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8" r:id="rId6"/>
    <p:sldId id="307" r:id="rId7"/>
    <p:sldId id="313" r:id="rId8"/>
    <p:sldId id="308" r:id="rId9"/>
    <p:sldId id="309" r:id="rId10"/>
    <p:sldId id="312" r:id="rId11"/>
    <p:sldId id="310" r:id="rId12"/>
    <p:sldId id="311" r:id="rId13"/>
    <p:sldId id="284" r:id="rId14"/>
  </p:sldIdLst>
  <p:sldSz cx="9144000" cy="5143500" type="screen16x9"/>
  <p:notesSz cx="6858000" cy="9144000"/>
  <p:embeddedFontLst>
    <p:embeddedFont>
      <p:font typeface="Livvic" panose="020B0600000101010101" charset="0"/>
      <p:regular r:id="rId16"/>
      <p:bold r:id="rId17"/>
      <p:italic r:id="rId18"/>
      <p:boldItalic r:id="rId19"/>
    </p:embeddedFont>
    <p:embeddedFont>
      <p:font typeface="HY동녘M" panose="02030600000101010101" pitchFamily="18" charset="-127"/>
      <p:regular r:id="rId20"/>
    </p:embeddedFont>
    <p:embeddedFont>
      <p:font typeface="Berkshire Swash" panose="020B0600000101010101" charset="0"/>
      <p:regular r:id="rId21"/>
    </p:embeddedFont>
    <p:embeddedFont>
      <p:font typeface="Merriweather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EE14B-9FF2-4CF0-82D1-B282B0D72D2A}">
  <a:tblStyle styleId="{73CEE14B-9FF2-4CF0-82D1-B282B0D72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0" name="Google Shape;10070;gb1a8945be4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1" name="Google Shape;10071;gb1a8945be4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0" name="Google Shape;10070;gb1a8945be4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1" name="Google Shape;10071;gb1a8945be4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0" name="Google Shape;10070;gb1a8945be4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1" name="Google Shape;10071;gb1a8945be4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5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5" name="Google Shape;17175;gb1a8945be4_0_10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6" name="Google Shape;17176;gb1a8945be4_0_10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152375" y="2139400"/>
            <a:ext cx="4275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152375" y="1566700"/>
            <a:ext cx="4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713225" y="2671646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9725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713225" y="3297450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312500" y="548650"/>
            <a:ext cx="65190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5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나는 무슨 띠 일까</a:t>
            </a:r>
            <a:r>
              <a: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?</a:t>
            </a:r>
            <a:endParaRPr dirty="0">
              <a:solidFill>
                <a:schemeClr val="lt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97306" y="3530755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장승민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9" name="Google Shape;10359;p40"/>
          <p:cNvSpPr txBox="1">
            <a:spLocks noGrp="1"/>
          </p:cNvSpPr>
          <p:nvPr>
            <p:ph type="title"/>
          </p:nvPr>
        </p:nvSpPr>
        <p:spPr>
          <a:xfrm>
            <a:off x="5478967" y="2719722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360" name="Google Shape;10360;p40"/>
          <p:cNvSpPr txBox="1">
            <a:spLocks noGrp="1"/>
          </p:cNvSpPr>
          <p:nvPr>
            <p:ph type="title" idx="2"/>
          </p:nvPr>
        </p:nvSpPr>
        <p:spPr>
          <a:xfrm>
            <a:off x="4945567" y="1258310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22" name="Google Shape;322;p30"/>
          <p:cNvGrpSpPr/>
          <p:nvPr/>
        </p:nvGrpSpPr>
        <p:grpSpPr>
          <a:xfrm>
            <a:off x="461825" y="665972"/>
            <a:ext cx="4109750" cy="3530675"/>
            <a:chOff x="4945925" y="1165200"/>
            <a:chExt cx="4109750" cy="3530675"/>
          </a:xfrm>
        </p:grpSpPr>
        <p:sp>
          <p:nvSpPr>
            <p:cNvPr id="23" name="Google Shape;323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4" name="Google Shape;324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5" name="Google Shape;325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6" name="Google Shape;326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7" name="Google Shape;327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8" name="Google Shape;328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Google Shape;329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0" name="Google Shape;330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1" name="Google Shape;331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" name="Google Shape;332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Google Shape;333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" name="Google Shape;334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" name="Google Shape;335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" name="Google Shape;336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" name="Google Shape;337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" name="Google Shape;338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" name="Google Shape;339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" name="Google Shape;340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" name="Google Shape;341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" name="Google Shape;342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" name="Google Shape;343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Google Shape;344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" name="Google Shape;345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" name="Google Shape;346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7" name="Google Shape;347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8" name="Google Shape;348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9" name="Google Shape;349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0" name="Google Shape;350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1" name="Google Shape;351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2" name="Google Shape;352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3" name="Google Shape;353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4" name="Google Shape;354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5" name="Google Shape;355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6" name="Google Shape;356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7" name="Google Shape;357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8" name="Google Shape;358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59" name="Google Shape;359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0" name="Google Shape;360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1" name="Google Shape;361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2" name="Google Shape;362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3" name="Google Shape;363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4" name="Google Shape;364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5" name="Google Shape;365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6" name="Google Shape;366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7" name="Google Shape;367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8" name="Google Shape;368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9" name="Google Shape;369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0" name="Google Shape;370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1" name="Google Shape;371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2" name="Google Shape;372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3" name="Google Shape;373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4" name="Google Shape;374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5" name="Google Shape;375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6" name="Google Shape;376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7" name="Google Shape;377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8" name="Google Shape;378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9" name="Google Shape;379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0" name="Google Shape;380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1" name="Google Shape;381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2" name="Google Shape;382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3" name="Google Shape;383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4" name="Google Shape;384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5" name="Google Shape;385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6" name="Google Shape;386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7" name="Google Shape;387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8" name="Google Shape;388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89" name="Google Shape;389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0" name="Google Shape;390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91" name="Google Shape;391;p30"/>
          <p:cNvGrpSpPr/>
          <p:nvPr/>
        </p:nvGrpSpPr>
        <p:grpSpPr>
          <a:xfrm>
            <a:off x="471825" y="696459"/>
            <a:ext cx="4109750" cy="3530675"/>
            <a:chOff x="4945925" y="1165200"/>
            <a:chExt cx="4109750" cy="3530675"/>
          </a:xfrm>
        </p:grpSpPr>
        <p:sp>
          <p:nvSpPr>
            <p:cNvPr id="92" name="Google Shape;392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3" name="Google Shape;393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4" name="Google Shape;394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5" name="Google Shape;395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6" name="Google Shape;396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7" name="Google Shape;397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8" name="Google Shape;398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9" name="Google Shape;399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0" name="Google Shape;400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1" name="Google Shape;401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2" name="Google Shape;402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3" name="Google Shape;403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4" name="Google Shape;404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5" name="Google Shape;405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6" name="Google Shape;406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7" name="Google Shape;407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408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09" name="Google Shape;409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0" name="Google Shape;410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1" name="Google Shape;411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2" name="Google Shape;412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3" name="Google Shape;413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4" name="Google Shape;414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5" name="Google Shape;415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6" name="Google Shape;416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7" name="Google Shape;417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8" name="Google Shape;418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9" name="Google Shape;419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0" name="Google Shape;420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1" name="Google Shape;421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2" name="Google Shape;422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3" name="Google Shape;423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4" name="Google Shape;424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5" name="Google Shape;425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6" name="Google Shape;426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7" name="Google Shape;427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8" name="Google Shape;428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9" name="Google Shape;429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0" name="Google Shape;430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431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2" name="Google Shape;432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3" name="Google Shape;433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4" name="Google Shape;434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5" name="Google Shape;435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6" name="Google Shape;436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7" name="Google Shape;437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8" name="Google Shape;438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9" name="Google Shape;439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0" name="Google Shape;440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1" name="Google Shape;441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2" name="Google Shape;442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3" name="Google Shape;443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4" name="Google Shape;444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5" name="Google Shape;445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6" name="Google Shape;446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7" name="Google Shape;447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8" name="Google Shape;448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9" name="Google Shape;449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0" name="Google Shape;450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1" name="Google Shape;451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2" name="Google Shape;452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3" name="Google Shape;453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4" name="Google Shape;454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5" name="Google Shape;455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6" name="Google Shape;456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7" name="Google Shape;457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8" name="Google Shape;458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59" name="Google Shape;459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167" t="10000" r="40104" b="37408"/>
          <a:stretch/>
        </p:blipFill>
        <p:spPr>
          <a:xfrm>
            <a:off x="186640" y="904875"/>
            <a:ext cx="2309276" cy="32956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34017" y="426482"/>
            <a:ext cx="1414521" cy="307777"/>
            <a:chOff x="3649693" y="191171"/>
            <a:chExt cx="1302945" cy="307777"/>
          </a:xfrm>
        </p:grpSpPr>
        <p:sp>
          <p:nvSpPr>
            <p:cNvPr id="7" name="L 도형 6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L 도형 7"/>
            <p:cNvSpPr/>
            <p:nvPr/>
          </p:nvSpPr>
          <p:spPr>
            <a:xfrm rot="13500000">
              <a:off x="4793745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1448" y="191171"/>
              <a:ext cx="923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메인 화면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40938" t="10741" r="41250" b="41481"/>
          <a:stretch/>
        </p:blipFill>
        <p:spPr>
          <a:xfrm>
            <a:off x="3374129" y="904875"/>
            <a:ext cx="2184326" cy="32956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164007" y="318760"/>
            <a:ext cx="2604570" cy="523220"/>
            <a:chOff x="3649693" y="83449"/>
            <a:chExt cx="2399124" cy="523220"/>
          </a:xfrm>
        </p:grpSpPr>
        <p:sp>
          <p:nvSpPr>
            <p:cNvPr id="13" name="L 도형 12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L 도형 13"/>
            <p:cNvSpPr/>
            <p:nvPr/>
          </p:nvSpPr>
          <p:spPr>
            <a:xfrm rot="13500000">
              <a:off x="5889924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4140" y="83449"/>
              <a:ext cx="2171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1992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입력 후 </a:t>
              </a:r>
              <a:r>
                <a:rPr lang="ko-KR" altLang="en-US" dirty="0" err="1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엔터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 키 입력 </a:t>
              </a: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혹은 확인버튼 클릭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204524" y="421392"/>
            <a:ext cx="2604570" cy="307777"/>
            <a:chOff x="3649693" y="186081"/>
            <a:chExt cx="2399124" cy="307777"/>
          </a:xfrm>
        </p:grpSpPr>
        <p:sp>
          <p:nvSpPr>
            <p:cNvPr id="19" name="L 도형 18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L 도형 19"/>
            <p:cNvSpPr/>
            <p:nvPr/>
          </p:nvSpPr>
          <p:spPr>
            <a:xfrm rot="13500000">
              <a:off x="5889924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4140" y="186081"/>
              <a:ext cx="2145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문자 입력 시 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alert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창 띄움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 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435" y="904875"/>
            <a:ext cx="2119881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007583" y="450535"/>
            <a:ext cx="4902801" cy="307777"/>
            <a:chOff x="3649693" y="154264"/>
            <a:chExt cx="4516072" cy="307777"/>
          </a:xfrm>
        </p:grpSpPr>
        <p:sp>
          <p:nvSpPr>
            <p:cNvPr id="6" name="L 도형 5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L 도형 6"/>
            <p:cNvSpPr/>
            <p:nvPr/>
          </p:nvSpPr>
          <p:spPr>
            <a:xfrm rot="13500000">
              <a:off x="7949136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7146" y="154264"/>
              <a:ext cx="4328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1900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이하의 값 및 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2100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이상의 값 입력했을 시 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alert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pic>
        <p:nvPicPr>
          <p:cNvPr id="9" name="그림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33" y="939619"/>
            <a:ext cx="2109246" cy="3297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88" y="939619"/>
            <a:ext cx="2062678" cy="3297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11" y="939619"/>
            <a:ext cx="2135894" cy="32976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08500" y="487442"/>
            <a:ext cx="3096480" cy="307777"/>
            <a:chOff x="3649693" y="186081"/>
            <a:chExt cx="2852232" cy="307777"/>
          </a:xfrm>
        </p:grpSpPr>
        <p:sp>
          <p:nvSpPr>
            <p:cNvPr id="18" name="L 도형 17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L 도형 18"/>
            <p:cNvSpPr/>
            <p:nvPr/>
          </p:nvSpPr>
          <p:spPr>
            <a:xfrm rot="13500000">
              <a:off x="6343032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2935" y="186081"/>
              <a:ext cx="2431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값을 입력하지 않았을 시 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alert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14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8" name="Google Shape;17178;p56"/>
          <p:cNvGrpSpPr/>
          <p:nvPr/>
        </p:nvGrpSpPr>
        <p:grpSpPr>
          <a:xfrm flipH="1">
            <a:off x="7030891" y="1372717"/>
            <a:ext cx="3512857" cy="2398417"/>
            <a:chOff x="2993825" y="1633600"/>
            <a:chExt cx="2381275" cy="1625825"/>
          </a:xfrm>
        </p:grpSpPr>
        <p:sp>
          <p:nvSpPr>
            <p:cNvPr id="17179" name="Google Shape;17179;p56"/>
            <p:cNvSpPr/>
            <p:nvPr/>
          </p:nvSpPr>
          <p:spPr>
            <a:xfrm>
              <a:off x="2993825" y="1797200"/>
              <a:ext cx="983775" cy="949725"/>
            </a:xfrm>
            <a:custGeom>
              <a:avLst/>
              <a:gdLst/>
              <a:ahLst/>
              <a:cxnLst/>
              <a:rect l="l" t="t" r="r" b="b"/>
              <a:pathLst>
                <a:path w="39351" h="37989" extrusionOk="0">
                  <a:moveTo>
                    <a:pt x="24803" y="1"/>
                  </a:moveTo>
                  <a:cubicBezTo>
                    <a:pt x="24324" y="1"/>
                    <a:pt x="23849" y="173"/>
                    <a:pt x="23479" y="496"/>
                  </a:cubicBezTo>
                  <a:lnTo>
                    <a:pt x="893" y="19903"/>
                  </a:lnTo>
                  <a:cubicBezTo>
                    <a:pt x="274" y="20427"/>
                    <a:pt x="0" y="21212"/>
                    <a:pt x="143" y="21998"/>
                  </a:cubicBezTo>
                  <a:cubicBezTo>
                    <a:pt x="274" y="22796"/>
                    <a:pt x="810" y="23427"/>
                    <a:pt x="1560" y="23725"/>
                  </a:cubicBezTo>
                  <a:lnTo>
                    <a:pt x="38660" y="37869"/>
                  </a:lnTo>
                  <a:lnTo>
                    <a:pt x="38695" y="37929"/>
                  </a:lnTo>
                  <a:cubicBezTo>
                    <a:pt x="38910" y="37941"/>
                    <a:pt x="39124" y="37976"/>
                    <a:pt x="39350" y="37988"/>
                  </a:cubicBezTo>
                  <a:lnTo>
                    <a:pt x="39172" y="37536"/>
                  </a:lnTo>
                  <a:cubicBezTo>
                    <a:pt x="39136" y="37464"/>
                    <a:pt x="39076" y="37393"/>
                    <a:pt x="38981" y="37357"/>
                  </a:cubicBezTo>
                  <a:lnTo>
                    <a:pt x="1762" y="23177"/>
                  </a:lnTo>
                  <a:cubicBezTo>
                    <a:pt x="1215" y="22975"/>
                    <a:pt x="810" y="22498"/>
                    <a:pt x="726" y="21915"/>
                  </a:cubicBezTo>
                  <a:cubicBezTo>
                    <a:pt x="619" y="21332"/>
                    <a:pt x="834" y="20748"/>
                    <a:pt x="1274" y="20367"/>
                  </a:cubicBezTo>
                  <a:lnTo>
                    <a:pt x="23848" y="948"/>
                  </a:lnTo>
                  <a:cubicBezTo>
                    <a:pt x="24119" y="717"/>
                    <a:pt x="24459" y="593"/>
                    <a:pt x="24804" y="593"/>
                  </a:cubicBezTo>
                  <a:cubicBezTo>
                    <a:pt x="24975" y="593"/>
                    <a:pt x="25147" y="623"/>
                    <a:pt x="25313" y="686"/>
                  </a:cubicBezTo>
                  <a:lnTo>
                    <a:pt x="25944" y="924"/>
                  </a:lnTo>
                  <a:cubicBezTo>
                    <a:pt x="25981" y="939"/>
                    <a:pt x="26020" y="945"/>
                    <a:pt x="26058" y="945"/>
                  </a:cubicBezTo>
                  <a:cubicBezTo>
                    <a:pt x="26178" y="945"/>
                    <a:pt x="26291" y="878"/>
                    <a:pt x="26337" y="769"/>
                  </a:cubicBezTo>
                  <a:cubicBezTo>
                    <a:pt x="26396" y="615"/>
                    <a:pt x="26325" y="436"/>
                    <a:pt x="26170" y="377"/>
                  </a:cubicBezTo>
                  <a:lnTo>
                    <a:pt x="25527" y="138"/>
                  </a:lnTo>
                  <a:cubicBezTo>
                    <a:pt x="25293" y="46"/>
                    <a:pt x="25047" y="1"/>
                    <a:pt x="248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0" name="Google Shape;17180;p56"/>
            <p:cNvSpPr/>
            <p:nvPr/>
          </p:nvSpPr>
          <p:spPr>
            <a:xfrm>
              <a:off x="4368625" y="2394275"/>
              <a:ext cx="1006475" cy="865150"/>
            </a:xfrm>
            <a:custGeom>
              <a:avLst/>
              <a:gdLst/>
              <a:ahLst/>
              <a:cxnLst/>
              <a:rect l="l" t="t" r="r" b="b"/>
              <a:pathLst>
                <a:path w="40259" h="34606" extrusionOk="0">
                  <a:moveTo>
                    <a:pt x="32813" y="1"/>
                  </a:moveTo>
                  <a:cubicBezTo>
                    <a:pt x="32695" y="1"/>
                    <a:pt x="32577" y="76"/>
                    <a:pt x="32531" y="187"/>
                  </a:cubicBezTo>
                  <a:cubicBezTo>
                    <a:pt x="32471" y="342"/>
                    <a:pt x="32543" y="520"/>
                    <a:pt x="32698" y="580"/>
                  </a:cubicBezTo>
                  <a:lnTo>
                    <a:pt x="34579" y="1294"/>
                  </a:lnTo>
                  <a:cubicBezTo>
                    <a:pt x="34865" y="1389"/>
                    <a:pt x="35079" y="1651"/>
                    <a:pt x="35115" y="1961"/>
                  </a:cubicBezTo>
                  <a:lnTo>
                    <a:pt x="39556" y="32381"/>
                  </a:lnTo>
                  <a:cubicBezTo>
                    <a:pt x="39627" y="32881"/>
                    <a:pt x="39437" y="33382"/>
                    <a:pt x="39032" y="33703"/>
                  </a:cubicBezTo>
                  <a:cubicBezTo>
                    <a:pt x="38770" y="33918"/>
                    <a:pt x="38464" y="34024"/>
                    <a:pt x="38152" y="34024"/>
                  </a:cubicBezTo>
                  <a:cubicBezTo>
                    <a:pt x="37981" y="34024"/>
                    <a:pt x="37807" y="33992"/>
                    <a:pt x="37639" y="33929"/>
                  </a:cubicBezTo>
                  <a:lnTo>
                    <a:pt x="991" y="19951"/>
                  </a:lnTo>
                  <a:cubicBezTo>
                    <a:pt x="961" y="19933"/>
                    <a:pt x="929" y="19925"/>
                    <a:pt x="893" y="19925"/>
                  </a:cubicBezTo>
                  <a:cubicBezTo>
                    <a:pt x="857" y="19925"/>
                    <a:pt x="819" y="19933"/>
                    <a:pt x="777" y="19951"/>
                  </a:cubicBezTo>
                  <a:lnTo>
                    <a:pt x="289" y="20130"/>
                  </a:lnTo>
                  <a:cubicBezTo>
                    <a:pt x="486" y="20196"/>
                    <a:pt x="1047" y="20494"/>
                    <a:pt x="930" y="20494"/>
                  </a:cubicBezTo>
                  <a:cubicBezTo>
                    <a:pt x="920" y="20494"/>
                    <a:pt x="905" y="20492"/>
                    <a:pt x="884" y="20487"/>
                  </a:cubicBezTo>
                  <a:cubicBezTo>
                    <a:pt x="389" y="20382"/>
                    <a:pt x="62" y="20304"/>
                    <a:pt x="9" y="20304"/>
                  </a:cubicBezTo>
                  <a:cubicBezTo>
                    <a:pt x="2" y="20304"/>
                    <a:pt x="0" y="20306"/>
                    <a:pt x="3" y="20308"/>
                  </a:cubicBezTo>
                  <a:lnTo>
                    <a:pt x="37424" y="34477"/>
                  </a:lnTo>
                  <a:cubicBezTo>
                    <a:pt x="37655" y="34564"/>
                    <a:pt x="37896" y="34606"/>
                    <a:pt x="38136" y="34606"/>
                  </a:cubicBezTo>
                  <a:cubicBezTo>
                    <a:pt x="38588" y="34606"/>
                    <a:pt x="39035" y="34455"/>
                    <a:pt x="39401" y="34167"/>
                  </a:cubicBezTo>
                  <a:cubicBezTo>
                    <a:pt x="39984" y="33703"/>
                    <a:pt x="40258" y="33001"/>
                    <a:pt x="40151" y="32286"/>
                  </a:cubicBezTo>
                  <a:lnTo>
                    <a:pt x="35710" y="1866"/>
                  </a:lnTo>
                  <a:cubicBezTo>
                    <a:pt x="35638" y="1354"/>
                    <a:pt x="35293" y="913"/>
                    <a:pt x="34805" y="735"/>
                  </a:cubicBezTo>
                  <a:lnTo>
                    <a:pt x="32912" y="20"/>
                  </a:lnTo>
                  <a:cubicBezTo>
                    <a:pt x="32880" y="7"/>
                    <a:pt x="32846" y="1"/>
                    <a:pt x="328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1" name="Google Shape;17181;p56"/>
            <p:cNvSpPr/>
            <p:nvPr/>
          </p:nvSpPr>
          <p:spPr>
            <a:xfrm>
              <a:off x="3958525" y="2730625"/>
              <a:ext cx="439350" cy="179125"/>
            </a:xfrm>
            <a:custGeom>
              <a:avLst/>
              <a:gdLst/>
              <a:ahLst/>
              <a:cxnLst/>
              <a:rect l="l" t="t" r="r" b="b"/>
              <a:pathLst>
                <a:path w="17574" h="7165" extrusionOk="0">
                  <a:moveTo>
                    <a:pt x="324" y="1"/>
                  </a:moveTo>
                  <a:cubicBezTo>
                    <a:pt x="291" y="1"/>
                    <a:pt x="258" y="7"/>
                    <a:pt x="226" y="20"/>
                  </a:cubicBezTo>
                  <a:cubicBezTo>
                    <a:pt x="72" y="68"/>
                    <a:pt x="0" y="235"/>
                    <a:pt x="60" y="377"/>
                  </a:cubicBezTo>
                  <a:cubicBezTo>
                    <a:pt x="84" y="461"/>
                    <a:pt x="857" y="2437"/>
                    <a:pt x="3394" y="4247"/>
                  </a:cubicBezTo>
                  <a:cubicBezTo>
                    <a:pt x="5358" y="5652"/>
                    <a:pt x="8716" y="7164"/>
                    <a:pt x="14121" y="7164"/>
                  </a:cubicBezTo>
                  <a:cubicBezTo>
                    <a:pt x="15121" y="7164"/>
                    <a:pt x="16169" y="7128"/>
                    <a:pt x="17300" y="7033"/>
                  </a:cubicBezTo>
                  <a:cubicBezTo>
                    <a:pt x="17455" y="7021"/>
                    <a:pt x="17574" y="6866"/>
                    <a:pt x="17562" y="6724"/>
                  </a:cubicBezTo>
                  <a:cubicBezTo>
                    <a:pt x="17551" y="6582"/>
                    <a:pt x="17421" y="6470"/>
                    <a:pt x="17289" y="6470"/>
                  </a:cubicBezTo>
                  <a:cubicBezTo>
                    <a:pt x="17277" y="6470"/>
                    <a:pt x="17265" y="6471"/>
                    <a:pt x="17252" y="6473"/>
                  </a:cubicBezTo>
                  <a:cubicBezTo>
                    <a:pt x="16150" y="6580"/>
                    <a:pt x="15118" y="6629"/>
                    <a:pt x="14154" y="6629"/>
                  </a:cubicBezTo>
                  <a:cubicBezTo>
                    <a:pt x="8892" y="6629"/>
                    <a:pt x="5632" y="5179"/>
                    <a:pt x="3751" y="3830"/>
                  </a:cubicBezTo>
                  <a:cubicBezTo>
                    <a:pt x="1334" y="2104"/>
                    <a:pt x="584" y="199"/>
                    <a:pt x="584" y="187"/>
                  </a:cubicBezTo>
                  <a:cubicBezTo>
                    <a:pt x="547" y="76"/>
                    <a:pt x="438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2" name="Google Shape;17182;p56"/>
            <p:cNvSpPr/>
            <p:nvPr/>
          </p:nvSpPr>
          <p:spPr>
            <a:xfrm>
              <a:off x="3057225" y="1740925"/>
              <a:ext cx="2275300" cy="1454350"/>
            </a:xfrm>
            <a:custGeom>
              <a:avLst/>
              <a:gdLst/>
              <a:ahLst/>
              <a:cxnLst/>
              <a:rect l="l" t="t" r="r" b="b"/>
              <a:pathLst>
                <a:path w="91012" h="58174" extrusionOk="0">
                  <a:moveTo>
                    <a:pt x="30008" y="1"/>
                  </a:moveTo>
                  <a:cubicBezTo>
                    <a:pt x="29974" y="1"/>
                    <a:pt x="29940" y="7"/>
                    <a:pt x="29909" y="20"/>
                  </a:cubicBezTo>
                  <a:lnTo>
                    <a:pt x="22562" y="2961"/>
                  </a:lnTo>
                  <a:cubicBezTo>
                    <a:pt x="22539" y="2973"/>
                    <a:pt x="22503" y="2985"/>
                    <a:pt x="22479" y="3020"/>
                  </a:cubicBezTo>
                  <a:lnTo>
                    <a:pt x="107" y="23737"/>
                  </a:lnTo>
                  <a:cubicBezTo>
                    <a:pt x="48" y="23797"/>
                    <a:pt x="0" y="23892"/>
                    <a:pt x="24" y="23987"/>
                  </a:cubicBezTo>
                  <a:cubicBezTo>
                    <a:pt x="36" y="24071"/>
                    <a:pt x="95" y="24166"/>
                    <a:pt x="167" y="24214"/>
                  </a:cubicBezTo>
                  <a:cubicBezTo>
                    <a:pt x="5739" y="27381"/>
                    <a:pt x="12716" y="29155"/>
                    <a:pt x="19467" y="30857"/>
                  </a:cubicBezTo>
                  <a:cubicBezTo>
                    <a:pt x="22146" y="31548"/>
                    <a:pt x="24694" y="32191"/>
                    <a:pt x="27075" y="32905"/>
                  </a:cubicBezTo>
                  <a:cubicBezTo>
                    <a:pt x="35278" y="35358"/>
                    <a:pt x="38517" y="39513"/>
                    <a:pt x="38553" y="39549"/>
                  </a:cubicBezTo>
                  <a:cubicBezTo>
                    <a:pt x="38600" y="39596"/>
                    <a:pt x="38636" y="39644"/>
                    <a:pt x="38684" y="39656"/>
                  </a:cubicBezTo>
                  <a:cubicBezTo>
                    <a:pt x="38717" y="39673"/>
                    <a:pt x="38752" y="39681"/>
                    <a:pt x="38791" y="39681"/>
                  </a:cubicBezTo>
                  <a:cubicBezTo>
                    <a:pt x="38835" y="39681"/>
                    <a:pt x="38882" y="39670"/>
                    <a:pt x="38934" y="39644"/>
                  </a:cubicBezTo>
                  <a:cubicBezTo>
                    <a:pt x="38958" y="39639"/>
                    <a:pt x="40087" y="39241"/>
                    <a:pt x="41841" y="39241"/>
                  </a:cubicBezTo>
                  <a:cubicBezTo>
                    <a:pt x="44409" y="39241"/>
                    <a:pt x="48318" y="40096"/>
                    <a:pt x="52054" y="44299"/>
                  </a:cubicBezTo>
                  <a:cubicBezTo>
                    <a:pt x="52109" y="44372"/>
                    <a:pt x="52191" y="44403"/>
                    <a:pt x="52275" y="44403"/>
                  </a:cubicBezTo>
                  <a:cubicBezTo>
                    <a:pt x="52301" y="44403"/>
                    <a:pt x="52327" y="44400"/>
                    <a:pt x="52352" y="44395"/>
                  </a:cubicBezTo>
                  <a:cubicBezTo>
                    <a:pt x="52362" y="44395"/>
                    <a:pt x="53342" y="44119"/>
                    <a:pt x="55054" y="44119"/>
                  </a:cubicBezTo>
                  <a:cubicBezTo>
                    <a:pt x="55446" y="44119"/>
                    <a:pt x="55875" y="44133"/>
                    <a:pt x="56340" y="44168"/>
                  </a:cubicBezTo>
                  <a:cubicBezTo>
                    <a:pt x="58638" y="44347"/>
                    <a:pt x="62306" y="45073"/>
                    <a:pt x="66699" y="47585"/>
                  </a:cubicBezTo>
                  <a:cubicBezTo>
                    <a:pt x="73986" y="51753"/>
                    <a:pt x="83308" y="56741"/>
                    <a:pt x="90654" y="58170"/>
                  </a:cubicBezTo>
                  <a:cubicBezTo>
                    <a:pt x="90670" y="58172"/>
                    <a:pt x="90686" y="58173"/>
                    <a:pt x="90701" y="58173"/>
                  </a:cubicBezTo>
                  <a:cubicBezTo>
                    <a:pt x="90777" y="58173"/>
                    <a:pt x="90845" y="58148"/>
                    <a:pt x="90904" y="58099"/>
                  </a:cubicBezTo>
                  <a:cubicBezTo>
                    <a:pt x="90964" y="58039"/>
                    <a:pt x="91011" y="57932"/>
                    <a:pt x="91000" y="57849"/>
                  </a:cubicBezTo>
                  <a:lnTo>
                    <a:pt x="87249" y="27666"/>
                  </a:lnTo>
                  <a:cubicBezTo>
                    <a:pt x="87237" y="27559"/>
                    <a:pt x="87154" y="27464"/>
                    <a:pt x="87059" y="27428"/>
                  </a:cubicBezTo>
                  <a:lnTo>
                    <a:pt x="85356" y="26785"/>
                  </a:lnTo>
                  <a:cubicBezTo>
                    <a:pt x="85314" y="26770"/>
                    <a:pt x="85272" y="26763"/>
                    <a:pt x="85233" y="26763"/>
                  </a:cubicBezTo>
                  <a:cubicBezTo>
                    <a:pt x="85117" y="26763"/>
                    <a:pt x="85019" y="26828"/>
                    <a:pt x="84975" y="26952"/>
                  </a:cubicBezTo>
                  <a:cubicBezTo>
                    <a:pt x="84904" y="27107"/>
                    <a:pt x="84987" y="27273"/>
                    <a:pt x="85130" y="27333"/>
                  </a:cubicBezTo>
                  <a:lnTo>
                    <a:pt x="86654" y="27916"/>
                  </a:lnTo>
                  <a:lnTo>
                    <a:pt x="90333" y="57515"/>
                  </a:lnTo>
                  <a:cubicBezTo>
                    <a:pt x="83106" y="56003"/>
                    <a:pt x="74057" y="51157"/>
                    <a:pt x="66949" y="47085"/>
                  </a:cubicBezTo>
                  <a:cubicBezTo>
                    <a:pt x="61809" y="44147"/>
                    <a:pt x="57623" y="43531"/>
                    <a:pt x="55029" y="43531"/>
                  </a:cubicBezTo>
                  <a:cubicBezTo>
                    <a:pt x="53639" y="43531"/>
                    <a:pt x="52706" y="43708"/>
                    <a:pt x="52328" y="43799"/>
                  </a:cubicBezTo>
                  <a:cubicBezTo>
                    <a:pt x="48508" y="39553"/>
                    <a:pt x="44480" y="38670"/>
                    <a:pt x="41802" y="38670"/>
                  </a:cubicBezTo>
                  <a:cubicBezTo>
                    <a:pt x="40366" y="38670"/>
                    <a:pt x="39318" y="38924"/>
                    <a:pt x="38898" y="39049"/>
                  </a:cubicBezTo>
                  <a:cubicBezTo>
                    <a:pt x="38207" y="38227"/>
                    <a:pt x="34826" y="34632"/>
                    <a:pt x="27254" y="32346"/>
                  </a:cubicBezTo>
                  <a:cubicBezTo>
                    <a:pt x="24848" y="31619"/>
                    <a:pt x="22312" y="30976"/>
                    <a:pt x="19622" y="30298"/>
                  </a:cubicBezTo>
                  <a:cubicBezTo>
                    <a:pt x="13037" y="28631"/>
                    <a:pt x="6251" y="26904"/>
                    <a:pt x="810" y="23892"/>
                  </a:cubicBezTo>
                  <a:lnTo>
                    <a:pt x="22836" y="3497"/>
                  </a:lnTo>
                  <a:lnTo>
                    <a:pt x="30123" y="580"/>
                  </a:lnTo>
                  <a:cubicBezTo>
                    <a:pt x="30278" y="520"/>
                    <a:pt x="30349" y="342"/>
                    <a:pt x="30290" y="187"/>
                  </a:cubicBezTo>
                  <a:cubicBezTo>
                    <a:pt x="30243" y="76"/>
                    <a:pt x="30125" y="1"/>
                    <a:pt x="300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3" name="Google Shape;17183;p56"/>
            <p:cNvSpPr/>
            <p:nvPr/>
          </p:nvSpPr>
          <p:spPr>
            <a:xfrm>
              <a:off x="3485250" y="1633600"/>
              <a:ext cx="996575" cy="1082100"/>
            </a:xfrm>
            <a:custGeom>
              <a:avLst/>
              <a:gdLst/>
              <a:ahLst/>
              <a:cxnLst/>
              <a:rect l="l" t="t" r="r" b="b"/>
              <a:pathLst>
                <a:path w="39863" h="43284" extrusionOk="0">
                  <a:moveTo>
                    <a:pt x="18657" y="789"/>
                  </a:moveTo>
                  <a:cubicBezTo>
                    <a:pt x="20336" y="3694"/>
                    <a:pt x="23360" y="4551"/>
                    <a:pt x="27147" y="5635"/>
                  </a:cubicBezTo>
                  <a:cubicBezTo>
                    <a:pt x="28956" y="6159"/>
                    <a:pt x="31028" y="6742"/>
                    <a:pt x="33135" y="7647"/>
                  </a:cubicBezTo>
                  <a:cubicBezTo>
                    <a:pt x="36410" y="9028"/>
                    <a:pt x="37898" y="11040"/>
                    <a:pt x="38565" y="12469"/>
                  </a:cubicBezTo>
                  <a:cubicBezTo>
                    <a:pt x="39196" y="13874"/>
                    <a:pt x="39219" y="15017"/>
                    <a:pt x="39219" y="15243"/>
                  </a:cubicBezTo>
                  <a:lnTo>
                    <a:pt x="29171" y="41722"/>
                  </a:lnTo>
                  <a:cubicBezTo>
                    <a:pt x="28147" y="35507"/>
                    <a:pt x="21729" y="32400"/>
                    <a:pt x="16002" y="30209"/>
                  </a:cubicBezTo>
                  <a:cubicBezTo>
                    <a:pt x="15109" y="29876"/>
                    <a:pt x="14216" y="29542"/>
                    <a:pt x="13359" y="29233"/>
                  </a:cubicBezTo>
                  <a:cubicBezTo>
                    <a:pt x="11930" y="28709"/>
                    <a:pt x="10585" y="28221"/>
                    <a:pt x="9525" y="27745"/>
                  </a:cubicBezTo>
                  <a:cubicBezTo>
                    <a:pt x="4548" y="25506"/>
                    <a:pt x="1370" y="21494"/>
                    <a:pt x="679" y="20577"/>
                  </a:cubicBezTo>
                  <a:lnTo>
                    <a:pt x="18657" y="789"/>
                  </a:lnTo>
                  <a:close/>
                  <a:moveTo>
                    <a:pt x="18706" y="0"/>
                  </a:moveTo>
                  <a:cubicBezTo>
                    <a:pt x="18627" y="0"/>
                    <a:pt x="18552" y="27"/>
                    <a:pt x="18503" y="86"/>
                  </a:cubicBezTo>
                  <a:lnTo>
                    <a:pt x="107" y="20363"/>
                  </a:lnTo>
                  <a:cubicBezTo>
                    <a:pt x="0" y="20470"/>
                    <a:pt x="0" y="20613"/>
                    <a:pt x="72" y="20732"/>
                  </a:cubicBezTo>
                  <a:cubicBezTo>
                    <a:pt x="107" y="20779"/>
                    <a:pt x="3536" y="25709"/>
                    <a:pt x="9287" y="28280"/>
                  </a:cubicBezTo>
                  <a:cubicBezTo>
                    <a:pt x="10359" y="28769"/>
                    <a:pt x="11728" y="29257"/>
                    <a:pt x="13169" y="29781"/>
                  </a:cubicBezTo>
                  <a:cubicBezTo>
                    <a:pt x="19586" y="32102"/>
                    <a:pt x="28361" y="35293"/>
                    <a:pt x="28718" y="42985"/>
                  </a:cubicBezTo>
                  <a:cubicBezTo>
                    <a:pt x="28742" y="43104"/>
                    <a:pt x="28813" y="43211"/>
                    <a:pt x="28921" y="43246"/>
                  </a:cubicBezTo>
                  <a:cubicBezTo>
                    <a:pt x="28932" y="43270"/>
                    <a:pt x="28944" y="43270"/>
                    <a:pt x="28980" y="43282"/>
                  </a:cubicBezTo>
                  <a:cubicBezTo>
                    <a:pt x="28990" y="43283"/>
                    <a:pt x="29001" y="43283"/>
                    <a:pt x="29011" y="43283"/>
                  </a:cubicBezTo>
                  <a:cubicBezTo>
                    <a:pt x="29141" y="43283"/>
                    <a:pt x="29257" y="43213"/>
                    <a:pt x="29302" y="43092"/>
                  </a:cubicBezTo>
                  <a:lnTo>
                    <a:pt x="39791" y="15410"/>
                  </a:lnTo>
                  <a:cubicBezTo>
                    <a:pt x="39791" y="15374"/>
                    <a:pt x="39815" y="15350"/>
                    <a:pt x="39815" y="15314"/>
                  </a:cubicBezTo>
                  <a:cubicBezTo>
                    <a:pt x="39815" y="15267"/>
                    <a:pt x="39862" y="13945"/>
                    <a:pt x="39112" y="12266"/>
                  </a:cubicBezTo>
                  <a:cubicBezTo>
                    <a:pt x="38398" y="10731"/>
                    <a:pt x="36838" y="8587"/>
                    <a:pt x="33362" y="7111"/>
                  </a:cubicBezTo>
                  <a:cubicBezTo>
                    <a:pt x="31207" y="6194"/>
                    <a:pt x="29123" y="5599"/>
                    <a:pt x="27289" y="5075"/>
                  </a:cubicBezTo>
                  <a:cubicBezTo>
                    <a:pt x="23479" y="3992"/>
                    <a:pt x="20491" y="3146"/>
                    <a:pt x="18979" y="170"/>
                  </a:cubicBezTo>
                  <a:cubicBezTo>
                    <a:pt x="18931" y="74"/>
                    <a:pt x="18836" y="15"/>
                    <a:pt x="18753" y="3"/>
                  </a:cubicBezTo>
                  <a:cubicBezTo>
                    <a:pt x="18737" y="1"/>
                    <a:pt x="18722" y="0"/>
                    <a:pt x="187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4" name="Google Shape;17184;p56"/>
            <p:cNvSpPr/>
            <p:nvPr/>
          </p:nvSpPr>
          <p:spPr>
            <a:xfrm>
              <a:off x="3311700" y="1721675"/>
              <a:ext cx="1869025" cy="1141400"/>
            </a:xfrm>
            <a:custGeom>
              <a:avLst/>
              <a:gdLst/>
              <a:ahLst/>
              <a:cxnLst/>
              <a:rect l="l" t="t" r="r" b="b"/>
              <a:pathLst>
                <a:path w="74761" h="45656" extrusionOk="0">
                  <a:moveTo>
                    <a:pt x="20822" y="0"/>
                  </a:moveTo>
                  <a:cubicBezTo>
                    <a:pt x="20741" y="0"/>
                    <a:pt x="20658" y="32"/>
                    <a:pt x="20599" y="100"/>
                  </a:cubicBezTo>
                  <a:lnTo>
                    <a:pt x="108" y="21007"/>
                  </a:lnTo>
                  <a:cubicBezTo>
                    <a:pt x="37" y="21078"/>
                    <a:pt x="1" y="21185"/>
                    <a:pt x="37" y="21293"/>
                  </a:cubicBezTo>
                  <a:cubicBezTo>
                    <a:pt x="60" y="21388"/>
                    <a:pt x="144" y="21471"/>
                    <a:pt x="239" y="21495"/>
                  </a:cubicBezTo>
                  <a:cubicBezTo>
                    <a:pt x="418" y="21543"/>
                    <a:pt x="18384" y="25948"/>
                    <a:pt x="25968" y="29544"/>
                  </a:cubicBezTo>
                  <a:cubicBezTo>
                    <a:pt x="34946" y="33818"/>
                    <a:pt x="35648" y="39414"/>
                    <a:pt x="35660" y="39473"/>
                  </a:cubicBezTo>
                  <a:cubicBezTo>
                    <a:pt x="35672" y="39593"/>
                    <a:pt x="35755" y="39676"/>
                    <a:pt x="35851" y="39712"/>
                  </a:cubicBezTo>
                  <a:cubicBezTo>
                    <a:pt x="35874" y="39712"/>
                    <a:pt x="35886" y="39723"/>
                    <a:pt x="35886" y="39723"/>
                  </a:cubicBezTo>
                  <a:cubicBezTo>
                    <a:pt x="35910" y="39731"/>
                    <a:pt x="35934" y="39734"/>
                    <a:pt x="35958" y="39734"/>
                  </a:cubicBezTo>
                  <a:cubicBezTo>
                    <a:pt x="36054" y="39734"/>
                    <a:pt x="36148" y="39679"/>
                    <a:pt x="36196" y="39593"/>
                  </a:cubicBezTo>
                  <a:cubicBezTo>
                    <a:pt x="36236" y="39532"/>
                    <a:pt x="39574" y="34504"/>
                    <a:pt x="46985" y="34504"/>
                  </a:cubicBezTo>
                  <a:cubicBezTo>
                    <a:pt x="48378" y="34504"/>
                    <a:pt x="49916" y="34682"/>
                    <a:pt x="51603" y="35104"/>
                  </a:cubicBezTo>
                  <a:cubicBezTo>
                    <a:pt x="56806" y="36414"/>
                    <a:pt x="59806" y="38509"/>
                    <a:pt x="62687" y="40533"/>
                  </a:cubicBezTo>
                  <a:cubicBezTo>
                    <a:pt x="65878" y="42760"/>
                    <a:pt x="68867" y="44879"/>
                    <a:pt x="74415" y="45653"/>
                  </a:cubicBezTo>
                  <a:cubicBezTo>
                    <a:pt x="74431" y="45655"/>
                    <a:pt x="74446" y="45656"/>
                    <a:pt x="74462" y="45656"/>
                  </a:cubicBezTo>
                  <a:cubicBezTo>
                    <a:pt x="74537" y="45656"/>
                    <a:pt x="74604" y="45631"/>
                    <a:pt x="74653" y="45581"/>
                  </a:cubicBezTo>
                  <a:cubicBezTo>
                    <a:pt x="74713" y="45522"/>
                    <a:pt x="74760" y="45427"/>
                    <a:pt x="74748" y="45343"/>
                  </a:cubicBezTo>
                  <a:lnTo>
                    <a:pt x="72391" y="18411"/>
                  </a:lnTo>
                  <a:cubicBezTo>
                    <a:pt x="72391" y="18340"/>
                    <a:pt x="72355" y="18268"/>
                    <a:pt x="72272" y="18209"/>
                  </a:cubicBezTo>
                  <a:cubicBezTo>
                    <a:pt x="72223" y="18169"/>
                    <a:pt x="72157" y="18146"/>
                    <a:pt x="72095" y="18146"/>
                  </a:cubicBezTo>
                  <a:cubicBezTo>
                    <a:pt x="72082" y="18146"/>
                    <a:pt x="72070" y="18147"/>
                    <a:pt x="72058" y="18149"/>
                  </a:cubicBezTo>
                  <a:cubicBezTo>
                    <a:pt x="72058" y="18149"/>
                    <a:pt x="72053" y="18150"/>
                    <a:pt x="72043" y="18150"/>
                  </a:cubicBezTo>
                  <a:cubicBezTo>
                    <a:pt x="71984" y="18150"/>
                    <a:pt x="71746" y="18141"/>
                    <a:pt x="71307" y="18018"/>
                  </a:cubicBezTo>
                  <a:lnTo>
                    <a:pt x="71307" y="18018"/>
                  </a:lnTo>
                  <a:cubicBezTo>
                    <a:pt x="71319" y="18221"/>
                    <a:pt x="71343" y="18435"/>
                    <a:pt x="71343" y="18638"/>
                  </a:cubicBezTo>
                  <a:cubicBezTo>
                    <a:pt x="71546" y="18685"/>
                    <a:pt x="71712" y="18709"/>
                    <a:pt x="71831" y="18733"/>
                  </a:cubicBezTo>
                  <a:lnTo>
                    <a:pt x="74141" y="45022"/>
                  </a:lnTo>
                  <a:cubicBezTo>
                    <a:pt x="68962" y="44224"/>
                    <a:pt x="66069" y="42200"/>
                    <a:pt x="63033" y="40057"/>
                  </a:cubicBezTo>
                  <a:cubicBezTo>
                    <a:pt x="60104" y="37985"/>
                    <a:pt x="57056" y="35854"/>
                    <a:pt x="51734" y="34532"/>
                  </a:cubicBezTo>
                  <a:cubicBezTo>
                    <a:pt x="49999" y="34099"/>
                    <a:pt x="48415" y="33916"/>
                    <a:pt x="46977" y="33916"/>
                  </a:cubicBezTo>
                  <a:cubicBezTo>
                    <a:pt x="40711" y="33916"/>
                    <a:pt x="37224" y="37391"/>
                    <a:pt x="36101" y="38747"/>
                  </a:cubicBezTo>
                  <a:cubicBezTo>
                    <a:pt x="35648" y="37080"/>
                    <a:pt x="33779" y="32604"/>
                    <a:pt x="26219" y="29008"/>
                  </a:cubicBezTo>
                  <a:cubicBezTo>
                    <a:pt x="19289" y="25722"/>
                    <a:pt x="3859" y="21793"/>
                    <a:pt x="870" y="21031"/>
                  </a:cubicBezTo>
                  <a:lnTo>
                    <a:pt x="20873" y="647"/>
                  </a:lnTo>
                  <a:lnTo>
                    <a:pt x="21897" y="1028"/>
                  </a:lnTo>
                  <a:cubicBezTo>
                    <a:pt x="21934" y="1043"/>
                    <a:pt x="21972" y="1049"/>
                    <a:pt x="22010" y="1049"/>
                  </a:cubicBezTo>
                  <a:cubicBezTo>
                    <a:pt x="22130" y="1049"/>
                    <a:pt x="22244" y="982"/>
                    <a:pt x="22289" y="873"/>
                  </a:cubicBezTo>
                  <a:cubicBezTo>
                    <a:pt x="22349" y="719"/>
                    <a:pt x="22266" y="540"/>
                    <a:pt x="22123" y="481"/>
                  </a:cubicBezTo>
                  <a:lnTo>
                    <a:pt x="20920" y="16"/>
                  </a:lnTo>
                  <a:cubicBezTo>
                    <a:pt x="20889" y="6"/>
                    <a:pt x="20856" y="0"/>
                    <a:pt x="208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5" name="Google Shape;17185;p56"/>
            <p:cNvSpPr/>
            <p:nvPr/>
          </p:nvSpPr>
          <p:spPr>
            <a:xfrm>
              <a:off x="4413925" y="2274875"/>
              <a:ext cx="808775" cy="689050"/>
            </a:xfrm>
            <a:custGeom>
              <a:avLst/>
              <a:gdLst/>
              <a:ahLst/>
              <a:cxnLst/>
              <a:rect l="l" t="t" r="r" b="b"/>
              <a:pathLst>
                <a:path w="32351" h="27562" extrusionOk="0">
                  <a:moveTo>
                    <a:pt x="28375" y="1"/>
                  </a:moveTo>
                  <a:cubicBezTo>
                    <a:pt x="28260" y="1"/>
                    <a:pt x="28145" y="71"/>
                    <a:pt x="28100" y="189"/>
                  </a:cubicBezTo>
                  <a:cubicBezTo>
                    <a:pt x="28040" y="331"/>
                    <a:pt x="28111" y="510"/>
                    <a:pt x="28266" y="570"/>
                  </a:cubicBezTo>
                  <a:lnTo>
                    <a:pt x="29171" y="915"/>
                  </a:lnTo>
                  <a:lnTo>
                    <a:pt x="31695" y="26704"/>
                  </a:lnTo>
                  <a:cubicBezTo>
                    <a:pt x="29897" y="25608"/>
                    <a:pt x="23718" y="21846"/>
                    <a:pt x="19301" y="19084"/>
                  </a:cubicBezTo>
                  <a:lnTo>
                    <a:pt x="18956" y="18881"/>
                  </a:lnTo>
                  <a:cubicBezTo>
                    <a:pt x="15279" y="16597"/>
                    <a:pt x="9015" y="12701"/>
                    <a:pt x="2404" y="12701"/>
                  </a:cubicBezTo>
                  <a:cubicBezTo>
                    <a:pt x="1607" y="12701"/>
                    <a:pt x="804" y="12758"/>
                    <a:pt x="1" y="12881"/>
                  </a:cubicBezTo>
                  <a:cubicBezTo>
                    <a:pt x="84" y="12893"/>
                    <a:pt x="179" y="12916"/>
                    <a:pt x="263" y="12916"/>
                  </a:cubicBezTo>
                  <a:cubicBezTo>
                    <a:pt x="1382" y="12952"/>
                    <a:pt x="2501" y="13107"/>
                    <a:pt x="3573" y="13333"/>
                  </a:cubicBezTo>
                  <a:cubicBezTo>
                    <a:pt x="9597" y="13750"/>
                    <a:pt x="15253" y="17262"/>
                    <a:pt x="18646" y="19369"/>
                  </a:cubicBezTo>
                  <a:lnTo>
                    <a:pt x="18991" y="19584"/>
                  </a:lnTo>
                  <a:cubicBezTo>
                    <a:pt x="24194" y="22810"/>
                    <a:pt x="31826" y="27466"/>
                    <a:pt x="31910" y="27513"/>
                  </a:cubicBezTo>
                  <a:cubicBezTo>
                    <a:pt x="31921" y="27525"/>
                    <a:pt x="31933" y="27525"/>
                    <a:pt x="31945" y="27537"/>
                  </a:cubicBezTo>
                  <a:cubicBezTo>
                    <a:pt x="31987" y="27553"/>
                    <a:pt x="32026" y="27562"/>
                    <a:pt x="32065" y="27562"/>
                  </a:cubicBezTo>
                  <a:cubicBezTo>
                    <a:pt x="32116" y="27562"/>
                    <a:pt x="32165" y="27547"/>
                    <a:pt x="32219" y="27513"/>
                  </a:cubicBezTo>
                  <a:cubicBezTo>
                    <a:pt x="32314" y="27478"/>
                    <a:pt x="32350" y="27370"/>
                    <a:pt x="32350" y="27263"/>
                  </a:cubicBezTo>
                  <a:lnTo>
                    <a:pt x="29755" y="689"/>
                  </a:lnTo>
                  <a:cubicBezTo>
                    <a:pt x="29731" y="593"/>
                    <a:pt x="29659" y="486"/>
                    <a:pt x="29552" y="439"/>
                  </a:cubicBezTo>
                  <a:lnTo>
                    <a:pt x="28481" y="22"/>
                  </a:lnTo>
                  <a:cubicBezTo>
                    <a:pt x="28447" y="8"/>
                    <a:pt x="28411" y="1"/>
                    <a:pt x="283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6" name="Google Shape;17186;p56"/>
            <p:cNvSpPr/>
            <p:nvPr/>
          </p:nvSpPr>
          <p:spPr>
            <a:xfrm>
              <a:off x="4333875" y="2339225"/>
              <a:ext cx="928400" cy="733100"/>
            </a:xfrm>
            <a:custGeom>
              <a:avLst/>
              <a:gdLst/>
              <a:ahLst/>
              <a:cxnLst/>
              <a:rect l="l" t="t" r="r" b="b"/>
              <a:pathLst>
                <a:path w="37136" h="29324" extrusionOk="0">
                  <a:moveTo>
                    <a:pt x="32851" y="0"/>
                  </a:moveTo>
                  <a:cubicBezTo>
                    <a:pt x="32728" y="0"/>
                    <a:pt x="32610" y="75"/>
                    <a:pt x="32564" y="186"/>
                  </a:cubicBezTo>
                  <a:cubicBezTo>
                    <a:pt x="32504" y="341"/>
                    <a:pt x="32576" y="520"/>
                    <a:pt x="32730" y="579"/>
                  </a:cubicBezTo>
                  <a:lnTo>
                    <a:pt x="33623" y="913"/>
                  </a:lnTo>
                  <a:lnTo>
                    <a:pt x="36469" y="28618"/>
                  </a:lnTo>
                  <a:cubicBezTo>
                    <a:pt x="34885" y="28095"/>
                    <a:pt x="32873" y="26952"/>
                    <a:pt x="28885" y="24654"/>
                  </a:cubicBezTo>
                  <a:cubicBezTo>
                    <a:pt x="26313" y="23177"/>
                    <a:pt x="22789" y="21153"/>
                    <a:pt x="18014" y="18534"/>
                  </a:cubicBezTo>
                  <a:cubicBezTo>
                    <a:pt x="12629" y="15575"/>
                    <a:pt x="8230" y="14713"/>
                    <a:pt x="4928" y="14713"/>
                  </a:cubicBezTo>
                  <a:cubicBezTo>
                    <a:pt x="2835" y="14713"/>
                    <a:pt x="1183" y="15059"/>
                    <a:pt x="0" y="15438"/>
                  </a:cubicBezTo>
                  <a:cubicBezTo>
                    <a:pt x="636" y="15368"/>
                    <a:pt x="1276" y="15335"/>
                    <a:pt x="1917" y="15335"/>
                  </a:cubicBezTo>
                  <a:cubicBezTo>
                    <a:pt x="2464" y="15335"/>
                    <a:pt x="3012" y="15359"/>
                    <a:pt x="3560" y="15402"/>
                  </a:cubicBezTo>
                  <a:cubicBezTo>
                    <a:pt x="4005" y="15368"/>
                    <a:pt x="4475" y="15348"/>
                    <a:pt x="4970" y="15348"/>
                  </a:cubicBezTo>
                  <a:cubicBezTo>
                    <a:pt x="8190" y="15348"/>
                    <a:pt x="12475" y="16179"/>
                    <a:pt x="17717" y="19058"/>
                  </a:cubicBezTo>
                  <a:cubicBezTo>
                    <a:pt x="22491" y="21677"/>
                    <a:pt x="26003" y="23701"/>
                    <a:pt x="28575" y="25177"/>
                  </a:cubicBezTo>
                  <a:cubicBezTo>
                    <a:pt x="32968" y="27690"/>
                    <a:pt x="34957" y="28833"/>
                    <a:pt x="36707" y="29309"/>
                  </a:cubicBezTo>
                  <a:cubicBezTo>
                    <a:pt x="36730" y="29319"/>
                    <a:pt x="36755" y="29323"/>
                    <a:pt x="36780" y="29323"/>
                  </a:cubicBezTo>
                  <a:cubicBezTo>
                    <a:pt x="36847" y="29323"/>
                    <a:pt x="36917" y="29293"/>
                    <a:pt x="36969" y="29249"/>
                  </a:cubicBezTo>
                  <a:cubicBezTo>
                    <a:pt x="37088" y="29166"/>
                    <a:pt x="37136" y="29071"/>
                    <a:pt x="37124" y="28987"/>
                  </a:cubicBezTo>
                  <a:lnTo>
                    <a:pt x="34207" y="674"/>
                  </a:lnTo>
                  <a:cubicBezTo>
                    <a:pt x="34183" y="579"/>
                    <a:pt x="34111" y="472"/>
                    <a:pt x="34004" y="424"/>
                  </a:cubicBezTo>
                  <a:lnTo>
                    <a:pt x="32957" y="20"/>
                  </a:lnTo>
                  <a:cubicBezTo>
                    <a:pt x="32922" y="6"/>
                    <a:pt x="32886" y="0"/>
                    <a:pt x="328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7" name="Google Shape;17187;p56"/>
            <p:cNvSpPr/>
            <p:nvPr/>
          </p:nvSpPr>
          <p:spPr>
            <a:xfrm>
              <a:off x="4202600" y="2700450"/>
              <a:ext cx="14300" cy="27725"/>
            </a:xfrm>
            <a:custGeom>
              <a:avLst/>
              <a:gdLst/>
              <a:ahLst/>
              <a:cxnLst/>
              <a:rect l="l" t="t" r="r" b="b"/>
              <a:pathLst>
                <a:path w="572" h="1109" extrusionOk="0">
                  <a:moveTo>
                    <a:pt x="429" y="1"/>
                  </a:moveTo>
                  <a:cubicBezTo>
                    <a:pt x="429" y="1"/>
                    <a:pt x="179" y="203"/>
                    <a:pt x="84" y="501"/>
                  </a:cubicBezTo>
                  <a:cubicBezTo>
                    <a:pt x="0" y="799"/>
                    <a:pt x="72" y="1108"/>
                    <a:pt x="72" y="1108"/>
                  </a:cubicBezTo>
                  <a:cubicBezTo>
                    <a:pt x="72" y="1108"/>
                    <a:pt x="358" y="930"/>
                    <a:pt x="477" y="620"/>
                  </a:cubicBezTo>
                  <a:cubicBezTo>
                    <a:pt x="572" y="299"/>
                    <a:pt x="42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8" name="Google Shape;17188;p56"/>
            <p:cNvSpPr/>
            <p:nvPr/>
          </p:nvSpPr>
          <p:spPr>
            <a:xfrm>
              <a:off x="4206475" y="2638450"/>
              <a:ext cx="387575" cy="89425"/>
            </a:xfrm>
            <a:custGeom>
              <a:avLst/>
              <a:gdLst/>
              <a:ahLst/>
              <a:cxnLst/>
              <a:rect l="l" t="t" r="r" b="b"/>
              <a:pathLst>
                <a:path w="15503" h="3577" extrusionOk="0">
                  <a:moveTo>
                    <a:pt x="9434" y="1"/>
                  </a:moveTo>
                  <a:cubicBezTo>
                    <a:pt x="8761" y="1"/>
                    <a:pt x="8053" y="36"/>
                    <a:pt x="7322" y="124"/>
                  </a:cubicBezTo>
                  <a:cubicBezTo>
                    <a:pt x="5048" y="385"/>
                    <a:pt x="3084" y="1195"/>
                    <a:pt x="1846" y="2029"/>
                  </a:cubicBezTo>
                  <a:cubicBezTo>
                    <a:pt x="1226" y="2445"/>
                    <a:pt x="762" y="2838"/>
                    <a:pt x="464" y="3112"/>
                  </a:cubicBezTo>
                  <a:cubicBezTo>
                    <a:pt x="298" y="3267"/>
                    <a:pt x="203" y="3386"/>
                    <a:pt x="119" y="3457"/>
                  </a:cubicBezTo>
                  <a:lnTo>
                    <a:pt x="0" y="3576"/>
                  </a:lnTo>
                  <a:cubicBezTo>
                    <a:pt x="0" y="3576"/>
                    <a:pt x="48" y="3553"/>
                    <a:pt x="143" y="3469"/>
                  </a:cubicBezTo>
                  <a:cubicBezTo>
                    <a:pt x="226" y="3410"/>
                    <a:pt x="345" y="3291"/>
                    <a:pt x="512" y="3172"/>
                  </a:cubicBezTo>
                  <a:cubicBezTo>
                    <a:pt x="845" y="2910"/>
                    <a:pt x="1334" y="2564"/>
                    <a:pt x="1977" y="2207"/>
                  </a:cubicBezTo>
                  <a:cubicBezTo>
                    <a:pt x="3239" y="1481"/>
                    <a:pt x="5167" y="790"/>
                    <a:pt x="7394" y="528"/>
                  </a:cubicBezTo>
                  <a:cubicBezTo>
                    <a:pt x="8321" y="414"/>
                    <a:pt x="9217" y="372"/>
                    <a:pt x="10054" y="372"/>
                  </a:cubicBezTo>
                  <a:cubicBezTo>
                    <a:pt x="11215" y="372"/>
                    <a:pt x="12263" y="452"/>
                    <a:pt x="13121" y="528"/>
                  </a:cubicBezTo>
                  <a:cubicBezTo>
                    <a:pt x="13847" y="600"/>
                    <a:pt x="14442" y="671"/>
                    <a:pt x="14859" y="719"/>
                  </a:cubicBezTo>
                  <a:cubicBezTo>
                    <a:pt x="15276" y="766"/>
                    <a:pt x="15502" y="790"/>
                    <a:pt x="15502" y="790"/>
                  </a:cubicBezTo>
                  <a:cubicBezTo>
                    <a:pt x="15502" y="790"/>
                    <a:pt x="15276" y="755"/>
                    <a:pt x="14859" y="647"/>
                  </a:cubicBezTo>
                  <a:cubicBezTo>
                    <a:pt x="14454" y="552"/>
                    <a:pt x="13859" y="433"/>
                    <a:pt x="13133" y="314"/>
                  </a:cubicBezTo>
                  <a:cubicBezTo>
                    <a:pt x="12137" y="160"/>
                    <a:pt x="10865" y="1"/>
                    <a:pt x="94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9" name="Google Shape;17189;p56"/>
            <p:cNvSpPr/>
            <p:nvPr/>
          </p:nvSpPr>
          <p:spPr>
            <a:xfrm>
              <a:off x="4214500" y="2662975"/>
              <a:ext cx="385500" cy="66375"/>
            </a:xfrm>
            <a:custGeom>
              <a:avLst/>
              <a:gdLst/>
              <a:ahLst/>
              <a:cxnLst/>
              <a:rect l="l" t="t" r="r" b="b"/>
              <a:pathLst>
                <a:path w="15420" h="2655" extrusionOk="0">
                  <a:moveTo>
                    <a:pt x="9494" y="1"/>
                  </a:moveTo>
                  <a:cubicBezTo>
                    <a:pt x="8863" y="1"/>
                    <a:pt x="8199" y="33"/>
                    <a:pt x="7513" y="107"/>
                  </a:cubicBezTo>
                  <a:cubicBezTo>
                    <a:pt x="6430" y="238"/>
                    <a:pt x="5382" y="464"/>
                    <a:pt x="4465" y="714"/>
                  </a:cubicBezTo>
                  <a:cubicBezTo>
                    <a:pt x="4001" y="857"/>
                    <a:pt x="3572" y="988"/>
                    <a:pt x="3168" y="1131"/>
                  </a:cubicBezTo>
                  <a:cubicBezTo>
                    <a:pt x="2763" y="1286"/>
                    <a:pt x="2394" y="1429"/>
                    <a:pt x="2072" y="1583"/>
                  </a:cubicBezTo>
                  <a:cubicBezTo>
                    <a:pt x="1739" y="1714"/>
                    <a:pt x="1441" y="1881"/>
                    <a:pt x="1191" y="2000"/>
                  </a:cubicBezTo>
                  <a:cubicBezTo>
                    <a:pt x="917" y="2119"/>
                    <a:pt x="715" y="2238"/>
                    <a:pt x="536" y="2345"/>
                  </a:cubicBezTo>
                  <a:cubicBezTo>
                    <a:pt x="191" y="2548"/>
                    <a:pt x="1" y="2655"/>
                    <a:pt x="1" y="2655"/>
                  </a:cubicBezTo>
                  <a:cubicBezTo>
                    <a:pt x="1" y="2655"/>
                    <a:pt x="191" y="2572"/>
                    <a:pt x="560" y="2405"/>
                  </a:cubicBezTo>
                  <a:cubicBezTo>
                    <a:pt x="739" y="2333"/>
                    <a:pt x="965" y="2226"/>
                    <a:pt x="1239" y="2119"/>
                  </a:cubicBezTo>
                  <a:cubicBezTo>
                    <a:pt x="1501" y="2012"/>
                    <a:pt x="1798" y="1893"/>
                    <a:pt x="2144" y="1774"/>
                  </a:cubicBezTo>
                  <a:cubicBezTo>
                    <a:pt x="2489" y="1655"/>
                    <a:pt x="2858" y="1524"/>
                    <a:pt x="3263" y="1405"/>
                  </a:cubicBezTo>
                  <a:cubicBezTo>
                    <a:pt x="3656" y="1274"/>
                    <a:pt x="4096" y="1167"/>
                    <a:pt x="4549" y="1048"/>
                  </a:cubicBezTo>
                  <a:cubicBezTo>
                    <a:pt x="5477" y="821"/>
                    <a:pt x="6490" y="631"/>
                    <a:pt x="7573" y="512"/>
                  </a:cubicBezTo>
                  <a:cubicBezTo>
                    <a:pt x="8525" y="418"/>
                    <a:pt x="9449" y="379"/>
                    <a:pt x="10298" y="379"/>
                  </a:cubicBezTo>
                  <a:cubicBezTo>
                    <a:pt x="10415" y="379"/>
                    <a:pt x="10531" y="379"/>
                    <a:pt x="10645" y="381"/>
                  </a:cubicBezTo>
                  <a:cubicBezTo>
                    <a:pt x="11121" y="393"/>
                    <a:pt x="11562" y="393"/>
                    <a:pt x="11978" y="440"/>
                  </a:cubicBezTo>
                  <a:cubicBezTo>
                    <a:pt x="12395" y="464"/>
                    <a:pt x="12776" y="512"/>
                    <a:pt x="13145" y="559"/>
                  </a:cubicBezTo>
                  <a:cubicBezTo>
                    <a:pt x="13502" y="607"/>
                    <a:pt x="13812" y="667"/>
                    <a:pt x="14098" y="702"/>
                  </a:cubicBezTo>
                  <a:cubicBezTo>
                    <a:pt x="14371" y="750"/>
                    <a:pt x="14610" y="798"/>
                    <a:pt x="14812" y="845"/>
                  </a:cubicBezTo>
                  <a:cubicBezTo>
                    <a:pt x="15193" y="917"/>
                    <a:pt x="15419" y="964"/>
                    <a:pt x="15419" y="964"/>
                  </a:cubicBezTo>
                  <a:cubicBezTo>
                    <a:pt x="15419" y="964"/>
                    <a:pt x="15205" y="905"/>
                    <a:pt x="14812" y="762"/>
                  </a:cubicBezTo>
                  <a:cubicBezTo>
                    <a:pt x="14610" y="702"/>
                    <a:pt x="14371" y="631"/>
                    <a:pt x="14098" y="571"/>
                  </a:cubicBezTo>
                  <a:cubicBezTo>
                    <a:pt x="13812" y="512"/>
                    <a:pt x="13502" y="417"/>
                    <a:pt x="13145" y="357"/>
                  </a:cubicBezTo>
                  <a:cubicBezTo>
                    <a:pt x="12800" y="286"/>
                    <a:pt x="12395" y="214"/>
                    <a:pt x="11978" y="166"/>
                  </a:cubicBezTo>
                  <a:cubicBezTo>
                    <a:pt x="11562" y="95"/>
                    <a:pt x="11097" y="59"/>
                    <a:pt x="10621" y="36"/>
                  </a:cubicBezTo>
                  <a:cubicBezTo>
                    <a:pt x="10259" y="13"/>
                    <a:pt x="9882" y="1"/>
                    <a:pt x="94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0" name="Google Shape;17190;p56"/>
            <p:cNvSpPr/>
            <p:nvPr/>
          </p:nvSpPr>
          <p:spPr>
            <a:xfrm>
              <a:off x="4234450" y="2716000"/>
              <a:ext cx="105700" cy="28250"/>
            </a:xfrm>
            <a:custGeom>
              <a:avLst/>
              <a:gdLst/>
              <a:ahLst/>
              <a:cxnLst/>
              <a:rect l="l" t="t" r="r" b="b"/>
              <a:pathLst>
                <a:path w="4228" h="1130" extrusionOk="0">
                  <a:moveTo>
                    <a:pt x="3016" y="1"/>
                  </a:moveTo>
                  <a:cubicBezTo>
                    <a:pt x="2706" y="1"/>
                    <a:pt x="2358" y="28"/>
                    <a:pt x="2001" y="105"/>
                  </a:cubicBezTo>
                  <a:cubicBezTo>
                    <a:pt x="1370" y="248"/>
                    <a:pt x="869" y="510"/>
                    <a:pt x="524" y="724"/>
                  </a:cubicBezTo>
                  <a:cubicBezTo>
                    <a:pt x="179" y="951"/>
                    <a:pt x="0" y="1129"/>
                    <a:pt x="0" y="1129"/>
                  </a:cubicBezTo>
                  <a:cubicBezTo>
                    <a:pt x="0" y="1129"/>
                    <a:pt x="238" y="1046"/>
                    <a:pt x="619" y="903"/>
                  </a:cubicBezTo>
                  <a:cubicBezTo>
                    <a:pt x="1000" y="772"/>
                    <a:pt x="1512" y="629"/>
                    <a:pt x="2084" y="486"/>
                  </a:cubicBezTo>
                  <a:cubicBezTo>
                    <a:pt x="2667" y="367"/>
                    <a:pt x="3191" y="284"/>
                    <a:pt x="3596" y="236"/>
                  </a:cubicBezTo>
                  <a:cubicBezTo>
                    <a:pt x="3977" y="189"/>
                    <a:pt x="4227" y="177"/>
                    <a:pt x="4227" y="177"/>
                  </a:cubicBezTo>
                  <a:cubicBezTo>
                    <a:pt x="4227" y="177"/>
                    <a:pt x="3989" y="105"/>
                    <a:pt x="3596" y="34"/>
                  </a:cubicBezTo>
                  <a:cubicBezTo>
                    <a:pt x="3429" y="14"/>
                    <a:pt x="3232" y="1"/>
                    <a:pt x="30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1" name="Google Shape;17191;p56"/>
            <p:cNvSpPr/>
            <p:nvPr/>
          </p:nvSpPr>
          <p:spPr>
            <a:xfrm>
              <a:off x="4262425" y="2738575"/>
              <a:ext cx="74450" cy="14600"/>
            </a:xfrm>
            <a:custGeom>
              <a:avLst/>
              <a:gdLst/>
              <a:ahLst/>
              <a:cxnLst/>
              <a:rect l="l" t="t" r="r" b="b"/>
              <a:pathLst>
                <a:path w="2978" h="584" extrusionOk="0">
                  <a:moveTo>
                    <a:pt x="1950" y="0"/>
                  </a:moveTo>
                  <a:cubicBezTo>
                    <a:pt x="1789" y="0"/>
                    <a:pt x="1616" y="11"/>
                    <a:pt x="1441" y="36"/>
                  </a:cubicBezTo>
                  <a:cubicBezTo>
                    <a:pt x="1024" y="95"/>
                    <a:pt x="655" y="238"/>
                    <a:pt x="405" y="357"/>
                  </a:cubicBezTo>
                  <a:cubicBezTo>
                    <a:pt x="143" y="476"/>
                    <a:pt x="1" y="583"/>
                    <a:pt x="1" y="583"/>
                  </a:cubicBezTo>
                  <a:cubicBezTo>
                    <a:pt x="1" y="583"/>
                    <a:pt x="179" y="571"/>
                    <a:pt x="441" y="536"/>
                  </a:cubicBezTo>
                  <a:cubicBezTo>
                    <a:pt x="715" y="512"/>
                    <a:pt x="1084" y="476"/>
                    <a:pt x="1489" y="417"/>
                  </a:cubicBezTo>
                  <a:cubicBezTo>
                    <a:pt x="1894" y="357"/>
                    <a:pt x="2263" y="286"/>
                    <a:pt x="2525" y="238"/>
                  </a:cubicBezTo>
                  <a:cubicBezTo>
                    <a:pt x="2798" y="202"/>
                    <a:pt x="2977" y="155"/>
                    <a:pt x="2977" y="155"/>
                  </a:cubicBezTo>
                  <a:cubicBezTo>
                    <a:pt x="2977" y="155"/>
                    <a:pt x="2798" y="95"/>
                    <a:pt x="2525" y="48"/>
                  </a:cubicBezTo>
                  <a:cubicBezTo>
                    <a:pt x="2373" y="20"/>
                    <a:pt x="217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2" name="Google Shape;17192;p56"/>
            <p:cNvSpPr/>
            <p:nvPr/>
          </p:nvSpPr>
          <p:spPr>
            <a:xfrm>
              <a:off x="4302900" y="2756125"/>
              <a:ext cx="473000" cy="113125"/>
            </a:xfrm>
            <a:custGeom>
              <a:avLst/>
              <a:gdLst/>
              <a:ahLst/>
              <a:cxnLst/>
              <a:rect l="l" t="t" r="r" b="b"/>
              <a:pathLst>
                <a:path w="18920" h="4525" extrusionOk="0">
                  <a:moveTo>
                    <a:pt x="6002" y="0"/>
                  </a:moveTo>
                  <a:cubicBezTo>
                    <a:pt x="5406" y="12"/>
                    <a:pt x="4847" y="12"/>
                    <a:pt x="4311" y="72"/>
                  </a:cubicBezTo>
                  <a:cubicBezTo>
                    <a:pt x="4049" y="108"/>
                    <a:pt x="3787" y="119"/>
                    <a:pt x="3549" y="155"/>
                  </a:cubicBezTo>
                  <a:cubicBezTo>
                    <a:pt x="3311" y="191"/>
                    <a:pt x="3073" y="227"/>
                    <a:pt x="2846" y="250"/>
                  </a:cubicBezTo>
                  <a:cubicBezTo>
                    <a:pt x="2406" y="310"/>
                    <a:pt x="2013" y="405"/>
                    <a:pt x="1656" y="477"/>
                  </a:cubicBezTo>
                  <a:cubicBezTo>
                    <a:pt x="1299" y="536"/>
                    <a:pt x="1001" y="608"/>
                    <a:pt x="763" y="691"/>
                  </a:cubicBezTo>
                  <a:cubicBezTo>
                    <a:pt x="275" y="822"/>
                    <a:pt x="1" y="893"/>
                    <a:pt x="1" y="893"/>
                  </a:cubicBezTo>
                  <a:cubicBezTo>
                    <a:pt x="1" y="893"/>
                    <a:pt x="287" y="834"/>
                    <a:pt x="775" y="751"/>
                  </a:cubicBezTo>
                  <a:cubicBezTo>
                    <a:pt x="1037" y="703"/>
                    <a:pt x="1334" y="643"/>
                    <a:pt x="1691" y="596"/>
                  </a:cubicBezTo>
                  <a:cubicBezTo>
                    <a:pt x="2049" y="548"/>
                    <a:pt x="2442" y="477"/>
                    <a:pt x="2894" y="453"/>
                  </a:cubicBezTo>
                  <a:cubicBezTo>
                    <a:pt x="3120" y="429"/>
                    <a:pt x="3358" y="405"/>
                    <a:pt x="3596" y="393"/>
                  </a:cubicBezTo>
                  <a:cubicBezTo>
                    <a:pt x="3835" y="370"/>
                    <a:pt x="4085" y="370"/>
                    <a:pt x="4347" y="358"/>
                  </a:cubicBezTo>
                  <a:cubicBezTo>
                    <a:pt x="4525" y="350"/>
                    <a:pt x="4706" y="347"/>
                    <a:pt x="4891" y="347"/>
                  </a:cubicBezTo>
                  <a:cubicBezTo>
                    <a:pt x="5259" y="347"/>
                    <a:pt x="5640" y="358"/>
                    <a:pt x="6037" y="358"/>
                  </a:cubicBezTo>
                  <a:cubicBezTo>
                    <a:pt x="7204" y="417"/>
                    <a:pt x="8502" y="536"/>
                    <a:pt x="9835" y="786"/>
                  </a:cubicBezTo>
                  <a:cubicBezTo>
                    <a:pt x="11169" y="1060"/>
                    <a:pt x="12419" y="1417"/>
                    <a:pt x="13526" y="1798"/>
                  </a:cubicBezTo>
                  <a:cubicBezTo>
                    <a:pt x="14086" y="2013"/>
                    <a:pt x="14622" y="2203"/>
                    <a:pt x="15098" y="2429"/>
                  </a:cubicBezTo>
                  <a:cubicBezTo>
                    <a:pt x="15336" y="2536"/>
                    <a:pt x="15574" y="2632"/>
                    <a:pt x="15788" y="2739"/>
                  </a:cubicBezTo>
                  <a:cubicBezTo>
                    <a:pt x="16003" y="2846"/>
                    <a:pt x="16229" y="2953"/>
                    <a:pt x="16419" y="3048"/>
                  </a:cubicBezTo>
                  <a:cubicBezTo>
                    <a:pt x="16824" y="3251"/>
                    <a:pt x="17170" y="3453"/>
                    <a:pt x="17479" y="3632"/>
                  </a:cubicBezTo>
                  <a:cubicBezTo>
                    <a:pt x="17789" y="3810"/>
                    <a:pt x="18051" y="3977"/>
                    <a:pt x="18265" y="4108"/>
                  </a:cubicBezTo>
                  <a:cubicBezTo>
                    <a:pt x="18682" y="4382"/>
                    <a:pt x="18920" y="4525"/>
                    <a:pt x="18920" y="4525"/>
                  </a:cubicBezTo>
                  <a:cubicBezTo>
                    <a:pt x="18920" y="4525"/>
                    <a:pt x="18694" y="4358"/>
                    <a:pt x="18217" y="4001"/>
                  </a:cubicBezTo>
                  <a:cubicBezTo>
                    <a:pt x="18027" y="3858"/>
                    <a:pt x="17777" y="3679"/>
                    <a:pt x="17479" y="3477"/>
                  </a:cubicBezTo>
                  <a:cubicBezTo>
                    <a:pt x="17181" y="3287"/>
                    <a:pt x="16848" y="3048"/>
                    <a:pt x="16455" y="2846"/>
                  </a:cubicBezTo>
                  <a:cubicBezTo>
                    <a:pt x="16253" y="2727"/>
                    <a:pt x="16050" y="2608"/>
                    <a:pt x="15836" y="2489"/>
                  </a:cubicBezTo>
                  <a:cubicBezTo>
                    <a:pt x="15634" y="2370"/>
                    <a:pt x="15396" y="2263"/>
                    <a:pt x="15157" y="2144"/>
                  </a:cubicBezTo>
                  <a:cubicBezTo>
                    <a:pt x="14693" y="1905"/>
                    <a:pt x="14157" y="1703"/>
                    <a:pt x="13610" y="1465"/>
                  </a:cubicBezTo>
                  <a:cubicBezTo>
                    <a:pt x="12490" y="1024"/>
                    <a:pt x="11228" y="643"/>
                    <a:pt x="9871" y="370"/>
                  </a:cubicBezTo>
                  <a:cubicBezTo>
                    <a:pt x="8514" y="119"/>
                    <a:pt x="7192" y="12"/>
                    <a:pt x="60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3" name="Google Shape;17193;p56"/>
            <p:cNvSpPr/>
            <p:nvPr/>
          </p:nvSpPr>
          <p:spPr>
            <a:xfrm>
              <a:off x="4331475" y="2783675"/>
              <a:ext cx="317625" cy="61175"/>
            </a:xfrm>
            <a:custGeom>
              <a:avLst/>
              <a:gdLst/>
              <a:ahLst/>
              <a:cxnLst/>
              <a:rect l="l" t="t" r="r" b="b"/>
              <a:pathLst>
                <a:path w="12705" h="2447" extrusionOk="0">
                  <a:moveTo>
                    <a:pt x="4710" y="0"/>
                  </a:moveTo>
                  <a:cubicBezTo>
                    <a:pt x="4454" y="0"/>
                    <a:pt x="4205" y="7"/>
                    <a:pt x="3966" y="18"/>
                  </a:cubicBezTo>
                  <a:cubicBezTo>
                    <a:pt x="3156" y="65"/>
                    <a:pt x="2442" y="149"/>
                    <a:pt x="1870" y="268"/>
                  </a:cubicBezTo>
                  <a:cubicBezTo>
                    <a:pt x="1572" y="315"/>
                    <a:pt x="1310" y="387"/>
                    <a:pt x="1072" y="446"/>
                  </a:cubicBezTo>
                  <a:cubicBezTo>
                    <a:pt x="858" y="494"/>
                    <a:pt x="656" y="553"/>
                    <a:pt x="501" y="613"/>
                  </a:cubicBezTo>
                  <a:lnTo>
                    <a:pt x="1" y="780"/>
                  </a:lnTo>
                  <a:cubicBezTo>
                    <a:pt x="1" y="780"/>
                    <a:pt x="179" y="732"/>
                    <a:pt x="513" y="672"/>
                  </a:cubicBezTo>
                  <a:cubicBezTo>
                    <a:pt x="679" y="637"/>
                    <a:pt x="870" y="601"/>
                    <a:pt x="1108" y="565"/>
                  </a:cubicBezTo>
                  <a:cubicBezTo>
                    <a:pt x="1334" y="530"/>
                    <a:pt x="1596" y="494"/>
                    <a:pt x="1894" y="458"/>
                  </a:cubicBezTo>
                  <a:cubicBezTo>
                    <a:pt x="2477" y="387"/>
                    <a:pt x="3192" y="339"/>
                    <a:pt x="3966" y="339"/>
                  </a:cubicBezTo>
                  <a:cubicBezTo>
                    <a:pt x="4751" y="339"/>
                    <a:pt x="5609" y="387"/>
                    <a:pt x="6502" y="506"/>
                  </a:cubicBezTo>
                  <a:cubicBezTo>
                    <a:pt x="7395" y="625"/>
                    <a:pt x="8228" y="803"/>
                    <a:pt x="8978" y="994"/>
                  </a:cubicBezTo>
                  <a:cubicBezTo>
                    <a:pt x="9728" y="1208"/>
                    <a:pt x="10395" y="1423"/>
                    <a:pt x="10943" y="1649"/>
                  </a:cubicBezTo>
                  <a:cubicBezTo>
                    <a:pt x="11228" y="1756"/>
                    <a:pt x="11466" y="1875"/>
                    <a:pt x="11693" y="1958"/>
                  </a:cubicBezTo>
                  <a:cubicBezTo>
                    <a:pt x="11919" y="2054"/>
                    <a:pt x="12098" y="2149"/>
                    <a:pt x="12240" y="2220"/>
                  </a:cubicBezTo>
                  <a:cubicBezTo>
                    <a:pt x="12538" y="2363"/>
                    <a:pt x="12705" y="2446"/>
                    <a:pt x="12705" y="2446"/>
                  </a:cubicBezTo>
                  <a:cubicBezTo>
                    <a:pt x="12705" y="2446"/>
                    <a:pt x="12550" y="2351"/>
                    <a:pt x="12264" y="2161"/>
                  </a:cubicBezTo>
                  <a:cubicBezTo>
                    <a:pt x="12133" y="2065"/>
                    <a:pt x="11955" y="1958"/>
                    <a:pt x="11752" y="1839"/>
                  </a:cubicBezTo>
                  <a:cubicBezTo>
                    <a:pt x="11538" y="1744"/>
                    <a:pt x="11300" y="1589"/>
                    <a:pt x="11038" y="1470"/>
                  </a:cubicBezTo>
                  <a:cubicBezTo>
                    <a:pt x="10502" y="1208"/>
                    <a:pt x="9847" y="934"/>
                    <a:pt x="9085" y="684"/>
                  </a:cubicBezTo>
                  <a:cubicBezTo>
                    <a:pt x="8323" y="446"/>
                    <a:pt x="7466" y="232"/>
                    <a:pt x="6549" y="125"/>
                  </a:cubicBezTo>
                  <a:cubicBezTo>
                    <a:pt x="5912" y="34"/>
                    <a:pt x="5292" y="0"/>
                    <a:pt x="47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4" name="Google Shape;17194;p56"/>
            <p:cNvSpPr/>
            <p:nvPr/>
          </p:nvSpPr>
          <p:spPr>
            <a:xfrm>
              <a:off x="4752075" y="2896925"/>
              <a:ext cx="521225" cy="225350"/>
            </a:xfrm>
            <a:custGeom>
              <a:avLst/>
              <a:gdLst/>
              <a:ahLst/>
              <a:cxnLst/>
              <a:rect l="l" t="t" r="r" b="b"/>
              <a:pathLst>
                <a:path w="20849" h="9014" extrusionOk="0">
                  <a:moveTo>
                    <a:pt x="0" y="0"/>
                  </a:moveTo>
                  <a:cubicBezTo>
                    <a:pt x="1" y="0"/>
                    <a:pt x="1144" y="572"/>
                    <a:pt x="2989" y="1500"/>
                  </a:cubicBezTo>
                  <a:cubicBezTo>
                    <a:pt x="4822" y="2441"/>
                    <a:pt x="7370" y="3715"/>
                    <a:pt x="10180" y="5144"/>
                  </a:cubicBezTo>
                  <a:cubicBezTo>
                    <a:pt x="11585" y="5846"/>
                    <a:pt x="12907" y="6549"/>
                    <a:pt x="14157" y="7120"/>
                  </a:cubicBezTo>
                  <a:cubicBezTo>
                    <a:pt x="15395" y="7691"/>
                    <a:pt x="16550" y="8156"/>
                    <a:pt x="17550" y="8430"/>
                  </a:cubicBezTo>
                  <a:cubicBezTo>
                    <a:pt x="18550" y="8727"/>
                    <a:pt x="19360" y="8882"/>
                    <a:pt x="19943" y="8942"/>
                  </a:cubicBezTo>
                  <a:cubicBezTo>
                    <a:pt x="20241" y="8989"/>
                    <a:pt x="20467" y="8989"/>
                    <a:pt x="20610" y="9001"/>
                  </a:cubicBezTo>
                  <a:cubicBezTo>
                    <a:pt x="20777" y="9013"/>
                    <a:pt x="20848" y="9013"/>
                    <a:pt x="20848" y="9013"/>
                  </a:cubicBezTo>
                  <a:cubicBezTo>
                    <a:pt x="20848" y="9013"/>
                    <a:pt x="20777" y="9013"/>
                    <a:pt x="20634" y="8989"/>
                  </a:cubicBezTo>
                  <a:cubicBezTo>
                    <a:pt x="20479" y="8965"/>
                    <a:pt x="20253" y="8942"/>
                    <a:pt x="19979" y="8882"/>
                  </a:cubicBezTo>
                  <a:cubicBezTo>
                    <a:pt x="19407" y="8787"/>
                    <a:pt x="18586" y="8596"/>
                    <a:pt x="17622" y="8251"/>
                  </a:cubicBezTo>
                  <a:cubicBezTo>
                    <a:pt x="16645" y="7918"/>
                    <a:pt x="15526" y="7441"/>
                    <a:pt x="14300" y="6822"/>
                  </a:cubicBezTo>
                  <a:cubicBezTo>
                    <a:pt x="13085" y="6215"/>
                    <a:pt x="11764" y="5501"/>
                    <a:pt x="10359" y="4786"/>
                  </a:cubicBezTo>
                  <a:cubicBezTo>
                    <a:pt x="7549" y="3358"/>
                    <a:pt x="4953" y="2155"/>
                    <a:pt x="3072" y="1322"/>
                  </a:cubicBezTo>
                  <a:cubicBezTo>
                    <a:pt x="1191" y="47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5" name="Google Shape;17195;p56"/>
            <p:cNvSpPr/>
            <p:nvPr/>
          </p:nvSpPr>
          <p:spPr>
            <a:xfrm>
              <a:off x="4671700" y="2720700"/>
              <a:ext cx="519425" cy="273575"/>
            </a:xfrm>
            <a:custGeom>
              <a:avLst/>
              <a:gdLst/>
              <a:ahLst/>
              <a:cxnLst/>
              <a:rect l="l" t="t" r="r" b="b"/>
              <a:pathLst>
                <a:path w="20777" h="109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2" y="96"/>
                    <a:pt x="894" y="274"/>
                  </a:cubicBezTo>
                  <a:cubicBezTo>
                    <a:pt x="1036" y="322"/>
                    <a:pt x="1191" y="382"/>
                    <a:pt x="1370" y="417"/>
                  </a:cubicBezTo>
                  <a:cubicBezTo>
                    <a:pt x="1537" y="477"/>
                    <a:pt x="1727" y="560"/>
                    <a:pt x="1918" y="632"/>
                  </a:cubicBezTo>
                  <a:cubicBezTo>
                    <a:pt x="2310" y="798"/>
                    <a:pt x="2763" y="941"/>
                    <a:pt x="3239" y="1179"/>
                  </a:cubicBezTo>
                  <a:cubicBezTo>
                    <a:pt x="3477" y="1286"/>
                    <a:pt x="3739" y="1406"/>
                    <a:pt x="4001" y="1525"/>
                  </a:cubicBezTo>
                  <a:cubicBezTo>
                    <a:pt x="4275" y="1644"/>
                    <a:pt x="4525" y="1787"/>
                    <a:pt x="4811" y="1941"/>
                  </a:cubicBezTo>
                  <a:cubicBezTo>
                    <a:pt x="5370" y="2227"/>
                    <a:pt x="5942" y="2560"/>
                    <a:pt x="6549" y="2918"/>
                  </a:cubicBezTo>
                  <a:cubicBezTo>
                    <a:pt x="7752" y="3656"/>
                    <a:pt x="9037" y="4513"/>
                    <a:pt x="10383" y="5418"/>
                  </a:cubicBezTo>
                  <a:cubicBezTo>
                    <a:pt x="11740" y="6335"/>
                    <a:pt x="13038" y="7192"/>
                    <a:pt x="14240" y="7942"/>
                  </a:cubicBezTo>
                  <a:cubicBezTo>
                    <a:pt x="14848" y="8299"/>
                    <a:pt x="15419" y="8633"/>
                    <a:pt x="15979" y="8930"/>
                  </a:cubicBezTo>
                  <a:cubicBezTo>
                    <a:pt x="16265" y="9085"/>
                    <a:pt x="16515" y="9228"/>
                    <a:pt x="16788" y="9371"/>
                  </a:cubicBezTo>
                  <a:cubicBezTo>
                    <a:pt x="17050" y="9490"/>
                    <a:pt x="17312" y="9609"/>
                    <a:pt x="17550" y="9728"/>
                  </a:cubicBezTo>
                  <a:cubicBezTo>
                    <a:pt x="18027" y="9966"/>
                    <a:pt x="18491" y="10121"/>
                    <a:pt x="18872" y="10288"/>
                  </a:cubicBezTo>
                  <a:cubicBezTo>
                    <a:pt x="19063" y="10383"/>
                    <a:pt x="19241" y="10454"/>
                    <a:pt x="19420" y="10514"/>
                  </a:cubicBezTo>
                  <a:cubicBezTo>
                    <a:pt x="19598" y="10573"/>
                    <a:pt x="19753" y="10621"/>
                    <a:pt x="19896" y="10657"/>
                  </a:cubicBezTo>
                  <a:cubicBezTo>
                    <a:pt x="20467" y="10835"/>
                    <a:pt x="20777" y="10942"/>
                    <a:pt x="20777" y="10942"/>
                  </a:cubicBezTo>
                  <a:cubicBezTo>
                    <a:pt x="20777" y="10942"/>
                    <a:pt x="20479" y="10823"/>
                    <a:pt x="19932" y="10585"/>
                  </a:cubicBezTo>
                  <a:cubicBezTo>
                    <a:pt x="19789" y="10526"/>
                    <a:pt x="19634" y="10466"/>
                    <a:pt x="19467" y="10407"/>
                  </a:cubicBezTo>
                  <a:cubicBezTo>
                    <a:pt x="19301" y="10335"/>
                    <a:pt x="19122" y="10240"/>
                    <a:pt x="18932" y="10157"/>
                  </a:cubicBezTo>
                  <a:cubicBezTo>
                    <a:pt x="18539" y="9978"/>
                    <a:pt x="18098" y="9799"/>
                    <a:pt x="17634" y="9526"/>
                  </a:cubicBezTo>
                  <a:cubicBezTo>
                    <a:pt x="17396" y="9407"/>
                    <a:pt x="17146" y="9276"/>
                    <a:pt x="16896" y="9145"/>
                  </a:cubicBezTo>
                  <a:cubicBezTo>
                    <a:pt x="16622" y="8990"/>
                    <a:pt x="16372" y="8847"/>
                    <a:pt x="16098" y="8680"/>
                  </a:cubicBezTo>
                  <a:cubicBezTo>
                    <a:pt x="15562" y="8383"/>
                    <a:pt x="15002" y="8013"/>
                    <a:pt x="14407" y="7644"/>
                  </a:cubicBezTo>
                  <a:cubicBezTo>
                    <a:pt x="13217" y="6870"/>
                    <a:pt x="11954" y="6001"/>
                    <a:pt x="10597" y="5085"/>
                  </a:cubicBezTo>
                  <a:cubicBezTo>
                    <a:pt x="9252" y="4168"/>
                    <a:pt x="7942" y="3334"/>
                    <a:pt x="6716" y="2620"/>
                  </a:cubicBezTo>
                  <a:cubicBezTo>
                    <a:pt x="6085" y="2287"/>
                    <a:pt x="5501" y="1953"/>
                    <a:pt x="4930" y="1691"/>
                  </a:cubicBezTo>
                  <a:cubicBezTo>
                    <a:pt x="4644" y="1548"/>
                    <a:pt x="4370" y="1417"/>
                    <a:pt x="4108" y="1298"/>
                  </a:cubicBezTo>
                  <a:cubicBezTo>
                    <a:pt x="3834" y="1191"/>
                    <a:pt x="3584" y="1096"/>
                    <a:pt x="3334" y="989"/>
                  </a:cubicBezTo>
                  <a:cubicBezTo>
                    <a:pt x="2846" y="774"/>
                    <a:pt x="2370" y="644"/>
                    <a:pt x="1965" y="513"/>
                  </a:cubicBezTo>
                  <a:cubicBezTo>
                    <a:pt x="1751" y="453"/>
                    <a:pt x="1572" y="382"/>
                    <a:pt x="1394" y="334"/>
                  </a:cubicBezTo>
                  <a:cubicBezTo>
                    <a:pt x="1215" y="286"/>
                    <a:pt x="1060" y="239"/>
                    <a:pt x="905" y="215"/>
                  </a:cubicBezTo>
                  <a:cubicBezTo>
                    <a:pt x="322" y="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6" name="Google Shape;17196;p56"/>
            <p:cNvSpPr/>
            <p:nvPr/>
          </p:nvSpPr>
          <p:spPr>
            <a:xfrm>
              <a:off x="4713075" y="2707000"/>
              <a:ext cx="304225" cy="181000"/>
            </a:xfrm>
            <a:custGeom>
              <a:avLst/>
              <a:gdLst/>
              <a:ahLst/>
              <a:cxnLst/>
              <a:rect l="l" t="t" r="r" b="b"/>
              <a:pathLst>
                <a:path w="12169" h="7240" extrusionOk="0">
                  <a:moveTo>
                    <a:pt x="1" y="1"/>
                  </a:moveTo>
                  <a:lnTo>
                    <a:pt x="501" y="251"/>
                  </a:lnTo>
                  <a:cubicBezTo>
                    <a:pt x="834" y="406"/>
                    <a:pt x="1286" y="644"/>
                    <a:pt x="1858" y="941"/>
                  </a:cubicBezTo>
                  <a:cubicBezTo>
                    <a:pt x="3001" y="1537"/>
                    <a:pt x="4549" y="2382"/>
                    <a:pt x="6228" y="3382"/>
                  </a:cubicBezTo>
                  <a:cubicBezTo>
                    <a:pt x="7918" y="4382"/>
                    <a:pt x="9407" y="5347"/>
                    <a:pt x="10466" y="6061"/>
                  </a:cubicBezTo>
                  <a:cubicBezTo>
                    <a:pt x="11002" y="6418"/>
                    <a:pt x="11419" y="6716"/>
                    <a:pt x="11716" y="6918"/>
                  </a:cubicBezTo>
                  <a:cubicBezTo>
                    <a:pt x="12014" y="7121"/>
                    <a:pt x="12169" y="7240"/>
                    <a:pt x="12169" y="7240"/>
                  </a:cubicBezTo>
                  <a:cubicBezTo>
                    <a:pt x="12169" y="7240"/>
                    <a:pt x="12026" y="7097"/>
                    <a:pt x="11728" y="6859"/>
                  </a:cubicBezTo>
                  <a:cubicBezTo>
                    <a:pt x="11454" y="6621"/>
                    <a:pt x="11050" y="6299"/>
                    <a:pt x="10550" y="5894"/>
                  </a:cubicBezTo>
                  <a:cubicBezTo>
                    <a:pt x="9537" y="5097"/>
                    <a:pt x="8109" y="4049"/>
                    <a:pt x="6406" y="3037"/>
                  </a:cubicBezTo>
                  <a:cubicBezTo>
                    <a:pt x="4727" y="2025"/>
                    <a:pt x="3120" y="1263"/>
                    <a:pt x="1929" y="763"/>
                  </a:cubicBezTo>
                  <a:cubicBezTo>
                    <a:pt x="1334" y="513"/>
                    <a:pt x="858" y="310"/>
                    <a:pt x="513" y="191"/>
                  </a:cubicBezTo>
                  <a:cubicBezTo>
                    <a:pt x="191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7" name="Google Shape;17197;p56"/>
            <p:cNvSpPr/>
            <p:nvPr/>
          </p:nvSpPr>
          <p:spPr>
            <a:xfrm>
              <a:off x="3092050" y="2249900"/>
              <a:ext cx="231600" cy="83575"/>
            </a:xfrm>
            <a:custGeom>
              <a:avLst/>
              <a:gdLst/>
              <a:ahLst/>
              <a:cxnLst/>
              <a:rect l="l" t="t" r="r" b="b"/>
              <a:pathLst>
                <a:path w="9264" h="3343" extrusionOk="0">
                  <a:moveTo>
                    <a:pt x="9256" y="303"/>
                  </a:moveTo>
                  <a:lnTo>
                    <a:pt x="9256" y="303"/>
                  </a:lnTo>
                  <a:cubicBezTo>
                    <a:pt x="9261" y="305"/>
                    <a:pt x="9263" y="307"/>
                    <a:pt x="9263" y="307"/>
                  </a:cubicBezTo>
                  <a:lnTo>
                    <a:pt x="9256" y="303"/>
                  </a:lnTo>
                  <a:close/>
                  <a:moveTo>
                    <a:pt x="8613" y="0"/>
                  </a:moveTo>
                  <a:cubicBezTo>
                    <a:pt x="8554" y="0"/>
                    <a:pt x="8492" y="9"/>
                    <a:pt x="8430" y="33"/>
                  </a:cubicBezTo>
                  <a:cubicBezTo>
                    <a:pt x="8346" y="68"/>
                    <a:pt x="8239" y="140"/>
                    <a:pt x="8180" y="259"/>
                  </a:cubicBezTo>
                  <a:cubicBezTo>
                    <a:pt x="8120" y="378"/>
                    <a:pt x="8120" y="485"/>
                    <a:pt x="8061" y="509"/>
                  </a:cubicBezTo>
                  <a:cubicBezTo>
                    <a:pt x="8033" y="537"/>
                    <a:pt x="7989" y="548"/>
                    <a:pt x="7933" y="548"/>
                  </a:cubicBezTo>
                  <a:cubicBezTo>
                    <a:pt x="7893" y="548"/>
                    <a:pt x="7848" y="543"/>
                    <a:pt x="7799" y="533"/>
                  </a:cubicBezTo>
                  <a:cubicBezTo>
                    <a:pt x="7680" y="521"/>
                    <a:pt x="7537" y="473"/>
                    <a:pt x="7382" y="473"/>
                  </a:cubicBezTo>
                  <a:cubicBezTo>
                    <a:pt x="7287" y="473"/>
                    <a:pt x="7180" y="485"/>
                    <a:pt x="7096" y="545"/>
                  </a:cubicBezTo>
                  <a:cubicBezTo>
                    <a:pt x="7001" y="604"/>
                    <a:pt x="6941" y="723"/>
                    <a:pt x="6918" y="783"/>
                  </a:cubicBezTo>
                  <a:cubicBezTo>
                    <a:pt x="6870" y="902"/>
                    <a:pt x="6799" y="973"/>
                    <a:pt x="6691" y="1057"/>
                  </a:cubicBezTo>
                  <a:cubicBezTo>
                    <a:pt x="6477" y="1188"/>
                    <a:pt x="6168" y="1247"/>
                    <a:pt x="5846" y="1319"/>
                  </a:cubicBezTo>
                  <a:cubicBezTo>
                    <a:pt x="5513" y="1390"/>
                    <a:pt x="5179" y="1485"/>
                    <a:pt x="4834" y="1569"/>
                  </a:cubicBezTo>
                  <a:cubicBezTo>
                    <a:pt x="3453" y="1950"/>
                    <a:pt x="2239" y="2378"/>
                    <a:pt x="1381" y="2735"/>
                  </a:cubicBezTo>
                  <a:cubicBezTo>
                    <a:pt x="512" y="3093"/>
                    <a:pt x="0" y="3343"/>
                    <a:pt x="0" y="3343"/>
                  </a:cubicBezTo>
                  <a:cubicBezTo>
                    <a:pt x="0" y="3343"/>
                    <a:pt x="548" y="3176"/>
                    <a:pt x="1453" y="2950"/>
                  </a:cubicBezTo>
                  <a:cubicBezTo>
                    <a:pt x="2346" y="2700"/>
                    <a:pt x="3560" y="2354"/>
                    <a:pt x="4941" y="1985"/>
                  </a:cubicBezTo>
                  <a:cubicBezTo>
                    <a:pt x="5275" y="1902"/>
                    <a:pt x="5608" y="1807"/>
                    <a:pt x="5929" y="1723"/>
                  </a:cubicBezTo>
                  <a:cubicBezTo>
                    <a:pt x="6251" y="1628"/>
                    <a:pt x="6584" y="1569"/>
                    <a:pt x="6882" y="1342"/>
                  </a:cubicBezTo>
                  <a:cubicBezTo>
                    <a:pt x="7037" y="1247"/>
                    <a:pt x="7156" y="1069"/>
                    <a:pt x="7203" y="914"/>
                  </a:cubicBezTo>
                  <a:cubicBezTo>
                    <a:pt x="7227" y="842"/>
                    <a:pt x="7227" y="830"/>
                    <a:pt x="7263" y="795"/>
                  </a:cubicBezTo>
                  <a:cubicBezTo>
                    <a:pt x="7287" y="771"/>
                    <a:pt x="7322" y="747"/>
                    <a:pt x="7370" y="747"/>
                  </a:cubicBezTo>
                  <a:cubicBezTo>
                    <a:pt x="7477" y="747"/>
                    <a:pt x="7620" y="771"/>
                    <a:pt x="7751" y="783"/>
                  </a:cubicBezTo>
                  <a:cubicBezTo>
                    <a:pt x="7773" y="783"/>
                    <a:pt x="7796" y="783"/>
                    <a:pt x="7819" y="783"/>
                  </a:cubicBezTo>
                  <a:cubicBezTo>
                    <a:pt x="7937" y="783"/>
                    <a:pt x="8071" y="775"/>
                    <a:pt x="8180" y="676"/>
                  </a:cubicBezTo>
                  <a:cubicBezTo>
                    <a:pt x="8239" y="616"/>
                    <a:pt x="8263" y="545"/>
                    <a:pt x="8287" y="485"/>
                  </a:cubicBezTo>
                  <a:cubicBezTo>
                    <a:pt x="8299" y="426"/>
                    <a:pt x="8299" y="366"/>
                    <a:pt x="8311" y="330"/>
                  </a:cubicBezTo>
                  <a:cubicBezTo>
                    <a:pt x="8346" y="247"/>
                    <a:pt x="8406" y="187"/>
                    <a:pt x="8477" y="152"/>
                  </a:cubicBezTo>
                  <a:cubicBezTo>
                    <a:pt x="8546" y="120"/>
                    <a:pt x="8614" y="110"/>
                    <a:pt x="8679" y="110"/>
                  </a:cubicBezTo>
                  <a:cubicBezTo>
                    <a:pt x="8762" y="110"/>
                    <a:pt x="8840" y="127"/>
                    <a:pt x="8906" y="140"/>
                  </a:cubicBezTo>
                  <a:cubicBezTo>
                    <a:pt x="9025" y="187"/>
                    <a:pt x="9120" y="235"/>
                    <a:pt x="9180" y="259"/>
                  </a:cubicBezTo>
                  <a:lnTo>
                    <a:pt x="9256" y="303"/>
                  </a:lnTo>
                  <a:lnTo>
                    <a:pt x="9256" y="303"/>
                  </a:lnTo>
                  <a:cubicBezTo>
                    <a:pt x="9246" y="296"/>
                    <a:pt x="9222" y="280"/>
                    <a:pt x="9180" y="247"/>
                  </a:cubicBezTo>
                  <a:cubicBezTo>
                    <a:pt x="9132" y="199"/>
                    <a:pt x="9037" y="140"/>
                    <a:pt x="8918" y="80"/>
                  </a:cubicBezTo>
                  <a:cubicBezTo>
                    <a:pt x="8846" y="40"/>
                    <a:pt x="8736" y="0"/>
                    <a:pt x="86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8" name="Google Shape;17198;p56"/>
            <p:cNvSpPr/>
            <p:nvPr/>
          </p:nvSpPr>
          <p:spPr>
            <a:xfrm>
              <a:off x="3148900" y="2310525"/>
              <a:ext cx="417925" cy="144400"/>
            </a:xfrm>
            <a:custGeom>
              <a:avLst/>
              <a:gdLst/>
              <a:ahLst/>
              <a:cxnLst/>
              <a:rect l="l" t="t" r="r" b="b"/>
              <a:pathLst>
                <a:path w="16717" h="5776" extrusionOk="0">
                  <a:moveTo>
                    <a:pt x="0" y="1"/>
                  </a:moveTo>
                  <a:cubicBezTo>
                    <a:pt x="0" y="1"/>
                    <a:pt x="227" y="132"/>
                    <a:pt x="607" y="346"/>
                  </a:cubicBezTo>
                  <a:cubicBezTo>
                    <a:pt x="1000" y="572"/>
                    <a:pt x="1560" y="894"/>
                    <a:pt x="2274" y="1263"/>
                  </a:cubicBezTo>
                  <a:cubicBezTo>
                    <a:pt x="3703" y="2001"/>
                    <a:pt x="5739" y="2942"/>
                    <a:pt x="8061" y="3751"/>
                  </a:cubicBezTo>
                  <a:cubicBezTo>
                    <a:pt x="10406" y="4549"/>
                    <a:pt x="12573" y="5073"/>
                    <a:pt x="14157" y="5371"/>
                  </a:cubicBezTo>
                  <a:cubicBezTo>
                    <a:pt x="14943" y="5513"/>
                    <a:pt x="15586" y="5621"/>
                    <a:pt x="16026" y="5680"/>
                  </a:cubicBezTo>
                  <a:cubicBezTo>
                    <a:pt x="16455" y="5740"/>
                    <a:pt x="16717" y="5775"/>
                    <a:pt x="16717" y="5775"/>
                  </a:cubicBezTo>
                  <a:cubicBezTo>
                    <a:pt x="16717" y="5775"/>
                    <a:pt x="16478" y="5728"/>
                    <a:pt x="16026" y="5621"/>
                  </a:cubicBezTo>
                  <a:cubicBezTo>
                    <a:pt x="15597" y="5537"/>
                    <a:pt x="14954" y="5371"/>
                    <a:pt x="14181" y="5180"/>
                  </a:cubicBezTo>
                  <a:cubicBezTo>
                    <a:pt x="12621" y="4775"/>
                    <a:pt x="10490" y="4168"/>
                    <a:pt x="8180" y="3370"/>
                  </a:cubicBezTo>
                  <a:cubicBezTo>
                    <a:pt x="5858" y="2573"/>
                    <a:pt x="3822" y="1739"/>
                    <a:pt x="2346" y="1084"/>
                  </a:cubicBezTo>
                  <a:cubicBezTo>
                    <a:pt x="1619" y="751"/>
                    <a:pt x="1024" y="489"/>
                    <a:pt x="619" y="298"/>
                  </a:cubicBezTo>
                  <a:cubicBezTo>
                    <a:pt x="227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9" name="Google Shape;17199;p56"/>
            <p:cNvSpPr/>
            <p:nvPr/>
          </p:nvSpPr>
          <p:spPr>
            <a:xfrm>
              <a:off x="3202475" y="2295950"/>
              <a:ext cx="157475" cy="53300"/>
            </a:xfrm>
            <a:custGeom>
              <a:avLst/>
              <a:gdLst/>
              <a:ahLst/>
              <a:cxnLst/>
              <a:rect l="l" t="t" r="r" b="b"/>
              <a:pathLst>
                <a:path w="6299" h="2132" extrusionOk="0">
                  <a:moveTo>
                    <a:pt x="0" y="0"/>
                  </a:moveTo>
                  <a:cubicBezTo>
                    <a:pt x="0" y="0"/>
                    <a:pt x="310" y="215"/>
                    <a:pt x="834" y="512"/>
                  </a:cubicBezTo>
                  <a:cubicBezTo>
                    <a:pt x="1358" y="834"/>
                    <a:pt x="2108" y="1203"/>
                    <a:pt x="2989" y="1501"/>
                  </a:cubicBezTo>
                  <a:cubicBezTo>
                    <a:pt x="3882" y="1798"/>
                    <a:pt x="4703" y="1965"/>
                    <a:pt x="5311" y="2036"/>
                  </a:cubicBezTo>
                  <a:cubicBezTo>
                    <a:pt x="5918" y="2132"/>
                    <a:pt x="6299" y="2132"/>
                    <a:pt x="6299" y="2132"/>
                  </a:cubicBezTo>
                  <a:cubicBezTo>
                    <a:pt x="6299" y="2132"/>
                    <a:pt x="5942" y="2024"/>
                    <a:pt x="5334" y="1846"/>
                  </a:cubicBezTo>
                  <a:cubicBezTo>
                    <a:pt x="4763" y="1667"/>
                    <a:pt x="3965" y="1429"/>
                    <a:pt x="3108" y="1132"/>
                  </a:cubicBezTo>
                  <a:cubicBezTo>
                    <a:pt x="2251" y="834"/>
                    <a:pt x="1465" y="548"/>
                    <a:pt x="905" y="334"/>
                  </a:cubicBezTo>
                  <a:cubicBezTo>
                    <a:pt x="358" y="1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0" name="Google Shape;17200;p56"/>
            <p:cNvSpPr/>
            <p:nvPr/>
          </p:nvSpPr>
          <p:spPr>
            <a:xfrm>
              <a:off x="3350400" y="2308150"/>
              <a:ext cx="753100" cy="336375"/>
            </a:xfrm>
            <a:custGeom>
              <a:avLst/>
              <a:gdLst/>
              <a:ahLst/>
              <a:cxnLst/>
              <a:rect l="l" t="t" r="r" b="b"/>
              <a:pathLst>
                <a:path w="30124" h="1345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18" y="215"/>
                    <a:pt x="1179" y="584"/>
                  </a:cubicBezTo>
                  <a:cubicBezTo>
                    <a:pt x="1941" y="953"/>
                    <a:pt x="3037" y="1477"/>
                    <a:pt x="4442" y="2060"/>
                  </a:cubicBezTo>
                  <a:cubicBezTo>
                    <a:pt x="5835" y="2632"/>
                    <a:pt x="7526" y="3275"/>
                    <a:pt x="9442" y="3846"/>
                  </a:cubicBezTo>
                  <a:cubicBezTo>
                    <a:pt x="11359" y="4406"/>
                    <a:pt x="13491" y="4894"/>
                    <a:pt x="15705" y="5513"/>
                  </a:cubicBezTo>
                  <a:cubicBezTo>
                    <a:pt x="17908" y="6120"/>
                    <a:pt x="19979" y="6859"/>
                    <a:pt x="21730" y="7775"/>
                  </a:cubicBezTo>
                  <a:cubicBezTo>
                    <a:pt x="23504" y="8668"/>
                    <a:pt x="25004" y="9645"/>
                    <a:pt x="26242" y="10514"/>
                  </a:cubicBezTo>
                  <a:cubicBezTo>
                    <a:pt x="27480" y="11371"/>
                    <a:pt x="28433" y="12121"/>
                    <a:pt x="29100" y="12633"/>
                  </a:cubicBezTo>
                  <a:cubicBezTo>
                    <a:pt x="29754" y="13169"/>
                    <a:pt x="30124" y="13455"/>
                    <a:pt x="30124" y="13455"/>
                  </a:cubicBezTo>
                  <a:cubicBezTo>
                    <a:pt x="30124" y="13455"/>
                    <a:pt x="29766" y="13145"/>
                    <a:pt x="29135" y="12597"/>
                  </a:cubicBezTo>
                  <a:cubicBezTo>
                    <a:pt x="28492" y="12038"/>
                    <a:pt x="27552" y="11252"/>
                    <a:pt x="26349" y="10347"/>
                  </a:cubicBezTo>
                  <a:cubicBezTo>
                    <a:pt x="25147" y="9442"/>
                    <a:pt x="23658" y="8406"/>
                    <a:pt x="21884" y="7478"/>
                  </a:cubicBezTo>
                  <a:cubicBezTo>
                    <a:pt x="20122" y="6525"/>
                    <a:pt x="18027" y="5751"/>
                    <a:pt x="15812" y="5132"/>
                  </a:cubicBezTo>
                  <a:cubicBezTo>
                    <a:pt x="13598" y="4513"/>
                    <a:pt x="11455" y="4049"/>
                    <a:pt x="9526" y="3525"/>
                  </a:cubicBezTo>
                  <a:cubicBezTo>
                    <a:pt x="7609" y="3025"/>
                    <a:pt x="5930" y="2429"/>
                    <a:pt x="4513" y="1894"/>
                  </a:cubicBezTo>
                  <a:cubicBezTo>
                    <a:pt x="3096" y="1358"/>
                    <a:pt x="1989" y="882"/>
                    <a:pt x="1215" y="536"/>
                  </a:cubicBezTo>
                  <a:cubicBezTo>
                    <a:pt x="441" y="19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1" name="Google Shape;17201;p56"/>
            <p:cNvSpPr/>
            <p:nvPr/>
          </p:nvSpPr>
          <p:spPr>
            <a:xfrm>
              <a:off x="3711475" y="2464725"/>
              <a:ext cx="299450" cy="144375"/>
            </a:xfrm>
            <a:custGeom>
              <a:avLst/>
              <a:gdLst/>
              <a:ahLst/>
              <a:cxnLst/>
              <a:rect l="l" t="t" r="r" b="b"/>
              <a:pathLst>
                <a:path w="11978" h="5775" extrusionOk="0">
                  <a:moveTo>
                    <a:pt x="0" y="0"/>
                  </a:moveTo>
                  <a:cubicBezTo>
                    <a:pt x="0" y="0"/>
                    <a:pt x="179" y="48"/>
                    <a:pt x="500" y="131"/>
                  </a:cubicBezTo>
                  <a:cubicBezTo>
                    <a:pt x="833" y="226"/>
                    <a:pt x="1310" y="357"/>
                    <a:pt x="1893" y="536"/>
                  </a:cubicBezTo>
                  <a:cubicBezTo>
                    <a:pt x="3048" y="893"/>
                    <a:pt x="4608" y="1477"/>
                    <a:pt x="6275" y="2274"/>
                  </a:cubicBezTo>
                  <a:cubicBezTo>
                    <a:pt x="7930" y="3084"/>
                    <a:pt x="9370" y="3941"/>
                    <a:pt x="10370" y="4632"/>
                  </a:cubicBezTo>
                  <a:cubicBezTo>
                    <a:pt x="10882" y="4977"/>
                    <a:pt x="11275" y="5263"/>
                    <a:pt x="11549" y="5465"/>
                  </a:cubicBezTo>
                  <a:cubicBezTo>
                    <a:pt x="11835" y="5656"/>
                    <a:pt x="11978" y="5775"/>
                    <a:pt x="11978" y="5775"/>
                  </a:cubicBezTo>
                  <a:cubicBezTo>
                    <a:pt x="11978" y="5775"/>
                    <a:pt x="11835" y="5656"/>
                    <a:pt x="11609" y="5418"/>
                  </a:cubicBezTo>
                  <a:cubicBezTo>
                    <a:pt x="11359" y="5203"/>
                    <a:pt x="10978" y="4870"/>
                    <a:pt x="10501" y="4489"/>
                  </a:cubicBezTo>
                  <a:cubicBezTo>
                    <a:pt x="9549" y="3715"/>
                    <a:pt x="8144" y="2739"/>
                    <a:pt x="6453" y="1929"/>
                  </a:cubicBezTo>
                  <a:cubicBezTo>
                    <a:pt x="4774" y="1108"/>
                    <a:pt x="3143" y="619"/>
                    <a:pt x="1953" y="346"/>
                  </a:cubicBezTo>
                  <a:cubicBezTo>
                    <a:pt x="1334" y="215"/>
                    <a:pt x="857" y="119"/>
                    <a:pt x="524" y="84"/>
                  </a:cubicBezTo>
                  <a:cubicBezTo>
                    <a:pt x="191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2" name="Google Shape;17202;p56"/>
            <p:cNvSpPr/>
            <p:nvPr/>
          </p:nvSpPr>
          <p:spPr>
            <a:xfrm>
              <a:off x="3836175" y="2531400"/>
              <a:ext cx="103325" cy="50925"/>
            </a:xfrm>
            <a:custGeom>
              <a:avLst/>
              <a:gdLst/>
              <a:ahLst/>
              <a:cxnLst/>
              <a:rect l="l" t="t" r="r" b="b"/>
              <a:pathLst>
                <a:path w="4133" h="20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70" y="572"/>
                    <a:pt x="2001" y="1131"/>
                  </a:cubicBezTo>
                  <a:cubicBezTo>
                    <a:pt x="3156" y="1679"/>
                    <a:pt x="4132" y="2036"/>
                    <a:pt x="4132" y="2036"/>
                  </a:cubicBezTo>
                  <a:cubicBezTo>
                    <a:pt x="4132" y="2036"/>
                    <a:pt x="3346" y="1346"/>
                    <a:pt x="2180" y="774"/>
                  </a:cubicBezTo>
                  <a:cubicBezTo>
                    <a:pt x="1037" y="2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3" name="Google Shape;17203;p56"/>
            <p:cNvSpPr/>
            <p:nvPr/>
          </p:nvSpPr>
          <p:spPr>
            <a:xfrm>
              <a:off x="3885900" y="2465900"/>
              <a:ext cx="229200" cy="144400"/>
            </a:xfrm>
            <a:custGeom>
              <a:avLst/>
              <a:gdLst/>
              <a:ahLst/>
              <a:cxnLst/>
              <a:rect l="l" t="t" r="r" b="b"/>
              <a:pathLst>
                <a:path w="9168" h="5776" extrusionOk="0">
                  <a:moveTo>
                    <a:pt x="0" y="1"/>
                  </a:moveTo>
                  <a:cubicBezTo>
                    <a:pt x="0" y="1"/>
                    <a:pt x="536" y="287"/>
                    <a:pt x="1405" y="763"/>
                  </a:cubicBezTo>
                  <a:cubicBezTo>
                    <a:pt x="2262" y="1239"/>
                    <a:pt x="3429" y="1918"/>
                    <a:pt x="4691" y="2715"/>
                  </a:cubicBezTo>
                  <a:cubicBezTo>
                    <a:pt x="5953" y="3501"/>
                    <a:pt x="7072" y="4275"/>
                    <a:pt x="7870" y="4835"/>
                  </a:cubicBezTo>
                  <a:cubicBezTo>
                    <a:pt x="8680" y="5418"/>
                    <a:pt x="9168" y="5775"/>
                    <a:pt x="9168" y="5775"/>
                  </a:cubicBezTo>
                  <a:cubicBezTo>
                    <a:pt x="9168" y="5775"/>
                    <a:pt x="8751" y="5347"/>
                    <a:pt x="7989" y="4692"/>
                  </a:cubicBezTo>
                  <a:cubicBezTo>
                    <a:pt x="7251" y="4037"/>
                    <a:pt x="6179" y="3180"/>
                    <a:pt x="4894" y="2382"/>
                  </a:cubicBezTo>
                  <a:cubicBezTo>
                    <a:pt x="3632" y="1572"/>
                    <a:pt x="2393" y="965"/>
                    <a:pt x="1488" y="584"/>
                  </a:cubicBezTo>
                  <a:cubicBezTo>
                    <a:pt x="584" y="1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4" name="Google Shape;17204;p56"/>
            <p:cNvSpPr/>
            <p:nvPr/>
          </p:nvSpPr>
          <p:spPr>
            <a:xfrm>
              <a:off x="4109725" y="2592700"/>
              <a:ext cx="85150" cy="134575"/>
            </a:xfrm>
            <a:custGeom>
              <a:avLst/>
              <a:gdLst/>
              <a:ahLst/>
              <a:cxnLst/>
              <a:rect l="l" t="t" r="r" b="b"/>
              <a:pathLst>
                <a:path w="3406" h="5383" extrusionOk="0">
                  <a:moveTo>
                    <a:pt x="1" y="1"/>
                  </a:moveTo>
                  <a:cubicBezTo>
                    <a:pt x="1" y="1"/>
                    <a:pt x="275" y="263"/>
                    <a:pt x="644" y="691"/>
                  </a:cubicBezTo>
                  <a:cubicBezTo>
                    <a:pt x="1048" y="1120"/>
                    <a:pt x="1560" y="1751"/>
                    <a:pt x="2060" y="2477"/>
                  </a:cubicBezTo>
                  <a:cubicBezTo>
                    <a:pt x="2584" y="3204"/>
                    <a:pt x="2953" y="3906"/>
                    <a:pt x="3144" y="4454"/>
                  </a:cubicBezTo>
                  <a:cubicBezTo>
                    <a:pt x="3251" y="4740"/>
                    <a:pt x="3311" y="4966"/>
                    <a:pt x="3346" y="5121"/>
                  </a:cubicBezTo>
                  <a:cubicBezTo>
                    <a:pt x="3370" y="5287"/>
                    <a:pt x="3382" y="5383"/>
                    <a:pt x="3382" y="5383"/>
                  </a:cubicBezTo>
                  <a:cubicBezTo>
                    <a:pt x="3382" y="5383"/>
                    <a:pt x="3406" y="5287"/>
                    <a:pt x="3406" y="5121"/>
                  </a:cubicBezTo>
                  <a:cubicBezTo>
                    <a:pt x="3406" y="4942"/>
                    <a:pt x="3382" y="4704"/>
                    <a:pt x="3346" y="4406"/>
                  </a:cubicBezTo>
                  <a:cubicBezTo>
                    <a:pt x="3239" y="3811"/>
                    <a:pt x="2918" y="3013"/>
                    <a:pt x="2382" y="2263"/>
                  </a:cubicBezTo>
                  <a:cubicBezTo>
                    <a:pt x="1870" y="1513"/>
                    <a:pt x="1251" y="930"/>
                    <a:pt x="798" y="561"/>
                  </a:cubicBezTo>
                  <a:cubicBezTo>
                    <a:pt x="334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5" name="Google Shape;17205;p56"/>
            <p:cNvSpPr/>
            <p:nvPr/>
          </p:nvSpPr>
          <p:spPr>
            <a:xfrm>
              <a:off x="4116875" y="2643900"/>
              <a:ext cx="58075" cy="75050"/>
            </a:xfrm>
            <a:custGeom>
              <a:avLst/>
              <a:gdLst/>
              <a:ahLst/>
              <a:cxnLst/>
              <a:rect l="l" t="t" r="r" b="b"/>
              <a:pathLst>
                <a:path w="2323" h="300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" y="156"/>
                    <a:pt x="358" y="453"/>
                  </a:cubicBezTo>
                  <a:cubicBezTo>
                    <a:pt x="572" y="727"/>
                    <a:pt x="870" y="1096"/>
                    <a:pt x="1179" y="1501"/>
                  </a:cubicBezTo>
                  <a:cubicBezTo>
                    <a:pt x="1489" y="1918"/>
                    <a:pt x="1774" y="2287"/>
                    <a:pt x="1989" y="2561"/>
                  </a:cubicBezTo>
                  <a:cubicBezTo>
                    <a:pt x="2191" y="2823"/>
                    <a:pt x="2322" y="3001"/>
                    <a:pt x="2322" y="3001"/>
                  </a:cubicBezTo>
                  <a:cubicBezTo>
                    <a:pt x="2322" y="3001"/>
                    <a:pt x="2286" y="2775"/>
                    <a:pt x="2167" y="2453"/>
                  </a:cubicBezTo>
                  <a:cubicBezTo>
                    <a:pt x="2024" y="2120"/>
                    <a:pt x="1822" y="1680"/>
                    <a:pt x="1489" y="1251"/>
                  </a:cubicBezTo>
                  <a:cubicBezTo>
                    <a:pt x="1167" y="810"/>
                    <a:pt x="774" y="501"/>
                    <a:pt x="500" y="298"/>
                  </a:cubicBezTo>
                  <a:cubicBezTo>
                    <a:pt x="203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6" name="Google Shape;17206;p56"/>
            <p:cNvSpPr/>
            <p:nvPr/>
          </p:nvSpPr>
          <p:spPr>
            <a:xfrm>
              <a:off x="4088000" y="2650450"/>
              <a:ext cx="44675" cy="61950"/>
            </a:xfrm>
            <a:custGeom>
              <a:avLst/>
              <a:gdLst/>
              <a:ahLst/>
              <a:cxnLst/>
              <a:rect l="l" t="t" r="r" b="b"/>
              <a:pathLst>
                <a:path w="1787" h="2478" extrusionOk="0">
                  <a:moveTo>
                    <a:pt x="0" y="1"/>
                  </a:moveTo>
                  <a:cubicBezTo>
                    <a:pt x="0" y="1"/>
                    <a:pt x="84" y="167"/>
                    <a:pt x="239" y="406"/>
                  </a:cubicBezTo>
                  <a:cubicBezTo>
                    <a:pt x="381" y="632"/>
                    <a:pt x="596" y="953"/>
                    <a:pt x="834" y="1287"/>
                  </a:cubicBezTo>
                  <a:cubicBezTo>
                    <a:pt x="1072" y="1620"/>
                    <a:pt x="1310" y="1906"/>
                    <a:pt x="1489" y="2132"/>
                  </a:cubicBezTo>
                  <a:cubicBezTo>
                    <a:pt x="1667" y="2334"/>
                    <a:pt x="1786" y="2477"/>
                    <a:pt x="1786" y="2477"/>
                  </a:cubicBezTo>
                  <a:cubicBezTo>
                    <a:pt x="1786" y="2477"/>
                    <a:pt x="1751" y="2299"/>
                    <a:pt x="1667" y="2025"/>
                  </a:cubicBezTo>
                  <a:cubicBezTo>
                    <a:pt x="1572" y="1763"/>
                    <a:pt x="1417" y="1406"/>
                    <a:pt x="1155" y="1048"/>
                  </a:cubicBezTo>
                  <a:cubicBezTo>
                    <a:pt x="905" y="691"/>
                    <a:pt x="608" y="417"/>
                    <a:pt x="381" y="251"/>
                  </a:cubicBezTo>
                  <a:cubicBezTo>
                    <a:pt x="167" y="9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7" name="Google Shape;17207;p56"/>
            <p:cNvSpPr/>
            <p:nvPr/>
          </p:nvSpPr>
          <p:spPr>
            <a:xfrm>
              <a:off x="3958225" y="2621000"/>
              <a:ext cx="94075" cy="97650"/>
            </a:xfrm>
            <a:custGeom>
              <a:avLst/>
              <a:gdLst/>
              <a:ahLst/>
              <a:cxnLst/>
              <a:rect l="l" t="t" r="r" b="b"/>
              <a:pathLst>
                <a:path w="3763" h="390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38" y="202"/>
                    <a:pt x="608" y="536"/>
                  </a:cubicBezTo>
                  <a:cubicBezTo>
                    <a:pt x="977" y="857"/>
                    <a:pt x="1465" y="1310"/>
                    <a:pt x="1989" y="1845"/>
                  </a:cubicBezTo>
                  <a:cubicBezTo>
                    <a:pt x="2489" y="2381"/>
                    <a:pt x="2941" y="2893"/>
                    <a:pt x="3251" y="3274"/>
                  </a:cubicBezTo>
                  <a:cubicBezTo>
                    <a:pt x="3572" y="3667"/>
                    <a:pt x="3763" y="3905"/>
                    <a:pt x="3763" y="3905"/>
                  </a:cubicBezTo>
                  <a:cubicBezTo>
                    <a:pt x="3763" y="3905"/>
                    <a:pt x="3656" y="3608"/>
                    <a:pt x="3417" y="3155"/>
                  </a:cubicBezTo>
                  <a:cubicBezTo>
                    <a:pt x="3191" y="2715"/>
                    <a:pt x="2810" y="2119"/>
                    <a:pt x="2274" y="1572"/>
                  </a:cubicBezTo>
                  <a:cubicBezTo>
                    <a:pt x="1739" y="1012"/>
                    <a:pt x="1155" y="607"/>
                    <a:pt x="727" y="357"/>
                  </a:cubicBezTo>
                  <a:cubicBezTo>
                    <a:pt x="274" y="1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8" name="Google Shape;17208;p56"/>
            <p:cNvSpPr/>
            <p:nvPr/>
          </p:nvSpPr>
          <p:spPr>
            <a:xfrm>
              <a:off x="3496850" y="1763150"/>
              <a:ext cx="266725" cy="269700"/>
            </a:xfrm>
            <a:custGeom>
              <a:avLst/>
              <a:gdLst/>
              <a:ahLst/>
              <a:cxnLst/>
              <a:rect l="l" t="t" r="r" b="b"/>
              <a:pathLst>
                <a:path w="10669" h="10788" extrusionOk="0">
                  <a:moveTo>
                    <a:pt x="10669" y="0"/>
                  </a:moveTo>
                  <a:cubicBezTo>
                    <a:pt x="10668" y="1"/>
                    <a:pt x="8132" y="2275"/>
                    <a:pt x="5192" y="5251"/>
                  </a:cubicBezTo>
                  <a:cubicBezTo>
                    <a:pt x="2239" y="8227"/>
                    <a:pt x="1" y="10787"/>
                    <a:pt x="1" y="10787"/>
                  </a:cubicBezTo>
                  <a:cubicBezTo>
                    <a:pt x="1" y="10787"/>
                    <a:pt x="2525" y="8513"/>
                    <a:pt x="5466" y="5537"/>
                  </a:cubicBezTo>
                  <a:cubicBezTo>
                    <a:pt x="8418" y="2560"/>
                    <a:pt x="10668" y="1"/>
                    <a:pt x="106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9" name="Google Shape;17209;p56"/>
            <p:cNvSpPr/>
            <p:nvPr/>
          </p:nvSpPr>
          <p:spPr>
            <a:xfrm>
              <a:off x="3340575" y="1840825"/>
              <a:ext cx="312575" cy="303950"/>
            </a:xfrm>
            <a:custGeom>
              <a:avLst/>
              <a:gdLst/>
              <a:ahLst/>
              <a:cxnLst/>
              <a:rect l="l" t="t" r="r" b="b"/>
              <a:pathLst>
                <a:path w="12503" h="12158" extrusionOk="0">
                  <a:moveTo>
                    <a:pt x="12502" y="1"/>
                  </a:moveTo>
                  <a:lnTo>
                    <a:pt x="12502" y="1"/>
                  </a:lnTo>
                  <a:cubicBezTo>
                    <a:pt x="12502" y="1"/>
                    <a:pt x="9490" y="2501"/>
                    <a:pt x="6037" y="5859"/>
                  </a:cubicBezTo>
                  <a:cubicBezTo>
                    <a:pt x="2585" y="9228"/>
                    <a:pt x="1" y="12157"/>
                    <a:pt x="1" y="12157"/>
                  </a:cubicBezTo>
                  <a:cubicBezTo>
                    <a:pt x="1" y="12157"/>
                    <a:pt x="2870" y="9502"/>
                    <a:pt x="6311" y="6144"/>
                  </a:cubicBezTo>
                  <a:cubicBezTo>
                    <a:pt x="9764" y="2799"/>
                    <a:pt x="12502" y="1"/>
                    <a:pt x="125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0" name="Google Shape;17210;p56"/>
            <p:cNvSpPr/>
            <p:nvPr/>
          </p:nvSpPr>
          <p:spPr>
            <a:xfrm>
              <a:off x="3575725" y="1813450"/>
              <a:ext cx="82775" cy="79500"/>
            </a:xfrm>
            <a:custGeom>
              <a:avLst/>
              <a:gdLst/>
              <a:ahLst/>
              <a:cxnLst/>
              <a:rect l="l" t="t" r="r" b="b"/>
              <a:pathLst>
                <a:path w="3311" h="3180" extrusionOk="0">
                  <a:moveTo>
                    <a:pt x="3311" y="0"/>
                  </a:moveTo>
                  <a:cubicBezTo>
                    <a:pt x="3311" y="1"/>
                    <a:pt x="2441" y="560"/>
                    <a:pt x="1513" y="1441"/>
                  </a:cubicBezTo>
                  <a:cubicBezTo>
                    <a:pt x="608" y="2310"/>
                    <a:pt x="1" y="3179"/>
                    <a:pt x="1" y="3179"/>
                  </a:cubicBezTo>
                  <a:cubicBezTo>
                    <a:pt x="1" y="3179"/>
                    <a:pt x="870" y="2608"/>
                    <a:pt x="1799" y="1739"/>
                  </a:cubicBezTo>
                  <a:cubicBezTo>
                    <a:pt x="2703" y="846"/>
                    <a:pt x="3311" y="1"/>
                    <a:pt x="33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1" name="Google Shape;17211;p56"/>
            <p:cNvSpPr/>
            <p:nvPr/>
          </p:nvSpPr>
          <p:spPr>
            <a:xfrm>
              <a:off x="3125375" y="2154550"/>
              <a:ext cx="176550" cy="167925"/>
            </a:xfrm>
            <a:custGeom>
              <a:avLst/>
              <a:gdLst/>
              <a:ahLst/>
              <a:cxnLst/>
              <a:rect l="l" t="t" r="r" b="b"/>
              <a:pathLst>
                <a:path w="7062" h="6717" extrusionOk="0">
                  <a:moveTo>
                    <a:pt x="7061" y="1"/>
                  </a:moveTo>
                  <a:cubicBezTo>
                    <a:pt x="7061" y="1"/>
                    <a:pt x="6656" y="382"/>
                    <a:pt x="6037" y="1013"/>
                  </a:cubicBezTo>
                  <a:lnTo>
                    <a:pt x="3608" y="3454"/>
                  </a:lnTo>
                  <a:cubicBezTo>
                    <a:pt x="2656" y="4394"/>
                    <a:pt x="1775" y="5228"/>
                    <a:pt x="1108" y="5799"/>
                  </a:cubicBezTo>
                  <a:cubicBezTo>
                    <a:pt x="763" y="6085"/>
                    <a:pt x="489" y="6323"/>
                    <a:pt x="298" y="6478"/>
                  </a:cubicBezTo>
                  <a:cubicBezTo>
                    <a:pt x="108" y="6621"/>
                    <a:pt x="1" y="6716"/>
                    <a:pt x="1" y="6716"/>
                  </a:cubicBezTo>
                  <a:cubicBezTo>
                    <a:pt x="1" y="6716"/>
                    <a:pt x="120" y="6633"/>
                    <a:pt x="334" y="6514"/>
                  </a:cubicBezTo>
                  <a:cubicBezTo>
                    <a:pt x="536" y="6395"/>
                    <a:pt x="834" y="6204"/>
                    <a:pt x="1203" y="5954"/>
                  </a:cubicBezTo>
                  <a:cubicBezTo>
                    <a:pt x="1953" y="5442"/>
                    <a:pt x="2906" y="4668"/>
                    <a:pt x="3870" y="3716"/>
                  </a:cubicBezTo>
                  <a:cubicBezTo>
                    <a:pt x="4835" y="2751"/>
                    <a:pt x="5632" y="1811"/>
                    <a:pt x="6180" y="1132"/>
                  </a:cubicBezTo>
                  <a:cubicBezTo>
                    <a:pt x="6728" y="442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2" name="Google Shape;17212;p56"/>
            <p:cNvSpPr/>
            <p:nvPr/>
          </p:nvSpPr>
          <p:spPr>
            <a:xfrm>
              <a:off x="3216175" y="2177475"/>
              <a:ext cx="92275" cy="100350"/>
            </a:xfrm>
            <a:custGeom>
              <a:avLst/>
              <a:gdLst/>
              <a:ahLst/>
              <a:cxnLst/>
              <a:rect l="l" t="t" r="r" b="b"/>
              <a:pathLst>
                <a:path w="3691" h="4014" extrusionOk="0">
                  <a:moveTo>
                    <a:pt x="3691" y="1"/>
                  </a:moveTo>
                  <a:cubicBezTo>
                    <a:pt x="3691" y="1"/>
                    <a:pt x="3488" y="227"/>
                    <a:pt x="3143" y="584"/>
                  </a:cubicBezTo>
                  <a:cubicBezTo>
                    <a:pt x="2810" y="941"/>
                    <a:pt x="2334" y="1429"/>
                    <a:pt x="1834" y="1977"/>
                  </a:cubicBezTo>
                  <a:cubicBezTo>
                    <a:pt x="1322" y="2549"/>
                    <a:pt x="869" y="3061"/>
                    <a:pt x="536" y="3418"/>
                  </a:cubicBezTo>
                  <a:cubicBezTo>
                    <a:pt x="214" y="3787"/>
                    <a:pt x="0" y="4013"/>
                    <a:pt x="0" y="4013"/>
                  </a:cubicBezTo>
                  <a:cubicBezTo>
                    <a:pt x="0" y="4013"/>
                    <a:pt x="274" y="3846"/>
                    <a:pt x="667" y="3549"/>
                  </a:cubicBezTo>
                  <a:cubicBezTo>
                    <a:pt x="1072" y="3251"/>
                    <a:pt x="1595" y="2823"/>
                    <a:pt x="2119" y="2251"/>
                  </a:cubicBezTo>
                  <a:cubicBezTo>
                    <a:pt x="2619" y="1691"/>
                    <a:pt x="3024" y="1120"/>
                    <a:pt x="3286" y="703"/>
                  </a:cubicBezTo>
                  <a:cubicBezTo>
                    <a:pt x="3560" y="287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3" name="Google Shape;17213;p56"/>
            <p:cNvSpPr/>
            <p:nvPr/>
          </p:nvSpPr>
          <p:spPr>
            <a:xfrm>
              <a:off x="3288800" y="2047400"/>
              <a:ext cx="192000" cy="186375"/>
            </a:xfrm>
            <a:custGeom>
              <a:avLst/>
              <a:gdLst/>
              <a:ahLst/>
              <a:cxnLst/>
              <a:rect l="l" t="t" r="r" b="b"/>
              <a:pathLst>
                <a:path w="7680" h="7455" extrusionOk="0">
                  <a:moveTo>
                    <a:pt x="7680" y="1"/>
                  </a:moveTo>
                  <a:lnTo>
                    <a:pt x="7680" y="1"/>
                  </a:lnTo>
                  <a:cubicBezTo>
                    <a:pt x="7679" y="1"/>
                    <a:pt x="5834" y="1537"/>
                    <a:pt x="3703" y="3584"/>
                  </a:cubicBezTo>
                  <a:cubicBezTo>
                    <a:pt x="1572" y="5644"/>
                    <a:pt x="0" y="7454"/>
                    <a:pt x="0" y="7454"/>
                  </a:cubicBezTo>
                  <a:cubicBezTo>
                    <a:pt x="0" y="7454"/>
                    <a:pt x="1858" y="5918"/>
                    <a:pt x="3977" y="3870"/>
                  </a:cubicBezTo>
                  <a:cubicBezTo>
                    <a:pt x="6096" y="1811"/>
                    <a:pt x="7679" y="1"/>
                    <a:pt x="76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4" name="Google Shape;17214;p56"/>
            <p:cNvSpPr/>
            <p:nvPr/>
          </p:nvSpPr>
          <p:spPr>
            <a:xfrm>
              <a:off x="3444175" y="2314400"/>
              <a:ext cx="385175" cy="117300"/>
            </a:xfrm>
            <a:custGeom>
              <a:avLst/>
              <a:gdLst/>
              <a:ahLst/>
              <a:cxnLst/>
              <a:rect l="l" t="t" r="r" b="b"/>
              <a:pathLst>
                <a:path w="15407" h="4692" extrusionOk="0">
                  <a:moveTo>
                    <a:pt x="0" y="1"/>
                  </a:moveTo>
                  <a:cubicBezTo>
                    <a:pt x="0" y="1"/>
                    <a:pt x="167" y="155"/>
                    <a:pt x="524" y="358"/>
                  </a:cubicBezTo>
                  <a:cubicBezTo>
                    <a:pt x="881" y="572"/>
                    <a:pt x="1429" y="786"/>
                    <a:pt x="2131" y="1013"/>
                  </a:cubicBezTo>
                  <a:cubicBezTo>
                    <a:pt x="3536" y="1465"/>
                    <a:pt x="5453" y="2060"/>
                    <a:pt x="7596" y="2668"/>
                  </a:cubicBezTo>
                  <a:cubicBezTo>
                    <a:pt x="11883" y="3894"/>
                    <a:pt x="15407" y="4692"/>
                    <a:pt x="15407" y="4692"/>
                  </a:cubicBezTo>
                  <a:cubicBezTo>
                    <a:pt x="15407" y="4692"/>
                    <a:pt x="12002" y="3513"/>
                    <a:pt x="7704" y="2310"/>
                  </a:cubicBezTo>
                  <a:cubicBezTo>
                    <a:pt x="5560" y="1703"/>
                    <a:pt x="3608" y="1191"/>
                    <a:pt x="2191" y="834"/>
                  </a:cubicBezTo>
                  <a:cubicBezTo>
                    <a:pt x="1477" y="679"/>
                    <a:pt x="929" y="501"/>
                    <a:pt x="560" y="322"/>
                  </a:cubicBezTo>
                  <a:cubicBezTo>
                    <a:pt x="179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5" name="Google Shape;17215;p56"/>
            <p:cNvSpPr/>
            <p:nvPr/>
          </p:nvSpPr>
          <p:spPr>
            <a:xfrm>
              <a:off x="3863575" y="2437625"/>
              <a:ext cx="72650" cy="27725"/>
            </a:xfrm>
            <a:custGeom>
              <a:avLst/>
              <a:gdLst/>
              <a:ahLst/>
              <a:cxnLst/>
              <a:rect l="l" t="t" r="r" b="b"/>
              <a:pathLst>
                <a:path w="2906" h="11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84" y="429"/>
                    <a:pt x="1381" y="727"/>
                  </a:cubicBezTo>
                  <a:cubicBezTo>
                    <a:pt x="2191" y="1049"/>
                    <a:pt x="2905" y="1108"/>
                    <a:pt x="2905" y="1108"/>
                  </a:cubicBezTo>
                  <a:cubicBezTo>
                    <a:pt x="2905" y="1108"/>
                    <a:pt x="2334" y="668"/>
                    <a:pt x="1524" y="370"/>
                  </a:cubicBezTo>
                  <a:cubicBezTo>
                    <a:pt x="715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6" name="Google Shape;17216;p56"/>
            <p:cNvSpPr/>
            <p:nvPr/>
          </p:nvSpPr>
          <p:spPr>
            <a:xfrm>
              <a:off x="3946600" y="2472750"/>
              <a:ext cx="69700" cy="31275"/>
            </a:xfrm>
            <a:custGeom>
              <a:avLst/>
              <a:gdLst/>
              <a:ahLst/>
              <a:cxnLst/>
              <a:rect l="l" t="t" r="r" b="b"/>
              <a:pathLst>
                <a:path w="2788" h="1251" extrusionOk="0">
                  <a:moveTo>
                    <a:pt x="1" y="1"/>
                  </a:moveTo>
                  <a:cubicBezTo>
                    <a:pt x="1" y="1"/>
                    <a:pt x="549" y="453"/>
                    <a:pt x="1311" y="798"/>
                  </a:cubicBezTo>
                  <a:cubicBezTo>
                    <a:pt x="2085" y="1144"/>
                    <a:pt x="2787" y="1251"/>
                    <a:pt x="2787" y="1251"/>
                  </a:cubicBezTo>
                  <a:cubicBezTo>
                    <a:pt x="2787" y="1251"/>
                    <a:pt x="2251" y="787"/>
                    <a:pt x="1477" y="441"/>
                  </a:cubicBezTo>
                  <a:cubicBezTo>
                    <a:pt x="704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7" name="Google Shape;17217;p56"/>
            <p:cNvSpPr/>
            <p:nvPr/>
          </p:nvSpPr>
          <p:spPr>
            <a:xfrm>
              <a:off x="4902675" y="2928475"/>
              <a:ext cx="380450" cy="163100"/>
            </a:xfrm>
            <a:custGeom>
              <a:avLst/>
              <a:gdLst/>
              <a:ahLst/>
              <a:cxnLst/>
              <a:rect l="l" t="t" r="r" b="b"/>
              <a:pathLst>
                <a:path w="15218" h="6524" extrusionOk="0">
                  <a:moveTo>
                    <a:pt x="1" y="0"/>
                  </a:moveTo>
                  <a:cubicBezTo>
                    <a:pt x="1" y="0"/>
                    <a:pt x="835" y="441"/>
                    <a:pt x="2120" y="1250"/>
                  </a:cubicBezTo>
                  <a:cubicBezTo>
                    <a:pt x="3406" y="2024"/>
                    <a:pt x="5144" y="3191"/>
                    <a:pt x="7192" y="4298"/>
                  </a:cubicBezTo>
                  <a:cubicBezTo>
                    <a:pt x="9252" y="5394"/>
                    <a:pt x="11276" y="6084"/>
                    <a:pt x="12776" y="6334"/>
                  </a:cubicBezTo>
                  <a:cubicBezTo>
                    <a:pt x="13514" y="6453"/>
                    <a:pt x="14134" y="6501"/>
                    <a:pt x="14562" y="6513"/>
                  </a:cubicBezTo>
                  <a:cubicBezTo>
                    <a:pt x="14701" y="6521"/>
                    <a:pt x="14820" y="6523"/>
                    <a:pt x="14917" y="6523"/>
                  </a:cubicBezTo>
                  <a:cubicBezTo>
                    <a:pt x="15111" y="6523"/>
                    <a:pt x="15217" y="6513"/>
                    <a:pt x="15217" y="6513"/>
                  </a:cubicBezTo>
                  <a:cubicBezTo>
                    <a:pt x="15217" y="6513"/>
                    <a:pt x="14991" y="6501"/>
                    <a:pt x="14562" y="6465"/>
                  </a:cubicBezTo>
                  <a:cubicBezTo>
                    <a:pt x="14145" y="6429"/>
                    <a:pt x="13538" y="6334"/>
                    <a:pt x="12800" y="6156"/>
                  </a:cubicBezTo>
                  <a:cubicBezTo>
                    <a:pt x="11348" y="5834"/>
                    <a:pt x="9395" y="5060"/>
                    <a:pt x="7371" y="3965"/>
                  </a:cubicBezTo>
                  <a:cubicBezTo>
                    <a:pt x="5347" y="2881"/>
                    <a:pt x="3549" y="1786"/>
                    <a:pt x="2204" y="1084"/>
                  </a:cubicBezTo>
                  <a:cubicBezTo>
                    <a:pt x="870" y="3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8" name="Google Shape;17218;p56"/>
            <p:cNvSpPr/>
            <p:nvPr/>
          </p:nvSpPr>
          <p:spPr>
            <a:xfrm>
              <a:off x="5262850" y="2983825"/>
              <a:ext cx="21750" cy="106900"/>
            </a:xfrm>
            <a:custGeom>
              <a:avLst/>
              <a:gdLst/>
              <a:ahLst/>
              <a:cxnLst/>
              <a:rect l="l" t="t" r="r" b="b"/>
              <a:pathLst>
                <a:path w="870" h="4276" extrusionOk="0">
                  <a:moveTo>
                    <a:pt x="0" y="1"/>
                  </a:moveTo>
                  <a:cubicBezTo>
                    <a:pt x="0" y="1"/>
                    <a:pt x="60" y="989"/>
                    <a:pt x="274" y="2156"/>
                  </a:cubicBezTo>
                  <a:cubicBezTo>
                    <a:pt x="477" y="3334"/>
                    <a:pt x="774" y="4275"/>
                    <a:pt x="774" y="4275"/>
                  </a:cubicBezTo>
                  <a:cubicBezTo>
                    <a:pt x="774" y="4275"/>
                    <a:pt x="870" y="3275"/>
                    <a:pt x="655" y="2084"/>
                  </a:cubicBezTo>
                  <a:cubicBezTo>
                    <a:pt x="441" y="89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9" name="Google Shape;17219;p56"/>
            <p:cNvSpPr/>
            <p:nvPr/>
          </p:nvSpPr>
          <p:spPr>
            <a:xfrm>
              <a:off x="5263750" y="3072225"/>
              <a:ext cx="42875" cy="90225"/>
            </a:xfrm>
            <a:custGeom>
              <a:avLst/>
              <a:gdLst/>
              <a:ahLst/>
              <a:cxnLst/>
              <a:rect l="l" t="t" r="r" b="b"/>
              <a:pathLst>
                <a:path w="1715" h="3609" extrusionOk="0">
                  <a:moveTo>
                    <a:pt x="806" y="1667"/>
                  </a:moveTo>
                  <a:cubicBezTo>
                    <a:pt x="806" y="1667"/>
                    <a:pt x="807" y="1667"/>
                    <a:pt x="808" y="1668"/>
                  </a:cubicBezTo>
                  <a:lnTo>
                    <a:pt x="798" y="1668"/>
                  </a:lnTo>
                  <a:cubicBezTo>
                    <a:pt x="802" y="1668"/>
                    <a:pt x="805" y="1667"/>
                    <a:pt x="806" y="1667"/>
                  </a:cubicBezTo>
                  <a:close/>
                  <a:moveTo>
                    <a:pt x="24" y="1"/>
                  </a:moveTo>
                  <a:cubicBezTo>
                    <a:pt x="24" y="1"/>
                    <a:pt x="0" y="37"/>
                    <a:pt x="0" y="156"/>
                  </a:cubicBezTo>
                  <a:cubicBezTo>
                    <a:pt x="12" y="215"/>
                    <a:pt x="24" y="299"/>
                    <a:pt x="83" y="394"/>
                  </a:cubicBezTo>
                  <a:cubicBezTo>
                    <a:pt x="119" y="441"/>
                    <a:pt x="155" y="477"/>
                    <a:pt x="214" y="525"/>
                  </a:cubicBezTo>
                  <a:cubicBezTo>
                    <a:pt x="250" y="537"/>
                    <a:pt x="274" y="560"/>
                    <a:pt x="322" y="572"/>
                  </a:cubicBezTo>
                  <a:cubicBezTo>
                    <a:pt x="357" y="584"/>
                    <a:pt x="381" y="584"/>
                    <a:pt x="417" y="584"/>
                  </a:cubicBezTo>
                  <a:cubicBezTo>
                    <a:pt x="381" y="596"/>
                    <a:pt x="429" y="584"/>
                    <a:pt x="393" y="656"/>
                  </a:cubicBezTo>
                  <a:cubicBezTo>
                    <a:pt x="381" y="691"/>
                    <a:pt x="381" y="715"/>
                    <a:pt x="357" y="775"/>
                  </a:cubicBezTo>
                  <a:cubicBezTo>
                    <a:pt x="334" y="810"/>
                    <a:pt x="310" y="858"/>
                    <a:pt x="274" y="882"/>
                  </a:cubicBezTo>
                  <a:lnTo>
                    <a:pt x="191" y="977"/>
                  </a:lnTo>
                  <a:cubicBezTo>
                    <a:pt x="155" y="1013"/>
                    <a:pt x="131" y="1060"/>
                    <a:pt x="119" y="1108"/>
                  </a:cubicBezTo>
                  <a:cubicBezTo>
                    <a:pt x="119" y="1099"/>
                    <a:pt x="117" y="1094"/>
                    <a:pt x="113" y="1094"/>
                  </a:cubicBezTo>
                  <a:cubicBezTo>
                    <a:pt x="103" y="1094"/>
                    <a:pt x="83" y="1127"/>
                    <a:pt x="83" y="1180"/>
                  </a:cubicBezTo>
                  <a:cubicBezTo>
                    <a:pt x="83" y="1251"/>
                    <a:pt x="143" y="1370"/>
                    <a:pt x="298" y="1430"/>
                  </a:cubicBezTo>
                  <a:cubicBezTo>
                    <a:pt x="345" y="1453"/>
                    <a:pt x="381" y="1465"/>
                    <a:pt x="429" y="1465"/>
                  </a:cubicBezTo>
                  <a:lnTo>
                    <a:pt x="512" y="1465"/>
                  </a:lnTo>
                  <a:lnTo>
                    <a:pt x="500" y="1477"/>
                  </a:lnTo>
                  <a:lnTo>
                    <a:pt x="488" y="1525"/>
                  </a:lnTo>
                  <a:cubicBezTo>
                    <a:pt x="476" y="1549"/>
                    <a:pt x="464" y="1596"/>
                    <a:pt x="464" y="1632"/>
                  </a:cubicBezTo>
                  <a:cubicBezTo>
                    <a:pt x="464" y="1775"/>
                    <a:pt x="524" y="1870"/>
                    <a:pt x="595" y="1942"/>
                  </a:cubicBezTo>
                  <a:cubicBezTo>
                    <a:pt x="621" y="1967"/>
                    <a:pt x="653" y="1984"/>
                    <a:pt x="687" y="1996"/>
                  </a:cubicBezTo>
                  <a:lnTo>
                    <a:pt x="687" y="1996"/>
                  </a:lnTo>
                  <a:cubicBezTo>
                    <a:pt x="837" y="2607"/>
                    <a:pt x="1159" y="2973"/>
                    <a:pt x="1357" y="3216"/>
                  </a:cubicBezTo>
                  <a:cubicBezTo>
                    <a:pt x="1572" y="3489"/>
                    <a:pt x="1715" y="3608"/>
                    <a:pt x="1715" y="3608"/>
                  </a:cubicBezTo>
                  <a:cubicBezTo>
                    <a:pt x="1715" y="3608"/>
                    <a:pt x="1619" y="3442"/>
                    <a:pt x="1488" y="3156"/>
                  </a:cubicBezTo>
                  <a:cubicBezTo>
                    <a:pt x="1334" y="2846"/>
                    <a:pt x="1084" y="2406"/>
                    <a:pt x="1024" y="1822"/>
                  </a:cubicBezTo>
                  <a:lnTo>
                    <a:pt x="802" y="1752"/>
                  </a:lnTo>
                  <a:lnTo>
                    <a:pt x="802" y="1752"/>
                  </a:lnTo>
                  <a:cubicBezTo>
                    <a:pt x="806" y="1744"/>
                    <a:pt x="815" y="1728"/>
                    <a:pt x="834" y="1703"/>
                  </a:cubicBezTo>
                  <a:cubicBezTo>
                    <a:pt x="837" y="1694"/>
                    <a:pt x="840" y="1687"/>
                    <a:pt x="843" y="1682"/>
                  </a:cubicBezTo>
                  <a:lnTo>
                    <a:pt x="843" y="1682"/>
                  </a:lnTo>
                  <a:cubicBezTo>
                    <a:pt x="850" y="1685"/>
                    <a:pt x="859" y="1688"/>
                    <a:pt x="869" y="1692"/>
                  </a:cubicBezTo>
                  <a:lnTo>
                    <a:pt x="869" y="1668"/>
                  </a:lnTo>
                  <a:lnTo>
                    <a:pt x="893" y="1656"/>
                  </a:lnTo>
                  <a:cubicBezTo>
                    <a:pt x="929" y="1608"/>
                    <a:pt x="1024" y="1572"/>
                    <a:pt x="1107" y="1525"/>
                  </a:cubicBezTo>
                  <a:lnTo>
                    <a:pt x="1107" y="1406"/>
                  </a:lnTo>
                  <a:lnTo>
                    <a:pt x="1107" y="1370"/>
                  </a:lnTo>
                  <a:cubicBezTo>
                    <a:pt x="1107" y="1346"/>
                    <a:pt x="1107" y="1334"/>
                    <a:pt x="1096" y="1299"/>
                  </a:cubicBezTo>
                  <a:cubicBezTo>
                    <a:pt x="1048" y="1191"/>
                    <a:pt x="988" y="1132"/>
                    <a:pt x="905" y="1108"/>
                  </a:cubicBezTo>
                  <a:cubicBezTo>
                    <a:pt x="834" y="1081"/>
                    <a:pt x="755" y="1068"/>
                    <a:pt x="676" y="1068"/>
                  </a:cubicBezTo>
                  <a:cubicBezTo>
                    <a:pt x="649" y="1068"/>
                    <a:pt x="622" y="1069"/>
                    <a:pt x="595" y="1072"/>
                  </a:cubicBezTo>
                  <a:lnTo>
                    <a:pt x="536" y="1096"/>
                  </a:lnTo>
                  <a:lnTo>
                    <a:pt x="512" y="1096"/>
                  </a:lnTo>
                  <a:cubicBezTo>
                    <a:pt x="509" y="1098"/>
                    <a:pt x="507" y="1098"/>
                    <a:pt x="504" y="1098"/>
                  </a:cubicBezTo>
                  <a:cubicBezTo>
                    <a:pt x="488" y="1098"/>
                    <a:pt x="476" y="1070"/>
                    <a:pt x="452" y="1070"/>
                  </a:cubicBezTo>
                  <a:cubicBezTo>
                    <a:pt x="448" y="1070"/>
                    <a:pt x="445" y="1071"/>
                    <a:pt x="441" y="1072"/>
                  </a:cubicBezTo>
                  <a:cubicBezTo>
                    <a:pt x="441" y="1060"/>
                    <a:pt x="453" y="1060"/>
                    <a:pt x="453" y="1049"/>
                  </a:cubicBezTo>
                  <a:cubicBezTo>
                    <a:pt x="476" y="1037"/>
                    <a:pt x="476" y="1013"/>
                    <a:pt x="488" y="1001"/>
                  </a:cubicBezTo>
                  <a:cubicBezTo>
                    <a:pt x="536" y="941"/>
                    <a:pt x="560" y="894"/>
                    <a:pt x="572" y="834"/>
                  </a:cubicBezTo>
                  <a:cubicBezTo>
                    <a:pt x="607" y="739"/>
                    <a:pt x="607" y="620"/>
                    <a:pt x="595" y="560"/>
                  </a:cubicBezTo>
                  <a:cubicBezTo>
                    <a:pt x="582" y="483"/>
                    <a:pt x="559" y="465"/>
                    <a:pt x="540" y="465"/>
                  </a:cubicBezTo>
                  <a:cubicBezTo>
                    <a:pt x="524" y="465"/>
                    <a:pt x="512" y="477"/>
                    <a:pt x="512" y="477"/>
                  </a:cubicBezTo>
                  <a:lnTo>
                    <a:pt x="357" y="477"/>
                  </a:lnTo>
                  <a:cubicBezTo>
                    <a:pt x="322" y="477"/>
                    <a:pt x="298" y="465"/>
                    <a:pt x="262" y="453"/>
                  </a:cubicBezTo>
                  <a:cubicBezTo>
                    <a:pt x="203" y="418"/>
                    <a:pt x="155" y="394"/>
                    <a:pt x="131" y="346"/>
                  </a:cubicBezTo>
                  <a:cubicBezTo>
                    <a:pt x="60" y="275"/>
                    <a:pt x="36" y="203"/>
                    <a:pt x="24" y="144"/>
                  </a:cubicBezTo>
                  <a:cubicBezTo>
                    <a:pt x="12" y="37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0" name="Google Shape;17220;p56"/>
            <p:cNvSpPr/>
            <p:nvPr/>
          </p:nvSpPr>
          <p:spPr>
            <a:xfrm>
              <a:off x="5214625" y="2416800"/>
              <a:ext cx="19975" cy="180400"/>
            </a:xfrm>
            <a:custGeom>
              <a:avLst/>
              <a:gdLst/>
              <a:ahLst/>
              <a:cxnLst/>
              <a:rect l="l" t="t" r="r" b="b"/>
              <a:pathLst>
                <a:path w="799" h="7216" extrusionOk="0">
                  <a:moveTo>
                    <a:pt x="24" y="0"/>
                  </a:moveTo>
                  <a:lnTo>
                    <a:pt x="24" y="0"/>
                  </a:lnTo>
                  <a:cubicBezTo>
                    <a:pt x="24" y="1"/>
                    <a:pt x="1" y="1644"/>
                    <a:pt x="203" y="3632"/>
                  </a:cubicBezTo>
                  <a:cubicBezTo>
                    <a:pt x="417" y="5632"/>
                    <a:pt x="786" y="7216"/>
                    <a:pt x="786" y="7216"/>
                  </a:cubicBezTo>
                  <a:cubicBezTo>
                    <a:pt x="786" y="7216"/>
                    <a:pt x="798" y="5584"/>
                    <a:pt x="608" y="3584"/>
                  </a:cubicBezTo>
                  <a:cubicBezTo>
                    <a:pt x="394" y="1596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1" name="Google Shape;17221;p56"/>
            <p:cNvSpPr/>
            <p:nvPr/>
          </p:nvSpPr>
          <p:spPr>
            <a:xfrm>
              <a:off x="5228325" y="2611750"/>
              <a:ext cx="13425" cy="41100"/>
            </a:xfrm>
            <a:custGeom>
              <a:avLst/>
              <a:gdLst/>
              <a:ahLst/>
              <a:cxnLst/>
              <a:rect l="l" t="t" r="r" b="b"/>
              <a:pathLst>
                <a:path w="537" h="1644" extrusionOk="0">
                  <a:moveTo>
                    <a:pt x="155" y="1"/>
                  </a:moveTo>
                  <a:cubicBezTo>
                    <a:pt x="155" y="1"/>
                    <a:pt x="0" y="382"/>
                    <a:pt x="72" y="846"/>
                  </a:cubicBezTo>
                  <a:cubicBezTo>
                    <a:pt x="131" y="1299"/>
                    <a:pt x="393" y="1644"/>
                    <a:pt x="393" y="1644"/>
                  </a:cubicBezTo>
                  <a:cubicBezTo>
                    <a:pt x="393" y="1644"/>
                    <a:pt x="536" y="1239"/>
                    <a:pt x="465" y="787"/>
                  </a:cubicBezTo>
                  <a:cubicBezTo>
                    <a:pt x="405" y="346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2" name="Google Shape;17222;p56"/>
            <p:cNvSpPr/>
            <p:nvPr/>
          </p:nvSpPr>
          <p:spPr>
            <a:xfrm>
              <a:off x="5233675" y="2668625"/>
              <a:ext cx="12525" cy="25325"/>
            </a:xfrm>
            <a:custGeom>
              <a:avLst/>
              <a:gdLst/>
              <a:ahLst/>
              <a:cxnLst/>
              <a:rect l="l" t="t" r="r" b="b"/>
              <a:pathLst>
                <a:path w="501" h="1013" extrusionOk="0">
                  <a:moveTo>
                    <a:pt x="143" y="0"/>
                  </a:moveTo>
                  <a:cubicBezTo>
                    <a:pt x="143" y="0"/>
                    <a:pt x="1" y="274"/>
                    <a:pt x="60" y="560"/>
                  </a:cubicBezTo>
                  <a:cubicBezTo>
                    <a:pt x="120" y="833"/>
                    <a:pt x="358" y="1012"/>
                    <a:pt x="358" y="1012"/>
                  </a:cubicBezTo>
                  <a:cubicBezTo>
                    <a:pt x="358" y="1012"/>
                    <a:pt x="501" y="750"/>
                    <a:pt x="441" y="464"/>
                  </a:cubicBezTo>
                  <a:cubicBezTo>
                    <a:pt x="382" y="179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3" name="Google Shape;17223;p56"/>
            <p:cNvSpPr/>
            <p:nvPr/>
          </p:nvSpPr>
          <p:spPr>
            <a:xfrm>
              <a:off x="4231775" y="2555500"/>
              <a:ext cx="211050" cy="113725"/>
            </a:xfrm>
            <a:custGeom>
              <a:avLst/>
              <a:gdLst/>
              <a:ahLst/>
              <a:cxnLst/>
              <a:rect l="l" t="t" r="r" b="b"/>
              <a:pathLst>
                <a:path w="8442" h="4549" extrusionOk="0">
                  <a:moveTo>
                    <a:pt x="8442" y="1"/>
                  </a:moveTo>
                  <a:cubicBezTo>
                    <a:pt x="8442" y="1"/>
                    <a:pt x="7882" y="48"/>
                    <a:pt x="6989" y="167"/>
                  </a:cubicBezTo>
                  <a:cubicBezTo>
                    <a:pt x="6072" y="286"/>
                    <a:pt x="4834" y="501"/>
                    <a:pt x="3536" y="1060"/>
                  </a:cubicBezTo>
                  <a:cubicBezTo>
                    <a:pt x="2239" y="1608"/>
                    <a:pt x="1238" y="2489"/>
                    <a:pt x="703" y="3239"/>
                  </a:cubicBezTo>
                  <a:cubicBezTo>
                    <a:pt x="441" y="3608"/>
                    <a:pt x="262" y="3930"/>
                    <a:pt x="155" y="4168"/>
                  </a:cubicBezTo>
                  <a:cubicBezTo>
                    <a:pt x="48" y="4406"/>
                    <a:pt x="0" y="4549"/>
                    <a:pt x="0" y="4549"/>
                  </a:cubicBezTo>
                  <a:cubicBezTo>
                    <a:pt x="0" y="4549"/>
                    <a:pt x="84" y="4406"/>
                    <a:pt x="214" y="4204"/>
                  </a:cubicBezTo>
                  <a:cubicBezTo>
                    <a:pt x="345" y="3989"/>
                    <a:pt x="572" y="3692"/>
                    <a:pt x="869" y="3370"/>
                  </a:cubicBezTo>
                  <a:cubicBezTo>
                    <a:pt x="1465" y="2703"/>
                    <a:pt x="2465" y="1953"/>
                    <a:pt x="3703" y="1417"/>
                  </a:cubicBezTo>
                  <a:cubicBezTo>
                    <a:pt x="4929" y="882"/>
                    <a:pt x="6132" y="584"/>
                    <a:pt x="7013" y="358"/>
                  </a:cubicBezTo>
                  <a:cubicBezTo>
                    <a:pt x="7894" y="144"/>
                    <a:pt x="8442" y="1"/>
                    <a:pt x="84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4" name="Google Shape;17224;p56"/>
            <p:cNvSpPr/>
            <p:nvPr/>
          </p:nvSpPr>
          <p:spPr>
            <a:xfrm>
              <a:off x="4238625" y="2543600"/>
              <a:ext cx="122050" cy="84850"/>
            </a:xfrm>
            <a:custGeom>
              <a:avLst/>
              <a:gdLst/>
              <a:ahLst/>
              <a:cxnLst/>
              <a:rect l="l" t="t" r="r" b="b"/>
              <a:pathLst>
                <a:path w="4882" h="3394" extrusionOk="0">
                  <a:moveTo>
                    <a:pt x="4882" y="0"/>
                  </a:moveTo>
                  <a:cubicBezTo>
                    <a:pt x="4881" y="0"/>
                    <a:pt x="4560" y="60"/>
                    <a:pt x="4012" y="262"/>
                  </a:cubicBezTo>
                  <a:cubicBezTo>
                    <a:pt x="3500" y="441"/>
                    <a:pt x="2798" y="762"/>
                    <a:pt x="2107" y="1239"/>
                  </a:cubicBezTo>
                  <a:cubicBezTo>
                    <a:pt x="1429" y="1715"/>
                    <a:pt x="893" y="2263"/>
                    <a:pt x="536" y="2679"/>
                  </a:cubicBezTo>
                  <a:cubicBezTo>
                    <a:pt x="179" y="3120"/>
                    <a:pt x="0" y="3394"/>
                    <a:pt x="0" y="3394"/>
                  </a:cubicBezTo>
                  <a:cubicBezTo>
                    <a:pt x="0" y="3394"/>
                    <a:pt x="250" y="3191"/>
                    <a:pt x="667" y="2834"/>
                  </a:cubicBezTo>
                  <a:cubicBezTo>
                    <a:pt x="1083" y="2489"/>
                    <a:pt x="1667" y="2024"/>
                    <a:pt x="2334" y="1572"/>
                  </a:cubicBezTo>
                  <a:cubicBezTo>
                    <a:pt x="3000" y="1096"/>
                    <a:pt x="3643" y="703"/>
                    <a:pt x="4108" y="441"/>
                  </a:cubicBezTo>
                  <a:cubicBezTo>
                    <a:pt x="4584" y="167"/>
                    <a:pt x="4882" y="0"/>
                    <a:pt x="48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5" name="Google Shape;17225;p56"/>
            <p:cNvSpPr/>
            <p:nvPr/>
          </p:nvSpPr>
          <p:spPr>
            <a:xfrm>
              <a:off x="4257375" y="2538825"/>
              <a:ext cx="64000" cy="44675"/>
            </a:xfrm>
            <a:custGeom>
              <a:avLst/>
              <a:gdLst/>
              <a:ahLst/>
              <a:cxnLst/>
              <a:rect l="l" t="t" r="r" b="b"/>
              <a:pathLst>
                <a:path w="2560" h="1787" extrusionOk="0">
                  <a:moveTo>
                    <a:pt x="2560" y="1"/>
                  </a:moveTo>
                  <a:cubicBezTo>
                    <a:pt x="2560" y="1"/>
                    <a:pt x="2381" y="13"/>
                    <a:pt x="2096" y="96"/>
                  </a:cubicBezTo>
                  <a:cubicBezTo>
                    <a:pt x="1810" y="179"/>
                    <a:pt x="1429" y="334"/>
                    <a:pt x="1048" y="584"/>
                  </a:cubicBezTo>
                  <a:cubicBezTo>
                    <a:pt x="679" y="834"/>
                    <a:pt x="393" y="1144"/>
                    <a:pt x="238" y="1382"/>
                  </a:cubicBezTo>
                  <a:cubicBezTo>
                    <a:pt x="72" y="1620"/>
                    <a:pt x="0" y="1787"/>
                    <a:pt x="0" y="1787"/>
                  </a:cubicBezTo>
                  <a:cubicBezTo>
                    <a:pt x="0" y="1787"/>
                    <a:pt x="572" y="1382"/>
                    <a:pt x="1274" y="894"/>
                  </a:cubicBezTo>
                  <a:cubicBezTo>
                    <a:pt x="1977" y="406"/>
                    <a:pt x="2560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6" name="Google Shape;17226;p56"/>
            <p:cNvSpPr/>
            <p:nvPr/>
          </p:nvSpPr>
          <p:spPr>
            <a:xfrm>
              <a:off x="4278200" y="2525450"/>
              <a:ext cx="26225" cy="21450"/>
            </a:xfrm>
            <a:custGeom>
              <a:avLst/>
              <a:gdLst/>
              <a:ahLst/>
              <a:cxnLst/>
              <a:rect l="l" t="t" r="r" b="b"/>
              <a:pathLst>
                <a:path w="1049" h="858" extrusionOk="0">
                  <a:moveTo>
                    <a:pt x="1048" y="0"/>
                  </a:moveTo>
                  <a:cubicBezTo>
                    <a:pt x="1048" y="0"/>
                    <a:pt x="691" y="48"/>
                    <a:pt x="393" y="286"/>
                  </a:cubicBezTo>
                  <a:cubicBezTo>
                    <a:pt x="96" y="524"/>
                    <a:pt x="1" y="857"/>
                    <a:pt x="1" y="857"/>
                  </a:cubicBezTo>
                  <a:cubicBezTo>
                    <a:pt x="1" y="857"/>
                    <a:pt x="358" y="822"/>
                    <a:pt x="655" y="584"/>
                  </a:cubicBezTo>
                  <a:cubicBezTo>
                    <a:pt x="953" y="345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7" name="Google Shape;17227;p56"/>
            <p:cNvSpPr/>
            <p:nvPr/>
          </p:nvSpPr>
          <p:spPr>
            <a:xfrm>
              <a:off x="4466025" y="1966875"/>
              <a:ext cx="222975" cy="82350"/>
            </a:xfrm>
            <a:custGeom>
              <a:avLst/>
              <a:gdLst/>
              <a:ahLst/>
              <a:cxnLst/>
              <a:rect l="l" t="t" r="r" b="b"/>
              <a:pathLst>
                <a:path w="8919" h="3294" extrusionOk="0">
                  <a:moveTo>
                    <a:pt x="7223" y="1"/>
                  </a:moveTo>
                  <a:cubicBezTo>
                    <a:pt x="6834" y="1"/>
                    <a:pt x="6386" y="43"/>
                    <a:pt x="5906" y="102"/>
                  </a:cubicBezTo>
                  <a:cubicBezTo>
                    <a:pt x="5322" y="198"/>
                    <a:pt x="4680" y="340"/>
                    <a:pt x="4049" y="567"/>
                  </a:cubicBezTo>
                  <a:cubicBezTo>
                    <a:pt x="3406" y="805"/>
                    <a:pt x="2810" y="1090"/>
                    <a:pt x="2298" y="1388"/>
                  </a:cubicBezTo>
                  <a:cubicBezTo>
                    <a:pt x="1798" y="1698"/>
                    <a:pt x="1370" y="2019"/>
                    <a:pt x="1024" y="2293"/>
                  </a:cubicBezTo>
                  <a:cubicBezTo>
                    <a:pt x="703" y="2579"/>
                    <a:pt x="429" y="2829"/>
                    <a:pt x="262" y="3007"/>
                  </a:cubicBezTo>
                  <a:cubicBezTo>
                    <a:pt x="84" y="3186"/>
                    <a:pt x="0" y="3293"/>
                    <a:pt x="0" y="3293"/>
                  </a:cubicBezTo>
                  <a:cubicBezTo>
                    <a:pt x="0" y="3293"/>
                    <a:pt x="108" y="3198"/>
                    <a:pt x="298" y="3055"/>
                  </a:cubicBezTo>
                  <a:cubicBezTo>
                    <a:pt x="489" y="2888"/>
                    <a:pt x="786" y="2686"/>
                    <a:pt x="1143" y="2448"/>
                  </a:cubicBezTo>
                  <a:cubicBezTo>
                    <a:pt x="1512" y="2186"/>
                    <a:pt x="1965" y="1936"/>
                    <a:pt x="2465" y="1674"/>
                  </a:cubicBezTo>
                  <a:cubicBezTo>
                    <a:pt x="2989" y="1400"/>
                    <a:pt x="3560" y="1150"/>
                    <a:pt x="4179" y="924"/>
                  </a:cubicBezTo>
                  <a:cubicBezTo>
                    <a:pt x="4787" y="698"/>
                    <a:pt x="5406" y="543"/>
                    <a:pt x="5965" y="424"/>
                  </a:cubicBezTo>
                  <a:cubicBezTo>
                    <a:pt x="6537" y="305"/>
                    <a:pt x="7049" y="221"/>
                    <a:pt x="7489" y="186"/>
                  </a:cubicBezTo>
                  <a:cubicBezTo>
                    <a:pt x="7930" y="138"/>
                    <a:pt x="8275" y="126"/>
                    <a:pt x="8525" y="126"/>
                  </a:cubicBezTo>
                  <a:lnTo>
                    <a:pt x="8918" y="126"/>
                  </a:lnTo>
                  <a:lnTo>
                    <a:pt x="8513" y="78"/>
                  </a:lnTo>
                  <a:cubicBezTo>
                    <a:pt x="8275" y="43"/>
                    <a:pt x="7918" y="19"/>
                    <a:pt x="7466" y="7"/>
                  </a:cubicBezTo>
                  <a:cubicBezTo>
                    <a:pt x="7388" y="3"/>
                    <a:pt x="7307" y="1"/>
                    <a:pt x="72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8" name="Google Shape;17228;p56"/>
            <p:cNvSpPr/>
            <p:nvPr/>
          </p:nvSpPr>
          <p:spPr>
            <a:xfrm>
              <a:off x="4457400" y="2007825"/>
              <a:ext cx="164025" cy="72350"/>
            </a:xfrm>
            <a:custGeom>
              <a:avLst/>
              <a:gdLst/>
              <a:ahLst/>
              <a:cxnLst/>
              <a:rect l="l" t="t" r="r" b="b"/>
              <a:pathLst>
                <a:path w="6561" h="2894" extrusionOk="0">
                  <a:moveTo>
                    <a:pt x="6299" y="0"/>
                  </a:moveTo>
                  <a:cubicBezTo>
                    <a:pt x="6120" y="0"/>
                    <a:pt x="5834" y="0"/>
                    <a:pt x="5513" y="36"/>
                  </a:cubicBezTo>
                  <a:cubicBezTo>
                    <a:pt x="4834" y="95"/>
                    <a:pt x="3917" y="286"/>
                    <a:pt x="2977" y="715"/>
                  </a:cubicBezTo>
                  <a:cubicBezTo>
                    <a:pt x="2024" y="1155"/>
                    <a:pt x="1298" y="1750"/>
                    <a:pt x="822" y="2203"/>
                  </a:cubicBezTo>
                  <a:cubicBezTo>
                    <a:pt x="584" y="2441"/>
                    <a:pt x="381" y="2620"/>
                    <a:pt x="238" y="2727"/>
                  </a:cubicBezTo>
                  <a:cubicBezTo>
                    <a:pt x="83" y="2834"/>
                    <a:pt x="0" y="2893"/>
                    <a:pt x="0" y="2893"/>
                  </a:cubicBezTo>
                  <a:cubicBezTo>
                    <a:pt x="0" y="2893"/>
                    <a:pt x="107" y="2858"/>
                    <a:pt x="274" y="2786"/>
                  </a:cubicBezTo>
                  <a:cubicBezTo>
                    <a:pt x="429" y="2703"/>
                    <a:pt x="667" y="2560"/>
                    <a:pt x="941" y="2370"/>
                  </a:cubicBezTo>
                  <a:cubicBezTo>
                    <a:pt x="1476" y="2000"/>
                    <a:pt x="2215" y="1512"/>
                    <a:pt x="3131" y="1096"/>
                  </a:cubicBezTo>
                  <a:cubicBezTo>
                    <a:pt x="4024" y="655"/>
                    <a:pt x="4882" y="405"/>
                    <a:pt x="5525" y="238"/>
                  </a:cubicBezTo>
                  <a:cubicBezTo>
                    <a:pt x="5834" y="167"/>
                    <a:pt x="6096" y="107"/>
                    <a:pt x="6275" y="84"/>
                  </a:cubicBezTo>
                  <a:cubicBezTo>
                    <a:pt x="6453" y="48"/>
                    <a:pt x="6560" y="36"/>
                    <a:pt x="6560" y="36"/>
                  </a:cubicBezTo>
                  <a:cubicBezTo>
                    <a:pt x="6560" y="36"/>
                    <a:pt x="6465" y="36"/>
                    <a:pt x="62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9" name="Google Shape;17229;p56"/>
            <p:cNvSpPr/>
            <p:nvPr/>
          </p:nvSpPr>
          <p:spPr>
            <a:xfrm>
              <a:off x="4442800" y="2046225"/>
              <a:ext cx="112250" cy="59550"/>
            </a:xfrm>
            <a:custGeom>
              <a:avLst/>
              <a:gdLst/>
              <a:ahLst/>
              <a:cxnLst/>
              <a:rect l="l" t="t" r="r" b="b"/>
              <a:pathLst>
                <a:path w="4490" h="2382" extrusionOk="0">
                  <a:moveTo>
                    <a:pt x="4489" y="0"/>
                  </a:moveTo>
                  <a:cubicBezTo>
                    <a:pt x="4489" y="0"/>
                    <a:pt x="4192" y="36"/>
                    <a:pt x="3739" y="83"/>
                  </a:cubicBezTo>
                  <a:cubicBezTo>
                    <a:pt x="3275" y="191"/>
                    <a:pt x="2656" y="381"/>
                    <a:pt x="2013" y="726"/>
                  </a:cubicBezTo>
                  <a:cubicBezTo>
                    <a:pt x="1370" y="1072"/>
                    <a:pt x="870" y="1488"/>
                    <a:pt x="525" y="1822"/>
                  </a:cubicBezTo>
                  <a:cubicBezTo>
                    <a:pt x="179" y="2143"/>
                    <a:pt x="1" y="2381"/>
                    <a:pt x="1" y="2381"/>
                  </a:cubicBezTo>
                  <a:cubicBezTo>
                    <a:pt x="1" y="2381"/>
                    <a:pt x="263" y="2238"/>
                    <a:pt x="644" y="1977"/>
                  </a:cubicBezTo>
                  <a:cubicBezTo>
                    <a:pt x="1037" y="1726"/>
                    <a:pt x="1584" y="1417"/>
                    <a:pt x="2191" y="1084"/>
                  </a:cubicBezTo>
                  <a:cubicBezTo>
                    <a:pt x="2799" y="762"/>
                    <a:pt x="3382" y="488"/>
                    <a:pt x="3799" y="298"/>
                  </a:cubicBezTo>
                  <a:cubicBezTo>
                    <a:pt x="4215" y="119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0" name="Google Shape;17230;p56"/>
            <p:cNvSpPr/>
            <p:nvPr/>
          </p:nvSpPr>
          <p:spPr>
            <a:xfrm>
              <a:off x="4435075" y="2082225"/>
              <a:ext cx="90200" cy="46775"/>
            </a:xfrm>
            <a:custGeom>
              <a:avLst/>
              <a:gdLst/>
              <a:ahLst/>
              <a:cxnLst/>
              <a:rect l="l" t="t" r="r" b="b"/>
              <a:pathLst>
                <a:path w="3608" h="1871" extrusionOk="0">
                  <a:moveTo>
                    <a:pt x="3608" y="1"/>
                  </a:moveTo>
                  <a:cubicBezTo>
                    <a:pt x="3608" y="1"/>
                    <a:pt x="3358" y="25"/>
                    <a:pt x="2977" y="108"/>
                  </a:cubicBezTo>
                  <a:cubicBezTo>
                    <a:pt x="2620" y="179"/>
                    <a:pt x="2119" y="334"/>
                    <a:pt x="1607" y="596"/>
                  </a:cubicBezTo>
                  <a:cubicBezTo>
                    <a:pt x="1107" y="858"/>
                    <a:pt x="691" y="1179"/>
                    <a:pt x="417" y="1429"/>
                  </a:cubicBezTo>
                  <a:cubicBezTo>
                    <a:pt x="155" y="1691"/>
                    <a:pt x="0" y="1870"/>
                    <a:pt x="0" y="1870"/>
                  </a:cubicBezTo>
                  <a:cubicBezTo>
                    <a:pt x="0" y="1870"/>
                    <a:pt x="810" y="1453"/>
                    <a:pt x="1798" y="941"/>
                  </a:cubicBezTo>
                  <a:cubicBezTo>
                    <a:pt x="2798" y="417"/>
                    <a:pt x="3608" y="1"/>
                    <a:pt x="36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1" name="Google Shape;17231;p56"/>
            <p:cNvSpPr/>
            <p:nvPr/>
          </p:nvSpPr>
          <p:spPr>
            <a:xfrm>
              <a:off x="4438050" y="2117350"/>
              <a:ext cx="52100" cy="29500"/>
            </a:xfrm>
            <a:custGeom>
              <a:avLst/>
              <a:gdLst/>
              <a:ahLst/>
              <a:cxnLst/>
              <a:rect l="l" t="t" r="r" b="b"/>
              <a:pathLst>
                <a:path w="2084" h="118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2084" y="1"/>
                    <a:pt x="1953" y="1"/>
                    <a:pt x="1715" y="60"/>
                  </a:cubicBezTo>
                  <a:cubicBezTo>
                    <a:pt x="1488" y="108"/>
                    <a:pt x="1191" y="191"/>
                    <a:pt x="893" y="358"/>
                  </a:cubicBezTo>
                  <a:cubicBezTo>
                    <a:pt x="607" y="525"/>
                    <a:pt x="369" y="727"/>
                    <a:pt x="226" y="894"/>
                  </a:cubicBezTo>
                  <a:cubicBezTo>
                    <a:pt x="72" y="1060"/>
                    <a:pt x="0" y="1179"/>
                    <a:pt x="0" y="1179"/>
                  </a:cubicBezTo>
                  <a:cubicBezTo>
                    <a:pt x="0" y="1179"/>
                    <a:pt x="131" y="1132"/>
                    <a:pt x="345" y="1037"/>
                  </a:cubicBezTo>
                  <a:cubicBezTo>
                    <a:pt x="548" y="965"/>
                    <a:pt x="822" y="846"/>
                    <a:pt x="1096" y="679"/>
                  </a:cubicBezTo>
                  <a:cubicBezTo>
                    <a:pt x="1381" y="525"/>
                    <a:pt x="1619" y="358"/>
                    <a:pt x="1798" y="227"/>
                  </a:cubicBezTo>
                  <a:cubicBezTo>
                    <a:pt x="1977" y="84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2" name="Google Shape;17232;p56"/>
            <p:cNvSpPr/>
            <p:nvPr/>
          </p:nvSpPr>
          <p:spPr>
            <a:xfrm>
              <a:off x="4570800" y="2554600"/>
              <a:ext cx="372400" cy="176550"/>
            </a:xfrm>
            <a:custGeom>
              <a:avLst/>
              <a:gdLst/>
              <a:ahLst/>
              <a:cxnLst/>
              <a:rect l="l" t="t" r="r" b="b"/>
              <a:pathLst>
                <a:path w="14896" h="7062" extrusionOk="0">
                  <a:moveTo>
                    <a:pt x="0" y="1"/>
                  </a:moveTo>
                  <a:cubicBezTo>
                    <a:pt x="0" y="1"/>
                    <a:pt x="227" y="72"/>
                    <a:pt x="631" y="191"/>
                  </a:cubicBezTo>
                  <a:cubicBezTo>
                    <a:pt x="1036" y="310"/>
                    <a:pt x="1596" y="489"/>
                    <a:pt x="2310" y="739"/>
                  </a:cubicBezTo>
                  <a:cubicBezTo>
                    <a:pt x="3727" y="1227"/>
                    <a:pt x="5644" y="1977"/>
                    <a:pt x="7716" y="2954"/>
                  </a:cubicBezTo>
                  <a:cubicBezTo>
                    <a:pt x="9764" y="3942"/>
                    <a:pt x="11573" y="4966"/>
                    <a:pt x="12847" y="5752"/>
                  </a:cubicBezTo>
                  <a:cubicBezTo>
                    <a:pt x="13490" y="6145"/>
                    <a:pt x="14002" y="6466"/>
                    <a:pt x="14347" y="6704"/>
                  </a:cubicBezTo>
                  <a:cubicBezTo>
                    <a:pt x="14705" y="6930"/>
                    <a:pt x="14895" y="7061"/>
                    <a:pt x="14895" y="7061"/>
                  </a:cubicBezTo>
                  <a:cubicBezTo>
                    <a:pt x="14895" y="7061"/>
                    <a:pt x="14728" y="6918"/>
                    <a:pt x="14395" y="6680"/>
                  </a:cubicBezTo>
                  <a:cubicBezTo>
                    <a:pt x="14062" y="6406"/>
                    <a:pt x="13574" y="6037"/>
                    <a:pt x="12966" y="5609"/>
                  </a:cubicBezTo>
                  <a:cubicBezTo>
                    <a:pt x="11740" y="4728"/>
                    <a:pt x="9978" y="3609"/>
                    <a:pt x="7894" y="2620"/>
                  </a:cubicBezTo>
                  <a:cubicBezTo>
                    <a:pt x="5811" y="1632"/>
                    <a:pt x="3822" y="965"/>
                    <a:pt x="2370" y="561"/>
                  </a:cubicBezTo>
                  <a:cubicBezTo>
                    <a:pt x="1655" y="358"/>
                    <a:pt x="1060" y="215"/>
                    <a:pt x="643" y="132"/>
                  </a:cubicBezTo>
                  <a:cubicBezTo>
                    <a:pt x="227" y="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3" name="Google Shape;17233;p56"/>
            <p:cNvSpPr/>
            <p:nvPr/>
          </p:nvSpPr>
          <p:spPr>
            <a:xfrm>
              <a:off x="4950000" y="2734100"/>
              <a:ext cx="74450" cy="44375"/>
            </a:xfrm>
            <a:custGeom>
              <a:avLst/>
              <a:gdLst/>
              <a:ahLst/>
              <a:cxnLst/>
              <a:rect l="l" t="t" r="r" b="b"/>
              <a:pathLst>
                <a:path w="2978" h="1775" extrusionOk="0">
                  <a:moveTo>
                    <a:pt x="1" y="0"/>
                  </a:moveTo>
                  <a:cubicBezTo>
                    <a:pt x="1" y="0"/>
                    <a:pt x="108" y="167"/>
                    <a:pt x="334" y="405"/>
                  </a:cubicBezTo>
                  <a:cubicBezTo>
                    <a:pt x="549" y="643"/>
                    <a:pt x="894" y="941"/>
                    <a:pt x="1311" y="1191"/>
                  </a:cubicBezTo>
                  <a:cubicBezTo>
                    <a:pt x="1739" y="1429"/>
                    <a:pt x="2156" y="1596"/>
                    <a:pt x="2477" y="1667"/>
                  </a:cubicBezTo>
                  <a:cubicBezTo>
                    <a:pt x="2787" y="1762"/>
                    <a:pt x="2978" y="1774"/>
                    <a:pt x="2978" y="1774"/>
                  </a:cubicBezTo>
                  <a:cubicBezTo>
                    <a:pt x="2978" y="1774"/>
                    <a:pt x="2811" y="1655"/>
                    <a:pt x="2561" y="1501"/>
                  </a:cubicBezTo>
                  <a:cubicBezTo>
                    <a:pt x="2299" y="1346"/>
                    <a:pt x="1918" y="1108"/>
                    <a:pt x="1513" y="870"/>
                  </a:cubicBezTo>
                  <a:cubicBezTo>
                    <a:pt x="1120" y="608"/>
                    <a:pt x="751" y="405"/>
                    <a:pt x="465" y="250"/>
                  </a:cubicBezTo>
                  <a:cubicBezTo>
                    <a:pt x="180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4" name="Google Shape;17234;p56"/>
            <p:cNvSpPr/>
            <p:nvPr/>
          </p:nvSpPr>
          <p:spPr>
            <a:xfrm>
              <a:off x="4655625" y="2552225"/>
              <a:ext cx="205125" cy="107475"/>
            </a:xfrm>
            <a:custGeom>
              <a:avLst/>
              <a:gdLst/>
              <a:ahLst/>
              <a:cxnLst/>
              <a:rect l="l" t="t" r="r" b="b"/>
              <a:pathLst>
                <a:path w="8205" h="42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6"/>
                    <a:pt x="358" y="108"/>
                  </a:cubicBezTo>
                  <a:cubicBezTo>
                    <a:pt x="584" y="167"/>
                    <a:pt x="917" y="275"/>
                    <a:pt x="1298" y="417"/>
                  </a:cubicBezTo>
                  <a:cubicBezTo>
                    <a:pt x="1703" y="572"/>
                    <a:pt x="2144" y="763"/>
                    <a:pt x="2656" y="1001"/>
                  </a:cubicBezTo>
                  <a:cubicBezTo>
                    <a:pt x="3156" y="1251"/>
                    <a:pt x="3692" y="1537"/>
                    <a:pt x="4251" y="1846"/>
                  </a:cubicBezTo>
                  <a:cubicBezTo>
                    <a:pt x="5347" y="2489"/>
                    <a:pt x="6335" y="3132"/>
                    <a:pt x="7049" y="3573"/>
                  </a:cubicBezTo>
                  <a:cubicBezTo>
                    <a:pt x="7764" y="4037"/>
                    <a:pt x="8204" y="4299"/>
                    <a:pt x="8204" y="4299"/>
                  </a:cubicBezTo>
                  <a:cubicBezTo>
                    <a:pt x="8204" y="4299"/>
                    <a:pt x="7799" y="3965"/>
                    <a:pt x="7144" y="3406"/>
                  </a:cubicBezTo>
                  <a:cubicBezTo>
                    <a:pt x="6490" y="2870"/>
                    <a:pt x="5573" y="2156"/>
                    <a:pt x="4442" y="1501"/>
                  </a:cubicBezTo>
                  <a:cubicBezTo>
                    <a:pt x="3870" y="1179"/>
                    <a:pt x="3311" y="906"/>
                    <a:pt x="2787" y="703"/>
                  </a:cubicBezTo>
                  <a:cubicBezTo>
                    <a:pt x="2251" y="489"/>
                    <a:pt x="1775" y="346"/>
                    <a:pt x="1358" y="239"/>
                  </a:cubicBezTo>
                  <a:cubicBezTo>
                    <a:pt x="953" y="132"/>
                    <a:pt x="620" y="72"/>
                    <a:pt x="382" y="48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5" name="Google Shape;17235;p56"/>
            <p:cNvSpPr/>
            <p:nvPr/>
          </p:nvSpPr>
          <p:spPr>
            <a:xfrm>
              <a:off x="4708600" y="2537050"/>
              <a:ext cx="118200" cy="58650"/>
            </a:xfrm>
            <a:custGeom>
              <a:avLst/>
              <a:gdLst/>
              <a:ahLst/>
              <a:cxnLst/>
              <a:rect l="l" t="t" r="r" b="b"/>
              <a:pathLst>
                <a:path w="4728" h="2346" extrusionOk="0">
                  <a:moveTo>
                    <a:pt x="1" y="0"/>
                  </a:moveTo>
                  <a:cubicBezTo>
                    <a:pt x="1" y="0"/>
                    <a:pt x="251" y="143"/>
                    <a:pt x="680" y="370"/>
                  </a:cubicBezTo>
                  <a:cubicBezTo>
                    <a:pt x="1096" y="596"/>
                    <a:pt x="1680" y="893"/>
                    <a:pt x="2335" y="1215"/>
                  </a:cubicBezTo>
                  <a:cubicBezTo>
                    <a:pt x="2989" y="1548"/>
                    <a:pt x="3585" y="1810"/>
                    <a:pt x="4013" y="2025"/>
                  </a:cubicBezTo>
                  <a:cubicBezTo>
                    <a:pt x="4442" y="2227"/>
                    <a:pt x="4728" y="2346"/>
                    <a:pt x="4728" y="2346"/>
                  </a:cubicBezTo>
                  <a:cubicBezTo>
                    <a:pt x="4728" y="2346"/>
                    <a:pt x="4513" y="2155"/>
                    <a:pt x="4121" y="1858"/>
                  </a:cubicBezTo>
                  <a:cubicBezTo>
                    <a:pt x="3740" y="1572"/>
                    <a:pt x="3168" y="1203"/>
                    <a:pt x="2513" y="882"/>
                  </a:cubicBezTo>
                  <a:cubicBezTo>
                    <a:pt x="1858" y="548"/>
                    <a:pt x="1215" y="322"/>
                    <a:pt x="763" y="191"/>
                  </a:cubicBezTo>
                  <a:cubicBezTo>
                    <a:pt x="299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6" name="Google Shape;17236;p56"/>
            <p:cNvSpPr/>
            <p:nvPr/>
          </p:nvSpPr>
          <p:spPr>
            <a:xfrm>
              <a:off x="4738075" y="2521275"/>
              <a:ext cx="82775" cy="47350"/>
            </a:xfrm>
            <a:custGeom>
              <a:avLst/>
              <a:gdLst/>
              <a:ahLst/>
              <a:cxnLst/>
              <a:rect l="l" t="t" r="r" b="b"/>
              <a:pathLst>
                <a:path w="3311" h="18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1" y="512"/>
                    <a:pt x="1608" y="1036"/>
                  </a:cubicBezTo>
                  <a:cubicBezTo>
                    <a:pt x="2513" y="1536"/>
                    <a:pt x="3311" y="1894"/>
                    <a:pt x="3311" y="1894"/>
                  </a:cubicBezTo>
                  <a:cubicBezTo>
                    <a:pt x="3311" y="1894"/>
                    <a:pt x="3168" y="1715"/>
                    <a:pt x="2894" y="1513"/>
                  </a:cubicBezTo>
                  <a:cubicBezTo>
                    <a:pt x="2644" y="1274"/>
                    <a:pt x="2263" y="977"/>
                    <a:pt x="1799" y="703"/>
                  </a:cubicBezTo>
                  <a:cubicBezTo>
                    <a:pt x="1334" y="441"/>
                    <a:pt x="894" y="262"/>
                    <a:pt x="548" y="155"/>
                  </a:cubicBezTo>
                  <a:cubicBezTo>
                    <a:pt x="21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7" name="Google Shape;17237;p56"/>
            <p:cNvSpPr/>
            <p:nvPr/>
          </p:nvSpPr>
          <p:spPr>
            <a:xfrm>
              <a:off x="4749100" y="2504300"/>
              <a:ext cx="72650" cy="36050"/>
            </a:xfrm>
            <a:custGeom>
              <a:avLst/>
              <a:gdLst/>
              <a:ahLst/>
              <a:cxnLst/>
              <a:rect l="l" t="t" r="r" b="b"/>
              <a:pathLst>
                <a:path w="2906" h="1442" extrusionOk="0">
                  <a:moveTo>
                    <a:pt x="0" y="1"/>
                  </a:moveTo>
                  <a:cubicBezTo>
                    <a:pt x="0" y="1"/>
                    <a:pt x="596" y="465"/>
                    <a:pt x="1381" y="858"/>
                  </a:cubicBezTo>
                  <a:cubicBezTo>
                    <a:pt x="2179" y="1263"/>
                    <a:pt x="2905" y="1441"/>
                    <a:pt x="2905" y="1441"/>
                  </a:cubicBezTo>
                  <a:cubicBezTo>
                    <a:pt x="2905" y="1441"/>
                    <a:pt x="2370" y="906"/>
                    <a:pt x="1548" y="501"/>
                  </a:cubicBezTo>
                  <a:cubicBezTo>
                    <a:pt x="750" y="10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8" name="Google Shape;17238;p56"/>
            <p:cNvSpPr/>
            <p:nvPr/>
          </p:nvSpPr>
          <p:spPr>
            <a:xfrm>
              <a:off x="4533300" y="2299175"/>
              <a:ext cx="410775" cy="172125"/>
            </a:xfrm>
            <a:custGeom>
              <a:avLst/>
              <a:gdLst/>
              <a:ahLst/>
              <a:cxnLst/>
              <a:rect l="l" t="t" r="r" b="b"/>
              <a:pathLst>
                <a:path w="16431" h="6885" extrusionOk="0">
                  <a:moveTo>
                    <a:pt x="2455" y="1"/>
                  </a:moveTo>
                  <a:cubicBezTo>
                    <a:pt x="1720" y="1"/>
                    <a:pt x="1127" y="56"/>
                    <a:pt x="703" y="121"/>
                  </a:cubicBezTo>
                  <a:cubicBezTo>
                    <a:pt x="476" y="157"/>
                    <a:pt x="298" y="193"/>
                    <a:pt x="179" y="217"/>
                  </a:cubicBezTo>
                  <a:cubicBezTo>
                    <a:pt x="60" y="229"/>
                    <a:pt x="0" y="241"/>
                    <a:pt x="0" y="241"/>
                  </a:cubicBezTo>
                  <a:cubicBezTo>
                    <a:pt x="0" y="241"/>
                    <a:pt x="60" y="241"/>
                    <a:pt x="179" y="229"/>
                  </a:cubicBezTo>
                  <a:cubicBezTo>
                    <a:pt x="310" y="229"/>
                    <a:pt x="476" y="193"/>
                    <a:pt x="715" y="181"/>
                  </a:cubicBezTo>
                  <a:cubicBezTo>
                    <a:pt x="963" y="168"/>
                    <a:pt x="1269" y="156"/>
                    <a:pt x="1625" y="156"/>
                  </a:cubicBezTo>
                  <a:cubicBezTo>
                    <a:pt x="1936" y="156"/>
                    <a:pt x="2285" y="165"/>
                    <a:pt x="2667" y="193"/>
                  </a:cubicBezTo>
                  <a:cubicBezTo>
                    <a:pt x="4298" y="312"/>
                    <a:pt x="6537" y="848"/>
                    <a:pt x="8799" y="1943"/>
                  </a:cubicBezTo>
                  <a:cubicBezTo>
                    <a:pt x="11061" y="3015"/>
                    <a:pt x="12930" y="4336"/>
                    <a:pt x="14276" y="5289"/>
                  </a:cubicBezTo>
                  <a:cubicBezTo>
                    <a:pt x="14943" y="5777"/>
                    <a:pt x="15478" y="6182"/>
                    <a:pt x="15847" y="6444"/>
                  </a:cubicBezTo>
                  <a:cubicBezTo>
                    <a:pt x="16217" y="6729"/>
                    <a:pt x="16431" y="6884"/>
                    <a:pt x="16431" y="6884"/>
                  </a:cubicBezTo>
                  <a:cubicBezTo>
                    <a:pt x="16431" y="6884"/>
                    <a:pt x="16240" y="6717"/>
                    <a:pt x="15895" y="6408"/>
                  </a:cubicBezTo>
                  <a:cubicBezTo>
                    <a:pt x="15538" y="6110"/>
                    <a:pt x="15038" y="5658"/>
                    <a:pt x="14395" y="5134"/>
                  </a:cubicBezTo>
                  <a:cubicBezTo>
                    <a:pt x="13097" y="4098"/>
                    <a:pt x="11264" y="2681"/>
                    <a:pt x="8966" y="1586"/>
                  </a:cubicBezTo>
                  <a:cubicBezTo>
                    <a:pt x="6656" y="479"/>
                    <a:pt x="4334" y="14"/>
                    <a:pt x="2667" y="2"/>
                  </a:cubicBezTo>
                  <a:cubicBezTo>
                    <a:pt x="2595" y="1"/>
                    <a:pt x="2524" y="1"/>
                    <a:pt x="24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9" name="Google Shape;17239;p56"/>
            <p:cNvSpPr/>
            <p:nvPr/>
          </p:nvSpPr>
          <p:spPr>
            <a:xfrm>
              <a:off x="4605925" y="2269450"/>
              <a:ext cx="239925" cy="89625"/>
            </a:xfrm>
            <a:custGeom>
              <a:avLst/>
              <a:gdLst/>
              <a:ahLst/>
              <a:cxnLst/>
              <a:rect l="l" t="t" r="r" b="b"/>
              <a:pathLst>
                <a:path w="9597" h="3585" extrusionOk="0">
                  <a:moveTo>
                    <a:pt x="0" y="1"/>
                  </a:moveTo>
                  <a:cubicBezTo>
                    <a:pt x="0" y="1"/>
                    <a:pt x="143" y="36"/>
                    <a:pt x="393" y="96"/>
                  </a:cubicBezTo>
                  <a:cubicBezTo>
                    <a:pt x="655" y="156"/>
                    <a:pt x="1024" y="239"/>
                    <a:pt x="1477" y="358"/>
                  </a:cubicBezTo>
                  <a:cubicBezTo>
                    <a:pt x="2382" y="596"/>
                    <a:pt x="3596" y="965"/>
                    <a:pt x="4930" y="1465"/>
                  </a:cubicBezTo>
                  <a:cubicBezTo>
                    <a:pt x="6251" y="1953"/>
                    <a:pt x="7430" y="2477"/>
                    <a:pt x="8263" y="2894"/>
                  </a:cubicBezTo>
                  <a:cubicBezTo>
                    <a:pt x="8680" y="3096"/>
                    <a:pt x="9013" y="3275"/>
                    <a:pt x="9240" y="3394"/>
                  </a:cubicBezTo>
                  <a:cubicBezTo>
                    <a:pt x="9466" y="3513"/>
                    <a:pt x="9597" y="3585"/>
                    <a:pt x="9597" y="3585"/>
                  </a:cubicBezTo>
                  <a:cubicBezTo>
                    <a:pt x="9597" y="3585"/>
                    <a:pt x="9478" y="3513"/>
                    <a:pt x="9251" y="3335"/>
                  </a:cubicBezTo>
                  <a:cubicBezTo>
                    <a:pt x="9049" y="3168"/>
                    <a:pt x="8728" y="2965"/>
                    <a:pt x="8335" y="2703"/>
                  </a:cubicBezTo>
                  <a:cubicBezTo>
                    <a:pt x="7525" y="2215"/>
                    <a:pt x="6382" y="1596"/>
                    <a:pt x="5049" y="1084"/>
                  </a:cubicBezTo>
                  <a:cubicBezTo>
                    <a:pt x="3703" y="584"/>
                    <a:pt x="2429" y="298"/>
                    <a:pt x="1501" y="167"/>
                  </a:cubicBezTo>
                  <a:cubicBezTo>
                    <a:pt x="1036" y="84"/>
                    <a:pt x="667" y="48"/>
                    <a:pt x="393" y="36"/>
                  </a:cubicBezTo>
                  <a:cubicBezTo>
                    <a:pt x="143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0" name="Google Shape;17240;p56"/>
            <p:cNvSpPr/>
            <p:nvPr/>
          </p:nvSpPr>
          <p:spPr>
            <a:xfrm>
              <a:off x="4695525" y="2253075"/>
              <a:ext cx="99725" cy="43200"/>
            </a:xfrm>
            <a:custGeom>
              <a:avLst/>
              <a:gdLst/>
              <a:ahLst/>
              <a:cxnLst/>
              <a:rect l="l" t="t" r="r" b="b"/>
              <a:pathLst>
                <a:path w="3989" h="1728" extrusionOk="0">
                  <a:moveTo>
                    <a:pt x="0" y="1"/>
                  </a:moveTo>
                  <a:cubicBezTo>
                    <a:pt x="0" y="1"/>
                    <a:pt x="869" y="513"/>
                    <a:pt x="1953" y="989"/>
                  </a:cubicBezTo>
                  <a:cubicBezTo>
                    <a:pt x="3036" y="1465"/>
                    <a:pt x="3989" y="1727"/>
                    <a:pt x="3989" y="1727"/>
                  </a:cubicBezTo>
                  <a:cubicBezTo>
                    <a:pt x="3989" y="1727"/>
                    <a:pt x="3215" y="1108"/>
                    <a:pt x="2096" y="608"/>
                  </a:cubicBezTo>
                  <a:cubicBezTo>
                    <a:pt x="977" y="13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1" name="Google Shape;17241;p56"/>
            <p:cNvSpPr/>
            <p:nvPr/>
          </p:nvSpPr>
          <p:spPr>
            <a:xfrm>
              <a:off x="4717550" y="2234025"/>
              <a:ext cx="58050" cy="26825"/>
            </a:xfrm>
            <a:custGeom>
              <a:avLst/>
              <a:gdLst/>
              <a:ahLst/>
              <a:cxnLst/>
              <a:rect l="l" t="t" r="r" b="b"/>
              <a:pathLst>
                <a:path w="2322" h="1073" extrusionOk="0">
                  <a:moveTo>
                    <a:pt x="0" y="1"/>
                  </a:moveTo>
                  <a:cubicBezTo>
                    <a:pt x="0" y="1"/>
                    <a:pt x="488" y="358"/>
                    <a:pt x="1119" y="644"/>
                  </a:cubicBezTo>
                  <a:cubicBezTo>
                    <a:pt x="1738" y="930"/>
                    <a:pt x="2322" y="1072"/>
                    <a:pt x="2322" y="1072"/>
                  </a:cubicBezTo>
                  <a:cubicBezTo>
                    <a:pt x="2322" y="1072"/>
                    <a:pt x="2227" y="953"/>
                    <a:pt x="2048" y="799"/>
                  </a:cubicBezTo>
                  <a:cubicBezTo>
                    <a:pt x="1869" y="632"/>
                    <a:pt x="1608" y="441"/>
                    <a:pt x="1274" y="287"/>
                  </a:cubicBezTo>
                  <a:cubicBezTo>
                    <a:pt x="953" y="144"/>
                    <a:pt x="619" y="60"/>
                    <a:pt x="381" y="37"/>
                  </a:cubicBezTo>
                  <a:cubicBezTo>
                    <a:pt x="143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2" name="Google Shape;17242;p56"/>
            <p:cNvSpPr/>
            <p:nvPr/>
          </p:nvSpPr>
          <p:spPr>
            <a:xfrm>
              <a:off x="4739875" y="2215275"/>
              <a:ext cx="63125" cy="34275"/>
            </a:xfrm>
            <a:custGeom>
              <a:avLst/>
              <a:gdLst/>
              <a:ahLst/>
              <a:cxnLst/>
              <a:rect l="l" t="t" r="r" b="b"/>
              <a:pathLst>
                <a:path w="2525" h="1371" extrusionOk="0">
                  <a:moveTo>
                    <a:pt x="0" y="1"/>
                  </a:moveTo>
                  <a:cubicBezTo>
                    <a:pt x="0" y="1"/>
                    <a:pt x="524" y="429"/>
                    <a:pt x="1203" y="799"/>
                  </a:cubicBezTo>
                  <a:cubicBezTo>
                    <a:pt x="1893" y="1168"/>
                    <a:pt x="2524" y="1370"/>
                    <a:pt x="2524" y="1370"/>
                  </a:cubicBezTo>
                  <a:cubicBezTo>
                    <a:pt x="2524" y="1370"/>
                    <a:pt x="2096" y="846"/>
                    <a:pt x="1381" y="453"/>
                  </a:cubicBezTo>
                  <a:cubicBezTo>
                    <a:pt x="679" y="7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3" name="Google Shape;17243;p56"/>
            <p:cNvSpPr/>
            <p:nvPr/>
          </p:nvSpPr>
          <p:spPr>
            <a:xfrm>
              <a:off x="3982925" y="2403400"/>
              <a:ext cx="247675" cy="245000"/>
            </a:xfrm>
            <a:custGeom>
              <a:avLst/>
              <a:gdLst/>
              <a:ahLst/>
              <a:cxnLst/>
              <a:rect l="l" t="t" r="r" b="b"/>
              <a:pathLst>
                <a:path w="9907" h="9800" extrusionOk="0">
                  <a:moveTo>
                    <a:pt x="1" y="1"/>
                  </a:moveTo>
                  <a:cubicBezTo>
                    <a:pt x="1" y="1"/>
                    <a:pt x="203" y="72"/>
                    <a:pt x="524" y="239"/>
                  </a:cubicBezTo>
                  <a:cubicBezTo>
                    <a:pt x="691" y="310"/>
                    <a:pt x="894" y="405"/>
                    <a:pt x="1120" y="524"/>
                  </a:cubicBezTo>
                  <a:cubicBezTo>
                    <a:pt x="1346" y="643"/>
                    <a:pt x="1608" y="763"/>
                    <a:pt x="1894" y="929"/>
                  </a:cubicBezTo>
                  <a:cubicBezTo>
                    <a:pt x="2179" y="1072"/>
                    <a:pt x="2489" y="1251"/>
                    <a:pt x="2799" y="1465"/>
                  </a:cubicBezTo>
                  <a:cubicBezTo>
                    <a:pt x="3132" y="1656"/>
                    <a:pt x="3453" y="1894"/>
                    <a:pt x="3811" y="2132"/>
                  </a:cubicBezTo>
                  <a:cubicBezTo>
                    <a:pt x="4501" y="2632"/>
                    <a:pt x="5227" y="3227"/>
                    <a:pt x="5930" y="3918"/>
                  </a:cubicBezTo>
                  <a:cubicBezTo>
                    <a:pt x="6632" y="4596"/>
                    <a:pt x="7228" y="5311"/>
                    <a:pt x="7740" y="6001"/>
                  </a:cubicBezTo>
                  <a:cubicBezTo>
                    <a:pt x="7978" y="6347"/>
                    <a:pt x="8240" y="6668"/>
                    <a:pt x="8430" y="7001"/>
                  </a:cubicBezTo>
                  <a:cubicBezTo>
                    <a:pt x="8644" y="7311"/>
                    <a:pt x="8811" y="7621"/>
                    <a:pt x="8978" y="7906"/>
                  </a:cubicBezTo>
                  <a:cubicBezTo>
                    <a:pt x="9145" y="8192"/>
                    <a:pt x="9264" y="8454"/>
                    <a:pt x="9383" y="8680"/>
                  </a:cubicBezTo>
                  <a:cubicBezTo>
                    <a:pt x="9502" y="8906"/>
                    <a:pt x="9585" y="9109"/>
                    <a:pt x="9668" y="9276"/>
                  </a:cubicBezTo>
                  <a:cubicBezTo>
                    <a:pt x="9811" y="9621"/>
                    <a:pt x="9907" y="9799"/>
                    <a:pt x="9907" y="9799"/>
                  </a:cubicBezTo>
                  <a:cubicBezTo>
                    <a:pt x="9907" y="9799"/>
                    <a:pt x="9835" y="9597"/>
                    <a:pt x="9728" y="9264"/>
                  </a:cubicBezTo>
                  <a:cubicBezTo>
                    <a:pt x="9680" y="9085"/>
                    <a:pt x="9609" y="8871"/>
                    <a:pt x="9502" y="8633"/>
                  </a:cubicBezTo>
                  <a:cubicBezTo>
                    <a:pt x="9406" y="8383"/>
                    <a:pt x="9311" y="8109"/>
                    <a:pt x="9156" y="7811"/>
                  </a:cubicBezTo>
                  <a:cubicBezTo>
                    <a:pt x="9025" y="7513"/>
                    <a:pt x="8859" y="7192"/>
                    <a:pt x="8668" y="6859"/>
                  </a:cubicBezTo>
                  <a:cubicBezTo>
                    <a:pt x="8490" y="6525"/>
                    <a:pt x="8263" y="6180"/>
                    <a:pt x="8025" y="5811"/>
                  </a:cubicBezTo>
                  <a:cubicBezTo>
                    <a:pt x="7525" y="5096"/>
                    <a:pt x="6930" y="4346"/>
                    <a:pt x="6216" y="3632"/>
                  </a:cubicBezTo>
                  <a:cubicBezTo>
                    <a:pt x="5477" y="2929"/>
                    <a:pt x="4727" y="2334"/>
                    <a:pt x="4013" y="1846"/>
                  </a:cubicBezTo>
                  <a:cubicBezTo>
                    <a:pt x="3632" y="1608"/>
                    <a:pt x="3299" y="1382"/>
                    <a:pt x="2953" y="1203"/>
                  </a:cubicBezTo>
                  <a:cubicBezTo>
                    <a:pt x="2608" y="1013"/>
                    <a:pt x="2287" y="870"/>
                    <a:pt x="1989" y="727"/>
                  </a:cubicBezTo>
                  <a:cubicBezTo>
                    <a:pt x="1691" y="584"/>
                    <a:pt x="1405" y="477"/>
                    <a:pt x="1167" y="393"/>
                  </a:cubicBezTo>
                  <a:cubicBezTo>
                    <a:pt x="929" y="286"/>
                    <a:pt x="715" y="227"/>
                    <a:pt x="536" y="167"/>
                  </a:cubicBezTo>
                  <a:cubicBezTo>
                    <a:pt x="203" y="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4" name="Google Shape;17244;p56"/>
            <p:cNvSpPr/>
            <p:nvPr/>
          </p:nvSpPr>
          <p:spPr>
            <a:xfrm>
              <a:off x="4076400" y="2410250"/>
              <a:ext cx="165500" cy="196175"/>
            </a:xfrm>
            <a:custGeom>
              <a:avLst/>
              <a:gdLst/>
              <a:ahLst/>
              <a:cxnLst/>
              <a:rect l="l" t="t" r="r" b="b"/>
              <a:pathLst>
                <a:path w="6620" h="784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72"/>
                    <a:pt x="345" y="227"/>
                  </a:cubicBezTo>
                  <a:cubicBezTo>
                    <a:pt x="464" y="286"/>
                    <a:pt x="595" y="381"/>
                    <a:pt x="762" y="489"/>
                  </a:cubicBezTo>
                  <a:cubicBezTo>
                    <a:pt x="917" y="584"/>
                    <a:pt x="1095" y="691"/>
                    <a:pt x="1298" y="846"/>
                  </a:cubicBezTo>
                  <a:cubicBezTo>
                    <a:pt x="1691" y="1108"/>
                    <a:pt x="2131" y="1465"/>
                    <a:pt x="2608" y="1882"/>
                  </a:cubicBezTo>
                  <a:cubicBezTo>
                    <a:pt x="3060" y="2298"/>
                    <a:pt x="3560" y="2786"/>
                    <a:pt x="4013" y="3346"/>
                  </a:cubicBezTo>
                  <a:cubicBezTo>
                    <a:pt x="4477" y="3894"/>
                    <a:pt x="4882" y="4453"/>
                    <a:pt x="5227" y="4977"/>
                  </a:cubicBezTo>
                  <a:cubicBezTo>
                    <a:pt x="5548" y="5513"/>
                    <a:pt x="5822" y="6013"/>
                    <a:pt x="6025" y="6442"/>
                  </a:cubicBezTo>
                  <a:cubicBezTo>
                    <a:pt x="6144" y="6644"/>
                    <a:pt x="6215" y="6835"/>
                    <a:pt x="6299" y="7013"/>
                  </a:cubicBezTo>
                  <a:cubicBezTo>
                    <a:pt x="6370" y="7180"/>
                    <a:pt x="6429" y="7347"/>
                    <a:pt x="6477" y="7466"/>
                  </a:cubicBezTo>
                  <a:cubicBezTo>
                    <a:pt x="6560" y="7716"/>
                    <a:pt x="6620" y="7847"/>
                    <a:pt x="6620" y="7847"/>
                  </a:cubicBezTo>
                  <a:lnTo>
                    <a:pt x="6537" y="7454"/>
                  </a:lnTo>
                  <a:cubicBezTo>
                    <a:pt x="6501" y="7323"/>
                    <a:pt x="6477" y="7156"/>
                    <a:pt x="6418" y="6977"/>
                  </a:cubicBezTo>
                  <a:cubicBezTo>
                    <a:pt x="6370" y="6775"/>
                    <a:pt x="6310" y="6573"/>
                    <a:pt x="6215" y="6346"/>
                  </a:cubicBezTo>
                  <a:cubicBezTo>
                    <a:pt x="6072" y="5906"/>
                    <a:pt x="5834" y="5370"/>
                    <a:pt x="5525" y="4799"/>
                  </a:cubicBezTo>
                  <a:cubicBezTo>
                    <a:pt x="5203" y="4239"/>
                    <a:pt x="4810" y="3644"/>
                    <a:pt x="4334" y="3072"/>
                  </a:cubicBezTo>
                  <a:cubicBezTo>
                    <a:pt x="3834" y="2513"/>
                    <a:pt x="3334" y="2013"/>
                    <a:pt x="2822" y="1620"/>
                  </a:cubicBezTo>
                  <a:cubicBezTo>
                    <a:pt x="2322" y="1215"/>
                    <a:pt x="1846" y="905"/>
                    <a:pt x="1417" y="667"/>
                  </a:cubicBezTo>
                  <a:cubicBezTo>
                    <a:pt x="1203" y="548"/>
                    <a:pt x="1012" y="453"/>
                    <a:pt x="834" y="369"/>
                  </a:cubicBezTo>
                  <a:cubicBezTo>
                    <a:pt x="667" y="274"/>
                    <a:pt x="500" y="203"/>
                    <a:pt x="381" y="155"/>
                  </a:cubicBezTo>
                  <a:cubicBezTo>
                    <a:pt x="131" y="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5" name="Google Shape;17245;p56"/>
            <p:cNvSpPr/>
            <p:nvPr/>
          </p:nvSpPr>
          <p:spPr>
            <a:xfrm>
              <a:off x="4180875" y="2454000"/>
              <a:ext cx="75925" cy="120575"/>
            </a:xfrm>
            <a:custGeom>
              <a:avLst/>
              <a:gdLst/>
              <a:ahLst/>
              <a:cxnLst/>
              <a:rect l="l" t="t" r="r" b="b"/>
              <a:pathLst>
                <a:path w="3037" h="48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" y="48"/>
                    <a:pt x="167" y="167"/>
                  </a:cubicBezTo>
                  <a:cubicBezTo>
                    <a:pt x="286" y="251"/>
                    <a:pt x="453" y="405"/>
                    <a:pt x="631" y="596"/>
                  </a:cubicBezTo>
                  <a:cubicBezTo>
                    <a:pt x="1000" y="965"/>
                    <a:pt x="1477" y="1525"/>
                    <a:pt x="1893" y="2191"/>
                  </a:cubicBezTo>
                  <a:cubicBezTo>
                    <a:pt x="2310" y="2858"/>
                    <a:pt x="2608" y="3513"/>
                    <a:pt x="2786" y="4001"/>
                  </a:cubicBezTo>
                  <a:cubicBezTo>
                    <a:pt x="2882" y="4263"/>
                    <a:pt x="2941" y="4454"/>
                    <a:pt x="2977" y="4596"/>
                  </a:cubicBezTo>
                  <a:cubicBezTo>
                    <a:pt x="3012" y="4751"/>
                    <a:pt x="3036" y="4823"/>
                    <a:pt x="3036" y="4823"/>
                  </a:cubicBezTo>
                  <a:lnTo>
                    <a:pt x="3036" y="4585"/>
                  </a:lnTo>
                  <a:cubicBezTo>
                    <a:pt x="3036" y="4442"/>
                    <a:pt x="3024" y="4215"/>
                    <a:pt x="2977" y="3942"/>
                  </a:cubicBezTo>
                  <a:cubicBezTo>
                    <a:pt x="2893" y="3406"/>
                    <a:pt x="2667" y="2680"/>
                    <a:pt x="2227" y="1965"/>
                  </a:cubicBezTo>
                  <a:cubicBezTo>
                    <a:pt x="1774" y="1251"/>
                    <a:pt x="1215" y="751"/>
                    <a:pt x="762" y="429"/>
                  </a:cubicBezTo>
                  <a:cubicBezTo>
                    <a:pt x="536" y="286"/>
                    <a:pt x="345" y="167"/>
                    <a:pt x="215" y="108"/>
                  </a:cubicBezTo>
                  <a:cubicBezTo>
                    <a:pt x="84" y="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6" name="Google Shape;17246;p56"/>
            <p:cNvSpPr/>
            <p:nvPr/>
          </p:nvSpPr>
          <p:spPr>
            <a:xfrm>
              <a:off x="4220450" y="2450725"/>
              <a:ext cx="54800" cy="87550"/>
            </a:xfrm>
            <a:custGeom>
              <a:avLst/>
              <a:gdLst/>
              <a:ahLst/>
              <a:cxnLst/>
              <a:rect l="l" t="t" r="r" b="b"/>
              <a:pathLst>
                <a:path w="2192" h="3502" extrusionOk="0">
                  <a:moveTo>
                    <a:pt x="1" y="1"/>
                  </a:moveTo>
                  <a:cubicBezTo>
                    <a:pt x="1" y="1"/>
                    <a:pt x="144" y="191"/>
                    <a:pt x="382" y="489"/>
                  </a:cubicBezTo>
                  <a:cubicBezTo>
                    <a:pt x="620" y="786"/>
                    <a:pt x="918" y="1203"/>
                    <a:pt x="1215" y="1679"/>
                  </a:cubicBezTo>
                  <a:cubicBezTo>
                    <a:pt x="1501" y="2156"/>
                    <a:pt x="1751" y="2608"/>
                    <a:pt x="1918" y="2941"/>
                  </a:cubicBezTo>
                  <a:cubicBezTo>
                    <a:pt x="2084" y="3275"/>
                    <a:pt x="2191" y="3501"/>
                    <a:pt x="2191" y="3501"/>
                  </a:cubicBezTo>
                  <a:cubicBezTo>
                    <a:pt x="2191" y="3501"/>
                    <a:pt x="2191" y="3263"/>
                    <a:pt x="2108" y="2870"/>
                  </a:cubicBezTo>
                  <a:cubicBezTo>
                    <a:pt x="2037" y="2489"/>
                    <a:pt x="1858" y="1965"/>
                    <a:pt x="1549" y="1453"/>
                  </a:cubicBezTo>
                  <a:cubicBezTo>
                    <a:pt x="1215" y="953"/>
                    <a:pt x="834" y="584"/>
                    <a:pt x="525" y="346"/>
                  </a:cubicBezTo>
                  <a:cubicBezTo>
                    <a:pt x="203" y="1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7" name="Google Shape;17247;p56"/>
            <p:cNvSpPr/>
            <p:nvPr/>
          </p:nvSpPr>
          <p:spPr>
            <a:xfrm>
              <a:off x="4244275" y="2440900"/>
              <a:ext cx="44675" cy="59900"/>
            </a:xfrm>
            <a:custGeom>
              <a:avLst/>
              <a:gdLst/>
              <a:ahLst/>
              <a:cxnLst/>
              <a:rect l="l" t="t" r="r" b="b"/>
              <a:pathLst>
                <a:path w="1787" h="2396" extrusionOk="0">
                  <a:moveTo>
                    <a:pt x="0" y="1"/>
                  </a:moveTo>
                  <a:cubicBezTo>
                    <a:pt x="0" y="1"/>
                    <a:pt x="226" y="679"/>
                    <a:pt x="679" y="1358"/>
                  </a:cubicBezTo>
                  <a:cubicBezTo>
                    <a:pt x="917" y="1691"/>
                    <a:pt x="1191" y="1965"/>
                    <a:pt x="1381" y="2168"/>
                  </a:cubicBezTo>
                  <a:cubicBezTo>
                    <a:pt x="1489" y="2251"/>
                    <a:pt x="1560" y="2346"/>
                    <a:pt x="1655" y="2382"/>
                  </a:cubicBezTo>
                  <a:cubicBezTo>
                    <a:pt x="1678" y="2392"/>
                    <a:pt x="1698" y="2395"/>
                    <a:pt x="1715" y="2395"/>
                  </a:cubicBezTo>
                  <a:cubicBezTo>
                    <a:pt x="1761" y="2395"/>
                    <a:pt x="1786" y="2370"/>
                    <a:pt x="1786" y="2370"/>
                  </a:cubicBezTo>
                  <a:lnTo>
                    <a:pt x="1786" y="2370"/>
                  </a:lnTo>
                  <a:cubicBezTo>
                    <a:pt x="1786" y="2370"/>
                    <a:pt x="1782" y="2371"/>
                    <a:pt x="1776" y="2371"/>
                  </a:cubicBezTo>
                  <a:cubicBezTo>
                    <a:pt x="1759" y="2371"/>
                    <a:pt x="1725" y="2365"/>
                    <a:pt x="1691" y="2322"/>
                  </a:cubicBezTo>
                  <a:cubicBezTo>
                    <a:pt x="1655" y="2287"/>
                    <a:pt x="1619" y="2168"/>
                    <a:pt x="1560" y="2049"/>
                  </a:cubicBezTo>
                  <a:cubicBezTo>
                    <a:pt x="1441" y="1787"/>
                    <a:pt x="1262" y="1465"/>
                    <a:pt x="1024" y="1120"/>
                  </a:cubicBezTo>
                  <a:cubicBezTo>
                    <a:pt x="548" y="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8" name="Google Shape;17248;p56"/>
            <p:cNvSpPr/>
            <p:nvPr/>
          </p:nvSpPr>
          <p:spPr>
            <a:xfrm>
              <a:off x="4265700" y="2432875"/>
              <a:ext cx="28000" cy="34550"/>
            </a:xfrm>
            <a:custGeom>
              <a:avLst/>
              <a:gdLst/>
              <a:ahLst/>
              <a:cxnLst/>
              <a:rect l="l" t="t" r="r" b="b"/>
              <a:pathLst>
                <a:path w="1120" h="1382" extrusionOk="0">
                  <a:moveTo>
                    <a:pt x="0" y="0"/>
                  </a:moveTo>
                  <a:cubicBezTo>
                    <a:pt x="0" y="0"/>
                    <a:pt x="96" y="429"/>
                    <a:pt x="405" y="822"/>
                  </a:cubicBezTo>
                  <a:cubicBezTo>
                    <a:pt x="715" y="1203"/>
                    <a:pt x="1120" y="1381"/>
                    <a:pt x="1120" y="1381"/>
                  </a:cubicBezTo>
                  <a:cubicBezTo>
                    <a:pt x="1120" y="1381"/>
                    <a:pt x="1024" y="953"/>
                    <a:pt x="715" y="560"/>
                  </a:cubicBezTo>
                  <a:cubicBezTo>
                    <a:pt x="405" y="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9" name="Google Shape;17249;p56"/>
            <p:cNvSpPr/>
            <p:nvPr/>
          </p:nvSpPr>
          <p:spPr>
            <a:xfrm>
              <a:off x="4266900" y="2416500"/>
              <a:ext cx="31575" cy="29500"/>
            </a:xfrm>
            <a:custGeom>
              <a:avLst/>
              <a:gdLst/>
              <a:ahLst/>
              <a:cxnLst/>
              <a:rect l="l" t="t" r="r" b="b"/>
              <a:pathLst>
                <a:path w="1263" h="118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9" y="381"/>
                    <a:pt x="524" y="703"/>
                  </a:cubicBezTo>
                  <a:cubicBezTo>
                    <a:pt x="857" y="1012"/>
                    <a:pt x="1262" y="1179"/>
                    <a:pt x="1262" y="1179"/>
                  </a:cubicBezTo>
                  <a:cubicBezTo>
                    <a:pt x="1262" y="1179"/>
                    <a:pt x="1167" y="762"/>
                    <a:pt x="810" y="417"/>
                  </a:cubicBezTo>
                  <a:cubicBezTo>
                    <a:pt x="429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0" name="Google Shape;17250;p56"/>
            <p:cNvSpPr/>
            <p:nvPr/>
          </p:nvSpPr>
          <p:spPr>
            <a:xfrm>
              <a:off x="4235925" y="1856600"/>
              <a:ext cx="175650" cy="132500"/>
            </a:xfrm>
            <a:custGeom>
              <a:avLst/>
              <a:gdLst/>
              <a:ahLst/>
              <a:cxnLst/>
              <a:rect l="l" t="t" r="r" b="b"/>
              <a:pathLst>
                <a:path w="7026" h="5300" extrusionOk="0">
                  <a:moveTo>
                    <a:pt x="1" y="1"/>
                  </a:moveTo>
                  <a:cubicBezTo>
                    <a:pt x="1" y="1"/>
                    <a:pt x="120" y="37"/>
                    <a:pt x="346" y="96"/>
                  </a:cubicBezTo>
                  <a:cubicBezTo>
                    <a:pt x="465" y="132"/>
                    <a:pt x="596" y="179"/>
                    <a:pt x="751" y="239"/>
                  </a:cubicBezTo>
                  <a:cubicBezTo>
                    <a:pt x="894" y="298"/>
                    <a:pt x="1072" y="334"/>
                    <a:pt x="1275" y="429"/>
                  </a:cubicBezTo>
                  <a:cubicBezTo>
                    <a:pt x="1656" y="572"/>
                    <a:pt x="2084" y="787"/>
                    <a:pt x="2561" y="1037"/>
                  </a:cubicBezTo>
                  <a:cubicBezTo>
                    <a:pt x="3025" y="1311"/>
                    <a:pt x="3537" y="1620"/>
                    <a:pt x="4025" y="1989"/>
                  </a:cubicBezTo>
                  <a:cubicBezTo>
                    <a:pt x="4513" y="2358"/>
                    <a:pt x="4942" y="2763"/>
                    <a:pt x="5335" y="3132"/>
                  </a:cubicBezTo>
                  <a:cubicBezTo>
                    <a:pt x="5704" y="3513"/>
                    <a:pt x="6037" y="3882"/>
                    <a:pt x="6275" y="4204"/>
                  </a:cubicBezTo>
                  <a:cubicBezTo>
                    <a:pt x="6406" y="4370"/>
                    <a:pt x="6514" y="4525"/>
                    <a:pt x="6597" y="4656"/>
                  </a:cubicBezTo>
                  <a:cubicBezTo>
                    <a:pt x="6704" y="4775"/>
                    <a:pt x="6776" y="4894"/>
                    <a:pt x="6835" y="5001"/>
                  </a:cubicBezTo>
                  <a:cubicBezTo>
                    <a:pt x="6954" y="5192"/>
                    <a:pt x="7026" y="5299"/>
                    <a:pt x="7026" y="5299"/>
                  </a:cubicBezTo>
                  <a:cubicBezTo>
                    <a:pt x="7026" y="5299"/>
                    <a:pt x="6990" y="5180"/>
                    <a:pt x="6883" y="4954"/>
                  </a:cubicBezTo>
                  <a:cubicBezTo>
                    <a:pt x="6835" y="4847"/>
                    <a:pt x="6776" y="4716"/>
                    <a:pt x="6704" y="4561"/>
                  </a:cubicBezTo>
                  <a:cubicBezTo>
                    <a:pt x="6633" y="4418"/>
                    <a:pt x="6549" y="4251"/>
                    <a:pt x="6430" y="4073"/>
                  </a:cubicBezTo>
                  <a:cubicBezTo>
                    <a:pt x="6228" y="3716"/>
                    <a:pt x="5930" y="3299"/>
                    <a:pt x="5573" y="2882"/>
                  </a:cubicBezTo>
                  <a:cubicBezTo>
                    <a:pt x="5216" y="2465"/>
                    <a:pt x="4763" y="2037"/>
                    <a:pt x="4263" y="1644"/>
                  </a:cubicBezTo>
                  <a:cubicBezTo>
                    <a:pt x="3739" y="1275"/>
                    <a:pt x="3216" y="965"/>
                    <a:pt x="2715" y="727"/>
                  </a:cubicBezTo>
                  <a:cubicBezTo>
                    <a:pt x="2204" y="501"/>
                    <a:pt x="1727" y="334"/>
                    <a:pt x="1334" y="239"/>
                  </a:cubicBezTo>
                  <a:cubicBezTo>
                    <a:pt x="1120" y="179"/>
                    <a:pt x="941" y="144"/>
                    <a:pt x="775" y="120"/>
                  </a:cubicBezTo>
                  <a:cubicBezTo>
                    <a:pt x="620" y="72"/>
                    <a:pt x="477" y="60"/>
                    <a:pt x="358" y="37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1" name="Google Shape;17251;p56"/>
            <p:cNvSpPr/>
            <p:nvPr/>
          </p:nvSpPr>
          <p:spPr>
            <a:xfrm>
              <a:off x="4233850" y="1902150"/>
              <a:ext cx="169700" cy="120275"/>
            </a:xfrm>
            <a:custGeom>
              <a:avLst/>
              <a:gdLst/>
              <a:ahLst/>
              <a:cxnLst/>
              <a:rect l="l" t="t" r="r" b="b"/>
              <a:pathLst>
                <a:path w="6788" h="4811" extrusionOk="0">
                  <a:moveTo>
                    <a:pt x="1" y="0"/>
                  </a:moveTo>
                  <a:cubicBezTo>
                    <a:pt x="1" y="0"/>
                    <a:pt x="120" y="24"/>
                    <a:pt x="322" y="60"/>
                  </a:cubicBezTo>
                  <a:cubicBezTo>
                    <a:pt x="536" y="108"/>
                    <a:pt x="846" y="203"/>
                    <a:pt x="1203" y="322"/>
                  </a:cubicBezTo>
                  <a:cubicBezTo>
                    <a:pt x="1929" y="560"/>
                    <a:pt x="2882" y="1048"/>
                    <a:pt x="3799" y="1775"/>
                  </a:cubicBezTo>
                  <a:cubicBezTo>
                    <a:pt x="4703" y="2501"/>
                    <a:pt x="5430" y="3275"/>
                    <a:pt x="5954" y="3858"/>
                  </a:cubicBezTo>
                  <a:cubicBezTo>
                    <a:pt x="6478" y="4441"/>
                    <a:pt x="6787" y="4811"/>
                    <a:pt x="6787" y="4811"/>
                  </a:cubicBezTo>
                  <a:cubicBezTo>
                    <a:pt x="6787" y="4811"/>
                    <a:pt x="6561" y="4394"/>
                    <a:pt x="6120" y="3739"/>
                  </a:cubicBezTo>
                  <a:cubicBezTo>
                    <a:pt x="5680" y="3084"/>
                    <a:pt x="5001" y="2227"/>
                    <a:pt x="4049" y="1465"/>
                  </a:cubicBezTo>
                  <a:cubicBezTo>
                    <a:pt x="3072" y="703"/>
                    <a:pt x="2036" y="286"/>
                    <a:pt x="1263" y="120"/>
                  </a:cubicBezTo>
                  <a:cubicBezTo>
                    <a:pt x="870" y="36"/>
                    <a:pt x="560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2" name="Google Shape;17252;p56"/>
            <p:cNvSpPr/>
            <p:nvPr/>
          </p:nvSpPr>
          <p:spPr>
            <a:xfrm>
              <a:off x="4283250" y="1946200"/>
              <a:ext cx="80100" cy="65500"/>
            </a:xfrm>
            <a:custGeom>
              <a:avLst/>
              <a:gdLst/>
              <a:ahLst/>
              <a:cxnLst/>
              <a:rect l="l" t="t" r="r" b="b"/>
              <a:pathLst>
                <a:path w="3204" h="26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1" y="132"/>
                    <a:pt x="513" y="346"/>
                  </a:cubicBezTo>
                  <a:cubicBezTo>
                    <a:pt x="822" y="548"/>
                    <a:pt x="1239" y="858"/>
                    <a:pt x="1668" y="1215"/>
                  </a:cubicBezTo>
                  <a:cubicBezTo>
                    <a:pt x="2096" y="1572"/>
                    <a:pt x="2489" y="1917"/>
                    <a:pt x="2751" y="2191"/>
                  </a:cubicBezTo>
                  <a:cubicBezTo>
                    <a:pt x="3037" y="2453"/>
                    <a:pt x="3204" y="2620"/>
                    <a:pt x="3204" y="2620"/>
                  </a:cubicBezTo>
                  <a:cubicBezTo>
                    <a:pt x="3204" y="2620"/>
                    <a:pt x="3108" y="2394"/>
                    <a:pt x="2930" y="2072"/>
                  </a:cubicBezTo>
                  <a:cubicBezTo>
                    <a:pt x="2727" y="1739"/>
                    <a:pt x="2394" y="1310"/>
                    <a:pt x="1942" y="917"/>
                  </a:cubicBezTo>
                  <a:cubicBezTo>
                    <a:pt x="1465" y="548"/>
                    <a:pt x="965" y="310"/>
                    <a:pt x="608" y="179"/>
                  </a:cubicBezTo>
                  <a:cubicBezTo>
                    <a:pt x="239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3" name="Google Shape;17253;p56"/>
            <p:cNvSpPr/>
            <p:nvPr/>
          </p:nvSpPr>
          <p:spPr>
            <a:xfrm>
              <a:off x="4294875" y="2002925"/>
              <a:ext cx="52700" cy="48075"/>
            </a:xfrm>
            <a:custGeom>
              <a:avLst/>
              <a:gdLst/>
              <a:ahLst/>
              <a:cxnLst/>
              <a:rect l="l" t="t" r="r" b="b"/>
              <a:pathLst>
                <a:path w="2108" h="1923" extrusionOk="0">
                  <a:moveTo>
                    <a:pt x="193" y="1"/>
                  </a:moveTo>
                  <a:cubicBezTo>
                    <a:pt x="151" y="1"/>
                    <a:pt x="117" y="9"/>
                    <a:pt x="84" y="18"/>
                  </a:cubicBezTo>
                  <a:cubicBezTo>
                    <a:pt x="0" y="53"/>
                    <a:pt x="12" y="125"/>
                    <a:pt x="12" y="125"/>
                  </a:cubicBezTo>
                  <a:cubicBezTo>
                    <a:pt x="12" y="125"/>
                    <a:pt x="24" y="77"/>
                    <a:pt x="107" y="77"/>
                  </a:cubicBezTo>
                  <a:cubicBezTo>
                    <a:pt x="179" y="77"/>
                    <a:pt x="250" y="137"/>
                    <a:pt x="357" y="232"/>
                  </a:cubicBezTo>
                  <a:cubicBezTo>
                    <a:pt x="560" y="387"/>
                    <a:pt x="834" y="613"/>
                    <a:pt x="1119" y="887"/>
                  </a:cubicBezTo>
                  <a:cubicBezTo>
                    <a:pt x="1393" y="1149"/>
                    <a:pt x="1643" y="1411"/>
                    <a:pt x="1822" y="1601"/>
                  </a:cubicBezTo>
                  <a:cubicBezTo>
                    <a:pt x="2012" y="1792"/>
                    <a:pt x="2108" y="1923"/>
                    <a:pt x="2108" y="1923"/>
                  </a:cubicBezTo>
                  <a:cubicBezTo>
                    <a:pt x="2108" y="1923"/>
                    <a:pt x="2096" y="1768"/>
                    <a:pt x="1989" y="1506"/>
                  </a:cubicBezTo>
                  <a:cubicBezTo>
                    <a:pt x="1893" y="1244"/>
                    <a:pt x="1691" y="899"/>
                    <a:pt x="1381" y="601"/>
                  </a:cubicBezTo>
                  <a:cubicBezTo>
                    <a:pt x="1072" y="303"/>
                    <a:pt x="715" y="125"/>
                    <a:pt x="441" y="53"/>
                  </a:cubicBezTo>
                  <a:cubicBezTo>
                    <a:pt x="369" y="41"/>
                    <a:pt x="322" y="18"/>
                    <a:pt x="250" y="6"/>
                  </a:cubicBezTo>
                  <a:cubicBezTo>
                    <a:pt x="229" y="2"/>
                    <a:pt x="211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4" name="Google Shape;17254;p56"/>
            <p:cNvSpPr/>
            <p:nvPr/>
          </p:nvSpPr>
          <p:spPr>
            <a:xfrm>
              <a:off x="4289225" y="2038775"/>
              <a:ext cx="37225" cy="29200"/>
            </a:xfrm>
            <a:custGeom>
              <a:avLst/>
              <a:gdLst/>
              <a:ahLst/>
              <a:cxnLst/>
              <a:rect l="l" t="t" r="r" b="b"/>
              <a:pathLst>
                <a:path w="1489" h="116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" y="96"/>
                    <a:pt x="191" y="227"/>
                  </a:cubicBezTo>
                  <a:cubicBezTo>
                    <a:pt x="310" y="358"/>
                    <a:pt x="476" y="524"/>
                    <a:pt x="667" y="667"/>
                  </a:cubicBezTo>
                  <a:cubicBezTo>
                    <a:pt x="857" y="834"/>
                    <a:pt x="1072" y="941"/>
                    <a:pt x="1226" y="1024"/>
                  </a:cubicBezTo>
                  <a:cubicBezTo>
                    <a:pt x="1381" y="1120"/>
                    <a:pt x="1488" y="1167"/>
                    <a:pt x="1488" y="1167"/>
                  </a:cubicBezTo>
                  <a:cubicBezTo>
                    <a:pt x="1488" y="1167"/>
                    <a:pt x="1453" y="1060"/>
                    <a:pt x="1369" y="870"/>
                  </a:cubicBezTo>
                  <a:cubicBezTo>
                    <a:pt x="1286" y="715"/>
                    <a:pt x="1131" y="512"/>
                    <a:pt x="929" y="346"/>
                  </a:cubicBezTo>
                  <a:cubicBezTo>
                    <a:pt x="703" y="179"/>
                    <a:pt x="476" y="96"/>
                    <a:pt x="298" y="48"/>
                  </a:cubicBezTo>
                  <a:cubicBezTo>
                    <a:pt x="11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5" name="Google Shape;17255;p56"/>
            <p:cNvSpPr/>
            <p:nvPr/>
          </p:nvSpPr>
          <p:spPr>
            <a:xfrm>
              <a:off x="3982625" y="2187600"/>
              <a:ext cx="289650" cy="171175"/>
            </a:xfrm>
            <a:custGeom>
              <a:avLst/>
              <a:gdLst/>
              <a:ahLst/>
              <a:cxnLst/>
              <a:rect l="l" t="t" r="r" b="b"/>
              <a:pathLst>
                <a:path w="11586" h="6847" extrusionOk="0">
                  <a:moveTo>
                    <a:pt x="1" y="1"/>
                  </a:moveTo>
                  <a:cubicBezTo>
                    <a:pt x="1" y="1"/>
                    <a:pt x="179" y="60"/>
                    <a:pt x="513" y="167"/>
                  </a:cubicBezTo>
                  <a:cubicBezTo>
                    <a:pt x="846" y="274"/>
                    <a:pt x="1310" y="429"/>
                    <a:pt x="1894" y="655"/>
                  </a:cubicBezTo>
                  <a:cubicBezTo>
                    <a:pt x="2453" y="882"/>
                    <a:pt x="3144" y="1167"/>
                    <a:pt x="3870" y="1501"/>
                  </a:cubicBezTo>
                  <a:cubicBezTo>
                    <a:pt x="4620" y="1858"/>
                    <a:pt x="5406" y="2263"/>
                    <a:pt x="6204" y="2739"/>
                  </a:cubicBezTo>
                  <a:cubicBezTo>
                    <a:pt x="7013" y="3215"/>
                    <a:pt x="7752" y="3703"/>
                    <a:pt x="8406" y="4180"/>
                  </a:cubicBezTo>
                  <a:cubicBezTo>
                    <a:pt x="9061" y="4656"/>
                    <a:pt x="9645" y="5108"/>
                    <a:pt x="10109" y="5513"/>
                  </a:cubicBezTo>
                  <a:cubicBezTo>
                    <a:pt x="10573" y="5906"/>
                    <a:pt x="10942" y="6239"/>
                    <a:pt x="11193" y="6478"/>
                  </a:cubicBezTo>
                  <a:cubicBezTo>
                    <a:pt x="11443" y="6716"/>
                    <a:pt x="11585" y="6847"/>
                    <a:pt x="11585" y="6847"/>
                  </a:cubicBezTo>
                  <a:cubicBezTo>
                    <a:pt x="11585" y="6847"/>
                    <a:pt x="11466" y="6704"/>
                    <a:pt x="11240" y="6430"/>
                  </a:cubicBezTo>
                  <a:cubicBezTo>
                    <a:pt x="11014" y="6156"/>
                    <a:pt x="10692" y="5787"/>
                    <a:pt x="10240" y="5358"/>
                  </a:cubicBezTo>
                  <a:cubicBezTo>
                    <a:pt x="9799" y="4930"/>
                    <a:pt x="9240" y="4430"/>
                    <a:pt x="8609" y="3918"/>
                  </a:cubicBezTo>
                  <a:cubicBezTo>
                    <a:pt x="7966" y="3406"/>
                    <a:pt x="7216" y="2882"/>
                    <a:pt x="6406" y="2394"/>
                  </a:cubicBezTo>
                  <a:cubicBezTo>
                    <a:pt x="5585" y="1906"/>
                    <a:pt x="4763" y="1513"/>
                    <a:pt x="4001" y="1191"/>
                  </a:cubicBezTo>
                  <a:cubicBezTo>
                    <a:pt x="3251" y="882"/>
                    <a:pt x="2549" y="643"/>
                    <a:pt x="1953" y="465"/>
                  </a:cubicBezTo>
                  <a:cubicBezTo>
                    <a:pt x="1358" y="298"/>
                    <a:pt x="870" y="167"/>
                    <a:pt x="525" y="108"/>
                  </a:cubicBezTo>
                  <a:cubicBezTo>
                    <a:pt x="191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6" name="Google Shape;17256;p56"/>
            <p:cNvSpPr/>
            <p:nvPr/>
          </p:nvSpPr>
          <p:spPr>
            <a:xfrm>
              <a:off x="4128175" y="2210825"/>
              <a:ext cx="99450" cy="64900"/>
            </a:xfrm>
            <a:custGeom>
              <a:avLst/>
              <a:gdLst/>
              <a:ahLst/>
              <a:cxnLst/>
              <a:rect l="l" t="t" r="r" b="b"/>
              <a:pathLst>
                <a:path w="3978" h="2596" extrusionOk="0">
                  <a:moveTo>
                    <a:pt x="1" y="0"/>
                  </a:moveTo>
                  <a:cubicBezTo>
                    <a:pt x="1" y="0"/>
                    <a:pt x="870" y="572"/>
                    <a:pt x="1977" y="1310"/>
                  </a:cubicBezTo>
                  <a:cubicBezTo>
                    <a:pt x="3085" y="2024"/>
                    <a:pt x="3977" y="2596"/>
                    <a:pt x="3977" y="2596"/>
                  </a:cubicBezTo>
                  <a:cubicBezTo>
                    <a:pt x="3977" y="2596"/>
                    <a:pt x="3811" y="2381"/>
                    <a:pt x="3513" y="2084"/>
                  </a:cubicBezTo>
                  <a:cubicBezTo>
                    <a:pt x="3215" y="1750"/>
                    <a:pt x="2763" y="1346"/>
                    <a:pt x="2203" y="977"/>
                  </a:cubicBezTo>
                  <a:cubicBezTo>
                    <a:pt x="1632" y="607"/>
                    <a:pt x="1084" y="357"/>
                    <a:pt x="668" y="203"/>
                  </a:cubicBezTo>
                  <a:cubicBezTo>
                    <a:pt x="263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7" name="Google Shape;17257;p56"/>
            <p:cNvSpPr/>
            <p:nvPr/>
          </p:nvSpPr>
          <p:spPr>
            <a:xfrm>
              <a:off x="4185025" y="2212900"/>
              <a:ext cx="47950" cy="35150"/>
            </a:xfrm>
            <a:custGeom>
              <a:avLst/>
              <a:gdLst/>
              <a:ahLst/>
              <a:cxnLst/>
              <a:rect l="l" t="t" r="r" b="b"/>
              <a:pathLst>
                <a:path w="1918" h="14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0" y="477"/>
                    <a:pt x="846" y="870"/>
                  </a:cubicBezTo>
                  <a:cubicBezTo>
                    <a:pt x="1370" y="1251"/>
                    <a:pt x="1918" y="1406"/>
                    <a:pt x="1918" y="1406"/>
                  </a:cubicBezTo>
                  <a:cubicBezTo>
                    <a:pt x="1918" y="1406"/>
                    <a:pt x="1608" y="929"/>
                    <a:pt x="1072" y="536"/>
                  </a:cubicBezTo>
                  <a:cubicBezTo>
                    <a:pt x="549" y="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8" name="Google Shape;17258;p56"/>
            <p:cNvSpPr/>
            <p:nvPr/>
          </p:nvSpPr>
          <p:spPr>
            <a:xfrm>
              <a:off x="4198125" y="2195925"/>
              <a:ext cx="44675" cy="26225"/>
            </a:xfrm>
            <a:custGeom>
              <a:avLst/>
              <a:gdLst/>
              <a:ahLst/>
              <a:cxnLst/>
              <a:rect l="l" t="t" r="r" b="b"/>
              <a:pathLst>
                <a:path w="1787" h="1049" extrusionOk="0">
                  <a:moveTo>
                    <a:pt x="1" y="1"/>
                  </a:moveTo>
                  <a:cubicBezTo>
                    <a:pt x="1" y="1"/>
                    <a:pt x="334" y="370"/>
                    <a:pt x="822" y="656"/>
                  </a:cubicBezTo>
                  <a:cubicBezTo>
                    <a:pt x="1299" y="930"/>
                    <a:pt x="1787" y="1049"/>
                    <a:pt x="1787" y="1049"/>
                  </a:cubicBezTo>
                  <a:cubicBezTo>
                    <a:pt x="1787" y="1049"/>
                    <a:pt x="1513" y="620"/>
                    <a:pt x="1013" y="310"/>
                  </a:cubicBezTo>
                  <a:cubicBezTo>
                    <a:pt x="501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9" name="Google Shape;17259;p56"/>
            <p:cNvSpPr/>
            <p:nvPr/>
          </p:nvSpPr>
          <p:spPr>
            <a:xfrm>
              <a:off x="4220150" y="2186850"/>
              <a:ext cx="28900" cy="14625"/>
            </a:xfrm>
            <a:custGeom>
              <a:avLst/>
              <a:gdLst/>
              <a:ahLst/>
              <a:cxnLst/>
              <a:rect l="l" t="t" r="r" b="b"/>
              <a:pathLst>
                <a:path w="1156" h="585" extrusionOk="0">
                  <a:moveTo>
                    <a:pt x="123" y="0"/>
                  </a:moveTo>
                  <a:cubicBezTo>
                    <a:pt x="48" y="0"/>
                    <a:pt x="1" y="7"/>
                    <a:pt x="1" y="7"/>
                  </a:cubicBezTo>
                  <a:cubicBezTo>
                    <a:pt x="1" y="7"/>
                    <a:pt x="156" y="304"/>
                    <a:pt x="489" y="459"/>
                  </a:cubicBezTo>
                  <a:cubicBezTo>
                    <a:pt x="686" y="565"/>
                    <a:pt x="902" y="585"/>
                    <a:pt x="1033" y="585"/>
                  </a:cubicBezTo>
                  <a:cubicBezTo>
                    <a:pt x="1108" y="585"/>
                    <a:pt x="1156" y="578"/>
                    <a:pt x="1156" y="578"/>
                  </a:cubicBezTo>
                  <a:cubicBezTo>
                    <a:pt x="1156" y="578"/>
                    <a:pt x="977" y="269"/>
                    <a:pt x="668" y="126"/>
                  </a:cubicBezTo>
                  <a:cubicBezTo>
                    <a:pt x="471" y="20"/>
                    <a:pt x="254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0" name="Google Shape;17260;p56"/>
            <p:cNvSpPr/>
            <p:nvPr/>
          </p:nvSpPr>
          <p:spPr>
            <a:xfrm>
              <a:off x="4228200" y="2167775"/>
              <a:ext cx="32175" cy="13300"/>
            </a:xfrm>
            <a:custGeom>
              <a:avLst/>
              <a:gdLst/>
              <a:ahLst/>
              <a:cxnLst/>
              <a:rect l="l" t="t" r="r" b="b"/>
              <a:pathLst>
                <a:path w="1287" h="532" extrusionOk="0">
                  <a:moveTo>
                    <a:pt x="241" y="0"/>
                  </a:moveTo>
                  <a:cubicBezTo>
                    <a:pt x="98" y="0"/>
                    <a:pt x="0" y="20"/>
                    <a:pt x="0" y="20"/>
                  </a:cubicBezTo>
                  <a:cubicBezTo>
                    <a:pt x="0" y="20"/>
                    <a:pt x="215" y="317"/>
                    <a:pt x="572" y="448"/>
                  </a:cubicBezTo>
                  <a:cubicBezTo>
                    <a:pt x="731" y="514"/>
                    <a:pt x="896" y="532"/>
                    <a:pt x="1026" y="532"/>
                  </a:cubicBezTo>
                  <a:cubicBezTo>
                    <a:pt x="1179" y="532"/>
                    <a:pt x="1286" y="508"/>
                    <a:pt x="1286" y="508"/>
                  </a:cubicBezTo>
                  <a:cubicBezTo>
                    <a:pt x="1286" y="508"/>
                    <a:pt x="1072" y="210"/>
                    <a:pt x="715" y="79"/>
                  </a:cubicBezTo>
                  <a:cubicBezTo>
                    <a:pt x="544" y="17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1" name="Google Shape;17261;p56"/>
            <p:cNvSpPr/>
            <p:nvPr/>
          </p:nvSpPr>
          <p:spPr>
            <a:xfrm>
              <a:off x="4240400" y="2145775"/>
              <a:ext cx="32175" cy="16025"/>
            </a:xfrm>
            <a:custGeom>
              <a:avLst/>
              <a:gdLst/>
              <a:ahLst/>
              <a:cxnLst/>
              <a:rect l="l" t="t" r="r" b="b"/>
              <a:pathLst>
                <a:path w="1287" h="641" extrusionOk="0">
                  <a:moveTo>
                    <a:pt x="118" y="1"/>
                  </a:moveTo>
                  <a:cubicBezTo>
                    <a:pt x="45" y="1"/>
                    <a:pt x="0" y="7"/>
                    <a:pt x="0" y="7"/>
                  </a:cubicBezTo>
                  <a:cubicBezTo>
                    <a:pt x="0" y="7"/>
                    <a:pt x="191" y="316"/>
                    <a:pt x="548" y="495"/>
                  </a:cubicBezTo>
                  <a:cubicBezTo>
                    <a:pt x="812" y="622"/>
                    <a:pt x="1075" y="641"/>
                    <a:pt x="1205" y="641"/>
                  </a:cubicBezTo>
                  <a:cubicBezTo>
                    <a:pt x="1256" y="641"/>
                    <a:pt x="1286" y="638"/>
                    <a:pt x="1286" y="638"/>
                  </a:cubicBezTo>
                  <a:cubicBezTo>
                    <a:pt x="1286" y="638"/>
                    <a:pt x="1096" y="316"/>
                    <a:pt x="727" y="138"/>
                  </a:cubicBezTo>
                  <a:cubicBezTo>
                    <a:pt x="494" y="21"/>
                    <a:pt x="256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2" name="Google Shape;17262;p56"/>
            <p:cNvSpPr/>
            <p:nvPr/>
          </p:nvSpPr>
          <p:spPr>
            <a:xfrm>
              <a:off x="4261825" y="2129550"/>
              <a:ext cx="18475" cy="12825"/>
            </a:xfrm>
            <a:custGeom>
              <a:avLst/>
              <a:gdLst/>
              <a:ahLst/>
              <a:cxnLst/>
              <a:rect l="l" t="t" r="r" b="b"/>
              <a:pathLst>
                <a:path w="739" h="513" extrusionOk="0">
                  <a:moveTo>
                    <a:pt x="1" y="1"/>
                  </a:moveTo>
                  <a:cubicBezTo>
                    <a:pt x="1" y="1"/>
                    <a:pt x="13" y="72"/>
                    <a:pt x="36" y="168"/>
                  </a:cubicBezTo>
                  <a:cubicBezTo>
                    <a:pt x="72" y="251"/>
                    <a:pt x="144" y="358"/>
                    <a:pt x="251" y="429"/>
                  </a:cubicBezTo>
                  <a:cubicBezTo>
                    <a:pt x="358" y="489"/>
                    <a:pt x="489" y="513"/>
                    <a:pt x="572" y="513"/>
                  </a:cubicBezTo>
                  <a:cubicBezTo>
                    <a:pt x="679" y="513"/>
                    <a:pt x="739" y="477"/>
                    <a:pt x="739" y="477"/>
                  </a:cubicBezTo>
                  <a:lnTo>
                    <a:pt x="667" y="334"/>
                  </a:lnTo>
                  <a:cubicBezTo>
                    <a:pt x="620" y="239"/>
                    <a:pt x="548" y="144"/>
                    <a:pt x="453" y="96"/>
                  </a:cubicBezTo>
                  <a:cubicBezTo>
                    <a:pt x="370" y="25"/>
                    <a:pt x="251" y="13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3" name="Google Shape;17263;p56"/>
            <p:cNvSpPr/>
            <p:nvPr/>
          </p:nvSpPr>
          <p:spPr>
            <a:xfrm>
              <a:off x="3927550" y="1657175"/>
              <a:ext cx="105400" cy="101525"/>
            </a:xfrm>
            <a:custGeom>
              <a:avLst/>
              <a:gdLst/>
              <a:ahLst/>
              <a:cxnLst/>
              <a:rect l="l" t="t" r="r" b="b"/>
              <a:pathLst>
                <a:path w="4216" h="4061" extrusionOk="0">
                  <a:moveTo>
                    <a:pt x="1" y="1"/>
                  </a:moveTo>
                  <a:cubicBezTo>
                    <a:pt x="1" y="1"/>
                    <a:pt x="144" y="298"/>
                    <a:pt x="442" y="739"/>
                  </a:cubicBezTo>
                  <a:cubicBezTo>
                    <a:pt x="739" y="1191"/>
                    <a:pt x="1192" y="1787"/>
                    <a:pt x="1787" y="2358"/>
                  </a:cubicBezTo>
                  <a:cubicBezTo>
                    <a:pt x="2382" y="2930"/>
                    <a:pt x="2989" y="3358"/>
                    <a:pt x="3454" y="3644"/>
                  </a:cubicBezTo>
                  <a:cubicBezTo>
                    <a:pt x="3918" y="3930"/>
                    <a:pt x="4216" y="4061"/>
                    <a:pt x="4216" y="4061"/>
                  </a:cubicBezTo>
                  <a:cubicBezTo>
                    <a:pt x="4216" y="4061"/>
                    <a:pt x="3966" y="3834"/>
                    <a:pt x="3561" y="3489"/>
                  </a:cubicBezTo>
                  <a:cubicBezTo>
                    <a:pt x="3168" y="3132"/>
                    <a:pt x="2632" y="2644"/>
                    <a:pt x="2049" y="2084"/>
                  </a:cubicBezTo>
                  <a:cubicBezTo>
                    <a:pt x="1477" y="1525"/>
                    <a:pt x="965" y="1001"/>
                    <a:pt x="596" y="620"/>
                  </a:cubicBezTo>
                  <a:cubicBezTo>
                    <a:pt x="227" y="2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4" name="Google Shape;17264;p56"/>
            <p:cNvSpPr/>
            <p:nvPr/>
          </p:nvSpPr>
          <p:spPr>
            <a:xfrm>
              <a:off x="3920425" y="1678025"/>
              <a:ext cx="44075" cy="55075"/>
            </a:xfrm>
            <a:custGeom>
              <a:avLst/>
              <a:gdLst/>
              <a:ahLst/>
              <a:cxnLst/>
              <a:rect l="l" t="t" r="r" b="b"/>
              <a:pathLst>
                <a:path w="1763" h="2203" extrusionOk="0">
                  <a:moveTo>
                    <a:pt x="0" y="0"/>
                  </a:moveTo>
                  <a:cubicBezTo>
                    <a:pt x="0" y="0"/>
                    <a:pt x="48" y="155"/>
                    <a:pt x="143" y="393"/>
                  </a:cubicBezTo>
                  <a:cubicBezTo>
                    <a:pt x="238" y="631"/>
                    <a:pt x="393" y="964"/>
                    <a:pt x="643" y="1274"/>
                  </a:cubicBezTo>
                  <a:cubicBezTo>
                    <a:pt x="893" y="1584"/>
                    <a:pt x="1179" y="1822"/>
                    <a:pt x="1393" y="1977"/>
                  </a:cubicBezTo>
                  <a:cubicBezTo>
                    <a:pt x="1608" y="2119"/>
                    <a:pt x="1762" y="2203"/>
                    <a:pt x="1762" y="2203"/>
                  </a:cubicBezTo>
                  <a:cubicBezTo>
                    <a:pt x="1762" y="2203"/>
                    <a:pt x="1691" y="2048"/>
                    <a:pt x="1524" y="1846"/>
                  </a:cubicBezTo>
                  <a:cubicBezTo>
                    <a:pt x="1369" y="1619"/>
                    <a:pt x="1179" y="1334"/>
                    <a:pt x="941" y="1036"/>
                  </a:cubicBezTo>
                  <a:cubicBezTo>
                    <a:pt x="715" y="738"/>
                    <a:pt x="476" y="488"/>
                    <a:pt x="298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5" name="Google Shape;17265;p56"/>
            <p:cNvSpPr/>
            <p:nvPr/>
          </p:nvSpPr>
          <p:spPr>
            <a:xfrm>
              <a:off x="3854625" y="1739325"/>
              <a:ext cx="52425" cy="40800"/>
            </a:xfrm>
            <a:custGeom>
              <a:avLst/>
              <a:gdLst/>
              <a:ahLst/>
              <a:cxnLst/>
              <a:rect l="l" t="t" r="r" b="b"/>
              <a:pathLst>
                <a:path w="2097" h="163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1" y="132"/>
                    <a:pt x="215" y="346"/>
                  </a:cubicBezTo>
                  <a:cubicBezTo>
                    <a:pt x="358" y="548"/>
                    <a:pt x="584" y="798"/>
                    <a:pt x="882" y="1037"/>
                  </a:cubicBezTo>
                  <a:cubicBezTo>
                    <a:pt x="1180" y="1275"/>
                    <a:pt x="1477" y="1430"/>
                    <a:pt x="1715" y="1513"/>
                  </a:cubicBezTo>
                  <a:cubicBezTo>
                    <a:pt x="1954" y="1608"/>
                    <a:pt x="2096" y="1632"/>
                    <a:pt x="2096" y="1632"/>
                  </a:cubicBezTo>
                  <a:cubicBezTo>
                    <a:pt x="2096" y="1632"/>
                    <a:pt x="1680" y="1156"/>
                    <a:pt x="1132" y="727"/>
                  </a:cubicBezTo>
                  <a:cubicBezTo>
                    <a:pt x="549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6" name="Google Shape;17266;p56"/>
            <p:cNvSpPr/>
            <p:nvPr/>
          </p:nvSpPr>
          <p:spPr>
            <a:xfrm>
              <a:off x="3530500" y="2110500"/>
              <a:ext cx="175025" cy="115525"/>
            </a:xfrm>
            <a:custGeom>
              <a:avLst/>
              <a:gdLst/>
              <a:ahLst/>
              <a:cxnLst/>
              <a:rect l="l" t="t" r="r" b="b"/>
              <a:pathLst>
                <a:path w="7001" h="4621" extrusionOk="0">
                  <a:moveTo>
                    <a:pt x="0" y="1"/>
                  </a:moveTo>
                  <a:cubicBezTo>
                    <a:pt x="0" y="1"/>
                    <a:pt x="310" y="358"/>
                    <a:pt x="869" y="894"/>
                  </a:cubicBezTo>
                  <a:cubicBezTo>
                    <a:pt x="1417" y="1418"/>
                    <a:pt x="2227" y="2120"/>
                    <a:pt x="3203" y="2763"/>
                  </a:cubicBezTo>
                  <a:cubicBezTo>
                    <a:pt x="4191" y="3394"/>
                    <a:pt x="5144" y="3870"/>
                    <a:pt x="5834" y="4168"/>
                  </a:cubicBezTo>
                  <a:cubicBezTo>
                    <a:pt x="6548" y="4466"/>
                    <a:pt x="7001" y="4620"/>
                    <a:pt x="7001" y="4620"/>
                  </a:cubicBezTo>
                  <a:cubicBezTo>
                    <a:pt x="7001" y="4620"/>
                    <a:pt x="6596" y="4382"/>
                    <a:pt x="5929" y="3978"/>
                  </a:cubicBezTo>
                  <a:cubicBezTo>
                    <a:pt x="5263" y="3585"/>
                    <a:pt x="4382" y="3061"/>
                    <a:pt x="3417" y="2418"/>
                  </a:cubicBezTo>
                  <a:cubicBezTo>
                    <a:pt x="2465" y="1787"/>
                    <a:pt x="1595" y="1180"/>
                    <a:pt x="988" y="739"/>
                  </a:cubicBezTo>
                  <a:cubicBezTo>
                    <a:pt x="381" y="2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7" name="Google Shape;17267;p56"/>
            <p:cNvSpPr/>
            <p:nvPr/>
          </p:nvSpPr>
          <p:spPr>
            <a:xfrm>
              <a:off x="3556375" y="2081925"/>
              <a:ext cx="44675" cy="31275"/>
            </a:xfrm>
            <a:custGeom>
              <a:avLst/>
              <a:gdLst/>
              <a:ahLst/>
              <a:cxnLst/>
              <a:rect l="l" t="t" r="r" b="b"/>
              <a:pathLst>
                <a:path w="1787" h="12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75" y="441"/>
                    <a:pt x="775" y="787"/>
                  </a:cubicBezTo>
                  <a:cubicBezTo>
                    <a:pt x="1275" y="1132"/>
                    <a:pt x="1787" y="1251"/>
                    <a:pt x="1787" y="1251"/>
                  </a:cubicBezTo>
                  <a:cubicBezTo>
                    <a:pt x="1787" y="1251"/>
                    <a:pt x="1513" y="810"/>
                    <a:pt x="1001" y="465"/>
                  </a:cubicBezTo>
                  <a:cubicBezTo>
                    <a:pt x="501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8" name="Google Shape;17268;p56"/>
            <p:cNvSpPr/>
            <p:nvPr/>
          </p:nvSpPr>
          <p:spPr>
            <a:xfrm>
              <a:off x="3575725" y="2060800"/>
              <a:ext cx="44675" cy="27100"/>
            </a:xfrm>
            <a:custGeom>
              <a:avLst/>
              <a:gdLst/>
              <a:ahLst/>
              <a:cxnLst/>
              <a:rect l="l" t="t" r="r" b="b"/>
              <a:pathLst>
                <a:path w="1787" h="1084" extrusionOk="0">
                  <a:moveTo>
                    <a:pt x="1" y="0"/>
                  </a:moveTo>
                  <a:cubicBezTo>
                    <a:pt x="1" y="1"/>
                    <a:pt x="298" y="417"/>
                    <a:pt x="787" y="715"/>
                  </a:cubicBezTo>
                  <a:cubicBezTo>
                    <a:pt x="1275" y="1013"/>
                    <a:pt x="1787" y="1084"/>
                    <a:pt x="1787" y="1084"/>
                  </a:cubicBezTo>
                  <a:cubicBezTo>
                    <a:pt x="1787" y="1084"/>
                    <a:pt x="1501" y="667"/>
                    <a:pt x="989" y="370"/>
                  </a:cubicBezTo>
                  <a:cubicBezTo>
                    <a:pt x="501" y="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9" name="Google Shape;17269;p56"/>
            <p:cNvSpPr/>
            <p:nvPr/>
          </p:nvSpPr>
          <p:spPr>
            <a:xfrm>
              <a:off x="3595975" y="2038475"/>
              <a:ext cx="25925" cy="19675"/>
            </a:xfrm>
            <a:custGeom>
              <a:avLst/>
              <a:gdLst/>
              <a:ahLst/>
              <a:cxnLst/>
              <a:rect l="l" t="t" r="r" b="b"/>
              <a:pathLst>
                <a:path w="1037" h="787" extrusionOk="0">
                  <a:moveTo>
                    <a:pt x="0" y="1"/>
                  </a:moveTo>
                  <a:cubicBezTo>
                    <a:pt x="0" y="1"/>
                    <a:pt x="108" y="322"/>
                    <a:pt x="393" y="548"/>
                  </a:cubicBezTo>
                  <a:cubicBezTo>
                    <a:pt x="679" y="774"/>
                    <a:pt x="1036" y="786"/>
                    <a:pt x="1036" y="786"/>
                  </a:cubicBezTo>
                  <a:cubicBezTo>
                    <a:pt x="1036" y="786"/>
                    <a:pt x="929" y="453"/>
                    <a:pt x="643" y="239"/>
                  </a:cubicBezTo>
                  <a:cubicBezTo>
                    <a:pt x="358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0" name="Google Shape;17270;p56"/>
            <p:cNvSpPr/>
            <p:nvPr/>
          </p:nvSpPr>
          <p:spPr>
            <a:xfrm>
              <a:off x="3611450" y="2019575"/>
              <a:ext cx="24125" cy="12350"/>
            </a:xfrm>
            <a:custGeom>
              <a:avLst/>
              <a:gdLst/>
              <a:ahLst/>
              <a:cxnLst/>
              <a:rect l="l" t="t" r="r" b="b"/>
              <a:pathLst>
                <a:path w="965" h="494" extrusionOk="0">
                  <a:moveTo>
                    <a:pt x="282" y="0"/>
                  </a:moveTo>
                  <a:cubicBezTo>
                    <a:pt x="244" y="0"/>
                    <a:pt x="209" y="3"/>
                    <a:pt x="179" y="6"/>
                  </a:cubicBezTo>
                  <a:cubicBezTo>
                    <a:pt x="72" y="30"/>
                    <a:pt x="1" y="54"/>
                    <a:pt x="1" y="54"/>
                  </a:cubicBezTo>
                  <a:cubicBezTo>
                    <a:pt x="1" y="54"/>
                    <a:pt x="36" y="114"/>
                    <a:pt x="120" y="185"/>
                  </a:cubicBezTo>
                  <a:cubicBezTo>
                    <a:pt x="191" y="268"/>
                    <a:pt x="274" y="352"/>
                    <a:pt x="417" y="411"/>
                  </a:cubicBezTo>
                  <a:cubicBezTo>
                    <a:pt x="548" y="471"/>
                    <a:pt x="679" y="483"/>
                    <a:pt x="786" y="483"/>
                  </a:cubicBezTo>
                  <a:cubicBezTo>
                    <a:pt x="822" y="491"/>
                    <a:pt x="854" y="493"/>
                    <a:pt x="880" y="493"/>
                  </a:cubicBezTo>
                  <a:cubicBezTo>
                    <a:pt x="933" y="493"/>
                    <a:pt x="965" y="483"/>
                    <a:pt x="965" y="483"/>
                  </a:cubicBezTo>
                  <a:cubicBezTo>
                    <a:pt x="965" y="483"/>
                    <a:pt x="929" y="411"/>
                    <a:pt x="894" y="328"/>
                  </a:cubicBezTo>
                  <a:cubicBezTo>
                    <a:pt x="810" y="221"/>
                    <a:pt x="727" y="114"/>
                    <a:pt x="572" y="54"/>
                  </a:cubicBezTo>
                  <a:cubicBezTo>
                    <a:pt x="473" y="13"/>
                    <a:pt x="369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1" name="Google Shape;17271;p56"/>
            <p:cNvSpPr/>
            <p:nvPr/>
          </p:nvSpPr>
          <p:spPr>
            <a:xfrm>
              <a:off x="3350400" y="2217075"/>
              <a:ext cx="106600" cy="25450"/>
            </a:xfrm>
            <a:custGeom>
              <a:avLst/>
              <a:gdLst/>
              <a:ahLst/>
              <a:cxnLst/>
              <a:rect l="l" t="t" r="r" b="b"/>
              <a:pathLst>
                <a:path w="4264" h="101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15" y="131"/>
                    <a:pt x="584" y="298"/>
                  </a:cubicBezTo>
                  <a:cubicBezTo>
                    <a:pt x="941" y="465"/>
                    <a:pt x="1465" y="655"/>
                    <a:pt x="2061" y="798"/>
                  </a:cubicBezTo>
                  <a:cubicBezTo>
                    <a:pt x="2656" y="953"/>
                    <a:pt x="3204" y="1000"/>
                    <a:pt x="3608" y="1012"/>
                  </a:cubicBezTo>
                  <a:cubicBezTo>
                    <a:pt x="3743" y="1016"/>
                    <a:pt x="3861" y="1018"/>
                    <a:pt x="3958" y="1018"/>
                  </a:cubicBezTo>
                  <a:cubicBezTo>
                    <a:pt x="4152" y="1018"/>
                    <a:pt x="4263" y="1012"/>
                    <a:pt x="4263" y="1012"/>
                  </a:cubicBezTo>
                  <a:cubicBezTo>
                    <a:pt x="4263" y="1012"/>
                    <a:pt x="3323" y="715"/>
                    <a:pt x="2144" y="429"/>
                  </a:cubicBezTo>
                  <a:cubicBezTo>
                    <a:pt x="989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2" name="Google Shape;17272;p56"/>
            <p:cNvSpPr/>
            <p:nvPr/>
          </p:nvSpPr>
          <p:spPr>
            <a:xfrm>
              <a:off x="3366475" y="2199750"/>
              <a:ext cx="48850" cy="13675"/>
            </a:xfrm>
            <a:custGeom>
              <a:avLst/>
              <a:gdLst/>
              <a:ahLst/>
              <a:cxnLst/>
              <a:rect l="l" t="t" r="r" b="b"/>
              <a:pathLst>
                <a:path w="1954" h="547" extrusionOk="0">
                  <a:moveTo>
                    <a:pt x="487" y="1"/>
                  </a:moveTo>
                  <a:cubicBezTo>
                    <a:pt x="199" y="1"/>
                    <a:pt x="1" y="50"/>
                    <a:pt x="1" y="50"/>
                  </a:cubicBezTo>
                  <a:cubicBezTo>
                    <a:pt x="1" y="50"/>
                    <a:pt x="417" y="324"/>
                    <a:pt x="941" y="455"/>
                  </a:cubicBezTo>
                  <a:cubicBezTo>
                    <a:pt x="1251" y="531"/>
                    <a:pt x="1542" y="547"/>
                    <a:pt x="1731" y="547"/>
                  </a:cubicBezTo>
                  <a:cubicBezTo>
                    <a:pt x="1869" y="547"/>
                    <a:pt x="1953" y="538"/>
                    <a:pt x="1953" y="538"/>
                  </a:cubicBezTo>
                  <a:cubicBezTo>
                    <a:pt x="1953" y="538"/>
                    <a:pt x="1584" y="217"/>
                    <a:pt x="1025" y="62"/>
                  </a:cubicBezTo>
                  <a:cubicBezTo>
                    <a:pt x="830" y="16"/>
                    <a:pt x="645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3" name="Google Shape;17273;p56"/>
            <p:cNvSpPr/>
            <p:nvPr/>
          </p:nvSpPr>
          <p:spPr>
            <a:xfrm>
              <a:off x="3390600" y="2171725"/>
              <a:ext cx="31275" cy="11725"/>
            </a:xfrm>
            <a:custGeom>
              <a:avLst/>
              <a:gdLst/>
              <a:ahLst/>
              <a:cxnLst/>
              <a:rect l="l" t="t" r="r" b="b"/>
              <a:pathLst>
                <a:path w="1251" h="469" extrusionOk="0">
                  <a:moveTo>
                    <a:pt x="415" y="0"/>
                  </a:moveTo>
                  <a:cubicBezTo>
                    <a:pt x="176" y="0"/>
                    <a:pt x="0" y="76"/>
                    <a:pt x="0" y="76"/>
                  </a:cubicBezTo>
                  <a:cubicBezTo>
                    <a:pt x="0" y="76"/>
                    <a:pt x="262" y="314"/>
                    <a:pt x="584" y="409"/>
                  </a:cubicBezTo>
                  <a:cubicBezTo>
                    <a:pt x="726" y="455"/>
                    <a:pt x="869" y="468"/>
                    <a:pt x="986" y="468"/>
                  </a:cubicBezTo>
                  <a:cubicBezTo>
                    <a:pt x="1141" y="468"/>
                    <a:pt x="1250" y="445"/>
                    <a:pt x="1250" y="445"/>
                  </a:cubicBezTo>
                  <a:cubicBezTo>
                    <a:pt x="1250" y="445"/>
                    <a:pt x="1048" y="147"/>
                    <a:pt x="703" y="40"/>
                  </a:cubicBezTo>
                  <a:cubicBezTo>
                    <a:pt x="602" y="11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4" name="Google Shape;17274;p56"/>
            <p:cNvSpPr/>
            <p:nvPr/>
          </p:nvSpPr>
          <p:spPr>
            <a:xfrm>
              <a:off x="3495950" y="2066750"/>
              <a:ext cx="35750" cy="12850"/>
            </a:xfrm>
            <a:custGeom>
              <a:avLst/>
              <a:gdLst/>
              <a:ahLst/>
              <a:cxnLst/>
              <a:rect l="l" t="t" r="r" b="b"/>
              <a:pathLst>
                <a:path w="1430" h="514" extrusionOk="0">
                  <a:moveTo>
                    <a:pt x="1" y="1"/>
                  </a:moveTo>
                  <a:cubicBezTo>
                    <a:pt x="1" y="1"/>
                    <a:pt x="60" y="72"/>
                    <a:pt x="168" y="179"/>
                  </a:cubicBezTo>
                  <a:cubicBezTo>
                    <a:pt x="275" y="286"/>
                    <a:pt x="430" y="405"/>
                    <a:pt x="644" y="465"/>
                  </a:cubicBezTo>
                  <a:cubicBezTo>
                    <a:pt x="758" y="499"/>
                    <a:pt x="872" y="513"/>
                    <a:pt x="975" y="513"/>
                  </a:cubicBezTo>
                  <a:cubicBezTo>
                    <a:pt x="1055" y="513"/>
                    <a:pt x="1129" y="504"/>
                    <a:pt x="1192" y="489"/>
                  </a:cubicBezTo>
                  <a:cubicBezTo>
                    <a:pt x="1346" y="477"/>
                    <a:pt x="1430" y="429"/>
                    <a:pt x="1430" y="429"/>
                  </a:cubicBezTo>
                  <a:cubicBezTo>
                    <a:pt x="1430" y="429"/>
                    <a:pt x="1358" y="370"/>
                    <a:pt x="1239" y="298"/>
                  </a:cubicBezTo>
                  <a:cubicBezTo>
                    <a:pt x="1120" y="239"/>
                    <a:pt x="953" y="143"/>
                    <a:pt x="763" y="84"/>
                  </a:cubicBezTo>
                  <a:cubicBezTo>
                    <a:pt x="572" y="24"/>
                    <a:pt x="394" y="13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5" name="Google Shape;17275;p56"/>
            <p:cNvSpPr/>
            <p:nvPr/>
          </p:nvSpPr>
          <p:spPr>
            <a:xfrm>
              <a:off x="3512625" y="2047400"/>
              <a:ext cx="24725" cy="11650"/>
            </a:xfrm>
            <a:custGeom>
              <a:avLst/>
              <a:gdLst/>
              <a:ahLst/>
              <a:cxnLst/>
              <a:rect l="l" t="t" r="r" b="b"/>
              <a:pathLst>
                <a:path w="989" h="466" extrusionOk="0">
                  <a:moveTo>
                    <a:pt x="302" y="1"/>
                  </a:moveTo>
                  <a:cubicBezTo>
                    <a:pt x="133" y="1"/>
                    <a:pt x="1" y="48"/>
                    <a:pt x="1" y="48"/>
                  </a:cubicBezTo>
                  <a:cubicBezTo>
                    <a:pt x="1" y="48"/>
                    <a:pt x="155" y="310"/>
                    <a:pt x="417" y="417"/>
                  </a:cubicBezTo>
                  <a:cubicBezTo>
                    <a:pt x="509" y="453"/>
                    <a:pt x="603" y="465"/>
                    <a:pt x="687" y="465"/>
                  </a:cubicBezTo>
                  <a:cubicBezTo>
                    <a:pt x="857" y="465"/>
                    <a:pt x="989" y="417"/>
                    <a:pt x="989" y="417"/>
                  </a:cubicBezTo>
                  <a:cubicBezTo>
                    <a:pt x="989" y="417"/>
                    <a:pt x="834" y="144"/>
                    <a:pt x="572" y="48"/>
                  </a:cubicBezTo>
                  <a:cubicBezTo>
                    <a:pt x="481" y="13"/>
                    <a:pt x="387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6" name="Google Shape;17276;p56"/>
            <p:cNvSpPr/>
            <p:nvPr/>
          </p:nvSpPr>
          <p:spPr>
            <a:xfrm>
              <a:off x="3541800" y="2027850"/>
              <a:ext cx="21450" cy="11150"/>
            </a:xfrm>
            <a:custGeom>
              <a:avLst/>
              <a:gdLst/>
              <a:ahLst/>
              <a:cxnLst/>
              <a:rect l="l" t="t" r="r" b="b"/>
              <a:pathLst>
                <a:path w="858" h="446" extrusionOk="0">
                  <a:moveTo>
                    <a:pt x="301" y="1"/>
                  </a:moveTo>
                  <a:cubicBezTo>
                    <a:pt x="136" y="1"/>
                    <a:pt x="0" y="56"/>
                    <a:pt x="0" y="56"/>
                  </a:cubicBezTo>
                  <a:cubicBezTo>
                    <a:pt x="0" y="56"/>
                    <a:pt x="120" y="318"/>
                    <a:pt x="358" y="414"/>
                  </a:cubicBezTo>
                  <a:cubicBezTo>
                    <a:pt x="424" y="437"/>
                    <a:pt x="493" y="445"/>
                    <a:pt x="557" y="445"/>
                  </a:cubicBezTo>
                  <a:cubicBezTo>
                    <a:pt x="722" y="445"/>
                    <a:pt x="858" y="390"/>
                    <a:pt x="858" y="390"/>
                  </a:cubicBezTo>
                  <a:cubicBezTo>
                    <a:pt x="858" y="390"/>
                    <a:pt x="739" y="128"/>
                    <a:pt x="501" y="33"/>
                  </a:cubicBezTo>
                  <a:cubicBezTo>
                    <a:pt x="434" y="9"/>
                    <a:pt x="365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7" name="Google Shape;17277;p56"/>
            <p:cNvSpPr/>
            <p:nvPr/>
          </p:nvSpPr>
          <p:spPr>
            <a:xfrm>
              <a:off x="3503400" y="2281375"/>
              <a:ext cx="359000" cy="107175"/>
            </a:xfrm>
            <a:custGeom>
              <a:avLst/>
              <a:gdLst/>
              <a:ahLst/>
              <a:cxnLst/>
              <a:rect l="l" t="t" r="r" b="b"/>
              <a:pathLst>
                <a:path w="14360" h="4287" extrusionOk="0">
                  <a:moveTo>
                    <a:pt x="1" y="0"/>
                  </a:moveTo>
                  <a:cubicBezTo>
                    <a:pt x="1" y="0"/>
                    <a:pt x="3168" y="1143"/>
                    <a:pt x="7132" y="2334"/>
                  </a:cubicBezTo>
                  <a:cubicBezTo>
                    <a:pt x="11085" y="3512"/>
                    <a:pt x="14360" y="4286"/>
                    <a:pt x="14360" y="4286"/>
                  </a:cubicBezTo>
                  <a:cubicBezTo>
                    <a:pt x="14360" y="4286"/>
                    <a:pt x="11192" y="3143"/>
                    <a:pt x="7240" y="1953"/>
                  </a:cubicBezTo>
                  <a:cubicBezTo>
                    <a:pt x="3275" y="7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8" name="Google Shape;17278;p56"/>
            <p:cNvSpPr/>
            <p:nvPr/>
          </p:nvSpPr>
          <p:spPr>
            <a:xfrm>
              <a:off x="3535850" y="2266775"/>
              <a:ext cx="176225" cy="59550"/>
            </a:xfrm>
            <a:custGeom>
              <a:avLst/>
              <a:gdLst/>
              <a:ahLst/>
              <a:cxnLst/>
              <a:rect l="l" t="t" r="r" b="b"/>
              <a:pathLst>
                <a:path w="7049" h="2382" extrusionOk="0">
                  <a:moveTo>
                    <a:pt x="0" y="1"/>
                  </a:moveTo>
                  <a:cubicBezTo>
                    <a:pt x="0" y="1"/>
                    <a:pt x="1560" y="596"/>
                    <a:pt x="3513" y="1251"/>
                  </a:cubicBezTo>
                  <a:cubicBezTo>
                    <a:pt x="5442" y="1906"/>
                    <a:pt x="7049" y="2382"/>
                    <a:pt x="7049" y="2382"/>
                  </a:cubicBezTo>
                  <a:cubicBezTo>
                    <a:pt x="7049" y="2382"/>
                    <a:pt x="6680" y="2179"/>
                    <a:pt x="6073" y="1882"/>
                  </a:cubicBezTo>
                  <a:cubicBezTo>
                    <a:pt x="5453" y="1584"/>
                    <a:pt x="4608" y="1215"/>
                    <a:pt x="3632" y="882"/>
                  </a:cubicBezTo>
                  <a:cubicBezTo>
                    <a:pt x="2667" y="560"/>
                    <a:pt x="1751" y="334"/>
                    <a:pt x="1084" y="203"/>
                  </a:cubicBezTo>
                  <a:cubicBezTo>
                    <a:pt x="417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9" name="Google Shape;17279;p56"/>
            <p:cNvSpPr/>
            <p:nvPr/>
          </p:nvSpPr>
          <p:spPr>
            <a:xfrm>
              <a:off x="3534650" y="2247425"/>
              <a:ext cx="84575" cy="30400"/>
            </a:xfrm>
            <a:custGeom>
              <a:avLst/>
              <a:gdLst/>
              <a:ahLst/>
              <a:cxnLst/>
              <a:rect l="l" t="t" r="r" b="b"/>
              <a:pathLst>
                <a:path w="3383" h="1216" extrusionOk="0">
                  <a:moveTo>
                    <a:pt x="1" y="1"/>
                  </a:moveTo>
                  <a:cubicBezTo>
                    <a:pt x="1" y="1"/>
                    <a:pt x="703" y="453"/>
                    <a:pt x="1620" y="798"/>
                  </a:cubicBezTo>
                  <a:cubicBezTo>
                    <a:pt x="2561" y="1120"/>
                    <a:pt x="3382" y="1215"/>
                    <a:pt x="3382" y="1215"/>
                  </a:cubicBezTo>
                  <a:cubicBezTo>
                    <a:pt x="3382" y="1215"/>
                    <a:pt x="2692" y="751"/>
                    <a:pt x="1763" y="417"/>
                  </a:cubicBezTo>
                  <a:cubicBezTo>
                    <a:pt x="822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0" name="Google Shape;17280;p56"/>
            <p:cNvSpPr/>
            <p:nvPr/>
          </p:nvSpPr>
          <p:spPr>
            <a:xfrm>
              <a:off x="3540900" y="2226150"/>
              <a:ext cx="47050" cy="16400"/>
            </a:xfrm>
            <a:custGeom>
              <a:avLst/>
              <a:gdLst/>
              <a:ahLst/>
              <a:cxnLst/>
              <a:rect l="l" t="t" r="r" b="b"/>
              <a:pathLst>
                <a:path w="1882" h="656" extrusionOk="0">
                  <a:moveTo>
                    <a:pt x="161" y="1"/>
                  </a:moveTo>
                  <a:cubicBezTo>
                    <a:pt x="61" y="1"/>
                    <a:pt x="1" y="6"/>
                    <a:pt x="1" y="6"/>
                  </a:cubicBezTo>
                  <a:cubicBezTo>
                    <a:pt x="1" y="6"/>
                    <a:pt x="358" y="352"/>
                    <a:pt x="882" y="518"/>
                  </a:cubicBezTo>
                  <a:cubicBezTo>
                    <a:pt x="1216" y="635"/>
                    <a:pt x="1539" y="655"/>
                    <a:pt x="1724" y="655"/>
                  </a:cubicBezTo>
                  <a:cubicBezTo>
                    <a:pt x="1823" y="655"/>
                    <a:pt x="1882" y="649"/>
                    <a:pt x="1882" y="649"/>
                  </a:cubicBezTo>
                  <a:cubicBezTo>
                    <a:pt x="1882" y="649"/>
                    <a:pt x="1525" y="316"/>
                    <a:pt x="1001" y="137"/>
                  </a:cubicBezTo>
                  <a:cubicBezTo>
                    <a:pt x="675" y="21"/>
                    <a:pt x="349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1" name="Google Shape;17281;p56"/>
            <p:cNvSpPr/>
            <p:nvPr/>
          </p:nvSpPr>
          <p:spPr>
            <a:xfrm>
              <a:off x="3515000" y="2193500"/>
              <a:ext cx="24450" cy="13175"/>
            </a:xfrm>
            <a:custGeom>
              <a:avLst/>
              <a:gdLst/>
              <a:ahLst/>
              <a:cxnLst/>
              <a:rect l="l" t="t" r="r" b="b"/>
              <a:pathLst>
                <a:path w="978" h="527" extrusionOk="0">
                  <a:moveTo>
                    <a:pt x="314" y="0"/>
                  </a:moveTo>
                  <a:cubicBezTo>
                    <a:pt x="264" y="0"/>
                    <a:pt x="219" y="6"/>
                    <a:pt x="180" y="15"/>
                  </a:cubicBezTo>
                  <a:cubicBezTo>
                    <a:pt x="72" y="38"/>
                    <a:pt x="1" y="74"/>
                    <a:pt x="1" y="74"/>
                  </a:cubicBezTo>
                  <a:cubicBezTo>
                    <a:pt x="1" y="74"/>
                    <a:pt x="49" y="134"/>
                    <a:pt x="144" y="217"/>
                  </a:cubicBezTo>
                  <a:cubicBezTo>
                    <a:pt x="227" y="288"/>
                    <a:pt x="322" y="360"/>
                    <a:pt x="441" y="419"/>
                  </a:cubicBezTo>
                  <a:cubicBezTo>
                    <a:pt x="561" y="479"/>
                    <a:pt x="703" y="491"/>
                    <a:pt x="799" y="515"/>
                  </a:cubicBezTo>
                  <a:cubicBezTo>
                    <a:pt x="906" y="527"/>
                    <a:pt x="977" y="527"/>
                    <a:pt x="977" y="527"/>
                  </a:cubicBezTo>
                  <a:cubicBezTo>
                    <a:pt x="977" y="527"/>
                    <a:pt x="965" y="455"/>
                    <a:pt x="906" y="348"/>
                  </a:cubicBezTo>
                  <a:cubicBezTo>
                    <a:pt x="846" y="241"/>
                    <a:pt x="739" y="122"/>
                    <a:pt x="596" y="62"/>
                  </a:cubicBezTo>
                  <a:cubicBezTo>
                    <a:pt x="498" y="17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2" name="Google Shape;17282;p56"/>
            <p:cNvSpPr/>
            <p:nvPr/>
          </p:nvSpPr>
          <p:spPr>
            <a:xfrm>
              <a:off x="4025500" y="2731725"/>
              <a:ext cx="351250" cy="135750"/>
            </a:xfrm>
            <a:custGeom>
              <a:avLst/>
              <a:gdLst/>
              <a:ahLst/>
              <a:cxnLst/>
              <a:rect l="l" t="t" r="r" b="b"/>
              <a:pathLst>
                <a:path w="14050" h="5430" extrusionOk="0">
                  <a:moveTo>
                    <a:pt x="0" y="0"/>
                  </a:moveTo>
                  <a:cubicBezTo>
                    <a:pt x="1" y="0"/>
                    <a:pt x="3060" y="1393"/>
                    <a:pt x="6941" y="2893"/>
                  </a:cubicBezTo>
                  <a:cubicBezTo>
                    <a:pt x="10835" y="4405"/>
                    <a:pt x="14050" y="5429"/>
                    <a:pt x="14050" y="5429"/>
                  </a:cubicBezTo>
                  <a:cubicBezTo>
                    <a:pt x="14050" y="5429"/>
                    <a:pt x="10978" y="4024"/>
                    <a:pt x="7096" y="2524"/>
                  </a:cubicBezTo>
                  <a:cubicBezTo>
                    <a:pt x="3215" y="1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3" name="Google Shape;17283;p56"/>
            <p:cNvSpPr/>
            <p:nvPr/>
          </p:nvSpPr>
          <p:spPr>
            <a:xfrm>
              <a:off x="4029950" y="2719800"/>
              <a:ext cx="156600" cy="59575"/>
            </a:xfrm>
            <a:custGeom>
              <a:avLst/>
              <a:gdLst/>
              <a:ahLst/>
              <a:cxnLst/>
              <a:rect l="l" t="t" r="r" b="b"/>
              <a:pathLst>
                <a:path w="6264" h="2383" extrusionOk="0">
                  <a:moveTo>
                    <a:pt x="1" y="1"/>
                  </a:moveTo>
                  <a:cubicBezTo>
                    <a:pt x="1" y="1"/>
                    <a:pt x="1334" y="715"/>
                    <a:pt x="3061" y="1370"/>
                  </a:cubicBezTo>
                  <a:cubicBezTo>
                    <a:pt x="4787" y="2037"/>
                    <a:pt x="6263" y="2382"/>
                    <a:pt x="6263" y="2382"/>
                  </a:cubicBezTo>
                  <a:cubicBezTo>
                    <a:pt x="6263" y="2382"/>
                    <a:pt x="4930" y="1668"/>
                    <a:pt x="3192" y="1013"/>
                  </a:cubicBezTo>
                  <a:cubicBezTo>
                    <a:pt x="147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4" name="Google Shape;17284;p56"/>
            <p:cNvSpPr/>
            <p:nvPr/>
          </p:nvSpPr>
          <p:spPr>
            <a:xfrm>
              <a:off x="4058525" y="2714150"/>
              <a:ext cx="124750" cy="47350"/>
            </a:xfrm>
            <a:custGeom>
              <a:avLst/>
              <a:gdLst/>
              <a:ahLst/>
              <a:cxnLst/>
              <a:rect l="l" t="t" r="r" b="b"/>
              <a:pathLst>
                <a:path w="4990" h="1894" extrusionOk="0">
                  <a:moveTo>
                    <a:pt x="1" y="1"/>
                  </a:moveTo>
                  <a:cubicBezTo>
                    <a:pt x="1" y="1"/>
                    <a:pt x="1060" y="608"/>
                    <a:pt x="2430" y="1132"/>
                  </a:cubicBezTo>
                  <a:cubicBezTo>
                    <a:pt x="3799" y="1656"/>
                    <a:pt x="4989" y="1894"/>
                    <a:pt x="4989" y="1894"/>
                  </a:cubicBezTo>
                  <a:cubicBezTo>
                    <a:pt x="4989" y="1894"/>
                    <a:pt x="3942" y="1275"/>
                    <a:pt x="2561" y="763"/>
                  </a:cubicBezTo>
                  <a:cubicBezTo>
                    <a:pt x="1191" y="23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5" name="Google Shape;17285;p56"/>
            <p:cNvSpPr/>
            <p:nvPr/>
          </p:nvSpPr>
          <p:spPr>
            <a:xfrm>
              <a:off x="4118350" y="2718625"/>
              <a:ext cx="130400" cy="49425"/>
            </a:xfrm>
            <a:custGeom>
              <a:avLst/>
              <a:gdLst/>
              <a:ahLst/>
              <a:cxnLst/>
              <a:rect l="l" t="t" r="r" b="b"/>
              <a:pathLst>
                <a:path w="5216" h="1977" extrusionOk="0">
                  <a:moveTo>
                    <a:pt x="1" y="0"/>
                  </a:moveTo>
                  <a:cubicBezTo>
                    <a:pt x="1" y="0"/>
                    <a:pt x="1096" y="619"/>
                    <a:pt x="2537" y="1179"/>
                  </a:cubicBezTo>
                  <a:cubicBezTo>
                    <a:pt x="3978" y="1715"/>
                    <a:pt x="5216" y="1977"/>
                    <a:pt x="5216" y="1977"/>
                  </a:cubicBezTo>
                  <a:cubicBezTo>
                    <a:pt x="5216" y="1977"/>
                    <a:pt x="4120" y="1358"/>
                    <a:pt x="2680" y="798"/>
                  </a:cubicBezTo>
                  <a:cubicBezTo>
                    <a:pt x="1239" y="2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6" name="Google Shape;17286;p56"/>
            <p:cNvSpPr/>
            <p:nvPr/>
          </p:nvSpPr>
          <p:spPr>
            <a:xfrm>
              <a:off x="5117900" y="2785300"/>
              <a:ext cx="11625" cy="60150"/>
            </a:xfrm>
            <a:custGeom>
              <a:avLst/>
              <a:gdLst/>
              <a:ahLst/>
              <a:cxnLst/>
              <a:rect l="l" t="t" r="r" b="b"/>
              <a:pathLst>
                <a:path w="465" h="2406" extrusionOk="0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57" y="96"/>
                    <a:pt x="214" y="322"/>
                  </a:cubicBezTo>
                  <a:cubicBezTo>
                    <a:pt x="119" y="512"/>
                    <a:pt x="0" y="846"/>
                    <a:pt x="0" y="1203"/>
                  </a:cubicBezTo>
                  <a:cubicBezTo>
                    <a:pt x="0" y="1572"/>
                    <a:pt x="95" y="1881"/>
                    <a:pt x="202" y="2096"/>
                  </a:cubicBezTo>
                  <a:cubicBezTo>
                    <a:pt x="310" y="2298"/>
                    <a:pt x="417" y="2405"/>
                    <a:pt x="417" y="2405"/>
                  </a:cubicBezTo>
                  <a:cubicBezTo>
                    <a:pt x="417" y="2405"/>
                    <a:pt x="417" y="2262"/>
                    <a:pt x="393" y="2036"/>
                  </a:cubicBezTo>
                  <a:lnTo>
                    <a:pt x="393" y="1203"/>
                  </a:lnTo>
                  <a:cubicBezTo>
                    <a:pt x="417" y="893"/>
                    <a:pt x="417" y="596"/>
                    <a:pt x="429" y="369"/>
                  </a:cubicBezTo>
                  <a:cubicBezTo>
                    <a:pt x="441" y="131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7" name="Google Shape;17287;p56"/>
            <p:cNvSpPr/>
            <p:nvPr/>
          </p:nvSpPr>
          <p:spPr>
            <a:xfrm>
              <a:off x="5097050" y="2811200"/>
              <a:ext cx="10750" cy="29775"/>
            </a:xfrm>
            <a:custGeom>
              <a:avLst/>
              <a:gdLst/>
              <a:ahLst/>
              <a:cxnLst/>
              <a:rect l="l" t="t" r="r" b="b"/>
              <a:pathLst>
                <a:path w="430" h="1191" extrusionOk="0">
                  <a:moveTo>
                    <a:pt x="191" y="0"/>
                  </a:moveTo>
                  <a:cubicBezTo>
                    <a:pt x="191" y="0"/>
                    <a:pt x="1" y="262"/>
                    <a:pt x="24" y="607"/>
                  </a:cubicBezTo>
                  <a:cubicBezTo>
                    <a:pt x="48" y="941"/>
                    <a:pt x="251" y="1191"/>
                    <a:pt x="251" y="1191"/>
                  </a:cubicBezTo>
                  <a:cubicBezTo>
                    <a:pt x="251" y="1191"/>
                    <a:pt x="429" y="905"/>
                    <a:pt x="417" y="583"/>
                  </a:cubicBezTo>
                  <a:cubicBezTo>
                    <a:pt x="405" y="25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8" name="Google Shape;17288;p56"/>
            <p:cNvSpPr/>
            <p:nvPr/>
          </p:nvSpPr>
          <p:spPr>
            <a:xfrm>
              <a:off x="5064025" y="2168250"/>
              <a:ext cx="10725" cy="52425"/>
            </a:xfrm>
            <a:custGeom>
              <a:avLst/>
              <a:gdLst/>
              <a:ahLst/>
              <a:cxnLst/>
              <a:rect l="l" t="t" r="r" b="b"/>
              <a:pathLst>
                <a:path w="429" h="2097" extrusionOk="0">
                  <a:moveTo>
                    <a:pt x="214" y="1"/>
                  </a:moveTo>
                  <a:cubicBezTo>
                    <a:pt x="214" y="1"/>
                    <a:pt x="60" y="477"/>
                    <a:pt x="24" y="1048"/>
                  </a:cubicBezTo>
                  <a:cubicBezTo>
                    <a:pt x="0" y="1608"/>
                    <a:pt x="95" y="2096"/>
                    <a:pt x="95" y="2096"/>
                  </a:cubicBezTo>
                  <a:cubicBezTo>
                    <a:pt x="95" y="2096"/>
                    <a:pt x="155" y="2001"/>
                    <a:pt x="226" y="1798"/>
                  </a:cubicBezTo>
                  <a:cubicBezTo>
                    <a:pt x="310" y="1608"/>
                    <a:pt x="393" y="1358"/>
                    <a:pt x="417" y="1060"/>
                  </a:cubicBezTo>
                  <a:cubicBezTo>
                    <a:pt x="429" y="763"/>
                    <a:pt x="381" y="489"/>
                    <a:pt x="322" y="298"/>
                  </a:cubicBezTo>
                  <a:cubicBezTo>
                    <a:pt x="274" y="120"/>
                    <a:pt x="21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9" name="Google Shape;17289;p56"/>
            <p:cNvSpPr/>
            <p:nvPr/>
          </p:nvSpPr>
          <p:spPr>
            <a:xfrm>
              <a:off x="3860000" y="2309950"/>
              <a:ext cx="44975" cy="74425"/>
            </a:xfrm>
            <a:custGeom>
              <a:avLst/>
              <a:gdLst/>
              <a:ahLst/>
              <a:cxnLst/>
              <a:rect l="l" t="t" r="r" b="b"/>
              <a:pathLst>
                <a:path w="1799" h="2977" extrusionOk="0">
                  <a:moveTo>
                    <a:pt x="1798" y="0"/>
                  </a:moveTo>
                  <a:lnTo>
                    <a:pt x="1798" y="0"/>
                  </a:lnTo>
                  <a:cubicBezTo>
                    <a:pt x="1798" y="0"/>
                    <a:pt x="1227" y="572"/>
                    <a:pt x="727" y="1393"/>
                  </a:cubicBezTo>
                  <a:cubicBezTo>
                    <a:pt x="238" y="2226"/>
                    <a:pt x="0" y="2977"/>
                    <a:pt x="0" y="2977"/>
                  </a:cubicBezTo>
                  <a:cubicBezTo>
                    <a:pt x="0" y="2977"/>
                    <a:pt x="572" y="2417"/>
                    <a:pt x="1072" y="1595"/>
                  </a:cubicBezTo>
                  <a:cubicBezTo>
                    <a:pt x="1560" y="774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0" name="Google Shape;17290;p56"/>
            <p:cNvSpPr/>
            <p:nvPr/>
          </p:nvSpPr>
          <p:spPr>
            <a:xfrm>
              <a:off x="3877250" y="2371850"/>
              <a:ext cx="14625" cy="20850"/>
            </a:xfrm>
            <a:custGeom>
              <a:avLst/>
              <a:gdLst/>
              <a:ahLst/>
              <a:cxnLst/>
              <a:rect l="l" t="t" r="r" b="b"/>
              <a:pathLst>
                <a:path w="585" h="834" extrusionOk="0">
                  <a:moveTo>
                    <a:pt x="572" y="0"/>
                  </a:moveTo>
                  <a:cubicBezTo>
                    <a:pt x="572" y="0"/>
                    <a:pt x="513" y="24"/>
                    <a:pt x="418" y="84"/>
                  </a:cubicBezTo>
                  <a:cubicBezTo>
                    <a:pt x="346" y="143"/>
                    <a:pt x="239" y="227"/>
                    <a:pt x="168" y="322"/>
                  </a:cubicBezTo>
                  <a:cubicBezTo>
                    <a:pt x="96" y="429"/>
                    <a:pt x="48" y="548"/>
                    <a:pt x="37" y="655"/>
                  </a:cubicBezTo>
                  <a:cubicBezTo>
                    <a:pt x="1" y="762"/>
                    <a:pt x="1" y="834"/>
                    <a:pt x="1" y="834"/>
                  </a:cubicBezTo>
                  <a:cubicBezTo>
                    <a:pt x="1" y="834"/>
                    <a:pt x="72" y="834"/>
                    <a:pt x="179" y="786"/>
                  </a:cubicBezTo>
                  <a:cubicBezTo>
                    <a:pt x="275" y="739"/>
                    <a:pt x="394" y="667"/>
                    <a:pt x="477" y="548"/>
                  </a:cubicBezTo>
                  <a:cubicBezTo>
                    <a:pt x="560" y="429"/>
                    <a:pt x="584" y="274"/>
                    <a:pt x="584" y="179"/>
                  </a:cubicBezTo>
                  <a:cubicBezTo>
                    <a:pt x="584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1" name="Google Shape;17291;p56"/>
            <p:cNvSpPr/>
            <p:nvPr/>
          </p:nvSpPr>
          <p:spPr>
            <a:xfrm>
              <a:off x="3895125" y="2380475"/>
              <a:ext cx="16100" cy="16400"/>
            </a:xfrm>
            <a:custGeom>
              <a:avLst/>
              <a:gdLst/>
              <a:ahLst/>
              <a:cxnLst/>
              <a:rect l="l" t="t" r="r" b="b"/>
              <a:pathLst>
                <a:path w="644" h="656" extrusionOk="0">
                  <a:moveTo>
                    <a:pt x="596" y="1"/>
                  </a:moveTo>
                  <a:lnTo>
                    <a:pt x="596" y="1"/>
                  </a:lnTo>
                  <a:cubicBezTo>
                    <a:pt x="595" y="1"/>
                    <a:pt x="334" y="37"/>
                    <a:pt x="167" y="203"/>
                  </a:cubicBezTo>
                  <a:cubicBezTo>
                    <a:pt x="24" y="382"/>
                    <a:pt x="0" y="656"/>
                    <a:pt x="0" y="656"/>
                  </a:cubicBezTo>
                  <a:cubicBezTo>
                    <a:pt x="0" y="656"/>
                    <a:pt x="4" y="656"/>
                    <a:pt x="10" y="656"/>
                  </a:cubicBezTo>
                  <a:cubicBezTo>
                    <a:pt x="62" y="656"/>
                    <a:pt x="306" y="646"/>
                    <a:pt x="465" y="477"/>
                  </a:cubicBezTo>
                  <a:cubicBezTo>
                    <a:pt x="643" y="275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2" name="Google Shape;17292;p56"/>
            <p:cNvSpPr/>
            <p:nvPr/>
          </p:nvSpPr>
          <p:spPr>
            <a:xfrm>
              <a:off x="4099000" y="1753925"/>
              <a:ext cx="31300" cy="50325"/>
            </a:xfrm>
            <a:custGeom>
              <a:avLst/>
              <a:gdLst/>
              <a:ahLst/>
              <a:cxnLst/>
              <a:rect l="l" t="t" r="r" b="b"/>
              <a:pathLst>
                <a:path w="1252" h="2013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251" y="0"/>
                    <a:pt x="811" y="357"/>
                    <a:pt x="465" y="905"/>
                  </a:cubicBezTo>
                  <a:cubicBezTo>
                    <a:pt x="120" y="1465"/>
                    <a:pt x="1" y="2012"/>
                    <a:pt x="1" y="2012"/>
                  </a:cubicBezTo>
                  <a:cubicBezTo>
                    <a:pt x="1" y="2012"/>
                    <a:pt x="453" y="1667"/>
                    <a:pt x="799" y="1107"/>
                  </a:cubicBezTo>
                  <a:cubicBezTo>
                    <a:pt x="1132" y="54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3" name="Google Shape;17293;p56"/>
            <p:cNvSpPr/>
            <p:nvPr/>
          </p:nvSpPr>
          <p:spPr>
            <a:xfrm>
              <a:off x="4130275" y="1766125"/>
              <a:ext cx="14300" cy="18475"/>
            </a:xfrm>
            <a:custGeom>
              <a:avLst/>
              <a:gdLst/>
              <a:ahLst/>
              <a:cxnLst/>
              <a:rect l="l" t="t" r="r" b="b"/>
              <a:pathLst>
                <a:path w="572" h="739" extrusionOk="0">
                  <a:moveTo>
                    <a:pt x="572" y="0"/>
                  </a:moveTo>
                  <a:cubicBezTo>
                    <a:pt x="572" y="0"/>
                    <a:pt x="488" y="0"/>
                    <a:pt x="405" y="24"/>
                  </a:cubicBezTo>
                  <a:cubicBezTo>
                    <a:pt x="298" y="60"/>
                    <a:pt x="179" y="119"/>
                    <a:pt x="107" y="238"/>
                  </a:cubicBezTo>
                  <a:cubicBezTo>
                    <a:pt x="36" y="346"/>
                    <a:pt x="0" y="477"/>
                    <a:pt x="24" y="584"/>
                  </a:cubicBezTo>
                  <a:cubicBezTo>
                    <a:pt x="24" y="679"/>
                    <a:pt x="48" y="739"/>
                    <a:pt x="48" y="739"/>
                  </a:cubicBezTo>
                  <a:lnTo>
                    <a:pt x="191" y="667"/>
                  </a:lnTo>
                  <a:cubicBezTo>
                    <a:pt x="286" y="619"/>
                    <a:pt x="369" y="548"/>
                    <a:pt x="429" y="465"/>
                  </a:cubicBezTo>
                  <a:cubicBezTo>
                    <a:pt x="488" y="358"/>
                    <a:pt x="524" y="250"/>
                    <a:pt x="536" y="167"/>
                  </a:cubicBezTo>
                  <a:cubicBezTo>
                    <a:pt x="572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4" name="Google Shape;17294;p56"/>
            <p:cNvSpPr/>
            <p:nvPr/>
          </p:nvSpPr>
          <p:spPr>
            <a:xfrm>
              <a:off x="3648350" y="2253075"/>
              <a:ext cx="34575" cy="42000"/>
            </a:xfrm>
            <a:custGeom>
              <a:avLst/>
              <a:gdLst/>
              <a:ahLst/>
              <a:cxnLst/>
              <a:rect l="l" t="t" r="r" b="b"/>
              <a:pathLst>
                <a:path w="1383" h="1680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2" y="1"/>
                    <a:pt x="918" y="251"/>
                    <a:pt x="549" y="715"/>
                  </a:cubicBezTo>
                  <a:cubicBezTo>
                    <a:pt x="156" y="1180"/>
                    <a:pt x="1" y="1680"/>
                    <a:pt x="1" y="1680"/>
                  </a:cubicBezTo>
                  <a:cubicBezTo>
                    <a:pt x="1" y="1680"/>
                    <a:pt x="465" y="1430"/>
                    <a:pt x="846" y="965"/>
                  </a:cubicBezTo>
                  <a:cubicBezTo>
                    <a:pt x="1227" y="513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5" name="Google Shape;17295;p56"/>
            <p:cNvSpPr/>
            <p:nvPr/>
          </p:nvSpPr>
          <p:spPr>
            <a:xfrm>
              <a:off x="3665325" y="2277200"/>
              <a:ext cx="19975" cy="22950"/>
            </a:xfrm>
            <a:custGeom>
              <a:avLst/>
              <a:gdLst/>
              <a:ahLst/>
              <a:cxnLst/>
              <a:rect l="l" t="t" r="r" b="b"/>
              <a:pathLst>
                <a:path w="799" h="918" extrusionOk="0">
                  <a:moveTo>
                    <a:pt x="798" y="0"/>
                  </a:moveTo>
                  <a:lnTo>
                    <a:pt x="798" y="0"/>
                  </a:lnTo>
                  <a:cubicBezTo>
                    <a:pt x="798" y="0"/>
                    <a:pt x="465" y="84"/>
                    <a:pt x="251" y="334"/>
                  </a:cubicBezTo>
                  <a:cubicBezTo>
                    <a:pt x="24" y="572"/>
                    <a:pt x="1" y="917"/>
                    <a:pt x="1" y="917"/>
                  </a:cubicBezTo>
                  <a:cubicBezTo>
                    <a:pt x="1" y="917"/>
                    <a:pt x="322" y="834"/>
                    <a:pt x="548" y="584"/>
                  </a:cubicBezTo>
                  <a:cubicBezTo>
                    <a:pt x="774" y="346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6" name="Google Shape;17296;p56"/>
            <p:cNvSpPr/>
            <p:nvPr/>
          </p:nvSpPr>
          <p:spPr>
            <a:xfrm>
              <a:off x="4449050" y="2891250"/>
              <a:ext cx="460800" cy="175350"/>
            </a:xfrm>
            <a:custGeom>
              <a:avLst/>
              <a:gdLst/>
              <a:ahLst/>
              <a:cxnLst/>
              <a:rect l="l" t="t" r="r" b="b"/>
              <a:pathLst>
                <a:path w="18432" h="7014" extrusionOk="0">
                  <a:moveTo>
                    <a:pt x="1" y="1"/>
                  </a:moveTo>
                  <a:cubicBezTo>
                    <a:pt x="1" y="1"/>
                    <a:pt x="4049" y="1751"/>
                    <a:pt x="9145" y="3692"/>
                  </a:cubicBezTo>
                  <a:cubicBezTo>
                    <a:pt x="14229" y="5621"/>
                    <a:pt x="18432" y="7014"/>
                    <a:pt x="18432" y="7014"/>
                  </a:cubicBezTo>
                  <a:cubicBezTo>
                    <a:pt x="18432" y="7014"/>
                    <a:pt x="14383" y="5252"/>
                    <a:pt x="9288" y="3323"/>
                  </a:cubicBezTo>
                  <a:cubicBezTo>
                    <a:pt x="4204" y="138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7" name="Google Shape;17297;p56"/>
            <p:cNvSpPr/>
            <p:nvPr/>
          </p:nvSpPr>
          <p:spPr>
            <a:xfrm>
              <a:off x="4925600" y="3071050"/>
              <a:ext cx="52125" cy="19675"/>
            </a:xfrm>
            <a:custGeom>
              <a:avLst/>
              <a:gdLst/>
              <a:ahLst/>
              <a:cxnLst/>
              <a:rect l="l" t="t" r="r" b="b"/>
              <a:pathLst>
                <a:path w="2085" h="787" extrusionOk="0">
                  <a:moveTo>
                    <a:pt x="1" y="0"/>
                  </a:moveTo>
                  <a:cubicBezTo>
                    <a:pt x="1" y="0"/>
                    <a:pt x="382" y="357"/>
                    <a:pt x="965" y="572"/>
                  </a:cubicBezTo>
                  <a:cubicBezTo>
                    <a:pt x="1548" y="786"/>
                    <a:pt x="2084" y="786"/>
                    <a:pt x="2084" y="786"/>
                  </a:cubicBezTo>
                  <a:cubicBezTo>
                    <a:pt x="2084" y="786"/>
                    <a:pt x="1691" y="429"/>
                    <a:pt x="1108" y="203"/>
                  </a:cubicBezTo>
                  <a:cubicBezTo>
                    <a:pt x="525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8" name="Google Shape;17298;p56"/>
            <p:cNvSpPr/>
            <p:nvPr/>
          </p:nvSpPr>
          <p:spPr>
            <a:xfrm>
              <a:off x="4994950" y="3093775"/>
              <a:ext cx="31875" cy="13500"/>
            </a:xfrm>
            <a:custGeom>
              <a:avLst/>
              <a:gdLst/>
              <a:ahLst/>
              <a:cxnLst/>
              <a:rect l="l" t="t" r="r" b="b"/>
              <a:pathLst>
                <a:path w="1275" h="540" extrusionOk="0">
                  <a:moveTo>
                    <a:pt x="240" y="0"/>
                  </a:moveTo>
                  <a:cubicBezTo>
                    <a:pt x="98" y="0"/>
                    <a:pt x="1" y="20"/>
                    <a:pt x="1" y="20"/>
                  </a:cubicBezTo>
                  <a:cubicBezTo>
                    <a:pt x="1" y="20"/>
                    <a:pt x="215" y="318"/>
                    <a:pt x="572" y="460"/>
                  </a:cubicBezTo>
                  <a:cubicBezTo>
                    <a:pt x="732" y="523"/>
                    <a:pt x="899" y="539"/>
                    <a:pt x="1031" y="539"/>
                  </a:cubicBezTo>
                  <a:cubicBezTo>
                    <a:pt x="1174" y="539"/>
                    <a:pt x="1275" y="520"/>
                    <a:pt x="1275" y="520"/>
                  </a:cubicBezTo>
                  <a:cubicBezTo>
                    <a:pt x="1275" y="520"/>
                    <a:pt x="1049" y="222"/>
                    <a:pt x="703" y="79"/>
                  </a:cubicBezTo>
                  <a:cubicBezTo>
                    <a:pt x="538" y="17"/>
                    <a:pt x="370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9" name="Google Shape;17299;p56"/>
            <p:cNvSpPr/>
            <p:nvPr/>
          </p:nvSpPr>
          <p:spPr>
            <a:xfrm>
              <a:off x="5042275" y="3114625"/>
              <a:ext cx="26825" cy="11900"/>
            </a:xfrm>
            <a:custGeom>
              <a:avLst/>
              <a:gdLst/>
              <a:ahLst/>
              <a:cxnLst/>
              <a:rect l="l" t="t" r="r" b="b"/>
              <a:pathLst>
                <a:path w="1073" h="476" extrusionOk="0">
                  <a:moveTo>
                    <a:pt x="272" y="0"/>
                  </a:moveTo>
                  <a:cubicBezTo>
                    <a:pt x="116" y="0"/>
                    <a:pt x="1" y="31"/>
                    <a:pt x="1" y="31"/>
                  </a:cubicBezTo>
                  <a:cubicBezTo>
                    <a:pt x="1" y="31"/>
                    <a:pt x="168" y="305"/>
                    <a:pt x="465" y="424"/>
                  </a:cubicBezTo>
                  <a:cubicBezTo>
                    <a:pt x="572" y="463"/>
                    <a:pt x="681" y="475"/>
                    <a:pt x="776" y="475"/>
                  </a:cubicBezTo>
                  <a:cubicBezTo>
                    <a:pt x="946" y="475"/>
                    <a:pt x="1072" y="436"/>
                    <a:pt x="1072" y="436"/>
                  </a:cubicBezTo>
                  <a:cubicBezTo>
                    <a:pt x="1072" y="436"/>
                    <a:pt x="906" y="162"/>
                    <a:pt x="608" y="55"/>
                  </a:cubicBezTo>
                  <a:cubicBezTo>
                    <a:pt x="492" y="13"/>
                    <a:pt x="373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0" name="Google Shape;17300;p56"/>
            <p:cNvSpPr/>
            <p:nvPr/>
          </p:nvSpPr>
          <p:spPr>
            <a:xfrm>
              <a:off x="5104500" y="3139425"/>
              <a:ext cx="44375" cy="16800"/>
            </a:xfrm>
            <a:custGeom>
              <a:avLst/>
              <a:gdLst/>
              <a:ahLst/>
              <a:cxnLst/>
              <a:rect l="l" t="t" r="r" b="b"/>
              <a:pathLst>
                <a:path w="1775" h="672" extrusionOk="0">
                  <a:moveTo>
                    <a:pt x="102" y="1"/>
                  </a:moveTo>
                  <a:cubicBezTo>
                    <a:pt x="37" y="1"/>
                    <a:pt x="0" y="4"/>
                    <a:pt x="0" y="4"/>
                  </a:cubicBezTo>
                  <a:cubicBezTo>
                    <a:pt x="0" y="4"/>
                    <a:pt x="322" y="325"/>
                    <a:pt x="822" y="516"/>
                  </a:cubicBezTo>
                  <a:cubicBezTo>
                    <a:pt x="1207" y="657"/>
                    <a:pt x="1578" y="671"/>
                    <a:pt x="1717" y="671"/>
                  </a:cubicBezTo>
                  <a:cubicBezTo>
                    <a:pt x="1754" y="671"/>
                    <a:pt x="1774" y="670"/>
                    <a:pt x="1774" y="670"/>
                  </a:cubicBezTo>
                  <a:cubicBezTo>
                    <a:pt x="1774" y="670"/>
                    <a:pt x="1441" y="325"/>
                    <a:pt x="953" y="147"/>
                  </a:cubicBezTo>
                  <a:cubicBezTo>
                    <a:pt x="596" y="19"/>
                    <a:pt x="263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1" name="Google Shape;17301;p56"/>
            <p:cNvSpPr/>
            <p:nvPr/>
          </p:nvSpPr>
          <p:spPr>
            <a:xfrm>
              <a:off x="3391175" y="2492100"/>
              <a:ext cx="606350" cy="231000"/>
            </a:xfrm>
            <a:custGeom>
              <a:avLst/>
              <a:gdLst/>
              <a:ahLst/>
              <a:cxnLst/>
              <a:rect l="l" t="t" r="r" b="b"/>
              <a:pathLst>
                <a:path w="24254" h="9240" extrusionOk="0">
                  <a:moveTo>
                    <a:pt x="1" y="1"/>
                  </a:moveTo>
                  <a:cubicBezTo>
                    <a:pt x="2" y="1"/>
                    <a:pt x="5359" y="2263"/>
                    <a:pt x="12050" y="4799"/>
                  </a:cubicBezTo>
                  <a:cubicBezTo>
                    <a:pt x="18753" y="7347"/>
                    <a:pt x="24254" y="9240"/>
                    <a:pt x="24254" y="9240"/>
                  </a:cubicBezTo>
                  <a:cubicBezTo>
                    <a:pt x="24254" y="9240"/>
                    <a:pt x="18896" y="6978"/>
                    <a:pt x="12205" y="4430"/>
                  </a:cubicBezTo>
                  <a:cubicBezTo>
                    <a:pt x="5502" y="188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2" name="Google Shape;17302;p56"/>
            <p:cNvSpPr/>
            <p:nvPr/>
          </p:nvSpPr>
          <p:spPr>
            <a:xfrm>
              <a:off x="3365875" y="2483750"/>
              <a:ext cx="10450" cy="7200"/>
            </a:xfrm>
            <a:custGeom>
              <a:avLst/>
              <a:gdLst/>
              <a:ahLst/>
              <a:cxnLst/>
              <a:rect l="l" t="t" r="r" b="b"/>
              <a:pathLst>
                <a:path w="418" h="288" extrusionOk="0">
                  <a:moveTo>
                    <a:pt x="178" y="0"/>
                  </a:moveTo>
                  <a:cubicBezTo>
                    <a:pt x="157" y="0"/>
                    <a:pt x="144" y="1"/>
                    <a:pt x="144" y="1"/>
                  </a:cubicBezTo>
                  <a:cubicBezTo>
                    <a:pt x="144" y="1"/>
                    <a:pt x="1" y="156"/>
                    <a:pt x="25" y="227"/>
                  </a:cubicBezTo>
                  <a:cubicBezTo>
                    <a:pt x="51" y="281"/>
                    <a:pt x="172" y="288"/>
                    <a:pt x="231" y="288"/>
                  </a:cubicBezTo>
                  <a:cubicBezTo>
                    <a:pt x="250" y="288"/>
                    <a:pt x="263" y="287"/>
                    <a:pt x="263" y="287"/>
                  </a:cubicBezTo>
                  <a:cubicBezTo>
                    <a:pt x="263" y="287"/>
                    <a:pt x="418" y="132"/>
                    <a:pt x="382" y="61"/>
                  </a:cubicBezTo>
                  <a:cubicBezTo>
                    <a:pt x="364" y="7"/>
                    <a:pt x="239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3" name="Google Shape;17303;p56"/>
            <p:cNvSpPr/>
            <p:nvPr/>
          </p:nvSpPr>
          <p:spPr>
            <a:xfrm>
              <a:off x="3254550" y="2441875"/>
              <a:ext cx="25325" cy="11775"/>
            </a:xfrm>
            <a:custGeom>
              <a:avLst/>
              <a:gdLst/>
              <a:ahLst/>
              <a:cxnLst/>
              <a:rect l="l" t="t" r="r" b="b"/>
              <a:pathLst>
                <a:path w="1013" h="471" extrusionOk="0">
                  <a:moveTo>
                    <a:pt x="288" y="1"/>
                  </a:moveTo>
                  <a:cubicBezTo>
                    <a:pt x="124" y="1"/>
                    <a:pt x="1" y="45"/>
                    <a:pt x="1" y="45"/>
                  </a:cubicBezTo>
                  <a:cubicBezTo>
                    <a:pt x="1" y="45"/>
                    <a:pt x="144" y="307"/>
                    <a:pt x="430" y="414"/>
                  </a:cubicBezTo>
                  <a:cubicBezTo>
                    <a:pt x="532" y="457"/>
                    <a:pt x="635" y="470"/>
                    <a:pt x="726" y="470"/>
                  </a:cubicBezTo>
                  <a:cubicBezTo>
                    <a:pt x="890" y="470"/>
                    <a:pt x="1013" y="426"/>
                    <a:pt x="1013" y="426"/>
                  </a:cubicBezTo>
                  <a:cubicBezTo>
                    <a:pt x="1013" y="426"/>
                    <a:pt x="858" y="164"/>
                    <a:pt x="584" y="57"/>
                  </a:cubicBezTo>
                  <a:cubicBezTo>
                    <a:pt x="482" y="14"/>
                    <a:pt x="379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4" name="Google Shape;17304;p56"/>
            <p:cNvSpPr/>
            <p:nvPr/>
          </p:nvSpPr>
          <p:spPr>
            <a:xfrm>
              <a:off x="4807725" y="3065975"/>
              <a:ext cx="148550" cy="56575"/>
            </a:xfrm>
            <a:custGeom>
              <a:avLst/>
              <a:gdLst/>
              <a:ahLst/>
              <a:cxnLst/>
              <a:rect l="l" t="t" r="r" b="b"/>
              <a:pathLst>
                <a:path w="5942" h="226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75" y="691"/>
                    <a:pt x="2906" y="1310"/>
                  </a:cubicBezTo>
                  <a:cubicBezTo>
                    <a:pt x="4549" y="1942"/>
                    <a:pt x="5942" y="2263"/>
                    <a:pt x="5942" y="2263"/>
                  </a:cubicBezTo>
                  <a:cubicBezTo>
                    <a:pt x="5942" y="2263"/>
                    <a:pt x="4692" y="1572"/>
                    <a:pt x="3037" y="953"/>
                  </a:cubicBezTo>
                  <a:cubicBezTo>
                    <a:pt x="1406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5" name="Google Shape;17305;p56"/>
            <p:cNvSpPr/>
            <p:nvPr/>
          </p:nvSpPr>
          <p:spPr>
            <a:xfrm>
              <a:off x="3101575" y="21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6" name="Google Shape;17306;p56"/>
            <p:cNvSpPr/>
            <p:nvPr/>
          </p:nvSpPr>
          <p:spPr>
            <a:xfrm>
              <a:off x="3335525" y="197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7" name="Google Shape;17307;p56"/>
            <p:cNvSpPr/>
            <p:nvPr/>
          </p:nvSpPr>
          <p:spPr>
            <a:xfrm>
              <a:off x="4480000" y="1694975"/>
              <a:ext cx="472725" cy="324775"/>
            </a:xfrm>
            <a:custGeom>
              <a:avLst/>
              <a:gdLst/>
              <a:ahLst/>
              <a:cxnLst/>
              <a:rect l="l" t="t" r="r" b="b"/>
              <a:pathLst>
                <a:path w="18909" h="12991" extrusionOk="0">
                  <a:moveTo>
                    <a:pt x="18634" y="1"/>
                  </a:moveTo>
                  <a:lnTo>
                    <a:pt x="18634" y="1"/>
                  </a:lnTo>
                  <a:cubicBezTo>
                    <a:pt x="18682" y="156"/>
                    <a:pt x="18730" y="406"/>
                    <a:pt x="18741" y="715"/>
                  </a:cubicBezTo>
                  <a:cubicBezTo>
                    <a:pt x="18753" y="1346"/>
                    <a:pt x="18587" y="2299"/>
                    <a:pt x="17956" y="3204"/>
                  </a:cubicBezTo>
                  <a:cubicBezTo>
                    <a:pt x="17325" y="4120"/>
                    <a:pt x="16182" y="4894"/>
                    <a:pt x="14777" y="5335"/>
                  </a:cubicBezTo>
                  <a:cubicBezTo>
                    <a:pt x="13384" y="5787"/>
                    <a:pt x="11729" y="5894"/>
                    <a:pt x="9990" y="6109"/>
                  </a:cubicBezTo>
                  <a:cubicBezTo>
                    <a:pt x="8228" y="6299"/>
                    <a:pt x="6561" y="6752"/>
                    <a:pt x="5180" y="7430"/>
                  </a:cubicBezTo>
                  <a:cubicBezTo>
                    <a:pt x="3787" y="8097"/>
                    <a:pt x="2668" y="8966"/>
                    <a:pt x="1882" y="9811"/>
                  </a:cubicBezTo>
                  <a:cubicBezTo>
                    <a:pt x="1073" y="10657"/>
                    <a:pt x="608" y="11478"/>
                    <a:pt x="358" y="12074"/>
                  </a:cubicBezTo>
                  <a:cubicBezTo>
                    <a:pt x="215" y="12359"/>
                    <a:pt x="156" y="12586"/>
                    <a:pt x="96" y="12752"/>
                  </a:cubicBezTo>
                  <a:cubicBezTo>
                    <a:pt x="37" y="12907"/>
                    <a:pt x="1" y="12990"/>
                    <a:pt x="1" y="12990"/>
                  </a:cubicBezTo>
                  <a:cubicBezTo>
                    <a:pt x="1" y="12990"/>
                    <a:pt x="37" y="12907"/>
                    <a:pt x="108" y="12752"/>
                  </a:cubicBezTo>
                  <a:cubicBezTo>
                    <a:pt x="180" y="12609"/>
                    <a:pt x="275" y="12371"/>
                    <a:pt x="442" y="12097"/>
                  </a:cubicBezTo>
                  <a:cubicBezTo>
                    <a:pt x="739" y="11538"/>
                    <a:pt x="1251" y="10764"/>
                    <a:pt x="2085" y="10002"/>
                  </a:cubicBezTo>
                  <a:cubicBezTo>
                    <a:pt x="3692" y="8442"/>
                    <a:pt x="6609" y="7025"/>
                    <a:pt x="10050" y="6704"/>
                  </a:cubicBezTo>
                  <a:cubicBezTo>
                    <a:pt x="11764" y="6502"/>
                    <a:pt x="13467" y="6347"/>
                    <a:pt x="14931" y="5811"/>
                  </a:cubicBezTo>
                  <a:cubicBezTo>
                    <a:pt x="16396" y="5299"/>
                    <a:pt x="17587" y="4394"/>
                    <a:pt x="18194" y="3370"/>
                  </a:cubicBezTo>
                  <a:cubicBezTo>
                    <a:pt x="18813" y="2358"/>
                    <a:pt x="18908" y="1358"/>
                    <a:pt x="18813" y="715"/>
                  </a:cubicBezTo>
                  <a:cubicBezTo>
                    <a:pt x="18777" y="406"/>
                    <a:pt x="18694" y="167"/>
                    <a:pt x="186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8" name="Google Shape;17308;p56"/>
            <p:cNvSpPr/>
            <p:nvPr/>
          </p:nvSpPr>
          <p:spPr>
            <a:xfrm>
              <a:off x="4942875" y="1689025"/>
              <a:ext cx="163425" cy="922750"/>
            </a:xfrm>
            <a:custGeom>
              <a:avLst/>
              <a:gdLst/>
              <a:ahLst/>
              <a:cxnLst/>
              <a:rect l="l" t="t" r="r" b="b"/>
              <a:pathLst>
                <a:path w="6537" h="36910" extrusionOk="0">
                  <a:moveTo>
                    <a:pt x="0" y="1"/>
                  </a:moveTo>
                  <a:cubicBezTo>
                    <a:pt x="2" y="2"/>
                    <a:pt x="121" y="73"/>
                    <a:pt x="334" y="227"/>
                  </a:cubicBezTo>
                  <a:cubicBezTo>
                    <a:pt x="536" y="370"/>
                    <a:pt x="822" y="608"/>
                    <a:pt x="1155" y="989"/>
                  </a:cubicBezTo>
                  <a:cubicBezTo>
                    <a:pt x="1810" y="1703"/>
                    <a:pt x="2501" y="2953"/>
                    <a:pt x="3060" y="4596"/>
                  </a:cubicBezTo>
                  <a:cubicBezTo>
                    <a:pt x="3620" y="6263"/>
                    <a:pt x="4215" y="8252"/>
                    <a:pt x="4691" y="10514"/>
                  </a:cubicBezTo>
                  <a:cubicBezTo>
                    <a:pt x="5144" y="12776"/>
                    <a:pt x="5501" y="15288"/>
                    <a:pt x="5632" y="17931"/>
                  </a:cubicBezTo>
                  <a:cubicBezTo>
                    <a:pt x="5918" y="23253"/>
                    <a:pt x="5275" y="28075"/>
                    <a:pt x="4465" y="31469"/>
                  </a:cubicBezTo>
                  <a:cubicBezTo>
                    <a:pt x="4275" y="32326"/>
                    <a:pt x="4096" y="33088"/>
                    <a:pt x="3894" y="33755"/>
                  </a:cubicBezTo>
                  <a:cubicBezTo>
                    <a:pt x="3691" y="34422"/>
                    <a:pt x="3536" y="35005"/>
                    <a:pt x="3370" y="35469"/>
                  </a:cubicBezTo>
                  <a:cubicBezTo>
                    <a:pt x="3072" y="36386"/>
                    <a:pt x="2893" y="36910"/>
                    <a:pt x="2893" y="36910"/>
                  </a:cubicBezTo>
                  <a:cubicBezTo>
                    <a:pt x="2893" y="36910"/>
                    <a:pt x="3096" y="36410"/>
                    <a:pt x="3477" y="35457"/>
                  </a:cubicBezTo>
                  <a:cubicBezTo>
                    <a:pt x="3667" y="35005"/>
                    <a:pt x="3858" y="34422"/>
                    <a:pt x="4084" y="33767"/>
                  </a:cubicBezTo>
                  <a:cubicBezTo>
                    <a:pt x="4322" y="33112"/>
                    <a:pt x="4548" y="32362"/>
                    <a:pt x="4787" y="31504"/>
                  </a:cubicBezTo>
                  <a:cubicBezTo>
                    <a:pt x="5739" y="28135"/>
                    <a:pt x="6537" y="23265"/>
                    <a:pt x="6251" y="17872"/>
                  </a:cubicBezTo>
                  <a:cubicBezTo>
                    <a:pt x="6108" y="15193"/>
                    <a:pt x="5715" y="12657"/>
                    <a:pt x="5203" y="10371"/>
                  </a:cubicBezTo>
                  <a:cubicBezTo>
                    <a:pt x="4667" y="8109"/>
                    <a:pt x="3977" y="6120"/>
                    <a:pt x="3358" y="4477"/>
                  </a:cubicBezTo>
                  <a:cubicBezTo>
                    <a:pt x="2715" y="2846"/>
                    <a:pt x="1929" y="1608"/>
                    <a:pt x="1227" y="905"/>
                  </a:cubicBezTo>
                  <a:cubicBezTo>
                    <a:pt x="869" y="572"/>
                    <a:pt x="560" y="346"/>
                    <a:pt x="345" y="191"/>
                  </a:cubicBezTo>
                  <a:cubicBezTo>
                    <a:pt x="121" y="73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9" name="Google Shape;17309;p56"/>
            <p:cNvSpPr/>
            <p:nvPr/>
          </p:nvSpPr>
          <p:spPr>
            <a:xfrm>
              <a:off x="4221650" y="2505975"/>
              <a:ext cx="790600" cy="210275"/>
            </a:xfrm>
            <a:custGeom>
              <a:avLst/>
              <a:gdLst/>
              <a:ahLst/>
              <a:cxnLst/>
              <a:rect l="l" t="t" r="r" b="b"/>
              <a:pathLst>
                <a:path w="31624" h="8411" extrusionOk="0">
                  <a:moveTo>
                    <a:pt x="31623" y="3934"/>
                  </a:moveTo>
                  <a:cubicBezTo>
                    <a:pt x="31623" y="3934"/>
                    <a:pt x="31516" y="3994"/>
                    <a:pt x="31314" y="4125"/>
                  </a:cubicBezTo>
                  <a:cubicBezTo>
                    <a:pt x="31516" y="4006"/>
                    <a:pt x="31623" y="3934"/>
                    <a:pt x="31623" y="3934"/>
                  </a:cubicBezTo>
                  <a:close/>
                  <a:moveTo>
                    <a:pt x="14063" y="0"/>
                  </a:moveTo>
                  <a:cubicBezTo>
                    <a:pt x="11743" y="0"/>
                    <a:pt x="9519" y="291"/>
                    <a:pt x="7573" y="910"/>
                  </a:cubicBezTo>
                  <a:cubicBezTo>
                    <a:pt x="5489" y="1589"/>
                    <a:pt x="3751" y="2660"/>
                    <a:pt x="2584" y="3827"/>
                  </a:cubicBezTo>
                  <a:cubicBezTo>
                    <a:pt x="1393" y="4994"/>
                    <a:pt x="739" y="6196"/>
                    <a:pt x="417" y="7042"/>
                  </a:cubicBezTo>
                  <a:cubicBezTo>
                    <a:pt x="238" y="7482"/>
                    <a:pt x="143" y="7816"/>
                    <a:pt x="84" y="8054"/>
                  </a:cubicBezTo>
                  <a:lnTo>
                    <a:pt x="35" y="8264"/>
                  </a:lnTo>
                  <a:lnTo>
                    <a:pt x="35" y="8264"/>
                  </a:lnTo>
                  <a:cubicBezTo>
                    <a:pt x="49" y="8208"/>
                    <a:pt x="69" y="8138"/>
                    <a:pt x="96" y="8054"/>
                  </a:cubicBezTo>
                  <a:cubicBezTo>
                    <a:pt x="179" y="7840"/>
                    <a:pt x="298" y="7506"/>
                    <a:pt x="489" y="7089"/>
                  </a:cubicBezTo>
                  <a:cubicBezTo>
                    <a:pt x="870" y="6268"/>
                    <a:pt x="1572" y="5125"/>
                    <a:pt x="2775" y="4053"/>
                  </a:cubicBezTo>
                  <a:cubicBezTo>
                    <a:pt x="3953" y="2958"/>
                    <a:pt x="5668" y="1982"/>
                    <a:pt x="7704" y="1410"/>
                  </a:cubicBezTo>
                  <a:cubicBezTo>
                    <a:pt x="9608" y="853"/>
                    <a:pt x="11804" y="609"/>
                    <a:pt x="14088" y="609"/>
                  </a:cubicBezTo>
                  <a:cubicBezTo>
                    <a:pt x="14245" y="609"/>
                    <a:pt x="14403" y="610"/>
                    <a:pt x="14562" y="612"/>
                  </a:cubicBezTo>
                  <a:cubicBezTo>
                    <a:pt x="15800" y="648"/>
                    <a:pt x="16991" y="767"/>
                    <a:pt x="18110" y="1053"/>
                  </a:cubicBezTo>
                  <a:cubicBezTo>
                    <a:pt x="19229" y="1315"/>
                    <a:pt x="20229" y="1744"/>
                    <a:pt x="21205" y="2220"/>
                  </a:cubicBezTo>
                  <a:cubicBezTo>
                    <a:pt x="23110" y="3196"/>
                    <a:pt x="24849" y="4184"/>
                    <a:pt x="26468" y="4565"/>
                  </a:cubicBezTo>
                  <a:cubicBezTo>
                    <a:pt x="27191" y="4753"/>
                    <a:pt x="27868" y="4827"/>
                    <a:pt x="28475" y="4827"/>
                  </a:cubicBezTo>
                  <a:cubicBezTo>
                    <a:pt x="29217" y="4827"/>
                    <a:pt x="29853" y="4716"/>
                    <a:pt x="30337" y="4565"/>
                  </a:cubicBezTo>
                  <a:cubicBezTo>
                    <a:pt x="30790" y="4411"/>
                    <a:pt x="31099" y="4244"/>
                    <a:pt x="31314" y="4125"/>
                  </a:cubicBezTo>
                  <a:lnTo>
                    <a:pt x="31314" y="4125"/>
                  </a:lnTo>
                  <a:cubicBezTo>
                    <a:pt x="31088" y="4232"/>
                    <a:pt x="30778" y="4375"/>
                    <a:pt x="30326" y="4482"/>
                  </a:cubicBezTo>
                  <a:cubicBezTo>
                    <a:pt x="29935" y="4582"/>
                    <a:pt x="29455" y="4647"/>
                    <a:pt x="28908" y="4647"/>
                  </a:cubicBezTo>
                  <a:cubicBezTo>
                    <a:pt x="28220" y="4647"/>
                    <a:pt x="27425" y="4545"/>
                    <a:pt x="26563" y="4280"/>
                  </a:cubicBezTo>
                  <a:cubicBezTo>
                    <a:pt x="25003" y="3827"/>
                    <a:pt x="23360" y="2803"/>
                    <a:pt x="21444" y="1779"/>
                  </a:cubicBezTo>
                  <a:cubicBezTo>
                    <a:pt x="20491" y="1267"/>
                    <a:pt x="19419" y="779"/>
                    <a:pt x="18253" y="481"/>
                  </a:cubicBezTo>
                  <a:cubicBezTo>
                    <a:pt x="17098" y="184"/>
                    <a:pt x="15859" y="29"/>
                    <a:pt x="14597" y="5"/>
                  </a:cubicBezTo>
                  <a:cubicBezTo>
                    <a:pt x="14419" y="2"/>
                    <a:pt x="14241" y="0"/>
                    <a:pt x="14063" y="0"/>
                  </a:cubicBezTo>
                  <a:close/>
                  <a:moveTo>
                    <a:pt x="35" y="8264"/>
                  </a:moveTo>
                  <a:cubicBezTo>
                    <a:pt x="10" y="8359"/>
                    <a:pt x="0" y="8411"/>
                    <a:pt x="0" y="8411"/>
                  </a:cubicBezTo>
                  <a:lnTo>
                    <a:pt x="35" y="826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0" name="Google Shape;17310;p56"/>
            <p:cNvSpPr/>
            <p:nvPr/>
          </p:nvSpPr>
          <p:spPr>
            <a:xfrm>
              <a:off x="4967575" y="1766725"/>
              <a:ext cx="70275" cy="246475"/>
            </a:xfrm>
            <a:custGeom>
              <a:avLst/>
              <a:gdLst/>
              <a:ahLst/>
              <a:cxnLst/>
              <a:rect l="l" t="t" r="r" b="b"/>
              <a:pathLst>
                <a:path w="2811" h="98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5" y="560"/>
                    <a:pt x="441" y="1453"/>
                  </a:cubicBezTo>
                  <a:cubicBezTo>
                    <a:pt x="727" y="2346"/>
                    <a:pt x="1084" y="3560"/>
                    <a:pt x="1477" y="4917"/>
                  </a:cubicBezTo>
                  <a:cubicBezTo>
                    <a:pt x="1858" y="6263"/>
                    <a:pt x="2191" y="7501"/>
                    <a:pt x="2429" y="8394"/>
                  </a:cubicBezTo>
                  <a:cubicBezTo>
                    <a:pt x="2644" y="9287"/>
                    <a:pt x="2798" y="9858"/>
                    <a:pt x="2798" y="9858"/>
                  </a:cubicBezTo>
                  <a:cubicBezTo>
                    <a:pt x="2798" y="9858"/>
                    <a:pt x="2810" y="9275"/>
                    <a:pt x="2727" y="8335"/>
                  </a:cubicBezTo>
                  <a:cubicBezTo>
                    <a:pt x="2632" y="7394"/>
                    <a:pt x="2441" y="6120"/>
                    <a:pt x="2048" y="4739"/>
                  </a:cubicBezTo>
                  <a:cubicBezTo>
                    <a:pt x="1667" y="3358"/>
                    <a:pt x="1143" y="2167"/>
                    <a:pt x="727" y="1334"/>
                  </a:cubicBezTo>
                  <a:cubicBezTo>
                    <a:pt x="310" y="50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1" name="Google Shape;17311;p56"/>
            <p:cNvSpPr/>
            <p:nvPr/>
          </p:nvSpPr>
          <p:spPr>
            <a:xfrm>
              <a:off x="4466925" y="1872375"/>
              <a:ext cx="408700" cy="144700"/>
            </a:xfrm>
            <a:custGeom>
              <a:avLst/>
              <a:gdLst/>
              <a:ahLst/>
              <a:cxnLst/>
              <a:rect l="l" t="t" r="r" b="b"/>
              <a:pathLst>
                <a:path w="16348" h="5788" extrusionOk="0">
                  <a:moveTo>
                    <a:pt x="16347" y="1"/>
                  </a:moveTo>
                  <a:cubicBezTo>
                    <a:pt x="16347" y="1"/>
                    <a:pt x="16109" y="96"/>
                    <a:pt x="15657" y="191"/>
                  </a:cubicBezTo>
                  <a:cubicBezTo>
                    <a:pt x="15228" y="310"/>
                    <a:pt x="14585" y="513"/>
                    <a:pt x="13788" y="608"/>
                  </a:cubicBezTo>
                  <a:cubicBezTo>
                    <a:pt x="12990" y="727"/>
                    <a:pt x="12014" y="810"/>
                    <a:pt x="10942" y="846"/>
                  </a:cubicBezTo>
                  <a:cubicBezTo>
                    <a:pt x="9870" y="906"/>
                    <a:pt x="8680" y="941"/>
                    <a:pt x="7430" y="1108"/>
                  </a:cubicBezTo>
                  <a:cubicBezTo>
                    <a:pt x="6191" y="1275"/>
                    <a:pt x="5001" y="1584"/>
                    <a:pt x="4024" y="2073"/>
                  </a:cubicBezTo>
                  <a:cubicBezTo>
                    <a:pt x="3048" y="2549"/>
                    <a:pt x="2238" y="3144"/>
                    <a:pt x="1643" y="3704"/>
                  </a:cubicBezTo>
                  <a:cubicBezTo>
                    <a:pt x="1048" y="4275"/>
                    <a:pt x="643" y="4811"/>
                    <a:pt x="381" y="5180"/>
                  </a:cubicBezTo>
                  <a:cubicBezTo>
                    <a:pt x="262" y="5371"/>
                    <a:pt x="155" y="5525"/>
                    <a:pt x="95" y="5632"/>
                  </a:cubicBezTo>
                  <a:cubicBezTo>
                    <a:pt x="36" y="5740"/>
                    <a:pt x="0" y="5787"/>
                    <a:pt x="0" y="5787"/>
                  </a:cubicBezTo>
                  <a:cubicBezTo>
                    <a:pt x="0" y="5787"/>
                    <a:pt x="36" y="5752"/>
                    <a:pt x="107" y="5644"/>
                  </a:cubicBezTo>
                  <a:cubicBezTo>
                    <a:pt x="167" y="5537"/>
                    <a:pt x="274" y="5406"/>
                    <a:pt x="417" y="5228"/>
                  </a:cubicBezTo>
                  <a:cubicBezTo>
                    <a:pt x="703" y="4882"/>
                    <a:pt x="1131" y="4382"/>
                    <a:pt x="1762" y="3858"/>
                  </a:cubicBezTo>
                  <a:cubicBezTo>
                    <a:pt x="2381" y="3335"/>
                    <a:pt x="3191" y="2787"/>
                    <a:pt x="4155" y="2358"/>
                  </a:cubicBezTo>
                  <a:cubicBezTo>
                    <a:pt x="5120" y="1918"/>
                    <a:pt x="6275" y="1644"/>
                    <a:pt x="7489" y="1477"/>
                  </a:cubicBezTo>
                  <a:cubicBezTo>
                    <a:pt x="8715" y="1311"/>
                    <a:pt x="9906" y="1275"/>
                    <a:pt x="10978" y="1180"/>
                  </a:cubicBezTo>
                  <a:cubicBezTo>
                    <a:pt x="12049" y="1108"/>
                    <a:pt x="13026" y="989"/>
                    <a:pt x="13835" y="822"/>
                  </a:cubicBezTo>
                  <a:cubicBezTo>
                    <a:pt x="14633" y="680"/>
                    <a:pt x="15264" y="453"/>
                    <a:pt x="15693" y="287"/>
                  </a:cubicBezTo>
                  <a:cubicBezTo>
                    <a:pt x="16109" y="108"/>
                    <a:pt x="16347" y="1"/>
                    <a:pt x="163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2" name="Google Shape;17312;p56"/>
            <p:cNvSpPr/>
            <p:nvPr/>
          </p:nvSpPr>
          <p:spPr>
            <a:xfrm>
              <a:off x="4889875" y="1845000"/>
              <a:ext cx="31575" cy="22050"/>
            </a:xfrm>
            <a:custGeom>
              <a:avLst/>
              <a:gdLst/>
              <a:ahLst/>
              <a:cxnLst/>
              <a:rect l="l" t="t" r="r" b="b"/>
              <a:pathLst>
                <a:path w="1263" h="882" extrusionOk="0">
                  <a:moveTo>
                    <a:pt x="1263" y="0"/>
                  </a:moveTo>
                  <a:cubicBezTo>
                    <a:pt x="1263" y="0"/>
                    <a:pt x="870" y="60"/>
                    <a:pt x="537" y="298"/>
                  </a:cubicBezTo>
                  <a:cubicBezTo>
                    <a:pt x="191" y="536"/>
                    <a:pt x="1" y="882"/>
                    <a:pt x="1" y="882"/>
                  </a:cubicBezTo>
                  <a:cubicBezTo>
                    <a:pt x="1" y="882"/>
                    <a:pt x="370" y="822"/>
                    <a:pt x="727" y="584"/>
                  </a:cubicBezTo>
                  <a:cubicBezTo>
                    <a:pt x="1072" y="346"/>
                    <a:pt x="1263" y="1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3" name="Google Shape;17313;p56"/>
            <p:cNvSpPr/>
            <p:nvPr/>
          </p:nvSpPr>
          <p:spPr>
            <a:xfrm>
              <a:off x="5036025" y="2284350"/>
              <a:ext cx="21750" cy="156575"/>
            </a:xfrm>
            <a:custGeom>
              <a:avLst/>
              <a:gdLst/>
              <a:ahLst/>
              <a:cxnLst/>
              <a:rect l="l" t="t" r="r" b="b"/>
              <a:pathLst>
                <a:path w="870" h="6263" extrusionOk="0">
                  <a:moveTo>
                    <a:pt x="870" y="0"/>
                  </a:moveTo>
                  <a:lnTo>
                    <a:pt x="870" y="0"/>
                  </a:lnTo>
                  <a:cubicBezTo>
                    <a:pt x="870" y="0"/>
                    <a:pt x="501" y="1381"/>
                    <a:pt x="263" y="3108"/>
                  </a:cubicBezTo>
                  <a:cubicBezTo>
                    <a:pt x="25" y="4834"/>
                    <a:pt x="1" y="6263"/>
                    <a:pt x="1" y="6263"/>
                  </a:cubicBezTo>
                  <a:cubicBezTo>
                    <a:pt x="1" y="6263"/>
                    <a:pt x="370" y="4894"/>
                    <a:pt x="608" y="3155"/>
                  </a:cubicBezTo>
                  <a:cubicBezTo>
                    <a:pt x="846" y="1417"/>
                    <a:pt x="870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4" name="Google Shape;17314;p56"/>
            <p:cNvSpPr/>
            <p:nvPr/>
          </p:nvSpPr>
          <p:spPr>
            <a:xfrm>
              <a:off x="5055375" y="2246825"/>
              <a:ext cx="8950" cy="17900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79" y="1"/>
                  </a:moveTo>
                  <a:cubicBezTo>
                    <a:pt x="179" y="1"/>
                    <a:pt x="1" y="168"/>
                    <a:pt x="1" y="358"/>
                  </a:cubicBezTo>
                  <a:cubicBezTo>
                    <a:pt x="1" y="549"/>
                    <a:pt x="179" y="715"/>
                    <a:pt x="179" y="715"/>
                  </a:cubicBezTo>
                  <a:cubicBezTo>
                    <a:pt x="179" y="715"/>
                    <a:pt x="346" y="560"/>
                    <a:pt x="358" y="358"/>
                  </a:cubicBezTo>
                  <a:cubicBezTo>
                    <a:pt x="358" y="168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5" name="Google Shape;17315;p56"/>
            <p:cNvSpPr/>
            <p:nvPr/>
          </p:nvSpPr>
          <p:spPr>
            <a:xfrm>
              <a:off x="4015675" y="2738550"/>
              <a:ext cx="217900" cy="124750"/>
            </a:xfrm>
            <a:custGeom>
              <a:avLst/>
              <a:gdLst/>
              <a:ahLst/>
              <a:cxnLst/>
              <a:rect l="l" t="t" r="r" b="b"/>
              <a:pathLst>
                <a:path w="8716" h="4990" extrusionOk="0">
                  <a:moveTo>
                    <a:pt x="0" y="1"/>
                  </a:moveTo>
                  <a:cubicBezTo>
                    <a:pt x="0" y="1"/>
                    <a:pt x="36" y="156"/>
                    <a:pt x="107" y="406"/>
                  </a:cubicBezTo>
                  <a:cubicBezTo>
                    <a:pt x="191" y="656"/>
                    <a:pt x="346" y="1037"/>
                    <a:pt x="596" y="1454"/>
                  </a:cubicBezTo>
                  <a:cubicBezTo>
                    <a:pt x="1084" y="2299"/>
                    <a:pt x="2096" y="3299"/>
                    <a:pt x="3465" y="3918"/>
                  </a:cubicBezTo>
                  <a:cubicBezTo>
                    <a:pt x="4846" y="4549"/>
                    <a:pt x="6191" y="4740"/>
                    <a:pt x="7144" y="4859"/>
                  </a:cubicBezTo>
                  <a:cubicBezTo>
                    <a:pt x="8120" y="4954"/>
                    <a:pt x="8716" y="4990"/>
                    <a:pt x="8716" y="4990"/>
                  </a:cubicBezTo>
                  <a:cubicBezTo>
                    <a:pt x="8716" y="4990"/>
                    <a:pt x="8132" y="4883"/>
                    <a:pt x="7192" y="4704"/>
                  </a:cubicBezTo>
                  <a:cubicBezTo>
                    <a:pt x="6251" y="4513"/>
                    <a:pt x="4941" y="4228"/>
                    <a:pt x="3632" y="3620"/>
                  </a:cubicBezTo>
                  <a:cubicBezTo>
                    <a:pt x="2310" y="3013"/>
                    <a:pt x="1298" y="2132"/>
                    <a:pt x="750" y="1358"/>
                  </a:cubicBezTo>
                  <a:cubicBezTo>
                    <a:pt x="465" y="989"/>
                    <a:pt x="274" y="644"/>
                    <a:pt x="167" y="394"/>
                  </a:cubicBezTo>
                  <a:cubicBezTo>
                    <a:pt x="48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6" name="Google Shape;17316;p56"/>
            <p:cNvSpPr/>
            <p:nvPr/>
          </p:nvSpPr>
          <p:spPr>
            <a:xfrm>
              <a:off x="4086800" y="279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7" name="Google Shape;17317;p56"/>
            <p:cNvSpPr/>
            <p:nvPr/>
          </p:nvSpPr>
          <p:spPr>
            <a:xfrm>
              <a:off x="4069250" y="2783800"/>
              <a:ext cx="73550" cy="37525"/>
            </a:xfrm>
            <a:custGeom>
              <a:avLst/>
              <a:gdLst/>
              <a:ahLst/>
              <a:cxnLst/>
              <a:rect l="l" t="t" r="r" b="b"/>
              <a:pathLst>
                <a:path w="2942" h="1501" extrusionOk="0">
                  <a:moveTo>
                    <a:pt x="0" y="1"/>
                  </a:moveTo>
                  <a:cubicBezTo>
                    <a:pt x="0" y="1"/>
                    <a:pt x="119" y="144"/>
                    <a:pt x="346" y="358"/>
                  </a:cubicBezTo>
                  <a:cubicBezTo>
                    <a:pt x="584" y="548"/>
                    <a:pt x="917" y="810"/>
                    <a:pt x="1334" y="1025"/>
                  </a:cubicBezTo>
                  <a:cubicBezTo>
                    <a:pt x="1751" y="1251"/>
                    <a:pt x="2143" y="1370"/>
                    <a:pt x="2441" y="1429"/>
                  </a:cubicBezTo>
                  <a:cubicBezTo>
                    <a:pt x="2739" y="1489"/>
                    <a:pt x="2941" y="1501"/>
                    <a:pt x="2941" y="1501"/>
                  </a:cubicBezTo>
                  <a:cubicBezTo>
                    <a:pt x="2941" y="1501"/>
                    <a:pt x="2263" y="1132"/>
                    <a:pt x="1489" y="715"/>
                  </a:cubicBezTo>
                  <a:cubicBezTo>
                    <a:pt x="691" y="3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8" name="Google Shape;17318;p56"/>
            <p:cNvSpPr/>
            <p:nvPr/>
          </p:nvSpPr>
          <p:spPr>
            <a:xfrm>
              <a:off x="4090975" y="2778475"/>
              <a:ext cx="47350" cy="19350"/>
            </a:xfrm>
            <a:custGeom>
              <a:avLst/>
              <a:gdLst/>
              <a:ahLst/>
              <a:cxnLst/>
              <a:rect l="l" t="t" r="r" b="b"/>
              <a:pathLst>
                <a:path w="1894" h="774" extrusionOk="0">
                  <a:moveTo>
                    <a:pt x="195" y="1"/>
                  </a:moveTo>
                  <a:cubicBezTo>
                    <a:pt x="74" y="1"/>
                    <a:pt x="1" y="11"/>
                    <a:pt x="1" y="11"/>
                  </a:cubicBezTo>
                  <a:cubicBezTo>
                    <a:pt x="1" y="11"/>
                    <a:pt x="405" y="273"/>
                    <a:pt x="905" y="476"/>
                  </a:cubicBezTo>
                  <a:cubicBezTo>
                    <a:pt x="1417" y="678"/>
                    <a:pt x="1894" y="773"/>
                    <a:pt x="1894" y="773"/>
                  </a:cubicBezTo>
                  <a:cubicBezTo>
                    <a:pt x="1894" y="773"/>
                    <a:pt x="1596" y="380"/>
                    <a:pt x="1036" y="166"/>
                  </a:cubicBezTo>
                  <a:cubicBezTo>
                    <a:pt x="701" y="27"/>
                    <a:pt x="387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3" name="Google Shape;17333;p56"/>
          <p:cNvGrpSpPr/>
          <p:nvPr/>
        </p:nvGrpSpPr>
        <p:grpSpPr>
          <a:xfrm rot="-6805185">
            <a:off x="-1157627" y="2261142"/>
            <a:ext cx="3236666" cy="2992724"/>
            <a:chOff x="2483025" y="1774950"/>
            <a:chExt cx="1815750" cy="1678900"/>
          </a:xfrm>
        </p:grpSpPr>
        <p:sp>
          <p:nvSpPr>
            <p:cNvPr id="17334" name="Google Shape;17334;p56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5" name="Google Shape;17335;p56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6" name="Google Shape;17336;p56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7" name="Google Shape;17337;p56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8" name="Google Shape;17338;p56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9" name="Google Shape;17339;p56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0" name="Google Shape;17340;p56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1" name="Google Shape;17341;p56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2" name="Google Shape;17342;p56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3" name="Google Shape;17343;p56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4" name="Google Shape;17344;p56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5" name="Google Shape;17345;p56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6" name="Google Shape;17346;p56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7" name="Google Shape;17347;p56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8" name="Google Shape;17348;p56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9" name="Google Shape;17349;p56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0" name="Google Shape;17350;p56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1" name="Google Shape;17351;p56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2" name="Google Shape;17352;p56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3" name="Google Shape;17353;p56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4" name="Google Shape;17354;p56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5" name="Google Shape;17355;p56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6" name="Google Shape;17356;p56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7" name="Google Shape;17357;p56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56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56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56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56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56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56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56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56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56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7" name="Google Shape;17367;p56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8" name="Google Shape;17368;p56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56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56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56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56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56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56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56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56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56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56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56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56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56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56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56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56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56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56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56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56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56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56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56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56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3" name="Google Shape;17393;p56"/>
          <p:cNvGrpSpPr/>
          <p:nvPr/>
        </p:nvGrpSpPr>
        <p:grpSpPr>
          <a:xfrm rot="-6805185">
            <a:off x="-1232745" y="2248343"/>
            <a:ext cx="3236666" cy="2992724"/>
            <a:chOff x="2483025" y="1774950"/>
            <a:chExt cx="1815750" cy="1678900"/>
          </a:xfrm>
        </p:grpSpPr>
        <p:sp>
          <p:nvSpPr>
            <p:cNvPr id="17394" name="Google Shape;17394;p56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56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56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56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56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56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56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56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56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3" name="Google Shape;17403;p56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4" name="Google Shape;17404;p56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56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56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56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56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56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56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56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56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56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56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56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56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56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56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56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56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56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56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56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56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56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56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56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56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56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56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56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56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56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56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56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56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56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56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56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56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56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56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56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56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56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56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56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56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56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0" name="Google Shape;17450;p56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1" name="Google Shape;17451;p56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56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3" name="Google Shape;17453;p56"/>
          <p:cNvGrpSpPr/>
          <p:nvPr/>
        </p:nvGrpSpPr>
        <p:grpSpPr>
          <a:xfrm flipH="1">
            <a:off x="7030891" y="1296517"/>
            <a:ext cx="3512857" cy="2398417"/>
            <a:chOff x="2993825" y="1633600"/>
            <a:chExt cx="2381275" cy="1625825"/>
          </a:xfrm>
        </p:grpSpPr>
        <p:sp>
          <p:nvSpPr>
            <p:cNvPr id="17454" name="Google Shape;17454;p56"/>
            <p:cNvSpPr/>
            <p:nvPr/>
          </p:nvSpPr>
          <p:spPr>
            <a:xfrm>
              <a:off x="2993825" y="1797200"/>
              <a:ext cx="983775" cy="949725"/>
            </a:xfrm>
            <a:custGeom>
              <a:avLst/>
              <a:gdLst/>
              <a:ahLst/>
              <a:cxnLst/>
              <a:rect l="l" t="t" r="r" b="b"/>
              <a:pathLst>
                <a:path w="39351" h="37989" extrusionOk="0">
                  <a:moveTo>
                    <a:pt x="24803" y="1"/>
                  </a:moveTo>
                  <a:cubicBezTo>
                    <a:pt x="24324" y="1"/>
                    <a:pt x="23849" y="173"/>
                    <a:pt x="23479" y="496"/>
                  </a:cubicBezTo>
                  <a:lnTo>
                    <a:pt x="893" y="19903"/>
                  </a:lnTo>
                  <a:cubicBezTo>
                    <a:pt x="274" y="20427"/>
                    <a:pt x="0" y="21212"/>
                    <a:pt x="143" y="21998"/>
                  </a:cubicBezTo>
                  <a:cubicBezTo>
                    <a:pt x="274" y="22796"/>
                    <a:pt x="810" y="23427"/>
                    <a:pt x="1560" y="23725"/>
                  </a:cubicBezTo>
                  <a:lnTo>
                    <a:pt x="38660" y="37869"/>
                  </a:lnTo>
                  <a:lnTo>
                    <a:pt x="38695" y="37929"/>
                  </a:lnTo>
                  <a:cubicBezTo>
                    <a:pt x="38910" y="37941"/>
                    <a:pt x="39124" y="37976"/>
                    <a:pt x="39350" y="37988"/>
                  </a:cubicBezTo>
                  <a:lnTo>
                    <a:pt x="39172" y="37536"/>
                  </a:lnTo>
                  <a:cubicBezTo>
                    <a:pt x="39136" y="37464"/>
                    <a:pt x="39076" y="37393"/>
                    <a:pt x="38981" y="37357"/>
                  </a:cubicBezTo>
                  <a:lnTo>
                    <a:pt x="1762" y="23177"/>
                  </a:lnTo>
                  <a:cubicBezTo>
                    <a:pt x="1215" y="22975"/>
                    <a:pt x="810" y="22498"/>
                    <a:pt x="726" y="21915"/>
                  </a:cubicBezTo>
                  <a:cubicBezTo>
                    <a:pt x="619" y="21332"/>
                    <a:pt x="834" y="20748"/>
                    <a:pt x="1274" y="20367"/>
                  </a:cubicBezTo>
                  <a:lnTo>
                    <a:pt x="23848" y="948"/>
                  </a:lnTo>
                  <a:cubicBezTo>
                    <a:pt x="24119" y="717"/>
                    <a:pt x="24459" y="593"/>
                    <a:pt x="24804" y="593"/>
                  </a:cubicBezTo>
                  <a:cubicBezTo>
                    <a:pt x="24975" y="593"/>
                    <a:pt x="25147" y="623"/>
                    <a:pt x="25313" y="686"/>
                  </a:cubicBezTo>
                  <a:lnTo>
                    <a:pt x="25944" y="924"/>
                  </a:lnTo>
                  <a:cubicBezTo>
                    <a:pt x="25981" y="939"/>
                    <a:pt x="26020" y="945"/>
                    <a:pt x="26058" y="945"/>
                  </a:cubicBezTo>
                  <a:cubicBezTo>
                    <a:pt x="26178" y="945"/>
                    <a:pt x="26291" y="878"/>
                    <a:pt x="26337" y="769"/>
                  </a:cubicBezTo>
                  <a:cubicBezTo>
                    <a:pt x="26396" y="615"/>
                    <a:pt x="26325" y="436"/>
                    <a:pt x="26170" y="377"/>
                  </a:cubicBezTo>
                  <a:lnTo>
                    <a:pt x="25527" y="138"/>
                  </a:lnTo>
                  <a:cubicBezTo>
                    <a:pt x="25293" y="46"/>
                    <a:pt x="25047" y="1"/>
                    <a:pt x="248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56"/>
            <p:cNvSpPr/>
            <p:nvPr/>
          </p:nvSpPr>
          <p:spPr>
            <a:xfrm>
              <a:off x="4368625" y="2394275"/>
              <a:ext cx="1006475" cy="865150"/>
            </a:xfrm>
            <a:custGeom>
              <a:avLst/>
              <a:gdLst/>
              <a:ahLst/>
              <a:cxnLst/>
              <a:rect l="l" t="t" r="r" b="b"/>
              <a:pathLst>
                <a:path w="40259" h="34606" extrusionOk="0">
                  <a:moveTo>
                    <a:pt x="32813" y="1"/>
                  </a:moveTo>
                  <a:cubicBezTo>
                    <a:pt x="32695" y="1"/>
                    <a:pt x="32577" y="76"/>
                    <a:pt x="32531" y="187"/>
                  </a:cubicBezTo>
                  <a:cubicBezTo>
                    <a:pt x="32471" y="342"/>
                    <a:pt x="32543" y="520"/>
                    <a:pt x="32698" y="580"/>
                  </a:cubicBezTo>
                  <a:lnTo>
                    <a:pt x="34579" y="1294"/>
                  </a:lnTo>
                  <a:cubicBezTo>
                    <a:pt x="34865" y="1389"/>
                    <a:pt x="35079" y="1651"/>
                    <a:pt x="35115" y="1961"/>
                  </a:cubicBezTo>
                  <a:lnTo>
                    <a:pt x="39556" y="32381"/>
                  </a:lnTo>
                  <a:cubicBezTo>
                    <a:pt x="39627" y="32881"/>
                    <a:pt x="39437" y="33382"/>
                    <a:pt x="39032" y="33703"/>
                  </a:cubicBezTo>
                  <a:cubicBezTo>
                    <a:pt x="38770" y="33918"/>
                    <a:pt x="38464" y="34024"/>
                    <a:pt x="38152" y="34024"/>
                  </a:cubicBezTo>
                  <a:cubicBezTo>
                    <a:pt x="37981" y="34024"/>
                    <a:pt x="37807" y="33992"/>
                    <a:pt x="37639" y="33929"/>
                  </a:cubicBezTo>
                  <a:lnTo>
                    <a:pt x="991" y="19951"/>
                  </a:lnTo>
                  <a:cubicBezTo>
                    <a:pt x="961" y="19933"/>
                    <a:pt x="929" y="19925"/>
                    <a:pt x="893" y="19925"/>
                  </a:cubicBezTo>
                  <a:cubicBezTo>
                    <a:pt x="857" y="19925"/>
                    <a:pt x="819" y="19933"/>
                    <a:pt x="777" y="19951"/>
                  </a:cubicBezTo>
                  <a:lnTo>
                    <a:pt x="289" y="20130"/>
                  </a:lnTo>
                  <a:cubicBezTo>
                    <a:pt x="486" y="20196"/>
                    <a:pt x="1047" y="20494"/>
                    <a:pt x="930" y="20494"/>
                  </a:cubicBezTo>
                  <a:cubicBezTo>
                    <a:pt x="920" y="20494"/>
                    <a:pt x="905" y="20492"/>
                    <a:pt x="884" y="20487"/>
                  </a:cubicBezTo>
                  <a:cubicBezTo>
                    <a:pt x="389" y="20382"/>
                    <a:pt x="62" y="20304"/>
                    <a:pt x="9" y="20304"/>
                  </a:cubicBezTo>
                  <a:cubicBezTo>
                    <a:pt x="2" y="20304"/>
                    <a:pt x="0" y="20306"/>
                    <a:pt x="3" y="20308"/>
                  </a:cubicBezTo>
                  <a:lnTo>
                    <a:pt x="37424" y="34477"/>
                  </a:lnTo>
                  <a:cubicBezTo>
                    <a:pt x="37655" y="34564"/>
                    <a:pt x="37896" y="34606"/>
                    <a:pt x="38136" y="34606"/>
                  </a:cubicBezTo>
                  <a:cubicBezTo>
                    <a:pt x="38588" y="34606"/>
                    <a:pt x="39035" y="34455"/>
                    <a:pt x="39401" y="34167"/>
                  </a:cubicBezTo>
                  <a:cubicBezTo>
                    <a:pt x="39984" y="33703"/>
                    <a:pt x="40258" y="33001"/>
                    <a:pt x="40151" y="32286"/>
                  </a:cubicBezTo>
                  <a:lnTo>
                    <a:pt x="35710" y="1866"/>
                  </a:lnTo>
                  <a:cubicBezTo>
                    <a:pt x="35638" y="1354"/>
                    <a:pt x="35293" y="913"/>
                    <a:pt x="34805" y="735"/>
                  </a:cubicBezTo>
                  <a:lnTo>
                    <a:pt x="32912" y="20"/>
                  </a:lnTo>
                  <a:cubicBezTo>
                    <a:pt x="32880" y="7"/>
                    <a:pt x="32846" y="1"/>
                    <a:pt x="328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56"/>
            <p:cNvSpPr/>
            <p:nvPr/>
          </p:nvSpPr>
          <p:spPr>
            <a:xfrm>
              <a:off x="3958525" y="2730625"/>
              <a:ext cx="439350" cy="179125"/>
            </a:xfrm>
            <a:custGeom>
              <a:avLst/>
              <a:gdLst/>
              <a:ahLst/>
              <a:cxnLst/>
              <a:rect l="l" t="t" r="r" b="b"/>
              <a:pathLst>
                <a:path w="17574" h="7165" extrusionOk="0">
                  <a:moveTo>
                    <a:pt x="324" y="1"/>
                  </a:moveTo>
                  <a:cubicBezTo>
                    <a:pt x="291" y="1"/>
                    <a:pt x="258" y="7"/>
                    <a:pt x="226" y="20"/>
                  </a:cubicBezTo>
                  <a:cubicBezTo>
                    <a:pt x="72" y="68"/>
                    <a:pt x="0" y="235"/>
                    <a:pt x="60" y="377"/>
                  </a:cubicBezTo>
                  <a:cubicBezTo>
                    <a:pt x="84" y="461"/>
                    <a:pt x="857" y="2437"/>
                    <a:pt x="3394" y="4247"/>
                  </a:cubicBezTo>
                  <a:cubicBezTo>
                    <a:pt x="5358" y="5652"/>
                    <a:pt x="8716" y="7164"/>
                    <a:pt x="14121" y="7164"/>
                  </a:cubicBezTo>
                  <a:cubicBezTo>
                    <a:pt x="15121" y="7164"/>
                    <a:pt x="16169" y="7128"/>
                    <a:pt x="17300" y="7033"/>
                  </a:cubicBezTo>
                  <a:cubicBezTo>
                    <a:pt x="17455" y="7021"/>
                    <a:pt x="17574" y="6866"/>
                    <a:pt x="17562" y="6724"/>
                  </a:cubicBezTo>
                  <a:cubicBezTo>
                    <a:pt x="17551" y="6582"/>
                    <a:pt x="17421" y="6470"/>
                    <a:pt x="17289" y="6470"/>
                  </a:cubicBezTo>
                  <a:cubicBezTo>
                    <a:pt x="17277" y="6470"/>
                    <a:pt x="17265" y="6471"/>
                    <a:pt x="17252" y="6473"/>
                  </a:cubicBezTo>
                  <a:cubicBezTo>
                    <a:pt x="16150" y="6580"/>
                    <a:pt x="15118" y="6629"/>
                    <a:pt x="14154" y="6629"/>
                  </a:cubicBezTo>
                  <a:cubicBezTo>
                    <a:pt x="8892" y="6629"/>
                    <a:pt x="5632" y="5179"/>
                    <a:pt x="3751" y="3830"/>
                  </a:cubicBezTo>
                  <a:cubicBezTo>
                    <a:pt x="1334" y="2104"/>
                    <a:pt x="584" y="199"/>
                    <a:pt x="584" y="187"/>
                  </a:cubicBezTo>
                  <a:cubicBezTo>
                    <a:pt x="547" y="76"/>
                    <a:pt x="438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56"/>
            <p:cNvSpPr/>
            <p:nvPr/>
          </p:nvSpPr>
          <p:spPr>
            <a:xfrm>
              <a:off x="3057225" y="1740925"/>
              <a:ext cx="2275300" cy="1454350"/>
            </a:xfrm>
            <a:custGeom>
              <a:avLst/>
              <a:gdLst/>
              <a:ahLst/>
              <a:cxnLst/>
              <a:rect l="l" t="t" r="r" b="b"/>
              <a:pathLst>
                <a:path w="91012" h="58174" extrusionOk="0">
                  <a:moveTo>
                    <a:pt x="30008" y="1"/>
                  </a:moveTo>
                  <a:cubicBezTo>
                    <a:pt x="29974" y="1"/>
                    <a:pt x="29940" y="7"/>
                    <a:pt x="29909" y="20"/>
                  </a:cubicBezTo>
                  <a:lnTo>
                    <a:pt x="22562" y="2961"/>
                  </a:lnTo>
                  <a:cubicBezTo>
                    <a:pt x="22539" y="2973"/>
                    <a:pt x="22503" y="2985"/>
                    <a:pt x="22479" y="3020"/>
                  </a:cubicBezTo>
                  <a:lnTo>
                    <a:pt x="107" y="23737"/>
                  </a:lnTo>
                  <a:cubicBezTo>
                    <a:pt x="48" y="23797"/>
                    <a:pt x="0" y="23892"/>
                    <a:pt x="24" y="23987"/>
                  </a:cubicBezTo>
                  <a:cubicBezTo>
                    <a:pt x="36" y="24071"/>
                    <a:pt x="95" y="24166"/>
                    <a:pt x="167" y="24214"/>
                  </a:cubicBezTo>
                  <a:cubicBezTo>
                    <a:pt x="5739" y="27381"/>
                    <a:pt x="12716" y="29155"/>
                    <a:pt x="19467" y="30857"/>
                  </a:cubicBezTo>
                  <a:cubicBezTo>
                    <a:pt x="22146" y="31548"/>
                    <a:pt x="24694" y="32191"/>
                    <a:pt x="27075" y="32905"/>
                  </a:cubicBezTo>
                  <a:cubicBezTo>
                    <a:pt x="35278" y="35358"/>
                    <a:pt x="38517" y="39513"/>
                    <a:pt x="38553" y="39549"/>
                  </a:cubicBezTo>
                  <a:cubicBezTo>
                    <a:pt x="38600" y="39596"/>
                    <a:pt x="38636" y="39644"/>
                    <a:pt x="38684" y="39656"/>
                  </a:cubicBezTo>
                  <a:cubicBezTo>
                    <a:pt x="38717" y="39673"/>
                    <a:pt x="38752" y="39681"/>
                    <a:pt x="38791" y="39681"/>
                  </a:cubicBezTo>
                  <a:cubicBezTo>
                    <a:pt x="38835" y="39681"/>
                    <a:pt x="38882" y="39670"/>
                    <a:pt x="38934" y="39644"/>
                  </a:cubicBezTo>
                  <a:cubicBezTo>
                    <a:pt x="38958" y="39639"/>
                    <a:pt x="40087" y="39241"/>
                    <a:pt x="41841" y="39241"/>
                  </a:cubicBezTo>
                  <a:cubicBezTo>
                    <a:pt x="44409" y="39241"/>
                    <a:pt x="48318" y="40096"/>
                    <a:pt x="52054" y="44299"/>
                  </a:cubicBezTo>
                  <a:cubicBezTo>
                    <a:pt x="52109" y="44372"/>
                    <a:pt x="52191" y="44403"/>
                    <a:pt x="52275" y="44403"/>
                  </a:cubicBezTo>
                  <a:cubicBezTo>
                    <a:pt x="52301" y="44403"/>
                    <a:pt x="52327" y="44400"/>
                    <a:pt x="52352" y="44395"/>
                  </a:cubicBezTo>
                  <a:cubicBezTo>
                    <a:pt x="52362" y="44395"/>
                    <a:pt x="53342" y="44119"/>
                    <a:pt x="55054" y="44119"/>
                  </a:cubicBezTo>
                  <a:cubicBezTo>
                    <a:pt x="55446" y="44119"/>
                    <a:pt x="55875" y="44133"/>
                    <a:pt x="56340" y="44168"/>
                  </a:cubicBezTo>
                  <a:cubicBezTo>
                    <a:pt x="58638" y="44347"/>
                    <a:pt x="62306" y="45073"/>
                    <a:pt x="66699" y="47585"/>
                  </a:cubicBezTo>
                  <a:cubicBezTo>
                    <a:pt x="73986" y="51753"/>
                    <a:pt x="83308" y="56741"/>
                    <a:pt x="90654" y="58170"/>
                  </a:cubicBezTo>
                  <a:cubicBezTo>
                    <a:pt x="90670" y="58172"/>
                    <a:pt x="90686" y="58173"/>
                    <a:pt x="90701" y="58173"/>
                  </a:cubicBezTo>
                  <a:cubicBezTo>
                    <a:pt x="90777" y="58173"/>
                    <a:pt x="90845" y="58148"/>
                    <a:pt x="90904" y="58099"/>
                  </a:cubicBezTo>
                  <a:cubicBezTo>
                    <a:pt x="90964" y="58039"/>
                    <a:pt x="91011" y="57932"/>
                    <a:pt x="91000" y="57849"/>
                  </a:cubicBezTo>
                  <a:lnTo>
                    <a:pt x="87249" y="27666"/>
                  </a:lnTo>
                  <a:cubicBezTo>
                    <a:pt x="87237" y="27559"/>
                    <a:pt x="87154" y="27464"/>
                    <a:pt x="87059" y="27428"/>
                  </a:cubicBezTo>
                  <a:lnTo>
                    <a:pt x="85356" y="26785"/>
                  </a:lnTo>
                  <a:cubicBezTo>
                    <a:pt x="85314" y="26770"/>
                    <a:pt x="85272" y="26763"/>
                    <a:pt x="85233" y="26763"/>
                  </a:cubicBezTo>
                  <a:cubicBezTo>
                    <a:pt x="85117" y="26763"/>
                    <a:pt x="85019" y="26828"/>
                    <a:pt x="84975" y="26952"/>
                  </a:cubicBezTo>
                  <a:cubicBezTo>
                    <a:pt x="84904" y="27107"/>
                    <a:pt x="84987" y="27273"/>
                    <a:pt x="85130" y="27333"/>
                  </a:cubicBezTo>
                  <a:lnTo>
                    <a:pt x="86654" y="27916"/>
                  </a:lnTo>
                  <a:lnTo>
                    <a:pt x="90333" y="57515"/>
                  </a:lnTo>
                  <a:cubicBezTo>
                    <a:pt x="83106" y="56003"/>
                    <a:pt x="74057" y="51157"/>
                    <a:pt x="66949" y="47085"/>
                  </a:cubicBezTo>
                  <a:cubicBezTo>
                    <a:pt x="61809" y="44147"/>
                    <a:pt x="57623" y="43531"/>
                    <a:pt x="55029" y="43531"/>
                  </a:cubicBezTo>
                  <a:cubicBezTo>
                    <a:pt x="53639" y="43531"/>
                    <a:pt x="52706" y="43708"/>
                    <a:pt x="52328" y="43799"/>
                  </a:cubicBezTo>
                  <a:cubicBezTo>
                    <a:pt x="48508" y="39553"/>
                    <a:pt x="44480" y="38670"/>
                    <a:pt x="41802" y="38670"/>
                  </a:cubicBezTo>
                  <a:cubicBezTo>
                    <a:pt x="40366" y="38670"/>
                    <a:pt x="39318" y="38924"/>
                    <a:pt x="38898" y="39049"/>
                  </a:cubicBezTo>
                  <a:cubicBezTo>
                    <a:pt x="38207" y="38227"/>
                    <a:pt x="34826" y="34632"/>
                    <a:pt x="27254" y="32346"/>
                  </a:cubicBezTo>
                  <a:cubicBezTo>
                    <a:pt x="24848" y="31619"/>
                    <a:pt x="22312" y="30976"/>
                    <a:pt x="19622" y="30298"/>
                  </a:cubicBezTo>
                  <a:cubicBezTo>
                    <a:pt x="13037" y="28631"/>
                    <a:pt x="6251" y="26904"/>
                    <a:pt x="810" y="23892"/>
                  </a:cubicBezTo>
                  <a:lnTo>
                    <a:pt x="22836" y="3497"/>
                  </a:lnTo>
                  <a:lnTo>
                    <a:pt x="30123" y="580"/>
                  </a:lnTo>
                  <a:cubicBezTo>
                    <a:pt x="30278" y="520"/>
                    <a:pt x="30349" y="342"/>
                    <a:pt x="30290" y="187"/>
                  </a:cubicBezTo>
                  <a:cubicBezTo>
                    <a:pt x="30243" y="76"/>
                    <a:pt x="30125" y="1"/>
                    <a:pt x="300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56"/>
            <p:cNvSpPr/>
            <p:nvPr/>
          </p:nvSpPr>
          <p:spPr>
            <a:xfrm>
              <a:off x="3485250" y="1633600"/>
              <a:ext cx="996575" cy="1082100"/>
            </a:xfrm>
            <a:custGeom>
              <a:avLst/>
              <a:gdLst/>
              <a:ahLst/>
              <a:cxnLst/>
              <a:rect l="l" t="t" r="r" b="b"/>
              <a:pathLst>
                <a:path w="39863" h="43284" extrusionOk="0">
                  <a:moveTo>
                    <a:pt x="18657" y="789"/>
                  </a:moveTo>
                  <a:cubicBezTo>
                    <a:pt x="20336" y="3694"/>
                    <a:pt x="23360" y="4551"/>
                    <a:pt x="27147" y="5635"/>
                  </a:cubicBezTo>
                  <a:cubicBezTo>
                    <a:pt x="28956" y="6159"/>
                    <a:pt x="31028" y="6742"/>
                    <a:pt x="33135" y="7647"/>
                  </a:cubicBezTo>
                  <a:cubicBezTo>
                    <a:pt x="36410" y="9028"/>
                    <a:pt x="37898" y="11040"/>
                    <a:pt x="38565" y="12469"/>
                  </a:cubicBezTo>
                  <a:cubicBezTo>
                    <a:pt x="39196" y="13874"/>
                    <a:pt x="39219" y="15017"/>
                    <a:pt x="39219" y="15243"/>
                  </a:cubicBezTo>
                  <a:lnTo>
                    <a:pt x="29171" y="41722"/>
                  </a:lnTo>
                  <a:cubicBezTo>
                    <a:pt x="28147" y="35507"/>
                    <a:pt x="21729" y="32400"/>
                    <a:pt x="16002" y="30209"/>
                  </a:cubicBezTo>
                  <a:cubicBezTo>
                    <a:pt x="15109" y="29876"/>
                    <a:pt x="14216" y="29542"/>
                    <a:pt x="13359" y="29233"/>
                  </a:cubicBezTo>
                  <a:cubicBezTo>
                    <a:pt x="11930" y="28709"/>
                    <a:pt x="10585" y="28221"/>
                    <a:pt x="9525" y="27745"/>
                  </a:cubicBezTo>
                  <a:cubicBezTo>
                    <a:pt x="4548" y="25506"/>
                    <a:pt x="1370" y="21494"/>
                    <a:pt x="679" y="20577"/>
                  </a:cubicBezTo>
                  <a:lnTo>
                    <a:pt x="18657" y="789"/>
                  </a:lnTo>
                  <a:close/>
                  <a:moveTo>
                    <a:pt x="18706" y="0"/>
                  </a:moveTo>
                  <a:cubicBezTo>
                    <a:pt x="18627" y="0"/>
                    <a:pt x="18552" y="27"/>
                    <a:pt x="18503" y="86"/>
                  </a:cubicBezTo>
                  <a:lnTo>
                    <a:pt x="107" y="20363"/>
                  </a:lnTo>
                  <a:cubicBezTo>
                    <a:pt x="0" y="20470"/>
                    <a:pt x="0" y="20613"/>
                    <a:pt x="72" y="20732"/>
                  </a:cubicBezTo>
                  <a:cubicBezTo>
                    <a:pt x="107" y="20779"/>
                    <a:pt x="3536" y="25709"/>
                    <a:pt x="9287" y="28280"/>
                  </a:cubicBezTo>
                  <a:cubicBezTo>
                    <a:pt x="10359" y="28769"/>
                    <a:pt x="11728" y="29257"/>
                    <a:pt x="13169" y="29781"/>
                  </a:cubicBezTo>
                  <a:cubicBezTo>
                    <a:pt x="19586" y="32102"/>
                    <a:pt x="28361" y="35293"/>
                    <a:pt x="28718" y="42985"/>
                  </a:cubicBezTo>
                  <a:cubicBezTo>
                    <a:pt x="28742" y="43104"/>
                    <a:pt x="28813" y="43211"/>
                    <a:pt x="28921" y="43246"/>
                  </a:cubicBezTo>
                  <a:cubicBezTo>
                    <a:pt x="28932" y="43270"/>
                    <a:pt x="28944" y="43270"/>
                    <a:pt x="28980" y="43282"/>
                  </a:cubicBezTo>
                  <a:cubicBezTo>
                    <a:pt x="28990" y="43283"/>
                    <a:pt x="29001" y="43283"/>
                    <a:pt x="29011" y="43283"/>
                  </a:cubicBezTo>
                  <a:cubicBezTo>
                    <a:pt x="29141" y="43283"/>
                    <a:pt x="29257" y="43213"/>
                    <a:pt x="29302" y="43092"/>
                  </a:cubicBezTo>
                  <a:lnTo>
                    <a:pt x="39791" y="15410"/>
                  </a:lnTo>
                  <a:cubicBezTo>
                    <a:pt x="39791" y="15374"/>
                    <a:pt x="39815" y="15350"/>
                    <a:pt x="39815" y="15314"/>
                  </a:cubicBezTo>
                  <a:cubicBezTo>
                    <a:pt x="39815" y="15267"/>
                    <a:pt x="39862" y="13945"/>
                    <a:pt x="39112" y="12266"/>
                  </a:cubicBezTo>
                  <a:cubicBezTo>
                    <a:pt x="38398" y="10731"/>
                    <a:pt x="36838" y="8587"/>
                    <a:pt x="33362" y="7111"/>
                  </a:cubicBezTo>
                  <a:cubicBezTo>
                    <a:pt x="31207" y="6194"/>
                    <a:pt x="29123" y="5599"/>
                    <a:pt x="27289" y="5075"/>
                  </a:cubicBezTo>
                  <a:cubicBezTo>
                    <a:pt x="23479" y="3992"/>
                    <a:pt x="20491" y="3146"/>
                    <a:pt x="18979" y="170"/>
                  </a:cubicBezTo>
                  <a:cubicBezTo>
                    <a:pt x="18931" y="74"/>
                    <a:pt x="18836" y="15"/>
                    <a:pt x="18753" y="3"/>
                  </a:cubicBezTo>
                  <a:cubicBezTo>
                    <a:pt x="18737" y="1"/>
                    <a:pt x="18722" y="0"/>
                    <a:pt x="187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56"/>
            <p:cNvSpPr/>
            <p:nvPr/>
          </p:nvSpPr>
          <p:spPr>
            <a:xfrm>
              <a:off x="3311700" y="1721675"/>
              <a:ext cx="1869025" cy="1141400"/>
            </a:xfrm>
            <a:custGeom>
              <a:avLst/>
              <a:gdLst/>
              <a:ahLst/>
              <a:cxnLst/>
              <a:rect l="l" t="t" r="r" b="b"/>
              <a:pathLst>
                <a:path w="74761" h="45656" extrusionOk="0">
                  <a:moveTo>
                    <a:pt x="20822" y="0"/>
                  </a:moveTo>
                  <a:cubicBezTo>
                    <a:pt x="20741" y="0"/>
                    <a:pt x="20658" y="32"/>
                    <a:pt x="20599" y="100"/>
                  </a:cubicBezTo>
                  <a:lnTo>
                    <a:pt x="108" y="21007"/>
                  </a:lnTo>
                  <a:cubicBezTo>
                    <a:pt x="37" y="21078"/>
                    <a:pt x="1" y="21185"/>
                    <a:pt x="37" y="21293"/>
                  </a:cubicBezTo>
                  <a:cubicBezTo>
                    <a:pt x="60" y="21388"/>
                    <a:pt x="144" y="21471"/>
                    <a:pt x="239" y="21495"/>
                  </a:cubicBezTo>
                  <a:cubicBezTo>
                    <a:pt x="418" y="21543"/>
                    <a:pt x="18384" y="25948"/>
                    <a:pt x="25968" y="29544"/>
                  </a:cubicBezTo>
                  <a:cubicBezTo>
                    <a:pt x="34946" y="33818"/>
                    <a:pt x="35648" y="39414"/>
                    <a:pt x="35660" y="39473"/>
                  </a:cubicBezTo>
                  <a:cubicBezTo>
                    <a:pt x="35672" y="39593"/>
                    <a:pt x="35755" y="39676"/>
                    <a:pt x="35851" y="39712"/>
                  </a:cubicBezTo>
                  <a:cubicBezTo>
                    <a:pt x="35874" y="39712"/>
                    <a:pt x="35886" y="39723"/>
                    <a:pt x="35886" y="39723"/>
                  </a:cubicBezTo>
                  <a:cubicBezTo>
                    <a:pt x="35910" y="39731"/>
                    <a:pt x="35934" y="39734"/>
                    <a:pt x="35958" y="39734"/>
                  </a:cubicBezTo>
                  <a:cubicBezTo>
                    <a:pt x="36054" y="39734"/>
                    <a:pt x="36148" y="39679"/>
                    <a:pt x="36196" y="39593"/>
                  </a:cubicBezTo>
                  <a:cubicBezTo>
                    <a:pt x="36236" y="39532"/>
                    <a:pt x="39574" y="34504"/>
                    <a:pt x="46985" y="34504"/>
                  </a:cubicBezTo>
                  <a:cubicBezTo>
                    <a:pt x="48378" y="34504"/>
                    <a:pt x="49916" y="34682"/>
                    <a:pt x="51603" y="35104"/>
                  </a:cubicBezTo>
                  <a:cubicBezTo>
                    <a:pt x="56806" y="36414"/>
                    <a:pt x="59806" y="38509"/>
                    <a:pt x="62687" y="40533"/>
                  </a:cubicBezTo>
                  <a:cubicBezTo>
                    <a:pt x="65878" y="42760"/>
                    <a:pt x="68867" y="44879"/>
                    <a:pt x="74415" y="45653"/>
                  </a:cubicBezTo>
                  <a:cubicBezTo>
                    <a:pt x="74431" y="45655"/>
                    <a:pt x="74446" y="45656"/>
                    <a:pt x="74462" y="45656"/>
                  </a:cubicBezTo>
                  <a:cubicBezTo>
                    <a:pt x="74537" y="45656"/>
                    <a:pt x="74604" y="45631"/>
                    <a:pt x="74653" y="45581"/>
                  </a:cubicBezTo>
                  <a:cubicBezTo>
                    <a:pt x="74713" y="45522"/>
                    <a:pt x="74760" y="45427"/>
                    <a:pt x="74748" y="45343"/>
                  </a:cubicBezTo>
                  <a:lnTo>
                    <a:pt x="72391" y="18411"/>
                  </a:lnTo>
                  <a:cubicBezTo>
                    <a:pt x="72391" y="18340"/>
                    <a:pt x="72355" y="18268"/>
                    <a:pt x="72272" y="18209"/>
                  </a:cubicBezTo>
                  <a:cubicBezTo>
                    <a:pt x="72223" y="18169"/>
                    <a:pt x="72157" y="18146"/>
                    <a:pt x="72095" y="18146"/>
                  </a:cubicBezTo>
                  <a:cubicBezTo>
                    <a:pt x="72082" y="18146"/>
                    <a:pt x="72070" y="18147"/>
                    <a:pt x="72058" y="18149"/>
                  </a:cubicBezTo>
                  <a:cubicBezTo>
                    <a:pt x="72058" y="18149"/>
                    <a:pt x="72053" y="18150"/>
                    <a:pt x="72043" y="18150"/>
                  </a:cubicBezTo>
                  <a:cubicBezTo>
                    <a:pt x="71984" y="18150"/>
                    <a:pt x="71746" y="18141"/>
                    <a:pt x="71307" y="18018"/>
                  </a:cubicBezTo>
                  <a:lnTo>
                    <a:pt x="71307" y="18018"/>
                  </a:lnTo>
                  <a:cubicBezTo>
                    <a:pt x="71319" y="18221"/>
                    <a:pt x="71343" y="18435"/>
                    <a:pt x="71343" y="18638"/>
                  </a:cubicBezTo>
                  <a:cubicBezTo>
                    <a:pt x="71546" y="18685"/>
                    <a:pt x="71712" y="18709"/>
                    <a:pt x="71831" y="18733"/>
                  </a:cubicBezTo>
                  <a:lnTo>
                    <a:pt x="74141" y="45022"/>
                  </a:lnTo>
                  <a:cubicBezTo>
                    <a:pt x="68962" y="44224"/>
                    <a:pt x="66069" y="42200"/>
                    <a:pt x="63033" y="40057"/>
                  </a:cubicBezTo>
                  <a:cubicBezTo>
                    <a:pt x="60104" y="37985"/>
                    <a:pt x="57056" y="35854"/>
                    <a:pt x="51734" y="34532"/>
                  </a:cubicBezTo>
                  <a:cubicBezTo>
                    <a:pt x="49999" y="34099"/>
                    <a:pt x="48415" y="33916"/>
                    <a:pt x="46977" y="33916"/>
                  </a:cubicBezTo>
                  <a:cubicBezTo>
                    <a:pt x="40711" y="33916"/>
                    <a:pt x="37224" y="37391"/>
                    <a:pt x="36101" y="38747"/>
                  </a:cubicBezTo>
                  <a:cubicBezTo>
                    <a:pt x="35648" y="37080"/>
                    <a:pt x="33779" y="32604"/>
                    <a:pt x="26219" y="29008"/>
                  </a:cubicBezTo>
                  <a:cubicBezTo>
                    <a:pt x="19289" y="25722"/>
                    <a:pt x="3859" y="21793"/>
                    <a:pt x="870" y="21031"/>
                  </a:cubicBezTo>
                  <a:lnTo>
                    <a:pt x="20873" y="647"/>
                  </a:lnTo>
                  <a:lnTo>
                    <a:pt x="21897" y="1028"/>
                  </a:lnTo>
                  <a:cubicBezTo>
                    <a:pt x="21934" y="1043"/>
                    <a:pt x="21972" y="1049"/>
                    <a:pt x="22010" y="1049"/>
                  </a:cubicBezTo>
                  <a:cubicBezTo>
                    <a:pt x="22130" y="1049"/>
                    <a:pt x="22244" y="982"/>
                    <a:pt x="22289" y="873"/>
                  </a:cubicBezTo>
                  <a:cubicBezTo>
                    <a:pt x="22349" y="719"/>
                    <a:pt x="22266" y="540"/>
                    <a:pt x="22123" y="481"/>
                  </a:cubicBezTo>
                  <a:lnTo>
                    <a:pt x="20920" y="16"/>
                  </a:lnTo>
                  <a:cubicBezTo>
                    <a:pt x="20889" y="6"/>
                    <a:pt x="20856" y="0"/>
                    <a:pt x="208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56"/>
            <p:cNvSpPr/>
            <p:nvPr/>
          </p:nvSpPr>
          <p:spPr>
            <a:xfrm>
              <a:off x="4413925" y="2274875"/>
              <a:ext cx="808775" cy="689050"/>
            </a:xfrm>
            <a:custGeom>
              <a:avLst/>
              <a:gdLst/>
              <a:ahLst/>
              <a:cxnLst/>
              <a:rect l="l" t="t" r="r" b="b"/>
              <a:pathLst>
                <a:path w="32351" h="27562" extrusionOk="0">
                  <a:moveTo>
                    <a:pt x="28375" y="1"/>
                  </a:moveTo>
                  <a:cubicBezTo>
                    <a:pt x="28260" y="1"/>
                    <a:pt x="28145" y="71"/>
                    <a:pt x="28100" y="189"/>
                  </a:cubicBezTo>
                  <a:cubicBezTo>
                    <a:pt x="28040" y="331"/>
                    <a:pt x="28111" y="510"/>
                    <a:pt x="28266" y="570"/>
                  </a:cubicBezTo>
                  <a:lnTo>
                    <a:pt x="29171" y="915"/>
                  </a:lnTo>
                  <a:lnTo>
                    <a:pt x="31695" y="26704"/>
                  </a:lnTo>
                  <a:cubicBezTo>
                    <a:pt x="29897" y="25608"/>
                    <a:pt x="23718" y="21846"/>
                    <a:pt x="19301" y="19084"/>
                  </a:cubicBezTo>
                  <a:lnTo>
                    <a:pt x="18956" y="18881"/>
                  </a:lnTo>
                  <a:cubicBezTo>
                    <a:pt x="15279" y="16597"/>
                    <a:pt x="9015" y="12701"/>
                    <a:pt x="2404" y="12701"/>
                  </a:cubicBezTo>
                  <a:cubicBezTo>
                    <a:pt x="1607" y="12701"/>
                    <a:pt x="804" y="12758"/>
                    <a:pt x="1" y="12881"/>
                  </a:cubicBezTo>
                  <a:cubicBezTo>
                    <a:pt x="84" y="12893"/>
                    <a:pt x="179" y="12916"/>
                    <a:pt x="263" y="12916"/>
                  </a:cubicBezTo>
                  <a:cubicBezTo>
                    <a:pt x="1382" y="12952"/>
                    <a:pt x="2501" y="13107"/>
                    <a:pt x="3573" y="13333"/>
                  </a:cubicBezTo>
                  <a:cubicBezTo>
                    <a:pt x="9597" y="13750"/>
                    <a:pt x="15253" y="17262"/>
                    <a:pt x="18646" y="19369"/>
                  </a:cubicBezTo>
                  <a:lnTo>
                    <a:pt x="18991" y="19584"/>
                  </a:lnTo>
                  <a:cubicBezTo>
                    <a:pt x="24194" y="22810"/>
                    <a:pt x="31826" y="27466"/>
                    <a:pt x="31910" y="27513"/>
                  </a:cubicBezTo>
                  <a:cubicBezTo>
                    <a:pt x="31921" y="27525"/>
                    <a:pt x="31933" y="27525"/>
                    <a:pt x="31945" y="27537"/>
                  </a:cubicBezTo>
                  <a:cubicBezTo>
                    <a:pt x="31987" y="27553"/>
                    <a:pt x="32026" y="27562"/>
                    <a:pt x="32065" y="27562"/>
                  </a:cubicBezTo>
                  <a:cubicBezTo>
                    <a:pt x="32116" y="27562"/>
                    <a:pt x="32165" y="27547"/>
                    <a:pt x="32219" y="27513"/>
                  </a:cubicBezTo>
                  <a:cubicBezTo>
                    <a:pt x="32314" y="27478"/>
                    <a:pt x="32350" y="27370"/>
                    <a:pt x="32350" y="27263"/>
                  </a:cubicBezTo>
                  <a:lnTo>
                    <a:pt x="29755" y="689"/>
                  </a:lnTo>
                  <a:cubicBezTo>
                    <a:pt x="29731" y="593"/>
                    <a:pt x="29659" y="486"/>
                    <a:pt x="29552" y="439"/>
                  </a:cubicBezTo>
                  <a:lnTo>
                    <a:pt x="28481" y="22"/>
                  </a:lnTo>
                  <a:cubicBezTo>
                    <a:pt x="28447" y="8"/>
                    <a:pt x="28411" y="1"/>
                    <a:pt x="283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56"/>
            <p:cNvSpPr/>
            <p:nvPr/>
          </p:nvSpPr>
          <p:spPr>
            <a:xfrm>
              <a:off x="4333875" y="2339225"/>
              <a:ext cx="928400" cy="733100"/>
            </a:xfrm>
            <a:custGeom>
              <a:avLst/>
              <a:gdLst/>
              <a:ahLst/>
              <a:cxnLst/>
              <a:rect l="l" t="t" r="r" b="b"/>
              <a:pathLst>
                <a:path w="37136" h="29324" extrusionOk="0">
                  <a:moveTo>
                    <a:pt x="32851" y="0"/>
                  </a:moveTo>
                  <a:cubicBezTo>
                    <a:pt x="32728" y="0"/>
                    <a:pt x="32610" y="75"/>
                    <a:pt x="32564" y="186"/>
                  </a:cubicBezTo>
                  <a:cubicBezTo>
                    <a:pt x="32504" y="341"/>
                    <a:pt x="32576" y="520"/>
                    <a:pt x="32730" y="579"/>
                  </a:cubicBezTo>
                  <a:lnTo>
                    <a:pt x="33623" y="913"/>
                  </a:lnTo>
                  <a:lnTo>
                    <a:pt x="36469" y="28618"/>
                  </a:lnTo>
                  <a:cubicBezTo>
                    <a:pt x="34885" y="28095"/>
                    <a:pt x="32873" y="26952"/>
                    <a:pt x="28885" y="24654"/>
                  </a:cubicBezTo>
                  <a:cubicBezTo>
                    <a:pt x="26313" y="23177"/>
                    <a:pt x="22789" y="21153"/>
                    <a:pt x="18014" y="18534"/>
                  </a:cubicBezTo>
                  <a:cubicBezTo>
                    <a:pt x="12629" y="15575"/>
                    <a:pt x="8230" y="14713"/>
                    <a:pt x="4928" y="14713"/>
                  </a:cubicBezTo>
                  <a:cubicBezTo>
                    <a:pt x="2835" y="14713"/>
                    <a:pt x="1183" y="15059"/>
                    <a:pt x="0" y="15438"/>
                  </a:cubicBezTo>
                  <a:cubicBezTo>
                    <a:pt x="636" y="15368"/>
                    <a:pt x="1276" y="15335"/>
                    <a:pt x="1917" y="15335"/>
                  </a:cubicBezTo>
                  <a:cubicBezTo>
                    <a:pt x="2464" y="15335"/>
                    <a:pt x="3012" y="15359"/>
                    <a:pt x="3560" y="15402"/>
                  </a:cubicBezTo>
                  <a:cubicBezTo>
                    <a:pt x="4005" y="15368"/>
                    <a:pt x="4475" y="15348"/>
                    <a:pt x="4970" y="15348"/>
                  </a:cubicBezTo>
                  <a:cubicBezTo>
                    <a:pt x="8190" y="15348"/>
                    <a:pt x="12475" y="16179"/>
                    <a:pt x="17717" y="19058"/>
                  </a:cubicBezTo>
                  <a:cubicBezTo>
                    <a:pt x="22491" y="21677"/>
                    <a:pt x="26003" y="23701"/>
                    <a:pt x="28575" y="25177"/>
                  </a:cubicBezTo>
                  <a:cubicBezTo>
                    <a:pt x="32968" y="27690"/>
                    <a:pt x="34957" y="28833"/>
                    <a:pt x="36707" y="29309"/>
                  </a:cubicBezTo>
                  <a:cubicBezTo>
                    <a:pt x="36730" y="29319"/>
                    <a:pt x="36755" y="29323"/>
                    <a:pt x="36780" y="29323"/>
                  </a:cubicBezTo>
                  <a:cubicBezTo>
                    <a:pt x="36847" y="29323"/>
                    <a:pt x="36917" y="29293"/>
                    <a:pt x="36969" y="29249"/>
                  </a:cubicBezTo>
                  <a:cubicBezTo>
                    <a:pt x="37088" y="29166"/>
                    <a:pt x="37136" y="29071"/>
                    <a:pt x="37124" y="28987"/>
                  </a:cubicBezTo>
                  <a:lnTo>
                    <a:pt x="34207" y="674"/>
                  </a:lnTo>
                  <a:cubicBezTo>
                    <a:pt x="34183" y="579"/>
                    <a:pt x="34111" y="472"/>
                    <a:pt x="34004" y="424"/>
                  </a:cubicBezTo>
                  <a:lnTo>
                    <a:pt x="32957" y="20"/>
                  </a:lnTo>
                  <a:cubicBezTo>
                    <a:pt x="32922" y="6"/>
                    <a:pt x="32886" y="0"/>
                    <a:pt x="328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56"/>
            <p:cNvSpPr/>
            <p:nvPr/>
          </p:nvSpPr>
          <p:spPr>
            <a:xfrm>
              <a:off x="4202600" y="2700450"/>
              <a:ext cx="14300" cy="27725"/>
            </a:xfrm>
            <a:custGeom>
              <a:avLst/>
              <a:gdLst/>
              <a:ahLst/>
              <a:cxnLst/>
              <a:rect l="l" t="t" r="r" b="b"/>
              <a:pathLst>
                <a:path w="572" h="1109" extrusionOk="0">
                  <a:moveTo>
                    <a:pt x="429" y="1"/>
                  </a:moveTo>
                  <a:cubicBezTo>
                    <a:pt x="429" y="1"/>
                    <a:pt x="179" y="203"/>
                    <a:pt x="84" y="501"/>
                  </a:cubicBezTo>
                  <a:cubicBezTo>
                    <a:pt x="0" y="799"/>
                    <a:pt x="72" y="1108"/>
                    <a:pt x="72" y="1108"/>
                  </a:cubicBezTo>
                  <a:cubicBezTo>
                    <a:pt x="72" y="1108"/>
                    <a:pt x="358" y="930"/>
                    <a:pt x="477" y="620"/>
                  </a:cubicBezTo>
                  <a:cubicBezTo>
                    <a:pt x="572" y="299"/>
                    <a:pt x="42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3" name="Google Shape;17463;p56"/>
            <p:cNvSpPr/>
            <p:nvPr/>
          </p:nvSpPr>
          <p:spPr>
            <a:xfrm>
              <a:off x="4206475" y="2638450"/>
              <a:ext cx="387575" cy="89425"/>
            </a:xfrm>
            <a:custGeom>
              <a:avLst/>
              <a:gdLst/>
              <a:ahLst/>
              <a:cxnLst/>
              <a:rect l="l" t="t" r="r" b="b"/>
              <a:pathLst>
                <a:path w="15503" h="3577" extrusionOk="0">
                  <a:moveTo>
                    <a:pt x="9434" y="1"/>
                  </a:moveTo>
                  <a:cubicBezTo>
                    <a:pt x="8761" y="1"/>
                    <a:pt x="8053" y="36"/>
                    <a:pt x="7322" y="124"/>
                  </a:cubicBezTo>
                  <a:cubicBezTo>
                    <a:pt x="5048" y="385"/>
                    <a:pt x="3084" y="1195"/>
                    <a:pt x="1846" y="2029"/>
                  </a:cubicBezTo>
                  <a:cubicBezTo>
                    <a:pt x="1226" y="2445"/>
                    <a:pt x="762" y="2838"/>
                    <a:pt x="464" y="3112"/>
                  </a:cubicBezTo>
                  <a:cubicBezTo>
                    <a:pt x="298" y="3267"/>
                    <a:pt x="203" y="3386"/>
                    <a:pt x="119" y="3457"/>
                  </a:cubicBezTo>
                  <a:lnTo>
                    <a:pt x="0" y="3576"/>
                  </a:lnTo>
                  <a:cubicBezTo>
                    <a:pt x="0" y="3576"/>
                    <a:pt x="48" y="3553"/>
                    <a:pt x="143" y="3469"/>
                  </a:cubicBezTo>
                  <a:cubicBezTo>
                    <a:pt x="226" y="3410"/>
                    <a:pt x="345" y="3291"/>
                    <a:pt x="512" y="3172"/>
                  </a:cubicBezTo>
                  <a:cubicBezTo>
                    <a:pt x="845" y="2910"/>
                    <a:pt x="1334" y="2564"/>
                    <a:pt x="1977" y="2207"/>
                  </a:cubicBezTo>
                  <a:cubicBezTo>
                    <a:pt x="3239" y="1481"/>
                    <a:pt x="5167" y="790"/>
                    <a:pt x="7394" y="528"/>
                  </a:cubicBezTo>
                  <a:cubicBezTo>
                    <a:pt x="8321" y="414"/>
                    <a:pt x="9217" y="372"/>
                    <a:pt x="10054" y="372"/>
                  </a:cubicBezTo>
                  <a:cubicBezTo>
                    <a:pt x="11215" y="372"/>
                    <a:pt x="12263" y="452"/>
                    <a:pt x="13121" y="528"/>
                  </a:cubicBezTo>
                  <a:cubicBezTo>
                    <a:pt x="13847" y="600"/>
                    <a:pt x="14442" y="671"/>
                    <a:pt x="14859" y="719"/>
                  </a:cubicBezTo>
                  <a:cubicBezTo>
                    <a:pt x="15276" y="766"/>
                    <a:pt x="15502" y="790"/>
                    <a:pt x="15502" y="790"/>
                  </a:cubicBezTo>
                  <a:cubicBezTo>
                    <a:pt x="15502" y="790"/>
                    <a:pt x="15276" y="755"/>
                    <a:pt x="14859" y="647"/>
                  </a:cubicBezTo>
                  <a:cubicBezTo>
                    <a:pt x="14454" y="552"/>
                    <a:pt x="13859" y="433"/>
                    <a:pt x="13133" y="314"/>
                  </a:cubicBezTo>
                  <a:cubicBezTo>
                    <a:pt x="12137" y="160"/>
                    <a:pt x="10865" y="1"/>
                    <a:pt x="94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4" name="Google Shape;17464;p56"/>
            <p:cNvSpPr/>
            <p:nvPr/>
          </p:nvSpPr>
          <p:spPr>
            <a:xfrm>
              <a:off x="4214500" y="2662975"/>
              <a:ext cx="385500" cy="66375"/>
            </a:xfrm>
            <a:custGeom>
              <a:avLst/>
              <a:gdLst/>
              <a:ahLst/>
              <a:cxnLst/>
              <a:rect l="l" t="t" r="r" b="b"/>
              <a:pathLst>
                <a:path w="15420" h="2655" extrusionOk="0">
                  <a:moveTo>
                    <a:pt x="9494" y="1"/>
                  </a:moveTo>
                  <a:cubicBezTo>
                    <a:pt x="8863" y="1"/>
                    <a:pt x="8199" y="33"/>
                    <a:pt x="7513" y="107"/>
                  </a:cubicBezTo>
                  <a:cubicBezTo>
                    <a:pt x="6430" y="238"/>
                    <a:pt x="5382" y="464"/>
                    <a:pt x="4465" y="714"/>
                  </a:cubicBezTo>
                  <a:cubicBezTo>
                    <a:pt x="4001" y="857"/>
                    <a:pt x="3572" y="988"/>
                    <a:pt x="3168" y="1131"/>
                  </a:cubicBezTo>
                  <a:cubicBezTo>
                    <a:pt x="2763" y="1286"/>
                    <a:pt x="2394" y="1429"/>
                    <a:pt x="2072" y="1583"/>
                  </a:cubicBezTo>
                  <a:cubicBezTo>
                    <a:pt x="1739" y="1714"/>
                    <a:pt x="1441" y="1881"/>
                    <a:pt x="1191" y="2000"/>
                  </a:cubicBezTo>
                  <a:cubicBezTo>
                    <a:pt x="917" y="2119"/>
                    <a:pt x="715" y="2238"/>
                    <a:pt x="536" y="2345"/>
                  </a:cubicBezTo>
                  <a:cubicBezTo>
                    <a:pt x="191" y="2548"/>
                    <a:pt x="1" y="2655"/>
                    <a:pt x="1" y="2655"/>
                  </a:cubicBezTo>
                  <a:cubicBezTo>
                    <a:pt x="1" y="2655"/>
                    <a:pt x="191" y="2572"/>
                    <a:pt x="560" y="2405"/>
                  </a:cubicBezTo>
                  <a:cubicBezTo>
                    <a:pt x="739" y="2333"/>
                    <a:pt x="965" y="2226"/>
                    <a:pt x="1239" y="2119"/>
                  </a:cubicBezTo>
                  <a:cubicBezTo>
                    <a:pt x="1501" y="2012"/>
                    <a:pt x="1798" y="1893"/>
                    <a:pt x="2144" y="1774"/>
                  </a:cubicBezTo>
                  <a:cubicBezTo>
                    <a:pt x="2489" y="1655"/>
                    <a:pt x="2858" y="1524"/>
                    <a:pt x="3263" y="1405"/>
                  </a:cubicBezTo>
                  <a:cubicBezTo>
                    <a:pt x="3656" y="1274"/>
                    <a:pt x="4096" y="1167"/>
                    <a:pt x="4549" y="1048"/>
                  </a:cubicBezTo>
                  <a:cubicBezTo>
                    <a:pt x="5477" y="821"/>
                    <a:pt x="6490" y="631"/>
                    <a:pt x="7573" y="512"/>
                  </a:cubicBezTo>
                  <a:cubicBezTo>
                    <a:pt x="8525" y="418"/>
                    <a:pt x="9449" y="379"/>
                    <a:pt x="10298" y="379"/>
                  </a:cubicBezTo>
                  <a:cubicBezTo>
                    <a:pt x="10415" y="379"/>
                    <a:pt x="10531" y="379"/>
                    <a:pt x="10645" y="381"/>
                  </a:cubicBezTo>
                  <a:cubicBezTo>
                    <a:pt x="11121" y="393"/>
                    <a:pt x="11562" y="393"/>
                    <a:pt x="11978" y="440"/>
                  </a:cubicBezTo>
                  <a:cubicBezTo>
                    <a:pt x="12395" y="464"/>
                    <a:pt x="12776" y="512"/>
                    <a:pt x="13145" y="559"/>
                  </a:cubicBezTo>
                  <a:cubicBezTo>
                    <a:pt x="13502" y="607"/>
                    <a:pt x="13812" y="667"/>
                    <a:pt x="14098" y="702"/>
                  </a:cubicBezTo>
                  <a:cubicBezTo>
                    <a:pt x="14371" y="750"/>
                    <a:pt x="14610" y="798"/>
                    <a:pt x="14812" y="845"/>
                  </a:cubicBezTo>
                  <a:cubicBezTo>
                    <a:pt x="15193" y="917"/>
                    <a:pt x="15419" y="964"/>
                    <a:pt x="15419" y="964"/>
                  </a:cubicBezTo>
                  <a:cubicBezTo>
                    <a:pt x="15419" y="964"/>
                    <a:pt x="15205" y="905"/>
                    <a:pt x="14812" y="762"/>
                  </a:cubicBezTo>
                  <a:cubicBezTo>
                    <a:pt x="14610" y="702"/>
                    <a:pt x="14371" y="631"/>
                    <a:pt x="14098" y="571"/>
                  </a:cubicBezTo>
                  <a:cubicBezTo>
                    <a:pt x="13812" y="512"/>
                    <a:pt x="13502" y="417"/>
                    <a:pt x="13145" y="357"/>
                  </a:cubicBezTo>
                  <a:cubicBezTo>
                    <a:pt x="12800" y="286"/>
                    <a:pt x="12395" y="214"/>
                    <a:pt x="11978" y="166"/>
                  </a:cubicBezTo>
                  <a:cubicBezTo>
                    <a:pt x="11562" y="95"/>
                    <a:pt x="11097" y="59"/>
                    <a:pt x="10621" y="36"/>
                  </a:cubicBezTo>
                  <a:cubicBezTo>
                    <a:pt x="10259" y="13"/>
                    <a:pt x="9882" y="1"/>
                    <a:pt x="9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56"/>
            <p:cNvSpPr/>
            <p:nvPr/>
          </p:nvSpPr>
          <p:spPr>
            <a:xfrm>
              <a:off x="4234450" y="2716000"/>
              <a:ext cx="105700" cy="28250"/>
            </a:xfrm>
            <a:custGeom>
              <a:avLst/>
              <a:gdLst/>
              <a:ahLst/>
              <a:cxnLst/>
              <a:rect l="l" t="t" r="r" b="b"/>
              <a:pathLst>
                <a:path w="4228" h="1130" extrusionOk="0">
                  <a:moveTo>
                    <a:pt x="3016" y="1"/>
                  </a:moveTo>
                  <a:cubicBezTo>
                    <a:pt x="2706" y="1"/>
                    <a:pt x="2358" y="28"/>
                    <a:pt x="2001" y="105"/>
                  </a:cubicBezTo>
                  <a:cubicBezTo>
                    <a:pt x="1370" y="248"/>
                    <a:pt x="869" y="510"/>
                    <a:pt x="524" y="724"/>
                  </a:cubicBezTo>
                  <a:cubicBezTo>
                    <a:pt x="179" y="951"/>
                    <a:pt x="0" y="1129"/>
                    <a:pt x="0" y="1129"/>
                  </a:cubicBezTo>
                  <a:cubicBezTo>
                    <a:pt x="0" y="1129"/>
                    <a:pt x="238" y="1046"/>
                    <a:pt x="619" y="903"/>
                  </a:cubicBezTo>
                  <a:cubicBezTo>
                    <a:pt x="1000" y="772"/>
                    <a:pt x="1512" y="629"/>
                    <a:pt x="2084" y="486"/>
                  </a:cubicBezTo>
                  <a:cubicBezTo>
                    <a:pt x="2667" y="367"/>
                    <a:pt x="3191" y="284"/>
                    <a:pt x="3596" y="236"/>
                  </a:cubicBezTo>
                  <a:cubicBezTo>
                    <a:pt x="3977" y="189"/>
                    <a:pt x="4227" y="177"/>
                    <a:pt x="4227" y="177"/>
                  </a:cubicBezTo>
                  <a:cubicBezTo>
                    <a:pt x="4227" y="177"/>
                    <a:pt x="3989" y="105"/>
                    <a:pt x="3596" y="34"/>
                  </a:cubicBezTo>
                  <a:cubicBezTo>
                    <a:pt x="3429" y="14"/>
                    <a:pt x="3232" y="1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6" name="Google Shape;17466;p56"/>
            <p:cNvSpPr/>
            <p:nvPr/>
          </p:nvSpPr>
          <p:spPr>
            <a:xfrm>
              <a:off x="4262425" y="2738575"/>
              <a:ext cx="74450" cy="14600"/>
            </a:xfrm>
            <a:custGeom>
              <a:avLst/>
              <a:gdLst/>
              <a:ahLst/>
              <a:cxnLst/>
              <a:rect l="l" t="t" r="r" b="b"/>
              <a:pathLst>
                <a:path w="2978" h="584" extrusionOk="0">
                  <a:moveTo>
                    <a:pt x="1950" y="0"/>
                  </a:moveTo>
                  <a:cubicBezTo>
                    <a:pt x="1789" y="0"/>
                    <a:pt x="1616" y="11"/>
                    <a:pt x="1441" y="36"/>
                  </a:cubicBezTo>
                  <a:cubicBezTo>
                    <a:pt x="1024" y="95"/>
                    <a:pt x="655" y="238"/>
                    <a:pt x="405" y="357"/>
                  </a:cubicBezTo>
                  <a:cubicBezTo>
                    <a:pt x="143" y="476"/>
                    <a:pt x="1" y="583"/>
                    <a:pt x="1" y="583"/>
                  </a:cubicBezTo>
                  <a:cubicBezTo>
                    <a:pt x="1" y="583"/>
                    <a:pt x="179" y="571"/>
                    <a:pt x="441" y="536"/>
                  </a:cubicBezTo>
                  <a:cubicBezTo>
                    <a:pt x="715" y="512"/>
                    <a:pt x="1084" y="476"/>
                    <a:pt x="1489" y="417"/>
                  </a:cubicBezTo>
                  <a:cubicBezTo>
                    <a:pt x="1894" y="357"/>
                    <a:pt x="2263" y="286"/>
                    <a:pt x="2525" y="238"/>
                  </a:cubicBezTo>
                  <a:cubicBezTo>
                    <a:pt x="2798" y="202"/>
                    <a:pt x="2977" y="155"/>
                    <a:pt x="2977" y="155"/>
                  </a:cubicBezTo>
                  <a:cubicBezTo>
                    <a:pt x="2977" y="155"/>
                    <a:pt x="2798" y="95"/>
                    <a:pt x="2525" y="48"/>
                  </a:cubicBezTo>
                  <a:cubicBezTo>
                    <a:pt x="2373" y="20"/>
                    <a:pt x="2173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7" name="Google Shape;17467;p56"/>
            <p:cNvSpPr/>
            <p:nvPr/>
          </p:nvSpPr>
          <p:spPr>
            <a:xfrm>
              <a:off x="4302900" y="2756125"/>
              <a:ext cx="473000" cy="113125"/>
            </a:xfrm>
            <a:custGeom>
              <a:avLst/>
              <a:gdLst/>
              <a:ahLst/>
              <a:cxnLst/>
              <a:rect l="l" t="t" r="r" b="b"/>
              <a:pathLst>
                <a:path w="18920" h="4525" extrusionOk="0">
                  <a:moveTo>
                    <a:pt x="6002" y="0"/>
                  </a:moveTo>
                  <a:cubicBezTo>
                    <a:pt x="5406" y="12"/>
                    <a:pt x="4847" y="12"/>
                    <a:pt x="4311" y="72"/>
                  </a:cubicBezTo>
                  <a:cubicBezTo>
                    <a:pt x="4049" y="108"/>
                    <a:pt x="3787" y="119"/>
                    <a:pt x="3549" y="155"/>
                  </a:cubicBezTo>
                  <a:cubicBezTo>
                    <a:pt x="3311" y="191"/>
                    <a:pt x="3073" y="227"/>
                    <a:pt x="2846" y="250"/>
                  </a:cubicBezTo>
                  <a:cubicBezTo>
                    <a:pt x="2406" y="310"/>
                    <a:pt x="2013" y="405"/>
                    <a:pt x="1656" y="477"/>
                  </a:cubicBezTo>
                  <a:cubicBezTo>
                    <a:pt x="1299" y="536"/>
                    <a:pt x="1001" y="608"/>
                    <a:pt x="763" y="691"/>
                  </a:cubicBezTo>
                  <a:cubicBezTo>
                    <a:pt x="275" y="822"/>
                    <a:pt x="1" y="893"/>
                    <a:pt x="1" y="893"/>
                  </a:cubicBezTo>
                  <a:cubicBezTo>
                    <a:pt x="1" y="893"/>
                    <a:pt x="287" y="834"/>
                    <a:pt x="775" y="751"/>
                  </a:cubicBezTo>
                  <a:cubicBezTo>
                    <a:pt x="1037" y="703"/>
                    <a:pt x="1334" y="643"/>
                    <a:pt x="1691" y="596"/>
                  </a:cubicBezTo>
                  <a:cubicBezTo>
                    <a:pt x="2049" y="548"/>
                    <a:pt x="2442" y="477"/>
                    <a:pt x="2894" y="453"/>
                  </a:cubicBezTo>
                  <a:cubicBezTo>
                    <a:pt x="3120" y="429"/>
                    <a:pt x="3358" y="405"/>
                    <a:pt x="3596" y="393"/>
                  </a:cubicBezTo>
                  <a:cubicBezTo>
                    <a:pt x="3835" y="370"/>
                    <a:pt x="4085" y="370"/>
                    <a:pt x="4347" y="358"/>
                  </a:cubicBezTo>
                  <a:cubicBezTo>
                    <a:pt x="4525" y="350"/>
                    <a:pt x="4706" y="347"/>
                    <a:pt x="4891" y="347"/>
                  </a:cubicBezTo>
                  <a:cubicBezTo>
                    <a:pt x="5259" y="347"/>
                    <a:pt x="5640" y="358"/>
                    <a:pt x="6037" y="358"/>
                  </a:cubicBezTo>
                  <a:cubicBezTo>
                    <a:pt x="7204" y="417"/>
                    <a:pt x="8502" y="536"/>
                    <a:pt x="9835" y="786"/>
                  </a:cubicBezTo>
                  <a:cubicBezTo>
                    <a:pt x="11169" y="1060"/>
                    <a:pt x="12419" y="1417"/>
                    <a:pt x="13526" y="1798"/>
                  </a:cubicBezTo>
                  <a:cubicBezTo>
                    <a:pt x="14086" y="2013"/>
                    <a:pt x="14622" y="2203"/>
                    <a:pt x="15098" y="2429"/>
                  </a:cubicBezTo>
                  <a:cubicBezTo>
                    <a:pt x="15336" y="2536"/>
                    <a:pt x="15574" y="2632"/>
                    <a:pt x="15788" y="2739"/>
                  </a:cubicBezTo>
                  <a:cubicBezTo>
                    <a:pt x="16003" y="2846"/>
                    <a:pt x="16229" y="2953"/>
                    <a:pt x="16419" y="3048"/>
                  </a:cubicBezTo>
                  <a:cubicBezTo>
                    <a:pt x="16824" y="3251"/>
                    <a:pt x="17170" y="3453"/>
                    <a:pt x="17479" y="3632"/>
                  </a:cubicBezTo>
                  <a:cubicBezTo>
                    <a:pt x="17789" y="3810"/>
                    <a:pt x="18051" y="3977"/>
                    <a:pt x="18265" y="4108"/>
                  </a:cubicBezTo>
                  <a:cubicBezTo>
                    <a:pt x="18682" y="4382"/>
                    <a:pt x="18920" y="4525"/>
                    <a:pt x="18920" y="4525"/>
                  </a:cubicBezTo>
                  <a:cubicBezTo>
                    <a:pt x="18920" y="4525"/>
                    <a:pt x="18694" y="4358"/>
                    <a:pt x="18217" y="4001"/>
                  </a:cubicBezTo>
                  <a:cubicBezTo>
                    <a:pt x="18027" y="3858"/>
                    <a:pt x="17777" y="3679"/>
                    <a:pt x="17479" y="3477"/>
                  </a:cubicBezTo>
                  <a:cubicBezTo>
                    <a:pt x="17181" y="3287"/>
                    <a:pt x="16848" y="3048"/>
                    <a:pt x="16455" y="2846"/>
                  </a:cubicBezTo>
                  <a:cubicBezTo>
                    <a:pt x="16253" y="2727"/>
                    <a:pt x="16050" y="2608"/>
                    <a:pt x="15836" y="2489"/>
                  </a:cubicBezTo>
                  <a:cubicBezTo>
                    <a:pt x="15634" y="2370"/>
                    <a:pt x="15396" y="2263"/>
                    <a:pt x="15157" y="2144"/>
                  </a:cubicBezTo>
                  <a:cubicBezTo>
                    <a:pt x="14693" y="1905"/>
                    <a:pt x="14157" y="1703"/>
                    <a:pt x="13610" y="1465"/>
                  </a:cubicBezTo>
                  <a:cubicBezTo>
                    <a:pt x="12490" y="1024"/>
                    <a:pt x="11228" y="643"/>
                    <a:pt x="9871" y="370"/>
                  </a:cubicBezTo>
                  <a:cubicBezTo>
                    <a:pt x="8514" y="119"/>
                    <a:pt x="7192" y="12"/>
                    <a:pt x="60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56"/>
            <p:cNvSpPr/>
            <p:nvPr/>
          </p:nvSpPr>
          <p:spPr>
            <a:xfrm>
              <a:off x="4331475" y="2783675"/>
              <a:ext cx="317625" cy="61175"/>
            </a:xfrm>
            <a:custGeom>
              <a:avLst/>
              <a:gdLst/>
              <a:ahLst/>
              <a:cxnLst/>
              <a:rect l="l" t="t" r="r" b="b"/>
              <a:pathLst>
                <a:path w="12705" h="2447" extrusionOk="0">
                  <a:moveTo>
                    <a:pt x="4710" y="0"/>
                  </a:moveTo>
                  <a:cubicBezTo>
                    <a:pt x="4454" y="0"/>
                    <a:pt x="4205" y="7"/>
                    <a:pt x="3966" y="18"/>
                  </a:cubicBezTo>
                  <a:cubicBezTo>
                    <a:pt x="3156" y="65"/>
                    <a:pt x="2442" y="149"/>
                    <a:pt x="1870" y="268"/>
                  </a:cubicBezTo>
                  <a:cubicBezTo>
                    <a:pt x="1572" y="315"/>
                    <a:pt x="1310" y="387"/>
                    <a:pt x="1072" y="446"/>
                  </a:cubicBezTo>
                  <a:cubicBezTo>
                    <a:pt x="858" y="494"/>
                    <a:pt x="656" y="553"/>
                    <a:pt x="501" y="613"/>
                  </a:cubicBezTo>
                  <a:lnTo>
                    <a:pt x="1" y="780"/>
                  </a:lnTo>
                  <a:cubicBezTo>
                    <a:pt x="1" y="780"/>
                    <a:pt x="179" y="732"/>
                    <a:pt x="513" y="672"/>
                  </a:cubicBezTo>
                  <a:cubicBezTo>
                    <a:pt x="679" y="637"/>
                    <a:pt x="870" y="601"/>
                    <a:pt x="1108" y="565"/>
                  </a:cubicBezTo>
                  <a:cubicBezTo>
                    <a:pt x="1334" y="530"/>
                    <a:pt x="1596" y="494"/>
                    <a:pt x="1894" y="458"/>
                  </a:cubicBezTo>
                  <a:cubicBezTo>
                    <a:pt x="2477" y="387"/>
                    <a:pt x="3192" y="339"/>
                    <a:pt x="3966" y="339"/>
                  </a:cubicBezTo>
                  <a:cubicBezTo>
                    <a:pt x="4751" y="339"/>
                    <a:pt x="5609" y="387"/>
                    <a:pt x="6502" y="506"/>
                  </a:cubicBezTo>
                  <a:cubicBezTo>
                    <a:pt x="7395" y="625"/>
                    <a:pt x="8228" y="803"/>
                    <a:pt x="8978" y="994"/>
                  </a:cubicBezTo>
                  <a:cubicBezTo>
                    <a:pt x="9728" y="1208"/>
                    <a:pt x="10395" y="1423"/>
                    <a:pt x="10943" y="1649"/>
                  </a:cubicBezTo>
                  <a:cubicBezTo>
                    <a:pt x="11228" y="1756"/>
                    <a:pt x="11466" y="1875"/>
                    <a:pt x="11693" y="1958"/>
                  </a:cubicBezTo>
                  <a:cubicBezTo>
                    <a:pt x="11919" y="2054"/>
                    <a:pt x="12098" y="2149"/>
                    <a:pt x="12240" y="2220"/>
                  </a:cubicBezTo>
                  <a:cubicBezTo>
                    <a:pt x="12538" y="2363"/>
                    <a:pt x="12705" y="2446"/>
                    <a:pt x="12705" y="2446"/>
                  </a:cubicBezTo>
                  <a:cubicBezTo>
                    <a:pt x="12705" y="2446"/>
                    <a:pt x="12550" y="2351"/>
                    <a:pt x="12264" y="2161"/>
                  </a:cubicBezTo>
                  <a:cubicBezTo>
                    <a:pt x="12133" y="2065"/>
                    <a:pt x="11955" y="1958"/>
                    <a:pt x="11752" y="1839"/>
                  </a:cubicBezTo>
                  <a:cubicBezTo>
                    <a:pt x="11538" y="1744"/>
                    <a:pt x="11300" y="1589"/>
                    <a:pt x="11038" y="1470"/>
                  </a:cubicBezTo>
                  <a:cubicBezTo>
                    <a:pt x="10502" y="1208"/>
                    <a:pt x="9847" y="934"/>
                    <a:pt x="9085" y="684"/>
                  </a:cubicBezTo>
                  <a:cubicBezTo>
                    <a:pt x="8323" y="446"/>
                    <a:pt x="7466" y="232"/>
                    <a:pt x="6549" y="125"/>
                  </a:cubicBezTo>
                  <a:cubicBezTo>
                    <a:pt x="5912" y="34"/>
                    <a:pt x="5292" y="0"/>
                    <a:pt x="47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56"/>
            <p:cNvSpPr/>
            <p:nvPr/>
          </p:nvSpPr>
          <p:spPr>
            <a:xfrm>
              <a:off x="4752075" y="2896925"/>
              <a:ext cx="521225" cy="225350"/>
            </a:xfrm>
            <a:custGeom>
              <a:avLst/>
              <a:gdLst/>
              <a:ahLst/>
              <a:cxnLst/>
              <a:rect l="l" t="t" r="r" b="b"/>
              <a:pathLst>
                <a:path w="20849" h="9014" extrusionOk="0">
                  <a:moveTo>
                    <a:pt x="0" y="0"/>
                  </a:moveTo>
                  <a:cubicBezTo>
                    <a:pt x="1" y="0"/>
                    <a:pt x="1144" y="572"/>
                    <a:pt x="2989" y="1500"/>
                  </a:cubicBezTo>
                  <a:cubicBezTo>
                    <a:pt x="4822" y="2441"/>
                    <a:pt x="7370" y="3715"/>
                    <a:pt x="10180" y="5144"/>
                  </a:cubicBezTo>
                  <a:cubicBezTo>
                    <a:pt x="11585" y="5846"/>
                    <a:pt x="12907" y="6549"/>
                    <a:pt x="14157" y="7120"/>
                  </a:cubicBezTo>
                  <a:cubicBezTo>
                    <a:pt x="15395" y="7691"/>
                    <a:pt x="16550" y="8156"/>
                    <a:pt x="17550" y="8430"/>
                  </a:cubicBezTo>
                  <a:cubicBezTo>
                    <a:pt x="18550" y="8727"/>
                    <a:pt x="19360" y="8882"/>
                    <a:pt x="19943" y="8942"/>
                  </a:cubicBezTo>
                  <a:cubicBezTo>
                    <a:pt x="20241" y="8989"/>
                    <a:pt x="20467" y="8989"/>
                    <a:pt x="20610" y="9001"/>
                  </a:cubicBezTo>
                  <a:cubicBezTo>
                    <a:pt x="20777" y="9013"/>
                    <a:pt x="20848" y="9013"/>
                    <a:pt x="20848" y="9013"/>
                  </a:cubicBezTo>
                  <a:cubicBezTo>
                    <a:pt x="20848" y="9013"/>
                    <a:pt x="20777" y="9013"/>
                    <a:pt x="20634" y="8989"/>
                  </a:cubicBezTo>
                  <a:cubicBezTo>
                    <a:pt x="20479" y="8965"/>
                    <a:pt x="20253" y="8942"/>
                    <a:pt x="19979" y="8882"/>
                  </a:cubicBezTo>
                  <a:cubicBezTo>
                    <a:pt x="19407" y="8787"/>
                    <a:pt x="18586" y="8596"/>
                    <a:pt x="17622" y="8251"/>
                  </a:cubicBezTo>
                  <a:cubicBezTo>
                    <a:pt x="16645" y="7918"/>
                    <a:pt x="15526" y="7441"/>
                    <a:pt x="14300" y="6822"/>
                  </a:cubicBezTo>
                  <a:cubicBezTo>
                    <a:pt x="13085" y="6215"/>
                    <a:pt x="11764" y="5501"/>
                    <a:pt x="10359" y="4786"/>
                  </a:cubicBezTo>
                  <a:cubicBezTo>
                    <a:pt x="7549" y="3358"/>
                    <a:pt x="4953" y="2155"/>
                    <a:pt x="3072" y="1322"/>
                  </a:cubicBezTo>
                  <a:cubicBezTo>
                    <a:pt x="1191" y="47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56"/>
            <p:cNvSpPr/>
            <p:nvPr/>
          </p:nvSpPr>
          <p:spPr>
            <a:xfrm>
              <a:off x="4671700" y="2720700"/>
              <a:ext cx="519425" cy="273575"/>
            </a:xfrm>
            <a:custGeom>
              <a:avLst/>
              <a:gdLst/>
              <a:ahLst/>
              <a:cxnLst/>
              <a:rect l="l" t="t" r="r" b="b"/>
              <a:pathLst>
                <a:path w="20777" h="109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2" y="96"/>
                    <a:pt x="894" y="274"/>
                  </a:cubicBezTo>
                  <a:cubicBezTo>
                    <a:pt x="1036" y="322"/>
                    <a:pt x="1191" y="382"/>
                    <a:pt x="1370" y="417"/>
                  </a:cubicBezTo>
                  <a:cubicBezTo>
                    <a:pt x="1537" y="477"/>
                    <a:pt x="1727" y="560"/>
                    <a:pt x="1918" y="632"/>
                  </a:cubicBezTo>
                  <a:cubicBezTo>
                    <a:pt x="2310" y="798"/>
                    <a:pt x="2763" y="941"/>
                    <a:pt x="3239" y="1179"/>
                  </a:cubicBezTo>
                  <a:cubicBezTo>
                    <a:pt x="3477" y="1286"/>
                    <a:pt x="3739" y="1406"/>
                    <a:pt x="4001" y="1525"/>
                  </a:cubicBezTo>
                  <a:cubicBezTo>
                    <a:pt x="4275" y="1644"/>
                    <a:pt x="4525" y="1787"/>
                    <a:pt x="4811" y="1941"/>
                  </a:cubicBezTo>
                  <a:cubicBezTo>
                    <a:pt x="5370" y="2227"/>
                    <a:pt x="5942" y="2560"/>
                    <a:pt x="6549" y="2918"/>
                  </a:cubicBezTo>
                  <a:cubicBezTo>
                    <a:pt x="7752" y="3656"/>
                    <a:pt x="9037" y="4513"/>
                    <a:pt x="10383" y="5418"/>
                  </a:cubicBezTo>
                  <a:cubicBezTo>
                    <a:pt x="11740" y="6335"/>
                    <a:pt x="13038" y="7192"/>
                    <a:pt x="14240" y="7942"/>
                  </a:cubicBezTo>
                  <a:cubicBezTo>
                    <a:pt x="14848" y="8299"/>
                    <a:pt x="15419" y="8633"/>
                    <a:pt x="15979" y="8930"/>
                  </a:cubicBezTo>
                  <a:cubicBezTo>
                    <a:pt x="16265" y="9085"/>
                    <a:pt x="16515" y="9228"/>
                    <a:pt x="16788" y="9371"/>
                  </a:cubicBezTo>
                  <a:cubicBezTo>
                    <a:pt x="17050" y="9490"/>
                    <a:pt x="17312" y="9609"/>
                    <a:pt x="17550" y="9728"/>
                  </a:cubicBezTo>
                  <a:cubicBezTo>
                    <a:pt x="18027" y="9966"/>
                    <a:pt x="18491" y="10121"/>
                    <a:pt x="18872" y="10288"/>
                  </a:cubicBezTo>
                  <a:cubicBezTo>
                    <a:pt x="19063" y="10383"/>
                    <a:pt x="19241" y="10454"/>
                    <a:pt x="19420" y="10514"/>
                  </a:cubicBezTo>
                  <a:cubicBezTo>
                    <a:pt x="19598" y="10573"/>
                    <a:pt x="19753" y="10621"/>
                    <a:pt x="19896" y="10657"/>
                  </a:cubicBezTo>
                  <a:cubicBezTo>
                    <a:pt x="20467" y="10835"/>
                    <a:pt x="20777" y="10942"/>
                    <a:pt x="20777" y="10942"/>
                  </a:cubicBezTo>
                  <a:cubicBezTo>
                    <a:pt x="20777" y="10942"/>
                    <a:pt x="20479" y="10823"/>
                    <a:pt x="19932" y="10585"/>
                  </a:cubicBezTo>
                  <a:cubicBezTo>
                    <a:pt x="19789" y="10526"/>
                    <a:pt x="19634" y="10466"/>
                    <a:pt x="19467" y="10407"/>
                  </a:cubicBezTo>
                  <a:cubicBezTo>
                    <a:pt x="19301" y="10335"/>
                    <a:pt x="19122" y="10240"/>
                    <a:pt x="18932" y="10157"/>
                  </a:cubicBezTo>
                  <a:cubicBezTo>
                    <a:pt x="18539" y="9978"/>
                    <a:pt x="18098" y="9799"/>
                    <a:pt x="17634" y="9526"/>
                  </a:cubicBezTo>
                  <a:cubicBezTo>
                    <a:pt x="17396" y="9407"/>
                    <a:pt x="17146" y="9276"/>
                    <a:pt x="16896" y="9145"/>
                  </a:cubicBezTo>
                  <a:cubicBezTo>
                    <a:pt x="16622" y="8990"/>
                    <a:pt x="16372" y="8847"/>
                    <a:pt x="16098" y="8680"/>
                  </a:cubicBezTo>
                  <a:cubicBezTo>
                    <a:pt x="15562" y="8383"/>
                    <a:pt x="15002" y="8013"/>
                    <a:pt x="14407" y="7644"/>
                  </a:cubicBezTo>
                  <a:cubicBezTo>
                    <a:pt x="13217" y="6870"/>
                    <a:pt x="11954" y="6001"/>
                    <a:pt x="10597" y="5085"/>
                  </a:cubicBezTo>
                  <a:cubicBezTo>
                    <a:pt x="9252" y="4168"/>
                    <a:pt x="7942" y="3334"/>
                    <a:pt x="6716" y="2620"/>
                  </a:cubicBezTo>
                  <a:cubicBezTo>
                    <a:pt x="6085" y="2287"/>
                    <a:pt x="5501" y="1953"/>
                    <a:pt x="4930" y="1691"/>
                  </a:cubicBezTo>
                  <a:cubicBezTo>
                    <a:pt x="4644" y="1548"/>
                    <a:pt x="4370" y="1417"/>
                    <a:pt x="4108" y="1298"/>
                  </a:cubicBezTo>
                  <a:cubicBezTo>
                    <a:pt x="3834" y="1191"/>
                    <a:pt x="3584" y="1096"/>
                    <a:pt x="3334" y="989"/>
                  </a:cubicBezTo>
                  <a:cubicBezTo>
                    <a:pt x="2846" y="774"/>
                    <a:pt x="2370" y="644"/>
                    <a:pt x="1965" y="513"/>
                  </a:cubicBezTo>
                  <a:cubicBezTo>
                    <a:pt x="1751" y="453"/>
                    <a:pt x="1572" y="382"/>
                    <a:pt x="1394" y="334"/>
                  </a:cubicBezTo>
                  <a:cubicBezTo>
                    <a:pt x="1215" y="286"/>
                    <a:pt x="1060" y="239"/>
                    <a:pt x="905" y="215"/>
                  </a:cubicBezTo>
                  <a:cubicBezTo>
                    <a:pt x="322" y="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56"/>
            <p:cNvSpPr/>
            <p:nvPr/>
          </p:nvSpPr>
          <p:spPr>
            <a:xfrm>
              <a:off x="4713075" y="2707000"/>
              <a:ext cx="304225" cy="181000"/>
            </a:xfrm>
            <a:custGeom>
              <a:avLst/>
              <a:gdLst/>
              <a:ahLst/>
              <a:cxnLst/>
              <a:rect l="l" t="t" r="r" b="b"/>
              <a:pathLst>
                <a:path w="12169" h="7240" extrusionOk="0">
                  <a:moveTo>
                    <a:pt x="1" y="1"/>
                  </a:moveTo>
                  <a:lnTo>
                    <a:pt x="501" y="251"/>
                  </a:lnTo>
                  <a:cubicBezTo>
                    <a:pt x="834" y="406"/>
                    <a:pt x="1286" y="644"/>
                    <a:pt x="1858" y="941"/>
                  </a:cubicBezTo>
                  <a:cubicBezTo>
                    <a:pt x="3001" y="1537"/>
                    <a:pt x="4549" y="2382"/>
                    <a:pt x="6228" y="3382"/>
                  </a:cubicBezTo>
                  <a:cubicBezTo>
                    <a:pt x="7918" y="4382"/>
                    <a:pt x="9407" y="5347"/>
                    <a:pt x="10466" y="6061"/>
                  </a:cubicBezTo>
                  <a:cubicBezTo>
                    <a:pt x="11002" y="6418"/>
                    <a:pt x="11419" y="6716"/>
                    <a:pt x="11716" y="6918"/>
                  </a:cubicBezTo>
                  <a:cubicBezTo>
                    <a:pt x="12014" y="7121"/>
                    <a:pt x="12169" y="7240"/>
                    <a:pt x="12169" y="7240"/>
                  </a:cubicBezTo>
                  <a:cubicBezTo>
                    <a:pt x="12169" y="7240"/>
                    <a:pt x="12026" y="7097"/>
                    <a:pt x="11728" y="6859"/>
                  </a:cubicBezTo>
                  <a:cubicBezTo>
                    <a:pt x="11454" y="6621"/>
                    <a:pt x="11050" y="6299"/>
                    <a:pt x="10550" y="5894"/>
                  </a:cubicBezTo>
                  <a:cubicBezTo>
                    <a:pt x="9537" y="5097"/>
                    <a:pt x="8109" y="4049"/>
                    <a:pt x="6406" y="3037"/>
                  </a:cubicBezTo>
                  <a:cubicBezTo>
                    <a:pt x="4727" y="2025"/>
                    <a:pt x="3120" y="1263"/>
                    <a:pt x="1929" y="763"/>
                  </a:cubicBezTo>
                  <a:cubicBezTo>
                    <a:pt x="1334" y="513"/>
                    <a:pt x="858" y="310"/>
                    <a:pt x="513" y="191"/>
                  </a:cubicBezTo>
                  <a:cubicBezTo>
                    <a:pt x="191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56"/>
            <p:cNvSpPr/>
            <p:nvPr/>
          </p:nvSpPr>
          <p:spPr>
            <a:xfrm>
              <a:off x="3092050" y="2249900"/>
              <a:ext cx="231600" cy="83575"/>
            </a:xfrm>
            <a:custGeom>
              <a:avLst/>
              <a:gdLst/>
              <a:ahLst/>
              <a:cxnLst/>
              <a:rect l="l" t="t" r="r" b="b"/>
              <a:pathLst>
                <a:path w="9264" h="3343" extrusionOk="0">
                  <a:moveTo>
                    <a:pt x="9256" y="303"/>
                  </a:moveTo>
                  <a:lnTo>
                    <a:pt x="9256" y="303"/>
                  </a:lnTo>
                  <a:cubicBezTo>
                    <a:pt x="9261" y="305"/>
                    <a:pt x="9263" y="307"/>
                    <a:pt x="9263" y="307"/>
                  </a:cubicBezTo>
                  <a:lnTo>
                    <a:pt x="9256" y="303"/>
                  </a:lnTo>
                  <a:close/>
                  <a:moveTo>
                    <a:pt x="8613" y="0"/>
                  </a:moveTo>
                  <a:cubicBezTo>
                    <a:pt x="8554" y="0"/>
                    <a:pt x="8492" y="9"/>
                    <a:pt x="8430" y="33"/>
                  </a:cubicBezTo>
                  <a:cubicBezTo>
                    <a:pt x="8346" y="68"/>
                    <a:pt x="8239" y="140"/>
                    <a:pt x="8180" y="259"/>
                  </a:cubicBezTo>
                  <a:cubicBezTo>
                    <a:pt x="8120" y="378"/>
                    <a:pt x="8120" y="485"/>
                    <a:pt x="8061" y="509"/>
                  </a:cubicBezTo>
                  <a:cubicBezTo>
                    <a:pt x="8033" y="537"/>
                    <a:pt x="7989" y="548"/>
                    <a:pt x="7933" y="548"/>
                  </a:cubicBezTo>
                  <a:cubicBezTo>
                    <a:pt x="7893" y="548"/>
                    <a:pt x="7848" y="543"/>
                    <a:pt x="7799" y="533"/>
                  </a:cubicBezTo>
                  <a:cubicBezTo>
                    <a:pt x="7680" y="521"/>
                    <a:pt x="7537" y="473"/>
                    <a:pt x="7382" y="473"/>
                  </a:cubicBezTo>
                  <a:cubicBezTo>
                    <a:pt x="7287" y="473"/>
                    <a:pt x="7180" y="485"/>
                    <a:pt x="7096" y="545"/>
                  </a:cubicBezTo>
                  <a:cubicBezTo>
                    <a:pt x="7001" y="604"/>
                    <a:pt x="6941" y="723"/>
                    <a:pt x="6918" y="783"/>
                  </a:cubicBezTo>
                  <a:cubicBezTo>
                    <a:pt x="6870" y="902"/>
                    <a:pt x="6799" y="973"/>
                    <a:pt x="6691" y="1057"/>
                  </a:cubicBezTo>
                  <a:cubicBezTo>
                    <a:pt x="6477" y="1188"/>
                    <a:pt x="6168" y="1247"/>
                    <a:pt x="5846" y="1319"/>
                  </a:cubicBezTo>
                  <a:cubicBezTo>
                    <a:pt x="5513" y="1390"/>
                    <a:pt x="5179" y="1485"/>
                    <a:pt x="4834" y="1569"/>
                  </a:cubicBezTo>
                  <a:cubicBezTo>
                    <a:pt x="3453" y="1950"/>
                    <a:pt x="2239" y="2378"/>
                    <a:pt x="1381" y="2735"/>
                  </a:cubicBezTo>
                  <a:cubicBezTo>
                    <a:pt x="512" y="3093"/>
                    <a:pt x="0" y="3343"/>
                    <a:pt x="0" y="3343"/>
                  </a:cubicBezTo>
                  <a:cubicBezTo>
                    <a:pt x="0" y="3343"/>
                    <a:pt x="548" y="3176"/>
                    <a:pt x="1453" y="2950"/>
                  </a:cubicBezTo>
                  <a:cubicBezTo>
                    <a:pt x="2346" y="2700"/>
                    <a:pt x="3560" y="2354"/>
                    <a:pt x="4941" y="1985"/>
                  </a:cubicBezTo>
                  <a:cubicBezTo>
                    <a:pt x="5275" y="1902"/>
                    <a:pt x="5608" y="1807"/>
                    <a:pt x="5929" y="1723"/>
                  </a:cubicBezTo>
                  <a:cubicBezTo>
                    <a:pt x="6251" y="1628"/>
                    <a:pt x="6584" y="1569"/>
                    <a:pt x="6882" y="1342"/>
                  </a:cubicBezTo>
                  <a:cubicBezTo>
                    <a:pt x="7037" y="1247"/>
                    <a:pt x="7156" y="1069"/>
                    <a:pt x="7203" y="914"/>
                  </a:cubicBezTo>
                  <a:cubicBezTo>
                    <a:pt x="7227" y="842"/>
                    <a:pt x="7227" y="830"/>
                    <a:pt x="7263" y="795"/>
                  </a:cubicBezTo>
                  <a:cubicBezTo>
                    <a:pt x="7287" y="771"/>
                    <a:pt x="7322" y="747"/>
                    <a:pt x="7370" y="747"/>
                  </a:cubicBezTo>
                  <a:cubicBezTo>
                    <a:pt x="7477" y="747"/>
                    <a:pt x="7620" y="771"/>
                    <a:pt x="7751" y="783"/>
                  </a:cubicBezTo>
                  <a:cubicBezTo>
                    <a:pt x="7773" y="783"/>
                    <a:pt x="7796" y="783"/>
                    <a:pt x="7819" y="783"/>
                  </a:cubicBezTo>
                  <a:cubicBezTo>
                    <a:pt x="7937" y="783"/>
                    <a:pt x="8071" y="775"/>
                    <a:pt x="8180" y="676"/>
                  </a:cubicBezTo>
                  <a:cubicBezTo>
                    <a:pt x="8239" y="616"/>
                    <a:pt x="8263" y="545"/>
                    <a:pt x="8287" y="485"/>
                  </a:cubicBezTo>
                  <a:cubicBezTo>
                    <a:pt x="8299" y="426"/>
                    <a:pt x="8299" y="366"/>
                    <a:pt x="8311" y="330"/>
                  </a:cubicBezTo>
                  <a:cubicBezTo>
                    <a:pt x="8346" y="247"/>
                    <a:pt x="8406" y="187"/>
                    <a:pt x="8477" y="152"/>
                  </a:cubicBezTo>
                  <a:cubicBezTo>
                    <a:pt x="8546" y="120"/>
                    <a:pt x="8614" y="110"/>
                    <a:pt x="8679" y="110"/>
                  </a:cubicBezTo>
                  <a:cubicBezTo>
                    <a:pt x="8762" y="110"/>
                    <a:pt x="8840" y="127"/>
                    <a:pt x="8906" y="140"/>
                  </a:cubicBezTo>
                  <a:cubicBezTo>
                    <a:pt x="9025" y="187"/>
                    <a:pt x="9120" y="235"/>
                    <a:pt x="9180" y="259"/>
                  </a:cubicBezTo>
                  <a:lnTo>
                    <a:pt x="9256" y="303"/>
                  </a:lnTo>
                  <a:lnTo>
                    <a:pt x="9256" y="303"/>
                  </a:lnTo>
                  <a:cubicBezTo>
                    <a:pt x="9246" y="296"/>
                    <a:pt x="9222" y="280"/>
                    <a:pt x="9180" y="247"/>
                  </a:cubicBezTo>
                  <a:cubicBezTo>
                    <a:pt x="9132" y="199"/>
                    <a:pt x="9037" y="140"/>
                    <a:pt x="8918" y="80"/>
                  </a:cubicBezTo>
                  <a:cubicBezTo>
                    <a:pt x="8846" y="40"/>
                    <a:pt x="8736" y="0"/>
                    <a:pt x="86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56"/>
            <p:cNvSpPr/>
            <p:nvPr/>
          </p:nvSpPr>
          <p:spPr>
            <a:xfrm>
              <a:off x="3148900" y="2310525"/>
              <a:ext cx="417925" cy="144400"/>
            </a:xfrm>
            <a:custGeom>
              <a:avLst/>
              <a:gdLst/>
              <a:ahLst/>
              <a:cxnLst/>
              <a:rect l="l" t="t" r="r" b="b"/>
              <a:pathLst>
                <a:path w="16717" h="5776" extrusionOk="0">
                  <a:moveTo>
                    <a:pt x="0" y="1"/>
                  </a:moveTo>
                  <a:cubicBezTo>
                    <a:pt x="0" y="1"/>
                    <a:pt x="227" y="132"/>
                    <a:pt x="607" y="346"/>
                  </a:cubicBezTo>
                  <a:cubicBezTo>
                    <a:pt x="1000" y="572"/>
                    <a:pt x="1560" y="894"/>
                    <a:pt x="2274" y="1263"/>
                  </a:cubicBezTo>
                  <a:cubicBezTo>
                    <a:pt x="3703" y="2001"/>
                    <a:pt x="5739" y="2942"/>
                    <a:pt x="8061" y="3751"/>
                  </a:cubicBezTo>
                  <a:cubicBezTo>
                    <a:pt x="10406" y="4549"/>
                    <a:pt x="12573" y="5073"/>
                    <a:pt x="14157" y="5371"/>
                  </a:cubicBezTo>
                  <a:cubicBezTo>
                    <a:pt x="14943" y="5513"/>
                    <a:pt x="15586" y="5621"/>
                    <a:pt x="16026" y="5680"/>
                  </a:cubicBezTo>
                  <a:cubicBezTo>
                    <a:pt x="16455" y="5740"/>
                    <a:pt x="16717" y="5775"/>
                    <a:pt x="16717" y="5775"/>
                  </a:cubicBezTo>
                  <a:cubicBezTo>
                    <a:pt x="16717" y="5775"/>
                    <a:pt x="16478" y="5728"/>
                    <a:pt x="16026" y="5621"/>
                  </a:cubicBezTo>
                  <a:cubicBezTo>
                    <a:pt x="15597" y="5537"/>
                    <a:pt x="14954" y="5371"/>
                    <a:pt x="14181" y="5180"/>
                  </a:cubicBezTo>
                  <a:cubicBezTo>
                    <a:pt x="12621" y="4775"/>
                    <a:pt x="10490" y="4168"/>
                    <a:pt x="8180" y="3370"/>
                  </a:cubicBezTo>
                  <a:cubicBezTo>
                    <a:pt x="5858" y="2573"/>
                    <a:pt x="3822" y="1739"/>
                    <a:pt x="2346" y="1084"/>
                  </a:cubicBezTo>
                  <a:cubicBezTo>
                    <a:pt x="1619" y="751"/>
                    <a:pt x="1024" y="489"/>
                    <a:pt x="619" y="298"/>
                  </a:cubicBezTo>
                  <a:cubicBezTo>
                    <a:pt x="227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56"/>
            <p:cNvSpPr/>
            <p:nvPr/>
          </p:nvSpPr>
          <p:spPr>
            <a:xfrm>
              <a:off x="3202475" y="2295950"/>
              <a:ext cx="157475" cy="53300"/>
            </a:xfrm>
            <a:custGeom>
              <a:avLst/>
              <a:gdLst/>
              <a:ahLst/>
              <a:cxnLst/>
              <a:rect l="l" t="t" r="r" b="b"/>
              <a:pathLst>
                <a:path w="6299" h="2132" extrusionOk="0">
                  <a:moveTo>
                    <a:pt x="0" y="0"/>
                  </a:moveTo>
                  <a:cubicBezTo>
                    <a:pt x="0" y="0"/>
                    <a:pt x="310" y="215"/>
                    <a:pt x="834" y="512"/>
                  </a:cubicBezTo>
                  <a:cubicBezTo>
                    <a:pt x="1358" y="834"/>
                    <a:pt x="2108" y="1203"/>
                    <a:pt x="2989" y="1501"/>
                  </a:cubicBezTo>
                  <a:cubicBezTo>
                    <a:pt x="3882" y="1798"/>
                    <a:pt x="4703" y="1965"/>
                    <a:pt x="5311" y="2036"/>
                  </a:cubicBezTo>
                  <a:cubicBezTo>
                    <a:pt x="5918" y="2132"/>
                    <a:pt x="6299" y="2132"/>
                    <a:pt x="6299" y="2132"/>
                  </a:cubicBezTo>
                  <a:cubicBezTo>
                    <a:pt x="6299" y="2132"/>
                    <a:pt x="5942" y="2024"/>
                    <a:pt x="5334" y="1846"/>
                  </a:cubicBezTo>
                  <a:cubicBezTo>
                    <a:pt x="4763" y="1667"/>
                    <a:pt x="3965" y="1429"/>
                    <a:pt x="3108" y="1132"/>
                  </a:cubicBezTo>
                  <a:cubicBezTo>
                    <a:pt x="2251" y="834"/>
                    <a:pt x="1465" y="548"/>
                    <a:pt x="905" y="334"/>
                  </a:cubicBezTo>
                  <a:cubicBezTo>
                    <a:pt x="358" y="1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56"/>
            <p:cNvSpPr/>
            <p:nvPr/>
          </p:nvSpPr>
          <p:spPr>
            <a:xfrm>
              <a:off x="3350400" y="2308150"/>
              <a:ext cx="753100" cy="336375"/>
            </a:xfrm>
            <a:custGeom>
              <a:avLst/>
              <a:gdLst/>
              <a:ahLst/>
              <a:cxnLst/>
              <a:rect l="l" t="t" r="r" b="b"/>
              <a:pathLst>
                <a:path w="30124" h="1345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18" y="215"/>
                    <a:pt x="1179" y="584"/>
                  </a:cubicBezTo>
                  <a:cubicBezTo>
                    <a:pt x="1941" y="953"/>
                    <a:pt x="3037" y="1477"/>
                    <a:pt x="4442" y="2060"/>
                  </a:cubicBezTo>
                  <a:cubicBezTo>
                    <a:pt x="5835" y="2632"/>
                    <a:pt x="7526" y="3275"/>
                    <a:pt x="9442" y="3846"/>
                  </a:cubicBezTo>
                  <a:cubicBezTo>
                    <a:pt x="11359" y="4406"/>
                    <a:pt x="13491" y="4894"/>
                    <a:pt x="15705" y="5513"/>
                  </a:cubicBezTo>
                  <a:cubicBezTo>
                    <a:pt x="17908" y="6120"/>
                    <a:pt x="19979" y="6859"/>
                    <a:pt x="21730" y="7775"/>
                  </a:cubicBezTo>
                  <a:cubicBezTo>
                    <a:pt x="23504" y="8668"/>
                    <a:pt x="25004" y="9645"/>
                    <a:pt x="26242" y="10514"/>
                  </a:cubicBezTo>
                  <a:cubicBezTo>
                    <a:pt x="27480" y="11371"/>
                    <a:pt x="28433" y="12121"/>
                    <a:pt x="29100" y="12633"/>
                  </a:cubicBezTo>
                  <a:cubicBezTo>
                    <a:pt x="29754" y="13169"/>
                    <a:pt x="30124" y="13455"/>
                    <a:pt x="30124" y="13455"/>
                  </a:cubicBezTo>
                  <a:cubicBezTo>
                    <a:pt x="30124" y="13455"/>
                    <a:pt x="29766" y="13145"/>
                    <a:pt x="29135" y="12597"/>
                  </a:cubicBezTo>
                  <a:cubicBezTo>
                    <a:pt x="28492" y="12038"/>
                    <a:pt x="27552" y="11252"/>
                    <a:pt x="26349" y="10347"/>
                  </a:cubicBezTo>
                  <a:cubicBezTo>
                    <a:pt x="25147" y="9442"/>
                    <a:pt x="23658" y="8406"/>
                    <a:pt x="21884" y="7478"/>
                  </a:cubicBezTo>
                  <a:cubicBezTo>
                    <a:pt x="20122" y="6525"/>
                    <a:pt x="18027" y="5751"/>
                    <a:pt x="15812" y="5132"/>
                  </a:cubicBezTo>
                  <a:cubicBezTo>
                    <a:pt x="13598" y="4513"/>
                    <a:pt x="11455" y="4049"/>
                    <a:pt x="9526" y="3525"/>
                  </a:cubicBezTo>
                  <a:cubicBezTo>
                    <a:pt x="7609" y="3025"/>
                    <a:pt x="5930" y="2429"/>
                    <a:pt x="4513" y="1894"/>
                  </a:cubicBezTo>
                  <a:cubicBezTo>
                    <a:pt x="3096" y="1358"/>
                    <a:pt x="1989" y="882"/>
                    <a:pt x="1215" y="536"/>
                  </a:cubicBezTo>
                  <a:cubicBezTo>
                    <a:pt x="441" y="19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56"/>
            <p:cNvSpPr/>
            <p:nvPr/>
          </p:nvSpPr>
          <p:spPr>
            <a:xfrm>
              <a:off x="3711475" y="2464725"/>
              <a:ext cx="299450" cy="144375"/>
            </a:xfrm>
            <a:custGeom>
              <a:avLst/>
              <a:gdLst/>
              <a:ahLst/>
              <a:cxnLst/>
              <a:rect l="l" t="t" r="r" b="b"/>
              <a:pathLst>
                <a:path w="11978" h="5775" extrusionOk="0">
                  <a:moveTo>
                    <a:pt x="0" y="0"/>
                  </a:moveTo>
                  <a:cubicBezTo>
                    <a:pt x="0" y="0"/>
                    <a:pt x="179" y="48"/>
                    <a:pt x="500" y="131"/>
                  </a:cubicBezTo>
                  <a:cubicBezTo>
                    <a:pt x="833" y="226"/>
                    <a:pt x="1310" y="357"/>
                    <a:pt x="1893" y="536"/>
                  </a:cubicBezTo>
                  <a:cubicBezTo>
                    <a:pt x="3048" y="893"/>
                    <a:pt x="4608" y="1477"/>
                    <a:pt x="6275" y="2274"/>
                  </a:cubicBezTo>
                  <a:cubicBezTo>
                    <a:pt x="7930" y="3084"/>
                    <a:pt x="9370" y="3941"/>
                    <a:pt x="10370" y="4632"/>
                  </a:cubicBezTo>
                  <a:cubicBezTo>
                    <a:pt x="10882" y="4977"/>
                    <a:pt x="11275" y="5263"/>
                    <a:pt x="11549" y="5465"/>
                  </a:cubicBezTo>
                  <a:cubicBezTo>
                    <a:pt x="11835" y="5656"/>
                    <a:pt x="11978" y="5775"/>
                    <a:pt x="11978" y="5775"/>
                  </a:cubicBezTo>
                  <a:cubicBezTo>
                    <a:pt x="11978" y="5775"/>
                    <a:pt x="11835" y="5656"/>
                    <a:pt x="11609" y="5418"/>
                  </a:cubicBezTo>
                  <a:cubicBezTo>
                    <a:pt x="11359" y="5203"/>
                    <a:pt x="10978" y="4870"/>
                    <a:pt x="10501" y="4489"/>
                  </a:cubicBezTo>
                  <a:cubicBezTo>
                    <a:pt x="9549" y="3715"/>
                    <a:pt x="8144" y="2739"/>
                    <a:pt x="6453" y="1929"/>
                  </a:cubicBezTo>
                  <a:cubicBezTo>
                    <a:pt x="4774" y="1108"/>
                    <a:pt x="3143" y="619"/>
                    <a:pt x="1953" y="346"/>
                  </a:cubicBezTo>
                  <a:cubicBezTo>
                    <a:pt x="1334" y="215"/>
                    <a:pt x="857" y="119"/>
                    <a:pt x="524" y="84"/>
                  </a:cubicBezTo>
                  <a:cubicBezTo>
                    <a:pt x="191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56"/>
            <p:cNvSpPr/>
            <p:nvPr/>
          </p:nvSpPr>
          <p:spPr>
            <a:xfrm>
              <a:off x="3836175" y="2531400"/>
              <a:ext cx="103325" cy="50925"/>
            </a:xfrm>
            <a:custGeom>
              <a:avLst/>
              <a:gdLst/>
              <a:ahLst/>
              <a:cxnLst/>
              <a:rect l="l" t="t" r="r" b="b"/>
              <a:pathLst>
                <a:path w="4133" h="20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70" y="572"/>
                    <a:pt x="2001" y="1131"/>
                  </a:cubicBezTo>
                  <a:cubicBezTo>
                    <a:pt x="3156" y="1679"/>
                    <a:pt x="4132" y="2036"/>
                    <a:pt x="4132" y="2036"/>
                  </a:cubicBezTo>
                  <a:cubicBezTo>
                    <a:pt x="4132" y="2036"/>
                    <a:pt x="3346" y="1346"/>
                    <a:pt x="2180" y="774"/>
                  </a:cubicBezTo>
                  <a:cubicBezTo>
                    <a:pt x="1037" y="2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56"/>
            <p:cNvSpPr/>
            <p:nvPr/>
          </p:nvSpPr>
          <p:spPr>
            <a:xfrm>
              <a:off x="3885900" y="2465900"/>
              <a:ext cx="229200" cy="144400"/>
            </a:xfrm>
            <a:custGeom>
              <a:avLst/>
              <a:gdLst/>
              <a:ahLst/>
              <a:cxnLst/>
              <a:rect l="l" t="t" r="r" b="b"/>
              <a:pathLst>
                <a:path w="9168" h="5776" extrusionOk="0">
                  <a:moveTo>
                    <a:pt x="0" y="1"/>
                  </a:moveTo>
                  <a:cubicBezTo>
                    <a:pt x="0" y="1"/>
                    <a:pt x="536" y="287"/>
                    <a:pt x="1405" y="763"/>
                  </a:cubicBezTo>
                  <a:cubicBezTo>
                    <a:pt x="2262" y="1239"/>
                    <a:pt x="3429" y="1918"/>
                    <a:pt x="4691" y="2715"/>
                  </a:cubicBezTo>
                  <a:cubicBezTo>
                    <a:pt x="5953" y="3501"/>
                    <a:pt x="7072" y="4275"/>
                    <a:pt x="7870" y="4835"/>
                  </a:cubicBezTo>
                  <a:cubicBezTo>
                    <a:pt x="8680" y="5418"/>
                    <a:pt x="9168" y="5775"/>
                    <a:pt x="9168" y="5775"/>
                  </a:cubicBezTo>
                  <a:cubicBezTo>
                    <a:pt x="9168" y="5775"/>
                    <a:pt x="8751" y="5347"/>
                    <a:pt x="7989" y="4692"/>
                  </a:cubicBezTo>
                  <a:cubicBezTo>
                    <a:pt x="7251" y="4037"/>
                    <a:pt x="6179" y="3180"/>
                    <a:pt x="4894" y="2382"/>
                  </a:cubicBezTo>
                  <a:cubicBezTo>
                    <a:pt x="3632" y="1572"/>
                    <a:pt x="2393" y="965"/>
                    <a:pt x="1488" y="584"/>
                  </a:cubicBezTo>
                  <a:cubicBezTo>
                    <a:pt x="584" y="1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56"/>
            <p:cNvSpPr/>
            <p:nvPr/>
          </p:nvSpPr>
          <p:spPr>
            <a:xfrm>
              <a:off x="4109725" y="2592700"/>
              <a:ext cx="85150" cy="134575"/>
            </a:xfrm>
            <a:custGeom>
              <a:avLst/>
              <a:gdLst/>
              <a:ahLst/>
              <a:cxnLst/>
              <a:rect l="l" t="t" r="r" b="b"/>
              <a:pathLst>
                <a:path w="3406" h="5383" extrusionOk="0">
                  <a:moveTo>
                    <a:pt x="1" y="1"/>
                  </a:moveTo>
                  <a:cubicBezTo>
                    <a:pt x="1" y="1"/>
                    <a:pt x="275" y="263"/>
                    <a:pt x="644" y="691"/>
                  </a:cubicBezTo>
                  <a:cubicBezTo>
                    <a:pt x="1048" y="1120"/>
                    <a:pt x="1560" y="1751"/>
                    <a:pt x="2060" y="2477"/>
                  </a:cubicBezTo>
                  <a:cubicBezTo>
                    <a:pt x="2584" y="3204"/>
                    <a:pt x="2953" y="3906"/>
                    <a:pt x="3144" y="4454"/>
                  </a:cubicBezTo>
                  <a:cubicBezTo>
                    <a:pt x="3251" y="4740"/>
                    <a:pt x="3311" y="4966"/>
                    <a:pt x="3346" y="5121"/>
                  </a:cubicBezTo>
                  <a:cubicBezTo>
                    <a:pt x="3370" y="5287"/>
                    <a:pt x="3382" y="5383"/>
                    <a:pt x="3382" y="5383"/>
                  </a:cubicBezTo>
                  <a:cubicBezTo>
                    <a:pt x="3382" y="5383"/>
                    <a:pt x="3406" y="5287"/>
                    <a:pt x="3406" y="5121"/>
                  </a:cubicBezTo>
                  <a:cubicBezTo>
                    <a:pt x="3406" y="4942"/>
                    <a:pt x="3382" y="4704"/>
                    <a:pt x="3346" y="4406"/>
                  </a:cubicBezTo>
                  <a:cubicBezTo>
                    <a:pt x="3239" y="3811"/>
                    <a:pt x="2918" y="3013"/>
                    <a:pt x="2382" y="2263"/>
                  </a:cubicBezTo>
                  <a:cubicBezTo>
                    <a:pt x="1870" y="1513"/>
                    <a:pt x="1251" y="930"/>
                    <a:pt x="798" y="561"/>
                  </a:cubicBezTo>
                  <a:cubicBezTo>
                    <a:pt x="334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56"/>
            <p:cNvSpPr/>
            <p:nvPr/>
          </p:nvSpPr>
          <p:spPr>
            <a:xfrm>
              <a:off x="4116875" y="2643900"/>
              <a:ext cx="58075" cy="75050"/>
            </a:xfrm>
            <a:custGeom>
              <a:avLst/>
              <a:gdLst/>
              <a:ahLst/>
              <a:cxnLst/>
              <a:rect l="l" t="t" r="r" b="b"/>
              <a:pathLst>
                <a:path w="2323" h="300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" y="156"/>
                    <a:pt x="358" y="453"/>
                  </a:cubicBezTo>
                  <a:cubicBezTo>
                    <a:pt x="572" y="727"/>
                    <a:pt x="870" y="1096"/>
                    <a:pt x="1179" y="1501"/>
                  </a:cubicBezTo>
                  <a:cubicBezTo>
                    <a:pt x="1489" y="1918"/>
                    <a:pt x="1774" y="2287"/>
                    <a:pt x="1989" y="2561"/>
                  </a:cubicBezTo>
                  <a:cubicBezTo>
                    <a:pt x="2191" y="2823"/>
                    <a:pt x="2322" y="3001"/>
                    <a:pt x="2322" y="3001"/>
                  </a:cubicBezTo>
                  <a:cubicBezTo>
                    <a:pt x="2322" y="3001"/>
                    <a:pt x="2286" y="2775"/>
                    <a:pt x="2167" y="2453"/>
                  </a:cubicBezTo>
                  <a:cubicBezTo>
                    <a:pt x="2024" y="2120"/>
                    <a:pt x="1822" y="1680"/>
                    <a:pt x="1489" y="1251"/>
                  </a:cubicBezTo>
                  <a:cubicBezTo>
                    <a:pt x="1167" y="810"/>
                    <a:pt x="774" y="501"/>
                    <a:pt x="500" y="298"/>
                  </a:cubicBezTo>
                  <a:cubicBezTo>
                    <a:pt x="203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56"/>
            <p:cNvSpPr/>
            <p:nvPr/>
          </p:nvSpPr>
          <p:spPr>
            <a:xfrm>
              <a:off x="4088000" y="2650450"/>
              <a:ext cx="44675" cy="61950"/>
            </a:xfrm>
            <a:custGeom>
              <a:avLst/>
              <a:gdLst/>
              <a:ahLst/>
              <a:cxnLst/>
              <a:rect l="l" t="t" r="r" b="b"/>
              <a:pathLst>
                <a:path w="1787" h="2478" extrusionOk="0">
                  <a:moveTo>
                    <a:pt x="0" y="1"/>
                  </a:moveTo>
                  <a:cubicBezTo>
                    <a:pt x="0" y="1"/>
                    <a:pt x="84" y="167"/>
                    <a:pt x="239" y="406"/>
                  </a:cubicBezTo>
                  <a:cubicBezTo>
                    <a:pt x="381" y="632"/>
                    <a:pt x="596" y="953"/>
                    <a:pt x="834" y="1287"/>
                  </a:cubicBezTo>
                  <a:cubicBezTo>
                    <a:pt x="1072" y="1620"/>
                    <a:pt x="1310" y="1906"/>
                    <a:pt x="1489" y="2132"/>
                  </a:cubicBezTo>
                  <a:cubicBezTo>
                    <a:pt x="1667" y="2334"/>
                    <a:pt x="1786" y="2477"/>
                    <a:pt x="1786" y="2477"/>
                  </a:cubicBezTo>
                  <a:cubicBezTo>
                    <a:pt x="1786" y="2477"/>
                    <a:pt x="1751" y="2299"/>
                    <a:pt x="1667" y="2025"/>
                  </a:cubicBezTo>
                  <a:cubicBezTo>
                    <a:pt x="1572" y="1763"/>
                    <a:pt x="1417" y="1406"/>
                    <a:pt x="1155" y="1048"/>
                  </a:cubicBezTo>
                  <a:cubicBezTo>
                    <a:pt x="905" y="691"/>
                    <a:pt x="608" y="417"/>
                    <a:pt x="381" y="251"/>
                  </a:cubicBezTo>
                  <a:cubicBezTo>
                    <a:pt x="167" y="9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56"/>
            <p:cNvSpPr/>
            <p:nvPr/>
          </p:nvSpPr>
          <p:spPr>
            <a:xfrm>
              <a:off x="3958225" y="2621000"/>
              <a:ext cx="94075" cy="97650"/>
            </a:xfrm>
            <a:custGeom>
              <a:avLst/>
              <a:gdLst/>
              <a:ahLst/>
              <a:cxnLst/>
              <a:rect l="l" t="t" r="r" b="b"/>
              <a:pathLst>
                <a:path w="3763" h="390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38" y="202"/>
                    <a:pt x="608" y="536"/>
                  </a:cubicBezTo>
                  <a:cubicBezTo>
                    <a:pt x="977" y="857"/>
                    <a:pt x="1465" y="1310"/>
                    <a:pt x="1989" y="1845"/>
                  </a:cubicBezTo>
                  <a:cubicBezTo>
                    <a:pt x="2489" y="2381"/>
                    <a:pt x="2941" y="2893"/>
                    <a:pt x="3251" y="3274"/>
                  </a:cubicBezTo>
                  <a:cubicBezTo>
                    <a:pt x="3572" y="3667"/>
                    <a:pt x="3763" y="3905"/>
                    <a:pt x="3763" y="3905"/>
                  </a:cubicBezTo>
                  <a:cubicBezTo>
                    <a:pt x="3763" y="3905"/>
                    <a:pt x="3656" y="3608"/>
                    <a:pt x="3417" y="3155"/>
                  </a:cubicBezTo>
                  <a:cubicBezTo>
                    <a:pt x="3191" y="2715"/>
                    <a:pt x="2810" y="2119"/>
                    <a:pt x="2274" y="1572"/>
                  </a:cubicBezTo>
                  <a:cubicBezTo>
                    <a:pt x="1739" y="1012"/>
                    <a:pt x="1155" y="607"/>
                    <a:pt x="727" y="357"/>
                  </a:cubicBezTo>
                  <a:cubicBezTo>
                    <a:pt x="274" y="1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56"/>
            <p:cNvSpPr/>
            <p:nvPr/>
          </p:nvSpPr>
          <p:spPr>
            <a:xfrm>
              <a:off x="3496850" y="1763150"/>
              <a:ext cx="266725" cy="269700"/>
            </a:xfrm>
            <a:custGeom>
              <a:avLst/>
              <a:gdLst/>
              <a:ahLst/>
              <a:cxnLst/>
              <a:rect l="l" t="t" r="r" b="b"/>
              <a:pathLst>
                <a:path w="10669" h="10788" extrusionOk="0">
                  <a:moveTo>
                    <a:pt x="10669" y="0"/>
                  </a:moveTo>
                  <a:cubicBezTo>
                    <a:pt x="10668" y="1"/>
                    <a:pt x="8132" y="2275"/>
                    <a:pt x="5192" y="5251"/>
                  </a:cubicBezTo>
                  <a:cubicBezTo>
                    <a:pt x="2239" y="8227"/>
                    <a:pt x="1" y="10787"/>
                    <a:pt x="1" y="10787"/>
                  </a:cubicBezTo>
                  <a:cubicBezTo>
                    <a:pt x="1" y="10787"/>
                    <a:pt x="2525" y="8513"/>
                    <a:pt x="5466" y="5537"/>
                  </a:cubicBezTo>
                  <a:cubicBezTo>
                    <a:pt x="8418" y="2560"/>
                    <a:pt x="10668" y="1"/>
                    <a:pt x="106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56"/>
            <p:cNvSpPr/>
            <p:nvPr/>
          </p:nvSpPr>
          <p:spPr>
            <a:xfrm>
              <a:off x="3340575" y="1840825"/>
              <a:ext cx="312575" cy="303950"/>
            </a:xfrm>
            <a:custGeom>
              <a:avLst/>
              <a:gdLst/>
              <a:ahLst/>
              <a:cxnLst/>
              <a:rect l="l" t="t" r="r" b="b"/>
              <a:pathLst>
                <a:path w="12503" h="12158" extrusionOk="0">
                  <a:moveTo>
                    <a:pt x="12502" y="1"/>
                  </a:moveTo>
                  <a:lnTo>
                    <a:pt x="12502" y="1"/>
                  </a:lnTo>
                  <a:cubicBezTo>
                    <a:pt x="12502" y="1"/>
                    <a:pt x="9490" y="2501"/>
                    <a:pt x="6037" y="5859"/>
                  </a:cubicBezTo>
                  <a:cubicBezTo>
                    <a:pt x="2585" y="9228"/>
                    <a:pt x="1" y="12157"/>
                    <a:pt x="1" y="12157"/>
                  </a:cubicBezTo>
                  <a:cubicBezTo>
                    <a:pt x="1" y="12157"/>
                    <a:pt x="2870" y="9502"/>
                    <a:pt x="6311" y="6144"/>
                  </a:cubicBezTo>
                  <a:cubicBezTo>
                    <a:pt x="9764" y="2799"/>
                    <a:pt x="12502" y="1"/>
                    <a:pt x="125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56"/>
            <p:cNvSpPr/>
            <p:nvPr/>
          </p:nvSpPr>
          <p:spPr>
            <a:xfrm>
              <a:off x="3575725" y="1813450"/>
              <a:ext cx="82775" cy="79500"/>
            </a:xfrm>
            <a:custGeom>
              <a:avLst/>
              <a:gdLst/>
              <a:ahLst/>
              <a:cxnLst/>
              <a:rect l="l" t="t" r="r" b="b"/>
              <a:pathLst>
                <a:path w="3311" h="3180" extrusionOk="0">
                  <a:moveTo>
                    <a:pt x="3311" y="0"/>
                  </a:moveTo>
                  <a:cubicBezTo>
                    <a:pt x="3311" y="1"/>
                    <a:pt x="2441" y="560"/>
                    <a:pt x="1513" y="1441"/>
                  </a:cubicBezTo>
                  <a:cubicBezTo>
                    <a:pt x="608" y="2310"/>
                    <a:pt x="1" y="3179"/>
                    <a:pt x="1" y="3179"/>
                  </a:cubicBezTo>
                  <a:cubicBezTo>
                    <a:pt x="1" y="3179"/>
                    <a:pt x="870" y="2608"/>
                    <a:pt x="1799" y="1739"/>
                  </a:cubicBezTo>
                  <a:cubicBezTo>
                    <a:pt x="2703" y="846"/>
                    <a:pt x="3311" y="1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56"/>
            <p:cNvSpPr/>
            <p:nvPr/>
          </p:nvSpPr>
          <p:spPr>
            <a:xfrm>
              <a:off x="3125375" y="2154550"/>
              <a:ext cx="176550" cy="167925"/>
            </a:xfrm>
            <a:custGeom>
              <a:avLst/>
              <a:gdLst/>
              <a:ahLst/>
              <a:cxnLst/>
              <a:rect l="l" t="t" r="r" b="b"/>
              <a:pathLst>
                <a:path w="7062" h="6717" extrusionOk="0">
                  <a:moveTo>
                    <a:pt x="7061" y="1"/>
                  </a:moveTo>
                  <a:cubicBezTo>
                    <a:pt x="7061" y="1"/>
                    <a:pt x="6656" y="382"/>
                    <a:pt x="6037" y="1013"/>
                  </a:cubicBezTo>
                  <a:lnTo>
                    <a:pt x="3608" y="3454"/>
                  </a:lnTo>
                  <a:cubicBezTo>
                    <a:pt x="2656" y="4394"/>
                    <a:pt x="1775" y="5228"/>
                    <a:pt x="1108" y="5799"/>
                  </a:cubicBezTo>
                  <a:cubicBezTo>
                    <a:pt x="763" y="6085"/>
                    <a:pt x="489" y="6323"/>
                    <a:pt x="298" y="6478"/>
                  </a:cubicBezTo>
                  <a:cubicBezTo>
                    <a:pt x="108" y="6621"/>
                    <a:pt x="1" y="6716"/>
                    <a:pt x="1" y="6716"/>
                  </a:cubicBezTo>
                  <a:cubicBezTo>
                    <a:pt x="1" y="6716"/>
                    <a:pt x="120" y="6633"/>
                    <a:pt x="334" y="6514"/>
                  </a:cubicBezTo>
                  <a:cubicBezTo>
                    <a:pt x="536" y="6395"/>
                    <a:pt x="834" y="6204"/>
                    <a:pt x="1203" y="5954"/>
                  </a:cubicBezTo>
                  <a:cubicBezTo>
                    <a:pt x="1953" y="5442"/>
                    <a:pt x="2906" y="4668"/>
                    <a:pt x="3870" y="3716"/>
                  </a:cubicBezTo>
                  <a:cubicBezTo>
                    <a:pt x="4835" y="2751"/>
                    <a:pt x="5632" y="1811"/>
                    <a:pt x="6180" y="1132"/>
                  </a:cubicBezTo>
                  <a:cubicBezTo>
                    <a:pt x="6728" y="442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56"/>
            <p:cNvSpPr/>
            <p:nvPr/>
          </p:nvSpPr>
          <p:spPr>
            <a:xfrm>
              <a:off x="3216175" y="2177475"/>
              <a:ext cx="92275" cy="100350"/>
            </a:xfrm>
            <a:custGeom>
              <a:avLst/>
              <a:gdLst/>
              <a:ahLst/>
              <a:cxnLst/>
              <a:rect l="l" t="t" r="r" b="b"/>
              <a:pathLst>
                <a:path w="3691" h="4014" extrusionOk="0">
                  <a:moveTo>
                    <a:pt x="3691" y="1"/>
                  </a:moveTo>
                  <a:cubicBezTo>
                    <a:pt x="3691" y="1"/>
                    <a:pt x="3488" y="227"/>
                    <a:pt x="3143" y="584"/>
                  </a:cubicBezTo>
                  <a:cubicBezTo>
                    <a:pt x="2810" y="941"/>
                    <a:pt x="2334" y="1429"/>
                    <a:pt x="1834" y="1977"/>
                  </a:cubicBezTo>
                  <a:cubicBezTo>
                    <a:pt x="1322" y="2549"/>
                    <a:pt x="869" y="3061"/>
                    <a:pt x="536" y="3418"/>
                  </a:cubicBezTo>
                  <a:cubicBezTo>
                    <a:pt x="214" y="3787"/>
                    <a:pt x="0" y="4013"/>
                    <a:pt x="0" y="4013"/>
                  </a:cubicBezTo>
                  <a:cubicBezTo>
                    <a:pt x="0" y="4013"/>
                    <a:pt x="274" y="3846"/>
                    <a:pt x="667" y="3549"/>
                  </a:cubicBezTo>
                  <a:cubicBezTo>
                    <a:pt x="1072" y="3251"/>
                    <a:pt x="1595" y="2823"/>
                    <a:pt x="2119" y="2251"/>
                  </a:cubicBezTo>
                  <a:cubicBezTo>
                    <a:pt x="2619" y="1691"/>
                    <a:pt x="3024" y="1120"/>
                    <a:pt x="3286" y="703"/>
                  </a:cubicBezTo>
                  <a:cubicBezTo>
                    <a:pt x="3560" y="287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8" name="Google Shape;17488;p56"/>
            <p:cNvSpPr/>
            <p:nvPr/>
          </p:nvSpPr>
          <p:spPr>
            <a:xfrm>
              <a:off x="3288800" y="2047400"/>
              <a:ext cx="192000" cy="186375"/>
            </a:xfrm>
            <a:custGeom>
              <a:avLst/>
              <a:gdLst/>
              <a:ahLst/>
              <a:cxnLst/>
              <a:rect l="l" t="t" r="r" b="b"/>
              <a:pathLst>
                <a:path w="7680" h="7455" extrusionOk="0">
                  <a:moveTo>
                    <a:pt x="7680" y="1"/>
                  </a:moveTo>
                  <a:lnTo>
                    <a:pt x="7680" y="1"/>
                  </a:lnTo>
                  <a:cubicBezTo>
                    <a:pt x="7679" y="1"/>
                    <a:pt x="5834" y="1537"/>
                    <a:pt x="3703" y="3584"/>
                  </a:cubicBezTo>
                  <a:cubicBezTo>
                    <a:pt x="1572" y="5644"/>
                    <a:pt x="0" y="7454"/>
                    <a:pt x="0" y="7454"/>
                  </a:cubicBezTo>
                  <a:cubicBezTo>
                    <a:pt x="0" y="7454"/>
                    <a:pt x="1858" y="5918"/>
                    <a:pt x="3977" y="3870"/>
                  </a:cubicBezTo>
                  <a:cubicBezTo>
                    <a:pt x="6096" y="1811"/>
                    <a:pt x="7679" y="1"/>
                    <a:pt x="76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9" name="Google Shape;17489;p56"/>
            <p:cNvSpPr/>
            <p:nvPr/>
          </p:nvSpPr>
          <p:spPr>
            <a:xfrm>
              <a:off x="3444175" y="2314400"/>
              <a:ext cx="385175" cy="117300"/>
            </a:xfrm>
            <a:custGeom>
              <a:avLst/>
              <a:gdLst/>
              <a:ahLst/>
              <a:cxnLst/>
              <a:rect l="l" t="t" r="r" b="b"/>
              <a:pathLst>
                <a:path w="15407" h="4692" extrusionOk="0">
                  <a:moveTo>
                    <a:pt x="0" y="1"/>
                  </a:moveTo>
                  <a:cubicBezTo>
                    <a:pt x="0" y="1"/>
                    <a:pt x="167" y="155"/>
                    <a:pt x="524" y="358"/>
                  </a:cubicBezTo>
                  <a:cubicBezTo>
                    <a:pt x="881" y="572"/>
                    <a:pt x="1429" y="786"/>
                    <a:pt x="2131" y="1013"/>
                  </a:cubicBezTo>
                  <a:cubicBezTo>
                    <a:pt x="3536" y="1465"/>
                    <a:pt x="5453" y="2060"/>
                    <a:pt x="7596" y="2668"/>
                  </a:cubicBezTo>
                  <a:cubicBezTo>
                    <a:pt x="11883" y="3894"/>
                    <a:pt x="15407" y="4692"/>
                    <a:pt x="15407" y="4692"/>
                  </a:cubicBezTo>
                  <a:cubicBezTo>
                    <a:pt x="15407" y="4692"/>
                    <a:pt x="12002" y="3513"/>
                    <a:pt x="7704" y="2310"/>
                  </a:cubicBezTo>
                  <a:cubicBezTo>
                    <a:pt x="5560" y="1703"/>
                    <a:pt x="3608" y="1191"/>
                    <a:pt x="2191" y="834"/>
                  </a:cubicBezTo>
                  <a:cubicBezTo>
                    <a:pt x="1477" y="679"/>
                    <a:pt x="929" y="501"/>
                    <a:pt x="560" y="322"/>
                  </a:cubicBezTo>
                  <a:cubicBezTo>
                    <a:pt x="179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0" name="Google Shape;17490;p56"/>
            <p:cNvSpPr/>
            <p:nvPr/>
          </p:nvSpPr>
          <p:spPr>
            <a:xfrm>
              <a:off x="3863575" y="2437625"/>
              <a:ext cx="72650" cy="27725"/>
            </a:xfrm>
            <a:custGeom>
              <a:avLst/>
              <a:gdLst/>
              <a:ahLst/>
              <a:cxnLst/>
              <a:rect l="l" t="t" r="r" b="b"/>
              <a:pathLst>
                <a:path w="2906" h="11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84" y="429"/>
                    <a:pt x="1381" y="727"/>
                  </a:cubicBezTo>
                  <a:cubicBezTo>
                    <a:pt x="2191" y="1049"/>
                    <a:pt x="2905" y="1108"/>
                    <a:pt x="2905" y="1108"/>
                  </a:cubicBezTo>
                  <a:cubicBezTo>
                    <a:pt x="2905" y="1108"/>
                    <a:pt x="2334" y="668"/>
                    <a:pt x="1524" y="370"/>
                  </a:cubicBezTo>
                  <a:cubicBezTo>
                    <a:pt x="715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1" name="Google Shape;17491;p56"/>
            <p:cNvSpPr/>
            <p:nvPr/>
          </p:nvSpPr>
          <p:spPr>
            <a:xfrm>
              <a:off x="3946600" y="2472750"/>
              <a:ext cx="69700" cy="31275"/>
            </a:xfrm>
            <a:custGeom>
              <a:avLst/>
              <a:gdLst/>
              <a:ahLst/>
              <a:cxnLst/>
              <a:rect l="l" t="t" r="r" b="b"/>
              <a:pathLst>
                <a:path w="2788" h="1251" extrusionOk="0">
                  <a:moveTo>
                    <a:pt x="1" y="1"/>
                  </a:moveTo>
                  <a:cubicBezTo>
                    <a:pt x="1" y="1"/>
                    <a:pt x="549" y="453"/>
                    <a:pt x="1311" y="798"/>
                  </a:cubicBezTo>
                  <a:cubicBezTo>
                    <a:pt x="2085" y="1144"/>
                    <a:pt x="2787" y="1251"/>
                    <a:pt x="2787" y="1251"/>
                  </a:cubicBezTo>
                  <a:cubicBezTo>
                    <a:pt x="2787" y="1251"/>
                    <a:pt x="2251" y="787"/>
                    <a:pt x="1477" y="441"/>
                  </a:cubicBezTo>
                  <a:cubicBezTo>
                    <a:pt x="704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56"/>
            <p:cNvSpPr/>
            <p:nvPr/>
          </p:nvSpPr>
          <p:spPr>
            <a:xfrm>
              <a:off x="4902675" y="2928475"/>
              <a:ext cx="380450" cy="163100"/>
            </a:xfrm>
            <a:custGeom>
              <a:avLst/>
              <a:gdLst/>
              <a:ahLst/>
              <a:cxnLst/>
              <a:rect l="l" t="t" r="r" b="b"/>
              <a:pathLst>
                <a:path w="15218" h="6524" extrusionOk="0">
                  <a:moveTo>
                    <a:pt x="1" y="0"/>
                  </a:moveTo>
                  <a:cubicBezTo>
                    <a:pt x="1" y="0"/>
                    <a:pt x="835" y="441"/>
                    <a:pt x="2120" y="1250"/>
                  </a:cubicBezTo>
                  <a:cubicBezTo>
                    <a:pt x="3406" y="2024"/>
                    <a:pt x="5144" y="3191"/>
                    <a:pt x="7192" y="4298"/>
                  </a:cubicBezTo>
                  <a:cubicBezTo>
                    <a:pt x="9252" y="5394"/>
                    <a:pt x="11276" y="6084"/>
                    <a:pt x="12776" y="6334"/>
                  </a:cubicBezTo>
                  <a:cubicBezTo>
                    <a:pt x="13514" y="6453"/>
                    <a:pt x="14134" y="6501"/>
                    <a:pt x="14562" y="6513"/>
                  </a:cubicBezTo>
                  <a:cubicBezTo>
                    <a:pt x="14701" y="6521"/>
                    <a:pt x="14820" y="6523"/>
                    <a:pt x="14917" y="6523"/>
                  </a:cubicBezTo>
                  <a:cubicBezTo>
                    <a:pt x="15111" y="6523"/>
                    <a:pt x="15217" y="6513"/>
                    <a:pt x="15217" y="6513"/>
                  </a:cubicBezTo>
                  <a:cubicBezTo>
                    <a:pt x="15217" y="6513"/>
                    <a:pt x="14991" y="6501"/>
                    <a:pt x="14562" y="6465"/>
                  </a:cubicBezTo>
                  <a:cubicBezTo>
                    <a:pt x="14145" y="6429"/>
                    <a:pt x="13538" y="6334"/>
                    <a:pt x="12800" y="6156"/>
                  </a:cubicBezTo>
                  <a:cubicBezTo>
                    <a:pt x="11348" y="5834"/>
                    <a:pt x="9395" y="5060"/>
                    <a:pt x="7371" y="3965"/>
                  </a:cubicBezTo>
                  <a:cubicBezTo>
                    <a:pt x="5347" y="2881"/>
                    <a:pt x="3549" y="1786"/>
                    <a:pt x="2204" y="1084"/>
                  </a:cubicBezTo>
                  <a:cubicBezTo>
                    <a:pt x="870" y="3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3" name="Google Shape;17493;p56"/>
            <p:cNvSpPr/>
            <p:nvPr/>
          </p:nvSpPr>
          <p:spPr>
            <a:xfrm>
              <a:off x="5262850" y="2983825"/>
              <a:ext cx="21750" cy="106900"/>
            </a:xfrm>
            <a:custGeom>
              <a:avLst/>
              <a:gdLst/>
              <a:ahLst/>
              <a:cxnLst/>
              <a:rect l="l" t="t" r="r" b="b"/>
              <a:pathLst>
                <a:path w="870" h="4276" extrusionOk="0">
                  <a:moveTo>
                    <a:pt x="0" y="1"/>
                  </a:moveTo>
                  <a:cubicBezTo>
                    <a:pt x="0" y="1"/>
                    <a:pt x="60" y="989"/>
                    <a:pt x="274" y="2156"/>
                  </a:cubicBezTo>
                  <a:cubicBezTo>
                    <a:pt x="477" y="3334"/>
                    <a:pt x="774" y="4275"/>
                    <a:pt x="774" y="4275"/>
                  </a:cubicBezTo>
                  <a:cubicBezTo>
                    <a:pt x="774" y="4275"/>
                    <a:pt x="870" y="3275"/>
                    <a:pt x="655" y="2084"/>
                  </a:cubicBezTo>
                  <a:cubicBezTo>
                    <a:pt x="441" y="89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4" name="Google Shape;17494;p56"/>
            <p:cNvSpPr/>
            <p:nvPr/>
          </p:nvSpPr>
          <p:spPr>
            <a:xfrm>
              <a:off x="5263750" y="3072225"/>
              <a:ext cx="42875" cy="90225"/>
            </a:xfrm>
            <a:custGeom>
              <a:avLst/>
              <a:gdLst/>
              <a:ahLst/>
              <a:cxnLst/>
              <a:rect l="l" t="t" r="r" b="b"/>
              <a:pathLst>
                <a:path w="1715" h="3609" extrusionOk="0">
                  <a:moveTo>
                    <a:pt x="806" y="1667"/>
                  </a:moveTo>
                  <a:cubicBezTo>
                    <a:pt x="806" y="1667"/>
                    <a:pt x="807" y="1667"/>
                    <a:pt x="808" y="1668"/>
                  </a:cubicBezTo>
                  <a:lnTo>
                    <a:pt x="798" y="1668"/>
                  </a:lnTo>
                  <a:cubicBezTo>
                    <a:pt x="802" y="1668"/>
                    <a:pt x="805" y="1667"/>
                    <a:pt x="806" y="1667"/>
                  </a:cubicBezTo>
                  <a:close/>
                  <a:moveTo>
                    <a:pt x="24" y="1"/>
                  </a:moveTo>
                  <a:cubicBezTo>
                    <a:pt x="24" y="1"/>
                    <a:pt x="0" y="37"/>
                    <a:pt x="0" y="156"/>
                  </a:cubicBezTo>
                  <a:cubicBezTo>
                    <a:pt x="12" y="215"/>
                    <a:pt x="24" y="299"/>
                    <a:pt x="83" y="394"/>
                  </a:cubicBezTo>
                  <a:cubicBezTo>
                    <a:pt x="119" y="441"/>
                    <a:pt x="155" y="477"/>
                    <a:pt x="214" y="525"/>
                  </a:cubicBezTo>
                  <a:cubicBezTo>
                    <a:pt x="250" y="537"/>
                    <a:pt x="274" y="560"/>
                    <a:pt x="322" y="572"/>
                  </a:cubicBezTo>
                  <a:cubicBezTo>
                    <a:pt x="357" y="584"/>
                    <a:pt x="381" y="584"/>
                    <a:pt x="417" y="584"/>
                  </a:cubicBezTo>
                  <a:cubicBezTo>
                    <a:pt x="381" y="596"/>
                    <a:pt x="429" y="584"/>
                    <a:pt x="393" y="656"/>
                  </a:cubicBezTo>
                  <a:cubicBezTo>
                    <a:pt x="381" y="691"/>
                    <a:pt x="381" y="715"/>
                    <a:pt x="357" y="775"/>
                  </a:cubicBezTo>
                  <a:cubicBezTo>
                    <a:pt x="334" y="810"/>
                    <a:pt x="310" y="858"/>
                    <a:pt x="274" y="882"/>
                  </a:cubicBezTo>
                  <a:lnTo>
                    <a:pt x="191" y="977"/>
                  </a:lnTo>
                  <a:cubicBezTo>
                    <a:pt x="155" y="1013"/>
                    <a:pt x="131" y="1060"/>
                    <a:pt x="119" y="1108"/>
                  </a:cubicBezTo>
                  <a:cubicBezTo>
                    <a:pt x="119" y="1099"/>
                    <a:pt x="117" y="1094"/>
                    <a:pt x="113" y="1094"/>
                  </a:cubicBezTo>
                  <a:cubicBezTo>
                    <a:pt x="103" y="1094"/>
                    <a:pt x="83" y="1127"/>
                    <a:pt x="83" y="1180"/>
                  </a:cubicBezTo>
                  <a:cubicBezTo>
                    <a:pt x="83" y="1251"/>
                    <a:pt x="143" y="1370"/>
                    <a:pt x="298" y="1430"/>
                  </a:cubicBezTo>
                  <a:cubicBezTo>
                    <a:pt x="345" y="1453"/>
                    <a:pt x="381" y="1465"/>
                    <a:pt x="429" y="1465"/>
                  </a:cubicBezTo>
                  <a:lnTo>
                    <a:pt x="512" y="1465"/>
                  </a:lnTo>
                  <a:lnTo>
                    <a:pt x="500" y="1477"/>
                  </a:lnTo>
                  <a:lnTo>
                    <a:pt x="488" y="1525"/>
                  </a:lnTo>
                  <a:cubicBezTo>
                    <a:pt x="476" y="1549"/>
                    <a:pt x="464" y="1596"/>
                    <a:pt x="464" y="1632"/>
                  </a:cubicBezTo>
                  <a:cubicBezTo>
                    <a:pt x="464" y="1775"/>
                    <a:pt x="524" y="1870"/>
                    <a:pt x="595" y="1942"/>
                  </a:cubicBezTo>
                  <a:cubicBezTo>
                    <a:pt x="621" y="1967"/>
                    <a:pt x="653" y="1984"/>
                    <a:pt x="687" y="1996"/>
                  </a:cubicBezTo>
                  <a:lnTo>
                    <a:pt x="687" y="1996"/>
                  </a:lnTo>
                  <a:cubicBezTo>
                    <a:pt x="837" y="2607"/>
                    <a:pt x="1159" y="2973"/>
                    <a:pt x="1357" y="3216"/>
                  </a:cubicBezTo>
                  <a:cubicBezTo>
                    <a:pt x="1572" y="3489"/>
                    <a:pt x="1715" y="3608"/>
                    <a:pt x="1715" y="3608"/>
                  </a:cubicBezTo>
                  <a:cubicBezTo>
                    <a:pt x="1715" y="3608"/>
                    <a:pt x="1619" y="3442"/>
                    <a:pt x="1488" y="3156"/>
                  </a:cubicBezTo>
                  <a:cubicBezTo>
                    <a:pt x="1334" y="2846"/>
                    <a:pt x="1084" y="2406"/>
                    <a:pt x="1024" y="1822"/>
                  </a:cubicBezTo>
                  <a:lnTo>
                    <a:pt x="802" y="1752"/>
                  </a:lnTo>
                  <a:lnTo>
                    <a:pt x="802" y="1752"/>
                  </a:lnTo>
                  <a:cubicBezTo>
                    <a:pt x="806" y="1744"/>
                    <a:pt x="815" y="1728"/>
                    <a:pt x="834" y="1703"/>
                  </a:cubicBezTo>
                  <a:cubicBezTo>
                    <a:pt x="837" y="1694"/>
                    <a:pt x="840" y="1687"/>
                    <a:pt x="843" y="1682"/>
                  </a:cubicBezTo>
                  <a:lnTo>
                    <a:pt x="843" y="1682"/>
                  </a:lnTo>
                  <a:cubicBezTo>
                    <a:pt x="850" y="1685"/>
                    <a:pt x="859" y="1688"/>
                    <a:pt x="869" y="1692"/>
                  </a:cubicBezTo>
                  <a:lnTo>
                    <a:pt x="869" y="1668"/>
                  </a:lnTo>
                  <a:lnTo>
                    <a:pt x="893" y="1656"/>
                  </a:lnTo>
                  <a:cubicBezTo>
                    <a:pt x="929" y="1608"/>
                    <a:pt x="1024" y="1572"/>
                    <a:pt x="1107" y="1525"/>
                  </a:cubicBezTo>
                  <a:lnTo>
                    <a:pt x="1107" y="1406"/>
                  </a:lnTo>
                  <a:lnTo>
                    <a:pt x="1107" y="1370"/>
                  </a:lnTo>
                  <a:cubicBezTo>
                    <a:pt x="1107" y="1346"/>
                    <a:pt x="1107" y="1334"/>
                    <a:pt x="1096" y="1299"/>
                  </a:cubicBezTo>
                  <a:cubicBezTo>
                    <a:pt x="1048" y="1191"/>
                    <a:pt x="988" y="1132"/>
                    <a:pt x="905" y="1108"/>
                  </a:cubicBezTo>
                  <a:cubicBezTo>
                    <a:pt x="834" y="1081"/>
                    <a:pt x="755" y="1068"/>
                    <a:pt x="676" y="1068"/>
                  </a:cubicBezTo>
                  <a:cubicBezTo>
                    <a:pt x="649" y="1068"/>
                    <a:pt x="622" y="1069"/>
                    <a:pt x="595" y="1072"/>
                  </a:cubicBezTo>
                  <a:lnTo>
                    <a:pt x="536" y="1096"/>
                  </a:lnTo>
                  <a:lnTo>
                    <a:pt x="512" y="1096"/>
                  </a:lnTo>
                  <a:cubicBezTo>
                    <a:pt x="509" y="1098"/>
                    <a:pt x="507" y="1098"/>
                    <a:pt x="504" y="1098"/>
                  </a:cubicBezTo>
                  <a:cubicBezTo>
                    <a:pt x="488" y="1098"/>
                    <a:pt x="476" y="1070"/>
                    <a:pt x="452" y="1070"/>
                  </a:cubicBezTo>
                  <a:cubicBezTo>
                    <a:pt x="448" y="1070"/>
                    <a:pt x="445" y="1071"/>
                    <a:pt x="441" y="1072"/>
                  </a:cubicBezTo>
                  <a:cubicBezTo>
                    <a:pt x="441" y="1060"/>
                    <a:pt x="453" y="1060"/>
                    <a:pt x="453" y="1049"/>
                  </a:cubicBezTo>
                  <a:cubicBezTo>
                    <a:pt x="476" y="1037"/>
                    <a:pt x="476" y="1013"/>
                    <a:pt x="488" y="1001"/>
                  </a:cubicBezTo>
                  <a:cubicBezTo>
                    <a:pt x="536" y="941"/>
                    <a:pt x="560" y="894"/>
                    <a:pt x="572" y="834"/>
                  </a:cubicBezTo>
                  <a:cubicBezTo>
                    <a:pt x="607" y="739"/>
                    <a:pt x="607" y="620"/>
                    <a:pt x="595" y="560"/>
                  </a:cubicBezTo>
                  <a:cubicBezTo>
                    <a:pt x="582" y="483"/>
                    <a:pt x="559" y="465"/>
                    <a:pt x="540" y="465"/>
                  </a:cubicBezTo>
                  <a:cubicBezTo>
                    <a:pt x="524" y="465"/>
                    <a:pt x="512" y="477"/>
                    <a:pt x="512" y="477"/>
                  </a:cubicBezTo>
                  <a:lnTo>
                    <a:pt x="357" y="477"/>
                  </a:lnTo>
                  <a:cubicBezTo>
                    <a:pt x="322" y="477"/>
                    <a:pt x="298" y="465"/>
                    <a:pt x="262" y="453"/>
                  </a:cubicBezTo>
                  <a:cubicBezTo>
                    <a:pt x="203" y="418"/>
                    <a:pt x="155" y="394"/>
                    <a:pt x="131" y="346"/>
                  </a:cubicBezTo>
                  <a:cubicBezTo>
                    <a:pt x="60" y="275"/>
                    <a:pt x="36" y="203"/>
                    <a:pt x="24" y="144"/>
                  </a:cubicBezTo>
                  <a:cubicBezTo>
                    <a:pt x="12" y="37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56"/>
            <p:cNvSpPr/>
            <p:nvPr/>
          </p:nvSpPr>
          <p:spPr>
            <a:xfrm>
              <a:off x="5214625" y="2416800"/>
              <a:ext cx="19975" cy="180400"/>
            </a:xfrm>
            <a:custGeom>
              <a:avLst/>
              <a:gdLst/>
              <a:ahLst/>
              <a:cxnLst/>
              <a:rect l="l" t="t" r="r" b="b"/>
              <a:pathLst>
                <a:path w="799" h="7216" extrusionOk="0">
                  <a:moveTo>
                    <a:pt x="24" y="0"/>
                  </a:moveTo>
                  <a:lnTo>
                    <a:pt x="24" y="0"/>
                  </a:lnTo>
                  <a:cubicBezTo>
                    <a:pt x="24" y="1"/>
                    <a:pt x="1" y="1644"/>
                    <a:pt x="203" y="3632"/>
                  </a:cubicBezTo>
                  <a:cubicBezTo>
                    <a:pt x="417" y="5632"/>
                    <a:pt x="786" y="7216"/>
                    <a:pt x="786" y="7216"/>
                  </a:cubicBezTo>
                  <a:cubicBezTo>
                    <a:pt x="786" y="7216"/>
                    <a:pt x="798" y="5584"/>
                    <a:pt x="608" y="3584"/>
                  </a:cubicBezTo>
                  <a:cubicBezTo>
                    <a:pt x="394" y="1596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56"/>
            <p:cNvSpPr/>
            <p:nvPr/>
          </p:nvSpPr>
          <p:spPr>
            <a:xfrm>
              <a:off x="5228325" y="2611750"/>
              <a:ext cx="13425" cy="41100"/>
            </a:xfrm>
            <a:custGeom>
              <a:avLst/>
              <a:gdLst/>
              <a:ahLst/>
              <a:cxnLst/>
              <a:rect l="l" t="t" r="r" b="b"/>
              <a:pathLst>
                <a:path w="537" h="1644" extrusionOk="0">
                  <a:moveTo>
                    <a:pt x="155" y="1"/>
                  </a:moveTo>
                  <a:cubicBezTo>
                    <a:pt x="155" y="1"/>
                    <a:pt x="0" y="382"/>
                    <a:pt x="72" y="846"/>
                  </a:cubicBezTo>
                  <a:cubicBezTo>
                    <a:pt x="131" y="1299"/>
                    <a:pt x="393" y="1644"/>
                    <a:pt x="393" y="1644"/>
                  </a:cubicBezTo>
                  <a:cubicBezTo>
                    <a:pt x="393" y="1644"/>
                    <a:pt x="536" y="1239"/>
                    <a:pt x="465" y="787"/>
                  </a:cubicBezTo>
                  <a:cubicBezTo>
                    <a:pt x="405" y="346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7" name="Google Shape;17497;p56"/>
            <p:cNvSpPr/>
            <p:nvPr/>
          </p:nvSpPr>
          <p:spPr>
            <a:xfrm>
              <a:off x="5233675" y="2668625"/>
              <a:ext cx="12525" cy="25325"/>
            </a:xfrm>
            <a:custGeom>
              <a:avLst/>
              <a:gdLst/>
              <a:ahLst/>
              <a:cxnLst/>
              <a:rect l="l" t="t" r="r" b="b"/>
              <a:pathLst>
                <a:path w="501" h="1013" extrusionOk="0">
                  <a:moveTo>
                    <a:pt x="143" y="0"/>
                  </a:moveTo>
                  <a:cubicBezTo>
                    <a:pt x="143" y="0"/>
                    <a:pt x="1" y="274"/>
                    <a:pt x="60" y="560"/>
                  </a:cubicBezTo>
                  <a:cubicBezTo>
                    <a:pt x="120" y="833"/>
                    <a:pt x="358" y="1012"/>
                    <a:pt x="358" y="1012"/>
                  </a:cubicBezTo>
                  <a:cubicBezTo>
                    <a:pt x="358" y="1012"/>
                    <a:pt x="501" y="750"/>
                    <a:pt x="441" y="464"/>
                  </a:cubicBezTo>
                  <a:cubicBezTo>
                    <a:pt x="382" y="179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8" name="Google Shape;17498;p56"/>
            <p:cNvSpPr/>
            <p:nvPr/>
          </p:nvSpPr>
          <p:spPr>
            <a:xfrm>
              <a:off x="4231775" y="2555500"/>
              <a:ext cx="211050" cy="113725"/>
            </a:xfrm>
            <a:custGeom>
              <a:avLst/>
              <a:gdLst/>
              <a:ahLst/>
              <a:cxnLst/>
              <a:rect l="l" t="t" r="r" b="b"/>
              <a:pathLst>
                <a:path w="8442" h="4549" extrusionOk="0">
                  <a:moveTo>
                    <a:pt x="8442" y="1"/>
                  </a:moveTo>
                  <a:cubicBezTo>
                    <a:pt x="8442" y="1"/>
                    <a:pt x="7882" y="48"/>
                    <a:pt x="6989" y="167"/>
                  </a:cubicBezTo>
                  <a:cubicBezTo>
                    <a:pt x="6072" y="286"/>
                    <a:pt x="4834" y="501"/>
                    <a:pt x="3536" y="1060"/>
                  </a:cubicBezTo>
                  <a:cubicBezTo>
                    <a:pt x="2239" y="1608"/>
                    <a:pt x="1238" y="2489"/>
                    <a:pt x="703" y="3239"/>
                  </a:cubicBezTo>
                  <a:cubicBezTo>
                    <a:pt x="441" y="3608"/>
                    <a:pt x="262" y="3930"/>
                    <a:pt x="155" y="4168"/>
                  </a:cubicBezTo>
                  <a:cubicBezTo>
                    <a:pt x="48" y="4406"/>
                    <a:pt x="0" y="4549"/>
                    <a:pt x="0" y="4549"/>
                  </a:cubicBezTo>
                  <a:cubicBezTo>
                    <a:pt x="0" y="4549"/>
                    <a:pt x="84" y="4406"/>
                    <a:pt x="214" y="4204"/>
                  </a:cubicBezTo>
                  <a:cubicBezTo>
                    <a:pt x="345" y="3989"/>
                    <a:pt x="572" y="3692"/>
                    <a:pt x="869" y="3370"/>
                  </a:cubicBezTo>
                  <a:cubicBezTo>
                    <a:pt x="1465" y="2703"/>
                    <a:pt x="2465" y="1953"/>
                    <a:pt x="3703" y="1417"/>
                  </a:cubicBezTo>
                  <a:cubicBezTo>
                    <a:pt x="4929" y="882"/>
                    <a:pt x="6132" y="584"/>
                    <a:pt x="7013" y="358"/>
                  </a:cubicBezTo>
                  <a:cubicBezTo>
                    <a:pt x="7894" y="144"/>
                    <a:pt x="8442" y="1"/>
                    <a:pt x="84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9" name="Google Shape;17499;p56"/>
            <p:cNvSpPr/>
            <p:nvPr/>
          </p:nvSpPr>
          <p:spPr>
            <a:xfrm>
              <a:off x="4238625" y="2543600"/>
              <a:ext cx="122050" cy="84850"/>
            </a:xfrm>
            <a:custGeom>
              <a:avLst/>
              <a:gdLst/>
              <a:ahLst/>
              <a:cxnLst/>
              <a:rect l="l" t="t" r="r" b="b"/>
              <a:pathLst>
                <a:path w="4882" h="3394" extrusionOk="0">
                  <a:moveTo>
                    <a:pt x="4882" y="0"/>
                  </a:moveTo>
                  <a:cubicBezTo>
                    <a:pt x="4881" y="0"/>
                    <a:pt x="4560" y="60"/>
                    <a:pt x="4012" y="262"/>
                  </a:cubicBezTo>
                  <a:cubicBezTo>
                    <a:pt x="3500" y="441"/>
                    <a:pt x="2798" y="762"/>
                    <a:pt x="2107" y="1239"/>
                  </a:cubicBezTo>
                  <a:cubicBezTo>
                    <a:pt x="1429" y="1715"/>
                    <a:pt x="893" y="2263"/>
                    <a:pt x="536" y="2679"/>
                  </a:cubicBezTo>
                  <a:cubicBezTo>
                    <a:pt x="179" y="3120"/>
                    <a:pt x="0" y="3394"/>
                    <a:pt x="0" y="3394"/>
                  </a:cubicBezTo>
                  <a:cubicBezTo>
                    <a:pt x="0" y="3394"/>
                    <a:pt x="250" y="3191"/>
                    <a:pt x="667" y="2834"/>
                  </a:cubicBezTo>
                  <a:cubicBezTo>
                    <a:pt x="1083" y="2489"/>
                    <a:pt x="1667" y="2024"/>
                    <a:pt x="2334" y="1572"/>
                  </a:cubicBezTo>
                  <a:cubicBezTo>
                    <a:pt x="3000" y="1096"/>
                    <a:pt x="3643" y="703"/>
                    <a:pt x="4108" y="441"/>
                  </a:cubicBezTo>
                  <a:cubicBezTo>
                    <a:pt x="4584" y="167"/>
                    <a:pt x="4882" y="0"/>
                    <a:pt x="48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0" name="Google Shape;17500;p56"/>
            <p:cNvSpPr/>
            <p:nvPr/>
          </p:nvSpPr>
          <p:spPr>
            <a:xfrm>
              <a:off x="4257375" y="2538825"/>
              <a:ext cx="64000" cy="44675"/>
            </a:xfrm>
            <a:custGeom>
              <a:avLst/>
              <a:gdLst/>
              <a:ahLst/>
              <a:cxnLst/>
              <a:rect l="l" t="t" r="r" b="b"/>
              <a:pathLst>
                <a:path w="2560" h="1787" extrusionOk="0">
                  <a:moveTo>
                    <a:pt x="2560" y="1"/>
                  </a:moveTo>
                  <a:cubicBezTo>
                    <a:pt x="2560" y="1"/>
                    <a:pt x="2381" y="13"/>
                    <a:pt x="2096" y="96"/>
                  </a:cubicBezTo>
                  <a:cubicBezTo>
                    <a:pt x="1810" y="179"/>
                    <a:pt x="1429" y="334"/>
                    <a:pt x="1048" y="584"/>
                  </a:cubicBezTo>
                  <a:cubicBezTo>
                    <a:pt x="679" y="834"/>
                    <a:pt x="393" y="1144"/>
                    <a:pt x="238" y="1382"/>
                  </a:cubicBezTo>
                  <a:cubicBezTo>
                    <a:pt x="72" y="1620"/>
                    <a:pt x="0" y="1787"/>
                    <a:pt x="0" y="1787"/>
                  </a:cubicBezTo>
                  <a:cubicBezTo>
                    <a:pt x="0" y="1787"/>
                    <a:pt x="572" y="1382"/>
                    <a:pt x="1274" y="894"/>
                  </a:cubicBezTo>
                  <a:cubicBezTo>
                    <a:pt x="1977" y="406"/>
                    <a:pt x="2560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1" name="Google Shape;17501;p56"/>
            <p:cNvSpPr/>
            <p:nvPr/>
          </p:nvSpPr>
          <p:spPr>
            <a:xfrm>
              <a:off x="4278200" y="2525450"/>
              <a:ext cx="26225" cy="21450"/>
            </a:xfrm>
            <a:custGeom>
              <a:avLst/>
              <a:gdLst/>
              <a:ahLst/>
              <a:cxnLst/>
              <a:rect l="l" t="t" r="r" b="b"/>
              <a:pathLst>
                <a:path w="1049" h="858" extrusionOk="0">
                  <a:moveTo>
                    <a:pt x="1048" y="0"/>
                  </a:moveTo>
                  <a:cubicBezTo>
                    <a:pt x="1048" y="0"/>
                    <a:pt x="691" y="48"/>
                    <a:pt x="393" y="286"/>
                  </a:cubicBezTo>
                  <a:cubicBezTo>
                    <a:pt x="96" y="524"/>
                    <a:pt x="1" y="857"/>
                    <a:pt x="1" y="857"/>
                  </a:cubicBezTo>
                  <a:cubicBezTo>
                    <a:pt x="1" y="857"/>
                    <a:pt x="358" y="822"/>
                    <a:pt x="655" y="584"/>
                  </a:cubicBezTo>
                  <a:cubicBezTo>
                    <a:pt x="953" y="345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2" name="Google Shape;17502;p56"/>
            <p:cNvSpPr/>
            <p:nvPr/>
          </p:nvSpPr>
          <p:spPr>
            <a:xfrm>
              <a:off x="4466025" y="1966875"/>
              <a:ext cx="222975" cy="82350"/>
            </a:xfrm>
            <a:custGeom>
              <a:avLst/>
              <a:gdLst/>
              <a:ahLst/>
              <a:cxnLst/>
              <a:rect l="l" t="t" r="r" b="b"/>
              <a:pathLst>
                <a:path w="8919" h="3294" extrusionOk="0">
                  <a:moveTo>
                    <a:pt x="7223" y="1"/>
                  </a:moveTo>
                  <a:cubicBezTo>
                    <a:pt x="6834" y="1"/>
                    <a:pt x="6386" y="43"/>
                    <a:pt x="5906" y="102"/>
                  </a:cubicBezTo>
                  <a:cubicBezTo>
                    <a:pt x="5322" y="198"/>
                    <a:pt x="4680" y="340"/>
                    <a:pt x="4049" y="567"/>
                  </a:cubicBezTo>
                  <a:cubicBezTo>
                    <a:pt x="3406" y="805"/>
                    <a:pt x="2810" y="1090"/>
                    <a:pt x="2298" y="1388"/>
                  </a:cubicBezTo>
                  <a:cubicBezTo>
                    <a:pt x="1798" y="1698"/>
                    <a:pt x="1370" y="2019"/>
                    <a:pt x="1024" y="2293"/>
                  </a:cubicBezTo>
                  <a:cubicBezTo>
                    <a:pt x="703" y="2579"/>
                    <a:pt x="429" y="2829"/>
                    <a:pt x="262" y="3007"/>
                  </a:cubicBezTo>
                  <a:cubicBezTo>
                    <a:pt x="84" y="3186"/>
                    <a:pt x="0" y="3293"/>
                    <a:pt x="0" y="3293"/>
                  </a:cubicBezTo>
                  <a:cubicBezTo>
                    <a:pt x="0" y="3293"/>
                    <a:pt x="108" y="3198"/>
                    <a:pt x="298" y="3055"/>
                  </a:cubicBezTo>
                  <a:cubicBezTo>
                    <a:pt x="489" y="2888"/>
                    <a:pt x="786" y="2686"/>
                    <a:pt x="1143" y="2448"/>
                  </a:cubicBezTo>
                  <a:cubicBezTo>
                    <a:pt x="1512" y="2186"/>
                    <a:pt x="1965" y="1936"/>
                    <a:pt x="2465" y="1674"/>
                  </a:cubicBezTo>
                  <a:cubicBezTo>
                    <a:pt x="2989" y="1400"/>
                    <a:pt x="3560" y="1150"/>
                    <a:pt x="4179" y="924"/>
                  </a:cubicBezTo>
                  <a:cubicBezTo>
                    <a:pt x="4787" y="698"/>
                    <a:pt x="5406" y="543"/>
                    <a:pt x="5965" y="424"/>
                  </a:cubicBezTo>
                  <a:cubicBezTo>
                    <a:pt x="6537" y="305"/>
                    <a:pt x="7049" y="221"/>
                    <a:pt x="7489" y="186"/>
                  </a:cubicBezTo>
                  <a:cubicBezTo>
                    <a:pt x="7930" y="138"/>
                    <a:pt x="8275" y="126"/>
                    <a:pt x="8525" y="126"/>
                  </a:cubicBezTo>
                  <a:lnTo>
                    <a:pt x="8918" y="126"/>
                  </a:lnTo>
                  <a:lnTo>
                    <a:pt x="8513" y="78"/>
                  </a:lnTo>
                  <a:cubicBezTo>
                    <a:pt x="8275" y="43"/>
                    <a:pt x="7918" y="19"/>
                    <a:pt x="7466" y="7"/>
                  </a:cubicBezTo>
                  <a:cubicBezTo>
                    <a:pt x="7388" y="3"/>
                    <a:pt x="7307" y="1"/>
                    <a:pt x="72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3" name="Google Shape;17503;p56"/>
            <p:cNvSpPr/>
            <p:nvPr/>
          </p:nvSpPr>
          <p:spPr>
            <a:xfrm>
              <a:off x="4457400" y="2007825"/>
              <a:ext cx="164025" cy="72350"/>
            </a:xfrm>
            <a:custGeom>
              <a:avLst/>
              <a:gdLst/>
              <a:ahLst/>
              <a:cxnLst/>
              <a:rect l="l" t="t" r="r" b="b"/>
              <a:pathLst>
                <a:path w="6561" h="2894" extrusionOk="0">
                  <a:moveTo>
                    <a:pt x="6299" y="0"/>
                  </a:moveTo>
                  <a:cubicBezTo>
                    <a:pt x="6120" y="0"/>
                    <a:pt x="5834" y="0"/>
                    <a:pt x="5513" y="36"/>
                  </a:cubicBezTo>
                  <a:cubicBezTo>
                    <a:pt x="4834" y="95"/>
                    <a:pt x="3917" y="286"/>
                    <a:pt x="2977" y="715"/>
                  </a:cubicBezTo>
                  <a:cubicBezTo>
                    <a:pt x="2024" y="1155"/>
                    <a:pt x="1298" y="1750"/>
                    <a:pt x="822" y="2203"/>
                  </a:cubicBezTo>
                  <a:cubicBezTo>
                    <a:pt x="584" y="2441"/>
                    <a:pt x="381" y="2620"/>
                    <a:pt x="238" y="2727"/>
                  </a:cubicBezTo>
                  <a:cubicBezTo>
                    <a:pt x="83" y="2834"/>
                    <a:pt x="0" y="2893"/>
                    <a:pt x="0" y="2893"/>
                  </a:cubicBezTo>
                  <a:cubicBezTo>
                    <a:pt x="0" y="2893"/>
                    <a:pt x="107" y="2858"/>
                    <a:pt x="274" y="2786"/>
                  </a:cubicBezTo>
                  <a:cubicBezTo>
                    <a:pt x="429" y="2703"/>
                    <a:pt x="667" y="2560"/>
                    <a:pt x="941" y="2370"/>
                  </a:cubicBezTo>
                  <a:cubicBezTo>
                    <a:pt x="1476" y="2000"/>
                    <a:pt x="2215" y="1512"/>
                    <a:pt x="3131" y="1096"/>
                  </a:cubicBezTo>
                  <a:cubicBezTo>
                    <a:pt x="4024" y="655"/>
                    <a:pt x="4882" y="405"/>
                    <a:pt x="5525" y="238"/>
                  </a:cubicBezTo>
                  <a:cubicBezTo>
                    <a:pt x="5834" y="167"/>
                    <a:pt x="6096" y="107"/>
                    <a:pt x="6275" y="84"/>
                  </a:cubicBezTo>
                  <a:cubicBezTo>
                    <a:pt x="6453" y="48"/>
                    <a:pt x="6560" y="36"/>
                    <a:pt x="6560" y="36"/>
                  </a:cubicBezTo>
                  <a:cubicBezTo>
                    <a:pt x="6560" y="36"/>
                    <a:pt x="6465" y="36"/>
                    <a:pt x="62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4" name="Google Shape;17504;p56"/>
            <p:cNvSpPr/>
            <p:nvPr/>
          </p:nvSpPr>
          <p:spPr>
            <a:xfrm>
              <a:off x="4442800" y="2046225"/>
              <a:ext cx="112250" cy="59550"/>
            </a:xfrm>
            <a:custGeom>
              <a:avLst/>
              <a:gdLst/>
              <a:ahLst/>
              <a:cxnLst/>
              <a:rect l="l" t="t" r="r" b="b"/>
              <a:pathLst>
                <a:path w="4490" h="2382" extrusionOk="0">
                  <a:moveTo>
                    <a:pt x="4489" y="0"/>
                  </a:moveTo>
                  <a:cubicBezTo>
                    <a:pt x="4489" y="0"/>
                    <a:pt x="4192" y="36"/>
                    <a:pt x="3739" y="83"/>
                  </a:cubicBezTo>
                  <a:cubicBezTo>
                    <a:pt x="3275" y="191"/>
                    <a:pt x="2656" y="381"/>
                    <a:pt x="2013" y="726"/>
                  </a:cubicBezTo>
                  <a:cubicBezTo>
                    <a:pt x="1370" y="1072"/>
                    <a:pt x="870" y="1488"/>
                    <a:pt x="525" y="1822"/>
                  </a:cubicBezTo>
                  <a:cubicBezTo>
                    <a:pt x="179" y="2143"/>
                    <a:pt x="1" y="2381"/>
                    <a:pt x="1" y="2381"/>
                  </a:cubicBezTo>
                  <a:cubicBezTo>
                    <a:pt x="1" y="2381"/>
                    <a:pt x="263" y="2238"/>
                    <a:pt x="644" y="1977"/>
                  </a:cubicBezTo>
                  <a:cubicBezTo>
                    <a:pt x="1037" y="1726"/>
                    <a:pt x="1584" y="1417"/>
                    <a:pt x="2191" y="1084"/>
                  </a:cubicBezTo>
                  <a:cubicBezTo>
                    <a:pt x="2799" y="762"/>
                    <a:pt x="3382" y="488"/>
                    <a:pt x="3799" y="298"/>
                  </a:cubicBezTo>
                  <a:cubicBezTo>
                    <a:pt x="4215" y="119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5" name="Google Shape;17505;p56"/>
            <p:cNvSpPr/>
            <p:nvPr/>
          </p:nvSpPr>
          <p:spPr>
            <a:xfrm>
              <a:off x="4435075" y="2082225"/>
              <a:ext cx="90200" cy="46775"/>
            </a:xfrm>
            <a:custGeom>
              <a:avLst/>
              <a:gdLst/>
              <a:ahLst/>
              <a:cxnLst/>
              <a:rect l="l" t="t" r="r" b="b"/>
              <a:pathLst>
                <a:path w="3608" h="1871" extrusionOk="0">
                  <a:moveTo>
                    <a:pt x="3608" y="1"/>
                  </a:moveTo>
                  <a:cubicBezTo>
                    <a:pt x="3608" y="1"/>
                    <a:pt x="3358" y="25"/>
                    <a:pt x="2977" y="108"/>
                  </a:cubicBezTo>
                  <a:cubicBezTo>
                    <a:pt x="2620" y="179"/>
                    <a:pt x="2119" y="334"/>
                    <a:pt x="1607" y="596"/>
                  </a:cubicBezTo>
                  <a:cubicBezTo>
                    <a:pt x="1107" y="858"/>
                    <a:pt x="691" y="1179"/>
                    <a:pt x="417" y="1429"/>
                  </a:cubicBezTo>
                  <a:cubicBezTo>
                    <a:pt x="155" y="1691"/>
                    <a:pt x="0" y="1870"/>
                    <a:pt x="0" y="1870"/>
                  </a:cubicBezTo>
                  <a:cubicBezTo>
                    <a:pt x="0" y="1870"/>
                    <a:pt x="810" y="1453"/>
                    <a:pt x="1798" y="941"/>
                  </a:cubicBezTo>
                  <a:cubicBezTo>
                    <a:pt x="2798" y="417"/>
                    <a:pt x="3608" y="1"/>
                    <a:pt x="36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6" name="Google Shape;17506;p56"/>
            <p:cNvSpPr/>
            <p:nvPr/>
          </p:nvSpPr>
          <p:spPr>
            <a:xfrm>
              <a:off x="4438050" y="2117350"/>
              <a:ext cx="52100" cy="29500"/>
            </a:xfrm>
            <a:custGeom>
              <a:avLst/>
              <a:gdLst/>
              <a:ahLst/>
              <a:cxnLst/>
              <a:rect l="l" t="t" r="r" b="b"/>
              <a:pathLst>
                <a:path w="2084" h="118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2084" y="1"/>
                    <a:pt x="1953" y="1"/>
                    <a:pt x="1715" y="60"/>
                  </a:cubicBezTo>
                  <a:cubicBezTo>
                    <a:pt x="1488" y="108"/>
                    <a:pt x="1191" y="191"/>
                    <a:pt x="893" y="358"/>
                  </a:cubicBezTo>
                  <a:cubicBezTo>
                    <a:pt x="607" y="525"/>
                    <a:pt x="369" y="727"/>
                    <a:pt x="226" y="894"/>
                  </a:cubicBezTo>
                  <a:cubicBezTo>
                    <a:pt x="72" y="1060"/>
                    <a:pt x="0" y="1179"/>
                    <a:pt x="0" y="1179"/>
                  </a:cubicBezTo>
                  <a:cubicBezTo>
                    <a:pt x="0" y="1179"/>
                    <a:pt x="131" y="1132"/>
                    <a:pt x="345" y="1037"/>
                  </a:cubicBezTo>
                  <a:cubicBezTo>
                    <a:pt x="548" y="965"/>
                    <a:pt x="822" y="846"/>
                    <a:pt x="1096" y="679"/>
                  </a:cubicBezTo>
                  <a:cubicBezTo>
                    <a:pt x="1381" y="525"/>
                    <a:pt x="1619" y="358"/>
                    <a:pt x="1798" y="227"/>
                  </a:cubicBezTo>
                  <a:cubicBezTo>
                    <a:pt x="1977" y="84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7" name="Google Shape;17507;p56"/>
            <p:cNvSpPr/>
            <p:nvPr/>
          </p:nvSpPr>
          <p:spPr>
            <a:xfrm>
              <a:off x="4570800" y="2554600"/>
              <a:ext cx="372400" cy="176550"/>
            </a:xfrm>
            <a:custGeom>
              <a:avLst/>
              <a:gdLst/>
              <a:ahLst/>
              <a:cxnLst/>
              <a:rect l="l" t="t" r="r" b="b"/>
              <a:pathLst>
                <a:path w="14896" h="7062" extrusionOk="0">
                  <a:moveTo>
                    <a:pt x="0" y="1"/>
                  </a:moveTo>
                  <a:cubicBezTo>
                    <a:pt x="0" y="1"/>
                    <a:pt x="227" y="72"/>
                    <a:pt x="631" y="191"/>
                  </a:cubicBezTo>
                  <a:cubicBezTo>
                    <a:pt x="1036" y="310"/>
                    <a:pt x="1596" y="489"/>
                    <a:pt x="2310" y="739"/>
                  </a:cubicBezTo>
                  <a:cubicBezTo>
                    <a:pt x="3727" y="1227"/>
                    <a:pt x="5644" y="1977"/>
                    <a:pt x="7716" y="2954"/>
                  </a:cubicBezTo>
                  <a:cubicBezTo>
                    <a:pt x="9764" y="3942"/>
                    <a:pt x="11573" y="4966"/>
                    <a:pt x="12847" y="5752"/>
                  </a:cubicBezTo>
                  <a:cubicBezTo>
                    <a:pt x="13490" y="6145"/>
                    <a:pt x="14002" y="6466"/>
                    <a:pt x="14347" y="6704"/>
                  </a:cubicBezTo>
                  <a:cubicBezTo>
                    <a:pt x="14705" y="6930"/>
                    <a:pt x="14895" y="7061"/>
                    <a:pt x="14895" y="7061"/>
                  </a:cubicBezTo>
                  <a:cubicBezTo>
                    <a:pt x="14895" y="7061"/>
                    <a:pt x="14728" y="6918"/>
                    <a:pt x="14395" y="6680"/>
                  </a:cubicBezTo>
                  <a:cubicBezTo>
                    <a:pt x="14062" y="6406"/>
                    <a:pt x="13574" y="6037"/>
                    <a:pt x="12966" y="5609"/>
                  </a:cubicBezTo>
                  <a:cubicBezTo>
                    <a:pt x="11740" y="4728"/>
                    <a:pt x="9978" y="3609"/>
                    <a:pt x="7894" y="2620"/>
                  </a:cubicBezTo>
                  <a:cubicBezTo>
                    <a:pt x="5811" y="1632"/>
                    <a:pt x="3822" y="965"/>
                    <a:pt x="2370" y="561"/>
                  </a:cubicBezTo>
                  <a:cubicBezTo>
                    <a:pt x="1655" y="358"/>
                    <a:pt x="1060" y="215"/>
                    <a:pt x="643" y="132"/>
                  </a:cubicBezTo>
                  <a:cubicBezTo>
                    <a:pt x="227" y="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56"/>
            <p:cNvSpPr/>
            <p:nvPr/>
          </p:nvSpPr>
          <p:spPr>
            <a:xfrm>
              <a:off x="4950000" y="2734100"/>
              <a:ext cx="74450" cy="44375"/>
            </a:xfrm>
            <a:custGeom>
              <a:avLst/>
              <a:gdLst/>
              <a:ahLst/>
              <a:cxnLst/>
              <a:rect l="l" t="t" r="r" b="b"/>
              <a:pathLst>
                <a:path w="2978" h="1775" extrusionOk="0">
                  <a:moveTo>
                    <a:pt x="1" y="0"/>
                  </a:moveTo>
                  <a:cubicBezTo>
                    <a:pt x="1" y="0"/>
                    <a:pt x="108" y="167"/>
                    <a:pt x="334" y="405"/>
                  </a:cubicBezTo>
                  <a:cubicBezTo>
                    <a:pt x="549" y="643"/>
                    <a:pt x="894" y="941"/>
                    <a:pt x="1311" y="1191"/>
                  </a:cubicBezTo>
                  <a:cubicBezTo>
                    <a:pt x="1739" y="1429"/>
                    <a:pt x="2156" y="1596"/>
                    <a:pt x="2477" y="1667"/>
                  </a:cubicBezTo>
                  <a:cubicBezTo>
                    <a:pt x="2787" y="1762"/>
                    <a:pt x="2978" y="1774"/>
                    <a:pt x="2978" y="1774"/>
                  </a:cubicBezTo>
                  <a:cubicBezTo>
                    <a:pt x="2978" y="1774"/>
                    <a:pt x="2811" y="1655"/>
                    <a:pt x="2561" y="1501"/>
                  </a:cubicBezTo>
                  <a:cubicBezTo>
                    <a:pt x="2299" y="1346"/>
                    <a:pt x="1918" y="1108"/>
                    <a:pt x="1513" y="870"/>
                  </a:cubicBezTo>
                  <a:cubicBezTo>
                    <a:pt x="1120" y="608"/>
                    <a:pt x="751" y="405"/>
                    <a:pt x="465" y="250"/>
                  </a:cubicBezTo>
                  <a:cubicBezTo>
                    <a:pt x="180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56"/>
            <p:cNvSpPr/>
            <p:nvPr/>
          </p:nvSpPr>
          <p:spPr>
            <a:xfrm>
              <a:off x="4655625" y="2552225"/>
              <a:ext cx="205125" cy="107475"/>
            </a:xfrm>
            <a:custGeom>
              <a:avLst/>
              <a:gdLst/>
              <a:ahLst/>
              <a:cxnLst/>
              <a:rect l="l" t="t" r="r" b="b"/>
              <a:pathLst>
                <a:path w="8205" h="42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6"/>
                    <a:pt x="358" y="108"/>
                  </a:cubicBezTo>
                  <a:cubicBezTo>
                    <a:pt x="584" y="167"/>
                    <a:pt x="917" y="275"/>
                    <a:pt x="1298" y="417"/>
                  </a:cubicBezTo>
                  <a:cubicBezTo>
                    <a:pt x="1703" y="572"/>
                    <a:pt x="2144" y="763"/>
                    <a:pt x="2656" y="1001"/>
                  </a:cubicBezTo>
                  <a:cubicBezTo>
                    <a:pt x="3156" y="1251"/>
                    <a:pt x="3692" y="1537"/>
                    <a:pt x="4251" y="1846"/>
                  </a:cubicBezTo>
                  <a:cubicBezTo>
                    <a:pt x="5347" y="2489"/>
                    <a:pt x="6335" y="3132"/>
                    <a:pt x="7049" y="3573"/>
                  </a:cubicBezTo>
                  <a:cubicBezTo>
                    <a:pt x="7764" y="4037"/>
                    <a:pt x="8204" y="4299"/>
                    <a:pt x="8204" y="4299"/>
                  </a:cubicBezTo>
                  <a:cubicBezTo>
                    <a:pt x="8204" y="4299"/>
                    <a:pt x="7799" y="3965"/>
                    <a:pt x="7144" y="3406"/>
                  </a:cubicBezTo>
                  <a:cubicBezTo>
                    <a:pt x="6490" y="2870"/>
                    <a:pt x="5573" y="2156"/>
                    <a:pt x="4442" y="1501"/>
                  </a:cubicBezTo>
                  <a:cubicBezTo>
                    <a:pt x="3870" y="1179"/>
                    <a:pt x="3311" y="906"/>
                    <a:pt x="2787" y="703"/>
                  </a:cubicBezTo>
                  <a:cubicBezTo>
                    <a:pt x="2251" y="489"/>
                    <a:pt x="1775" y="346"/>
                    <a:pt x="1358" y="239"/>
                  </a:cubicBezTo>
                  <a:cubicBezTo>
                    <a:pt x="953" y="132"/>
                    <a:pt x="620" y="72"/>
                    <a:pt x="382" y="48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56"/>
            <p:cNvSpPr/>
            <p:nvPr/>
          </p:nvSpPr>
          <p:spPr>
            <a:xfrm>
              <a:off x="4708600" y="2537050"/>
              <a:ext cx="118200" cy="58650"/>
            </a:xfrm>
            <a:custGeom>
              <a:avLst/>
              <a:gdLst/>
              <a:ahLst/>
              <a:cxnLst/>
              <a:rect l="l" t="t" r="r" b="b"/>
              <a:pathLst>
                <a:path w="4728" h="2346" extrusionOk="0">
                  <a:moveTo>
                    <a:pt x="1" y="0"/>
                  </a:moveTo>
                  <a:cubicBezTo>
                    <a:pt x="1" y="0"/>
                    <a:pt x="251" y="143"/>
                    <a:pt x="680" y="370"/>
                  </a:cubicBezTo>
                  <a:cubicBezTo>
                    <a:pt x="1096" y="596"/>
                    <a:pt x="1680" y="893"/>
                    <a:pt x="2335" y="1215"/>
                  </a:cubicBezTo>
                  <a:cubicBezTo>
                    <a:pt x="2989" y="1548"/>
                    <a:pt x="3585" y="1810"/>
                    <a:pt x="4013" y="2025"/>
                  </a:cubicBezTo>
                  <a:cubicBezTo>
                    <a:pt x="4442" y="2227"/>
                    <a:pt x="4728" y="2346"/>
                    <a:pt x="4728" y="2346"/>
                  </a:cubicBezTo>
                  <a:cubicBezTo>
                    <a:pt x="4728" y="2346"/>
                    <a:pt x="4513" y="2155"/>
                    <a:pt x="4121" y="1858"/>
                  </a:cubicBezTo>
                  <a:cubicBezTo>
                    <a:pt x="3740" y="1572"/>
                    <a:pt x="3168" y="1203"/>
                    <a:pt x="2513" y="882"/>
                  </a:cubicBezTo>
                  <a:cubicBezTo>
                    <a:pt x="1858" y="548"/>
                    <a:pt x="1215" y="322"/>
                    <a:pt x="763" y="191"/>
                  </a:cubicBezTo>
                  <a:cubicBezTo>
                    <a:pt x="299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56"/>
            <p:cNvSpPr/>
            <p:nvPr/>
          </p:nvSpPr>
          <p:spPr>
            <a:xfrm>
              <a:off x="4738075" y="2521275"/>
              <a:ext cx="82775" cy="47350"/>
            </a:xfrm>
            <a:custGeom>
              <a:avLst/>
              <a:gdLst/>
              <a:ahLst/>
              <a:cxnLst/>
              <a:rect l="l" t="t" r="r" b="b"/>
              <a:pathLst>
                <a:path w="3311" h="18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1" y="512"/>
                    <a:pt x="1608" y="1036"/>
                  </a:cubicBezTo>
                  <a:cubicBezTo>
                    <a:pt x="2513" y="1536"/>
                    <a:pt x="3311" y="1894"/>
                    <a:pt x="3311" y="1894"/>
                  </a:cubicBezTo>
                  <a:cubicBezTo>
                    <a:pt x="3311" y="1894"/>
                    <a:pt x="3168" y="1715"/>
                    <a:pt x="2894" y="1513"/>
                  </a:cubicBezTo>
                  <a:cubicBezTo>
                    <a:pt x="2644" y="1274"/>
                    <a:pt x="2263" y="977"/>
                    <a:pt x="1799" y="703"/>
                  </a:cubicBezTo>
                  <a:cubicBezTo>
                    <a:pt x="1334" y="441"/>
                    <a:pt x="894" y="262"/>
                    <a:pt x="548" y="155"/>
                  </a:cubicBezTo>
                  <a:cubicBezTo>
                    <a:pt x="21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56"/>
            <p:cNvSpPr/>
            <p:nvPr/>
          </p:nvSpPr>
          <p:spPr>
            <a:xfrm>
              <a:off x="4749100" y="2504300"/>
              <a:ext cx="72650" cy="36050"/>
            </a:xfrm>
            <a:custGeom>
              <a:avLst/>
              <a:gdLst/>
              <a:ahLst/>
              <a:cxnLst/>
              <a:rect l="l" t="t" r="r" b="b"/>
              <a:pathLst>
                <a:path w="2906" h="1442" extrusionOk="0">
                  <a:moveTo>
                    <a:pt x="0" y="1"/>
                  </a:moveTo>
                  <a:cubicBezTo>
                    <a:pt x="0" y="1"/>
                    <a:pt x="596" y="465"/>
                    <a:pt x="1381" y="858"/>
                  </a:cubicBezTo>
                  <a:cubicBezTo>
                    <a:pt x="2179" y="1263"/>
                    <a:pt x="2905" y="1441"/>
                    <a:pt x="2905" y="1441"/>
                  </a:cubicBezTo>
                  <a:cubicBezTo>
                    <a:pt x="2905" y="1441"/>
                    <a:pt x="2370" y="906"/>
                    <a:pt x="1548" y="501"/>
                  </a:cubicBezTo>
                  <a:cubicBezTo>
                    <a:pt x="750" y="10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3" name="Google Shape;17513;p56"/>
            <p:cNvSpPr/>
            <p:nvPr/>
          </p:nvSpPr>
          <p:spPr>
            <a:xfrm>
              <a:off x="4533300" y="2299175"/>
              <a:ext cx="410775" cy="172125"/>
            </a:xfrm>
            <a:custGeom>
              <a:avLst/>
              <a:gdLst/>
              <a:ahLst/>
              <a:cxnLst/>
              <a:rect l="l" t="t" r="r" b="b"/>
              <a:pathLst>
                <a:path w="16431" h="6885" extrusionOk="0">
                  <a:moveTo>
                    <a:pt x="2455" y="1"/>
                  </a:moveTo>
                  <a:cubicBezTo>
                    <a:pt x="1720" y="1"/>
                    <a:pt x="1127" y="56"/>
                    <a:pt x="703" y="121"/>
                  </a:cubicBezTo>
                  <a:cubicBezTo>
                    <a:pt x="476" y="157"/>
                    <a:pt x="298" y="193"/>
                    <a:pt x="179" y="217"/>
                  </a:cubicBezTo>
                  <a:cubicBezTo>
                    <a:pt x="60" y="229"/>
                    <a:pt x="0" y="241"/>
                    <a:pt x="0" y="241"/>
                  </a:cubicBezTo>
                  <a:cubicBezTo>
                    <a:pt x="0" y="241"/>
                    <a:pt x="60" y="241"/>
                    <a:pt x="179" y="229"/>
                  </a:cubicBezTo>
                  <a:cubicBezTo>
                    <a:pt x="310" y="229"/>
                    <a:pt x="476" y="193"/>
                    <a:pt x="715" y="181"/>
                  </a:cubicBezTo>
                  <a:cubicBezTo>
                    <a:pt x="963" y="168"/>
                    <a:pt x="1269" y="156"/>
                    <a:pt x="1625" y="156"/>
                  </a:cubicBezTo>
                  <a:cubicBezTo>
                    <a:pt x="1936" y="156"/>
                    <a:pt x="2285" y="165"/>
                    <a:pt x="2667" y="193"/>
                  </a:cubicBezTo>
                  <a:cubicBezTo>
                    <a:pt x="4298" y="312"/>
                    <a:pt x="6537" y="848"/>
                    <a:pt x="8799" y="1943"/>
                  </a:cubicBezTo>
                  <a:cubicBezTo>
                    <a:pt x="11061" y="3015"/>
                    <a:pt x="12930" y="4336"/>
                    <a:pt x="14276" y="5289"/>
                  </a:cubicBezTo>
                  <a:cubicBezTo>
                    <a:pt x="14943" y="5777"/>
                    <a:pt x="15478" y="6182"/>
                    <a:pt x="15847" y="6444"/>
                  </a:cubicBezTo>
                  <a:cubicBezTo>
                    <a:pt x="16217" y="6729"/>
                    <a:pt x="16431" y="6884"/>
                    <a:pt x="16431" y="6884"/>
                  </a:cubicBezTo>
                  <a:cubicBezTo>
                    <a:pt x="16431" y="6884"/>
                    <a:pt x="16240" y="6717"/>
                    <a:pt x="15895" y="6408"/>
                  </a:cubicBezTo>
                  <a:cubicBezTo>
                    <a:pt x="15538" y="6110"/>
                    <a:pt x="15038" y="5658"/>
                    <a:pt x="14395" y="5134"/>
                  </a:cubicBezTo>
                  <a:cubicBezTo>
                    <a:pt x="13097" y="4098"/>
                    <a:pt x="11264" y="2681"/>
                    <a:pt x="8966" y="1586"/>
                  </a:cubicBezTo>
                  <a:cubicBezTo>
                    <a:pt x="6656" y="479"/>
                    <a:pt x="4334" y="14"/>
                    <a:pt x="2667" y="2"/>
                  </a:cubicBezTo>
                  <a:cubicBezTo>
                    <a:pt x="2595" y="1"/>
                    <a:pt x="2524" y="1"/>
                    <a:pt x="24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4" name="Google Shape;17514;p56"/>
            <p:cNvSpPr/>
            <p:nvPr/>
          </p:nvSpPr>
          <p:spPr>
            <a:xfrm>
              <a:off x="4605925" y="2269450"/>
              <a:ext cx="239925" cy="89625"/>
            </a:xfrm>
            <a:custGeom>
              <a:avLst/>
              <a:gdLst/>
              <a:ahLst/>
              <a:cxnLst/>
              <a:rect l="l" t="t" r="r" b="b"/>
              <a:pathLst>
                <a:path w="9597" h="3585" extrusionOk="0">
                  <a:moveTo>
                    <a:pt x="0" y="1"/>
                  </a:moveTo>
                  <a:cubicBezTo>
                    <a:pt x="0" y="1"/>
                    <a:pt x="143" y="36"/>
                    <a:pt x="393" y="96"/>
                  </a:cubicBezTo>
                  <a:cubicBezTo>
                    <a:pt x="655" y="156"/>
                    <a:pt x="1024" y="239"/>
                    <a:pt x="1477" y="358"/>
                  </a:cubicBezTo>
                  <a:cubicBezTo>
                    <a:pt x="2382" y="596"/>
                    <a:pt x="3596" y="965"/>
                    <a:pt x="4930" y="1465"/>
                  </a:cubicBezTo>
                  <a:cubicBezTo>
                    <a:pt x="6251" y="1953"/>
                    <a:pt x="7430" y="2477"/>
                    <a:pt x="8263" y="2894"/>
                  </a:cubicBezTo>
                  <a:cubicBezTo>
                    <a:pt x="8680" y="3096"/>
                    <a:pt x="9013" y="3275"/>
                    <a:pt x="9240" y="3394"/>
                  </a:cubicBezTo>
                  <a:cubicBezTo>
                    <a:pt x="9466" y="3513"/>
                    <a:pt x="9597" y="3585"/>
                    <a:pt x="9597" y="3585"/>
                  </a:cubicBezTo>
                  <a:cubicBezTo>
                    <a:pt x="9597" y="3585"/>
                    <a:pt x="9478" y="3513"/>
                    <a:pt x="9251" y="3335"/>
                  </a:cubicBezTo>
                  <a:cubicBezTo>
                    <a:pt x="9049" y="3168"/>
                    <a:pt x="8728" y="2965"/>
                    <a:pt x="8335" y="2703"/>
                  </a:cubicBezTo>
                  <a:cubicBezTo>
                    <a:pt x="7525" y="2215"/>
                    <a:pt x="6382" y="1596"/>
                    <a:pt x="5049" y="1084"/>
                  </a:cubicBezTo>
                  <a:cubicBezTo>
                    <a:pt x="3703" y="584"/>
                    <a:pt x="2429" y="298"/>
                    <a:pt x="1501" y="167"/>
                  </a:cubicBezTo>
                  <a:cubicBezTo>
                    <a:pt x="1036" y="84"/>
                    <a:pt x="667" y="48"/>
                    <a:pt x="393" y="36"/>
                  </a:cubicBezTo>
                  <a:cubicBezTo>
                    <a:pt x="143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56"/>
            <p:cNvSpPr/>
            <p:nvPr/>
          </p:nvSpPr>
          <p:spPr>
            <a:xfrm>
              <a:off x="4695525" y="2253075"/>
              <a:ext cx="99725" cy="43200"/>
            </a:xfrm>
            <a:custGeom>
              <a:avLst/>
              <a:gdLst/>
              <a:ahLst/>
              <a:cxnLst/>
              <a:rect l="l" t="t" r="r" b="b"/>
              <a:pathLst>
                <a:path w="3989" h="1728" extrusionOk="0">
                  <a:moveTo>
                    <a:pt x="0" y="1"/>
                  </a:moveTo>
                  <a:cubicBezTo>
                    <a:pt x="0" y="1"/>
                    <a:pt x="869" y="513"/>
                    <a:pt x="1953" y="989"/>
                  </a:cubicBezTo>
                  <a:cubicBezTo>
                    <a:pt x="3036" y="1465"/>
                    <a:pt x="3989" y="1727"/>
                    <a:pt x="3989" y="1727"/>
                  </a:cubicBezTo>
                  <a:cubicBezTo>
                    <a:pt x="3989" y="1727"/>
                    <a:pt x="3215" y="1108"/>
                    <a:pt x="2096" y="608"/>
                  </a:cubicBezTo>
                  <a:cubicBezTo>
                    <a:pt x="977" y="13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56"/>
            <p:cNvSpPr/>
            <p:nvPr/>
          </p:nvSpPr>
          <p:spPr>
            <a:xfrm>
              <a:off x="4717550" y="2234025"/>
              <a:ext cx="58050" cy="26825"/>
            </a:xfrm>
            <a:custGeom>
              <a:avLst/>
              <a:gdLst/>
              <a:ahLst/>
              <a:cxnLst/>
              <a:rect l="l" t="t" r="r" b="b"/>
              <a:pathLst>
                <a:path w="2322" h="1073" extrusionOk="0">
                  <a:moveTo>
                    <a:pt x="0" y="1"/>
                  </a:moveTo>
                  <a:cubicBezTo>
                    <a:pt x="0" y="1"/>
                    <a:pt x="488" y="358"/>
                    <a:pt x="1119" y="644"/>
                  </a:cubicBezTo>
                  <a:cubicBezTo>
                    <a:pt x="1738" y="930"/>
                    <a:pt x="2322" y="1072"/>
                    <a:pt x="2322" y="1072"/>
                  </a:cubicBezTo>
                  <a:cubicBezTo>
                    <a:pt x="2322" y="1072"/>
                    <a:pt x="2227" y="953"/>
                    <a:pt x="2048" y="799"/>
                  </a:cubicBezTo>
                  <a:cubicBezTo>
                    <a:pt x="1869" y="632"/>
                    <a:pt x="1608" y="441"/>
                    <a:pt x="1274" y="287"/>
                  </a:cubicBezTo>
                  <a:cubicBezTo>
                    <a:pt x="953" y="144"/>
                    <a:pt x="619" y="60"/>
                    <a:pt x="381" y="37"/>
                  </a:cubicBezTo>
                  <a:cubicBezTo>
                    <a:pt x="143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56"/>
            <p:cNvSpPr/>
            <p:nvPr/>
          </p:nvSpPr>
          <p:spPr>
            <a:xfrm>
              <a:off x="4739875" y="2215275"/>
              <a:ext cx="63125" cy="34275"/>
            </a:xfrm>
            <a:custGeom>
              <a:avLst/>
              <a:gdLst/>
              <a:ahLst/>
              <a:cxnLst/>
              <a:rect l="l" t="t" r="r" b="b"/>
              <a:pathLst>
                <a:path w="2525" h="1371" extrusionOk="0">
                  <a:moveTo>
                    <a:pt x="0" y="1"/>
                  </a:moveTo>
                  <a:cubicBezTo>
                    <a:pt x="0" y="1"/>
                    <a:pt x="524" y="429"/>
                    <a:pt x="1203" y="799"/>
                  </a:cubicBezTo>
                  <a:cubicBezTo>
                    <a:pt x="1893" y="1168"/>
                    <a:pt x="2524" y="1370"/>
                    <a:pt x="2524" y="1370"/>
                  </a:cubicBezTo>
                  <a:cubicBezTo>
                    <a:pt x="2524" y="1370"/>
                    <a:pt x="2096" y="846"/>
                    <a:pt x="1381" y="453"/>
                  </a:cubicBezTo>
                  <a:cubicBezTo>
                    <a:pt x="679" y="7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56"/>
            <p:cNvSpPr/>
            <p:nvPr/>
          </p:nvSpPr>
          <p:spPr>
            <a:xfrm>
              <a:off x="3982925" y="2403400"/>
              <a:ext cx="247675" cy="245000"/>
            </a:xfrm>
            <a:custGeom>
              <a:avLst/>
              <a:gdLst/>
              <a:ahLst/>
              <a:cxnLst/>
              <a:rect l="l" t="t" r="r" b="b"/>
              <a:pathLst>
                <a:path w="9907" h="9800" extrusionOk="0">
                  <a:moveTo>
                    <a:pt x="1" y="1"/>
                  </a:moveTo>
                  <a:cubicBezTo>
                    <a:pt x="1" y="1"/>
                    <a:pt x="203" y="72"/>
                    <a:pt x="524" y="239"/>
                  </a:cubicBezTo>
                  <a:cubicBezTo>
                    <a:pt x="691" y="310"/>
                    <a:pt x="894" y="405"/>
                    <a:pt x="1120" y="524"/>
                  </a:cubicBezTo>
                  <a:cubicBezTo>
                    <a:pt x="1346" y="643"/>
                    <a:pt x="1608" y="763"/>
                    <a:pt x="1894" y="929"/>
                  </a:cubicBezTo>
                  <a:cubicBezTo>
                    <a:pt x="2179" y="1072"/>
                    <a:pt x="2489" y="1251"/>
                    <a:pt x="2799" y="1465"/>
                  </a:cubicBezTo>
                  <a:cubicBezTo>
                    <a:pt x="3132" y="1656"/>
                    <a:pt x="3453" y="1894"/>
                    <a:pt x="3811" y="2132"/>
                  </a:cubicBezTo>
                  <a:cubicBezTo>
                    <a:pt x="4501" y="2632"/>
                    <a:pt x="5227" y="3227"/>
                    <a:pt x="5930" y="3918"/>
                  </a:cubicBezTo>
                  <a:cubicBezTo>
                    <a:pt x="6632" y="4596"/>
                    <a:pt x="7228" y="5311"/>
                    <a:pt x="7740" y="6001"/>
                  </a:cubicBezTo>
                  <a:cubicBezTo>
                    <a:pt x="7978" y="6347"/>
                    <a:pt x="8240" y="6668"/>
                    <a:pt x="8430" y="7001"/>
                  </a:cubicBezTo>
                  <a:cubicBezTo>
                    <a:pt x="8644" y="7311"/>
                    <a:pt x="8811" y="7621"/>
                    <a:pt x="8978" y="7906"/>
                  </a:cubicBezTo>
                  <a:cubicBezTo>
                    <a:pt x="9145" y="8192"/>
                    <a:pt x="9264" y="8454"/>
                    <a:pt x="9383" y="8680"/>
                  </a:cubicBezTo>
                  <a:cubicBezTo>
                    <a:pt x="9502" y="8906"/>
                    <a:pt x="9585" y="9109"/>
                    <a:pt x="9668" y="9276"/>
                  </a:cubicBezTo>
                  <a:cubicBezTo>
                    <a:pt x="9811" y="9621"/>
                    <a:pt x="9907" y="9799"/>
                    <a:pt x="9907" y="9799"/>
                  </a:cubicBezTo>
                  <a:cubicBezTo>
                    <a:pt x="9907" y="9799"/>
                    <a:pt x="9835" y="9597"/>
                    <a:pt x="9728" y="9264"/>
                  </a:cubicBezTo>
                  <a:cubicBezTo>
                    <a:pt x="9680" y="9085"/>
                    <a:pt x="9609" y="8871"/>
                    <a:pt x="9502" y="8633"/>
                  </a:cubicBezTo>
                  <a:cubicBezTo>
                    <a:pt x="9406" y="8383"/>
                    <a:pt x="9311" y="8109"/>
                    <a:pt x="9156" y="7811"/>
                  </a:cubicBezTo>
                  <a:cubicBezTo>
                    <a:pt x="9025" y="7513"/>
                    <a:pt x="8859" y="7192"/>
                    <a:pt x="8668" y="6859"/>
                  </a:cubicBezTo>
                  <a:cubicBezTo>
                    <a:pt x="8490" y="6525"/>
                    <a:pt x="8263" y="6180"/>
                    <a:pt x="8025" y="5811"/>
                  </a:cubicBezTo>
                  <a:cubicBezTo>
                    <a:pt x="7525" y="5096"/>
                    <a:pt x="6930" y="4346"/>
                    <a:pt x="6216" y="3632"/>
                  </a:cubicBezTo>
                  <a:cubicBezTo>
                    <a:pt x="5477" y="2929"/>
                    <a:pt x="4727" y="2334"/>
                    <a:pt x="4013" y="1846"/>
                  </a:cubicBezTo>
                  <a:cubicBezTo>
                    <a:pt x="3632" y="1608"/>
                    <a:pt x="3299" y="1382"/>
                    <a:pt x="2953" y="1203"/>
                  </a:cubicBezTo>
                  <a:cubicBezTo>
                    <a:pt x="2608" y="1013"/>
                    <a:pt x="2287" y="870"/>
                    <a:pt x="1989" y="727"/>
                  </a:cubicBezTo>
                  <a:cubicBezTo>
                    <a:pt x="1691" y="584"/>
                    <a:pt x="1405" y="477"/>
                    <a:pt x="1167" y="393"/>
                  </a:cubicBezTo>
                  <a:cubicBezTo>
                    <a:pt x="929" y="286"/>
                    <a:pt x="715" y="227"/>
                    <a:pt x="536" y="167"/>
                  </a:cubicBezTo>
                  <a:cubicBezTo>
                    <a:pt x="203" y="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56"/>
            <p:cNvSpPr/>
            <p:nvPr/>
          </p:nvSpPr>
          <p:spPr>
            <a:xfrm>
              <a:off x="4076400" y="2410250"/>
              <a:ext cx="165500" cy="196175"/>
            </a:xfrm>
            <a:custGeom>
              <a:avLst/>
              <a:gdLst/>
              <a:ahLst/>
              <a:cxnLst/>
              <a:rect l="l" t="t" r="r" b="b"/>
              <a:pathLst>
                <a:path w="6620" h="784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72"/>
                    <a:pt x="345" y="227"/>
                  </a:cubicBezTo>
                  <a:cubicBezTo>
                    <a:pt x="464" y="286"/>
                    <a:pt x="595" y="381"/>
                    <a:pt x="762" y="489"/>
                  </a:cubicBezTo>
                  <a:cubicBezTo>
                    <a:pt x="917" y="584"/>
                    <a:pt x="1095" y="691"/>
                    <a:pt x="1298" y="846"/>
                  </a:cubicBezTo>
                  <a:cubicBezTo>
                    <a:pt x="1691" y="1108"/>
                    <a:pt x="2131" y="1465"/>
                    <a:pt x="2608" y="1882"/>
                  </a:cubicBezTo>
                  <a:cubicBezTo>
                    <a:pt x="3060" y="2298"/>
                    <a:pt x="3560" y="2786"/>
                    <a:pt x="4013" y="3346"/>
                  </a:cubicBezTo>
                  <a:cubicBezTo>
                    <a:pt x="4477" y="3894"/>
                    <a:pt x="4882" y="4453"/>
                    <a:pt x="5227" y="4977"/>
                  </a:cubicBezTo>
                  <a:cubicBezTo>
                    <a:pt x="5548" y="5513"/>
                    <a:pt x="5822" y="6013"/>
                    <a:pt x="6025" y="6442"/>
                  </a:cubicBezTo>
                  <a:cubicBezTo>
                    <a:pt x="6144" y="6644"/>
                    <a:pt x="6215" y="6835"/>
                    <a:pt x="6299" y="7013"/>
                  </a:cubicBezTo>
                  <a:cubicBezTo>
                    <a:pt x="6370" y="7180"/>
                    <a:pt x="6429" y="7347"/>
                    <a:pt x="6477" y="7466"/>
                  </a:cubicBezTo>
                  <a:cubicBezTo>
                    <a:pt x="6560" y="7716"/>
                    <a:pt x="6620" y="7847"/>
                    <a:pt x="6620" y="7847"/>
                  </a:cubicBezTo>
                  <a:lnTo>
                    <a:pt x="6537" y="7454"/>
                  </a:lnTo>
                  <a:cubicBezTo>
                    <a:pt x="6501" y="7323"/>
                    <a:pt x="6477" y="7156"/>
                    <a:pt x="6418" y="6977"/>
                  </a:cubicBezTo>
                  <a:cubicBezTo>
                    <a:pt x="6370" y="6775"/>
                    <a:pt x="6310" y="6573"/>
                    <a:pt x="6215" y="6346"/>
                  </a:cubicBezTo>
                  <a:cubicBezTo>
                    <a:pt x="6072" y="5906"/>
                    <a:pt x="5834" y="5370"/>
                    <a:pt x="5525" y="4799"/>
                  </a:cubicBezTo>
                  <a:cubicBezTo>
                    <a:pt x="5203" y="4239"/>
                    <a:pt x="4810" y="3644"/>
                    <a:pt x="4334" y="3072"/>
                  </a:cubicBezTo>
                  <a:cubicBezTo>
                    <a:pt x="3834" y="2513"/>
                    <a:pt x="3334" y="2013"/>
                    <a:pt x="2822" y="1620"/>
                  </a:cubicBezTo>
                  <a:cubicBezTo>
                    <a:pt x="2322" y="1215"/>
                    <a:pt x="1846" y="905"/>
                    <a:pt x="1417" y="667"/>
                  </a:cubicBezTo>
                  <a:cubicBezTo>
                    <a:pt x="1203" y="548"/>
                    <a:pt x="1012" y="453"/>
                    <a:pt x="834" y="369"/>
                  </a:cubicBezTo>
                  <a:cubicBezTo>
                    <a:pt x="667" y="274"/>
                    <a:pt x="500" y="203"/>
                    <a:pt x="381" y="155"/>
                  </a:cubicBezTo>
                  <a:cubicBezTo>
                    <a:pt x="131" y="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56"/>
            <p:cNvSpPr/>
            <p:nvPr/>
          </p:nvSpPr>
          <p:spPr>
            <a:xfrm>
              <a:off x="4180875" y="2454000"/>
              <a:ext cx="75925" cy="120575"/>
            </a:xfrm>
            <a:custGeom>
              <a:avLst/>
              <a:gdLst/>
              <a:ahLst/>
              <a:cxnLst/>
              <a:rect l="l" t="t" r="r" b="b"/>
              <a:pathLst>
                <a:path w="3037" h="48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" y="48"/>
                    <a:pt x="167" y="167"/>
                  </a:cubicBezTo>
                  <a:cubicBezTo>
                    <a:pt x="286" y="251"/>
                    <a:pt x="453" y="405"/>
                    <a:pt x="631" y="596"/>
                  </a:cubicBezTo>
                  <a:cubicBezTo>
                    <a:pt x="1000" y="965"/>
                    <a:pt x="1477" y="1525"/>
                    <a:pt x="1893" y="2191"/>
                  </a:cubicBezTo>
                  <a:cubicBezTo>
                    <a:pt x="2310" y="2858"/>
                    <a:pt x="2608" y="3513"/>
                    <a:pt x="2786" y="4001"/>
                  </a:cubicBezTo>
                  <a:cubicBezTo>
                    <a:pt x="2882" y="4263"/>
                    <a:pt x="2941" y="4454"/>
                    <a:pt x="2977" y="4596"/>
                  </a:cubicBezTo>
                  <a:cubicBezTo>
                    <a:pt x="3012" y="4751"/>
                    <a:pt x="3036" y="4823"/>
                    <a:pt x="3036" y="4823"/>
                  </a:cubicBezTo>
                  <a:lnTo>
                    <a:pt x="3036" y="4585"/>
                  </a:lnTo>
                  <a:cubicBezTo>
                    <a:pt x="3036" y="4442"/>
                    <a:pt x="3024" y="4215"/>
                    <a:pt x="2977" y="3942"/>
                  </a:cubicBezTo>
                  <a:cubicBezTo>
                    <a:pt x="2893" y="3406"/>
                    <a:pt x="2667" y="2680"/>
                    <a:pt x="2227" y="1965"/>
                  </a:cubicBezTo>
                  <a:cubicBezTo>
                    <a:pt x="1774" y="1251"/>
                    <a:pt x="1215" y="751"/>
                    <a:pt x="762" y="429"/>
                  </a:cubicBezTo>
                  <a:cubicBezTo>
                    <a:pt x="536" y="286"/>
                    <a:pt x="345" y="167"/>
                    <a:pt x="215" y="108"/>
                  </a:cubicBezTo>
                  <a:cubicBezTo>
                    <a:pt x="84" y="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56"/>
            <p:cNvSpPr/>
            <p:nvPr/>
          </p:nvSpPr>
          <p:spPr>
            <a:xfrm>
              <a:off x="4220450" y="2450725"/>
              <a:ext cx="54800" cy="87550"/>
            </a:xfrm>
            <a:custGeom>
              <a:avLst/>
              <a:gdLst/>
              <a:ahLst/>
              <a:cxnLst/>
              <a:rect l="l" t="t" r="r" b="b"/>
              <a:pathLst>
                <a:path w="2192" h="3502" extrusionOk="0">
                  <a:moveTo>
                    <a:pt x="1" y="1"/>
                  </a:moveTo>
                  <a:cubicBezTo>
                    <a:pt x="1" y="1"/>
                    <a:pt x="144" y="191"/>
                    <a:pt x="382" y="489"/>
                  </a:cubicBezTo>
                  <a:cubicBezTo>
                    <a:pt x="620" y="786"/>
                    <a:pt x="918" y="1203"/>
                    <a:pt x="1215" y="1679"/>
                  </a:cubicBezTo>
                  <a:cubicBezTo>
                    <a:pt x="1501" y="2156"/>
                    <a:pt x="1751" y="2608"/>
                    <a:pt x="1918" y="2941"/>
                  </a:cubicBezTo>
                  <a:cubicBezTo>
                    <a:pt x="2084" y="3275"/>
                    <a:pt x="2191" y="3501"/>
                    <a:pt x="2191" y="3501"/>
                  </a:cubicBezTo>
                  <a:cubicBezTo>
                    <a:pt x="2191" y="3501"/>
                    <a:pt x="2191" y="3263"/>
                    <a:pt x="2108" y="2870"/>
                  </a:cubicBezTo>
                  <a:cubicBezTo>
                    <a:pt x="2037" y="2489"/>
                    <a:pt x="1858" y="1965"/>
                    <a:pt x="1549" y="1453"/>
                  </a:cubicBezTo>
                  <a:cubicBezTo>
                    <a:pt x="1215" y="953"/>
                    <a:pt x="834" y="584"/>
                    <a:pt x="525" y="346"/>
                  </a:cubicBezTo>
                  <a:cubicBezTo>
                    <a:pt x="203" y="1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56"/>
            <p:cNvSpPr/>
            <p:nvPr/>
          </p:nvSpPr>
          <p:spPr>
            <a:xfrm>
              <a:off x="4244275" y="2440900"/>
              <a:ext cx="44675" cy="59900"/>
            </a:xfrm>
            <a:custGeom>
              <a:avLst/>
              <a:gdLst/>
              <a:ahLst/>
              <a:cxnLst/>
              <a:rect l="l" t="t" r="r" b="b"/>
              <a:pathLst>
                <a:path w="1787" h="2396" extrusionOk="0">
                  <a:moveTo>
                    <a:pt x="0" y="1"/>
                  </a:moveTo>
                  <a:cubicBezTo>
                    <a:pt x="0" y="1"/>
                    <a:pt x="226" y="679"/>
                    <a:pt x="679" y="1358"/>
                  </a:cubicBezTo>
                  <a:cubicBezTo>
                    <a:pt x="917" y="1691"/>
                    <a:pt x="1191" y="1965"/>
                    <a:pt x="1381" y="2168"/>
                  </a:cubicBezTo>
                  <a:cubicBezTo>
                    <a:pt x="1489" y="2251"/>
                    <a:pt x="1560" y="2346"/>
                    <a:pt x="1655" y="2382"/>
                  </a:cubicBezTo>
                  <a:cubicBezTo>
                    <a:pt x="1678" y="2392"/>
                    <a:pt x="1698" y="2395"/>
                    <a:pt x="1715" y="2395"/>
                  </a:cubicBezTo>
                  <a:cubicBezTo>
                    <a:pt x="1761" y="2395"/>
                    <a:pt x="1786" y="2370"/>
                    <a:pt x="1786" y="2370"/>
                  </a:cubicBezTo>
                  <a:lnTo>
                    <a:pt x="1786" y="2370"/>
                  </a:lnTo>
                  <a:cubicBezTo>
                    <a:pt x="1786" y="2370"/>
                    <a:pt x="1782" y="2371"/>
                    <a:pt x="1776" y="2371"/>
                  </a:cubicBezTo>
                  <a:cubicBezTo>
                    <a:pt x="1759" y="2371"/>
                    <a:pt x="1725" y="2365"/>
                    <a:pt x="1691" y="2322"/>
                  </a:cubicBezTo>
                  <a:cubicBezTo>
                    <a:pt x="1655" y="2287"/>
                    <a:pt x="1619" y="2168"/>
                    <a:pt x="1560" y="2049"/>
                  </a:cubicBezTo>
                  <a:cubicBezTo>
                    <a:pt x="1441" y="1787"/>
                    <a:pt x="1262" y="1465"/>
                    <a:pt x="1024" y="1120"/>
                  </a:cubicBezTo>
                  <a:cubicBezTo>
                    <a:pt x="548" y="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3" name="Google Shape;17523;p56"/>
            <p:cNvSpPr/>
            <p:nvPr/>
          </p:nvSpPr>
          <p:spPr>
            <a:xfrm>
              <a:off x="4265700" y="2432875"/>
              <a:ext cx="28000" cy="34550"/>
            </a:xfrm>
            <a:custGeom>
              <a:avLst/>
              <a:gdLst/>
              <a:ahLst/>
              <a:cxnLst/>
              <a:rect l="l" t="t" r="r" b="b"/>
              <a:pathLst>
                <a:path w="1120" h="1382" extrusionOk="0">
                  <a:moveTo>
                    <a:pt x="0" y="0"/>
                  </a:moveTo>
                  <a:cubicBezTo>
                    <a:pt x="0" y="0"/>
                    <a:pt x="96" y="429"/>
                    <a:pt x="405" y="822"/>
                  </a:cubicBezTo>
                  <a:cubicBezTo>
                    <a:pt x="715" y="1203"/>
                    <a:pt x="1120" y="1381"/>
                    <a:pt x="1120" y="1381"/>
                  </a:cubicBezTo>
                  <a:cubicBezTo>
                    <a:pt x="1120" y="1381"/>
                    <a:pt x="1024" y="953"/>
                    <a:pt x="715" y="560"/>
                  </a:cubicBezTo>
                  <a:cubicBezTo>
                    <a:pt x="405" y="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4" name="Google Shape;17524;p56"/>
            <p:cNvSpPr/>
            <p:nvPr/>
          </p:nvSpPr>
          <p:spPr>
            <a:xfrm>
              <a:off x="4266900" y="2416500"/>
              <a:ext cx="31575" cy="29500"/>
            </a:xfrm>
            <a:custGeom>
              <a:avLst/>
              <a:gdLst/>
              <a:ahLst/>
              <a:cxnLst/>
              <a:rect l="l" t="t" r="r" b="b"/>
              <a:pathLst>
                <a:path w="1263" h="118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9" y="381"/>
                    <a:pt x="524" y="703"/>
                  </a:cubicBezTo>
                  <a:cubicBezTo>
                    <a:pt x="857" y="1012"/>
                    <a:pt x="1262" y="1179"/>
                    <a:pt x="1262" y="1179"/>
                  </a:cubicBezTo>
                  <a:cubicBezTo>
                    <a:pt x="1262" y="1179"/>
                    <a:pt x="1167" y="762"/>
                    <a:pt x="810" y="417"/>
                  </a:cubicBezTo>
                  <a:cubicBezTo>
                    <a:pt x="429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5" name="Google Shape;17525;p56"/>
            <p:cNvSpPr/>
            <p:nvPr/>
          </p:nvSpPr>
          <p:spPr>
            <a:xfrm>
              <a:off x="4235925" y="1856600"/>
              <a:ext cx="175650" cy="132500"/>
            </a:xfrm>
            <a:custGeom>
              <a:avLst/>
              <a:gdLst/>
              <a:ahLst/>
              <a:cxnLst/>
              <a:rect l="l" t="t" r="r" b="b"/>
              <a:pathLst>
                <a:path w="7026" h="5300" extrusionOk="0">
                  <a:moveTo>
                    <a:pt x="1" y="1"/>
                  </a:moveTo>
                  <a:cubicBezTo>
                    <a:pt x="1" y="1"/>
                    <a:pt x="120" y="37"/>
                    <a:pt x="346" y="96"/>
                  </a:cubicBezTo>
                  <a:cubicBezTo>
                    <a:pt x="465" y="132"/>
                    <a:pt x="596" y="179"/>
                    <a:pt x="751" y="239"/>
                  </a:cubicBezTo>
                  <a:cubicBezTo>
                    <a:pt x="894" y="298"/>
                    <a:pt x="1072" y="334"/>
                    <a:pt x="1275" y="429"/>
                  </a:cubicBezTo>
                  <a:cubicBezTo>
                    <a:pt x="1656" y="572"/>
                    <a:pt x="2084" y="787"/>
                    <a:pt x="2561" y="1037"/>
                  </a:cubicBezTo>
                  <a:cubicBezTo>
                    <a:pt x="3025" y="1311"/>
                    <a:pt x="3537" y="1620"/>
                    <a:pt x="4025" y="1989"/>
                  </a:cubicBezTo>
                  <a:cubicBezTo>
                    <a:pt x="4513" y="2358"/>
                    <a:pt x="4942" y="2763"/>
                    <a:pt x="5335" y="3132"/>
                  </a:cubicBezTo>
                  <a:cubicBezTo>
                    <a:pt x="5704" y="3513"/>
                    <a:pt x="6037" y="3882"/>
                    <a:pt x="6275" y="4204"/>
                  </a:cubicBezTo>
                  <a:cubicBezTo>
                    <a:pt x="6406" y="4370"/>
                    <a:pt x="6514" y="4525"/>
                    <a:pt x="6597" y="4656"/>
                  </a:cubicBezTo>
                  <a:cubicBezTo>
                    <a:pt x="6704" y="4775"/>
                    <a:pt x="6776" y="4894"/>
                    <a:pt x="6835" y="5001"/>
                  </a:cubicBezTo>
                  <a:cubicBezTo>
                    <a:pt x="6954" y="5192"/>
                    <a:pt x="7026" y="5299"/>
                    <a:pt x="7026" y="5299"/>
                  </a:cubicBezTo>
                  <a:cubicBezTo>
                    <a:pt x="7026" y="5299"/>
                    <a:pt x="6990" y="5180"/>
                    <a:pt x="6883" y="4954"/>
                  </a:cubicBezTo>
                  <a:cubicBezTo>
                    <a:pt x="6835" y="4847"/>
                    <a:pt x="6776" y="4716"/>
                    <a:pt x="6704" y="4561"/>
                  </a:cubicBezTo>
                  <a:cubicBezTo>
                    <a:pt x="6633" y="4418"/>
                    <a:pt x="6549" y="4251"/>
                    <a:pt x="6430" y="4073"/>
                  </a:cubicBezTo>
                  <a:cubicBezTo>
                    <a:pt x="6228" y="3716"/>
                    <a:pt x="5930" y="3299"/>
                    <a:pt x="5573" y="2882"/>
                  </a:cubicBezTo>
                  <a:cubicBezTo>
                    <a:pt x="5216" y="2465"/>
                    <a:pt x="4763" y="2037"/>
                    <a:pt x="4263" y="1644"/>
                  </a:cubicBezTo>
                  <a:cubicBezTo>
                    <a:pt x="3739" y="1275"/>
                    <a:pt x="3216" y="965"/>
                    <a:pt x="2715" y="727"/>
                  </a:cubicBezTo>
                  <a:cubicBezTo>
                    <a:pt x="2204" y="501"/>
                    <a:pt x="1727" y="334"/>
                    <a:pt x="1334" y="239"/>
                  </a:cubicBezTo>
                  <a:cubicBezTo>
                    <a:pt x="1120" y="179"/>
                    <a:pt x="941" y="144"/>
                    <a:pt x="775" y="120"/>
                  </a:cubicBezTo>
                  <a:cubicBezTo>
                    <a:pt x="620" y="72"/>
                    <a:pt x="477" y="60"/>
                    <a:pt x="358" y="37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6" name="Google Shape;17526;p56"/>
            <p:cNvSpPr/>
            <p:nvPr/>
          </p:nvSpPr>
          <p:spPr>
            <a:xfrm>
              <a:off x="4233850" y="1902150"/>
              <a:ext cx="169700" cy="120275"/>
            </a:xfrm>
            <a:custGeom>
              <a:avLst/>
              <a:gdLst/>
              <a:ahLst/>
              <a:cxnLst/>
              <a:rect l="l" t="t" r="r" b="b"/>
              <a:pathLst>
                <a:path w="6788" h="4811" extrusionOk="0">
                  <a:moveTo>
                    <a:pt x="1" y="0"/>
                  </a:moveTo>
                  <a:cubicBezTo>
                    <a:pt x="1" y="0"/>
                    <a:pt x="120" y="24"/>
                    <a:pt x="322" y="60"/>
                  </a:cubicBezTo>
                  <a:cubicBezTo>
                    <a:pt x="536" y="108"/>
                    <a:pt x="846" y="203"/>
                    <a:pt x="1203" y="322"/>
                  </a:cubicBezTo>
                  <a:cubicBezTo>
                    <a:pt x="1929" y="560"/>
                    <a:pt x="2882" y="1048"/>
                    <a:pt x="3799" y="1775"/>
                  </a:cubicBezTo>
                  <a:cubicBezTo>
                    <a:pt x="4703" y="2501"/>
                    <a:pt x="5430" y="3275"/>
                    <a:pt x="5954" y="3858"/>
                  </a:cubicBezTo>
                  <a:cubicBezTo>
                    <a:pt x="6478" y="4441"/>
                    <a:pt x="6787" y="4811"/>
                    <a:pt x="6787" y="4811"/>
                  </a:cubicBezTo>
                  <a:cubicBezTo>
                    <a:pt x="6787" y="4811"/>
                    <a:pt x="6561" y="4394"/>
                    <a:pt x="6120" y="3739"/>
                  </a:cubicBezTo>
                  <a:cubicBezTo>
                    <a:pt x="5680" y="3084"/>
                    <a:pt x="5001" y="2227"/>
                    <a:pt x="4049" y="1465"/>
                  </a:cubicBezTo>
                  <a:cubicBezTo>
                    <a:pt x="3072" y="703"/>
                    <a:pt x="2036" y="286"/>
                    <a:pt x="1263" y="120"/>
                  </a:cubicBezTo>
                  <a:cubicBezTo>
                    <a:pt x="870" y="36"/>
                    <a:pt x="560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7" name="Google Shape;17527;p56"/>
            <p:cNvSpPr/>
            <p:nvPr/>
          </p:nvSpPr>
          <p:spPr>
            <a:xfrm>
              <a:off x="4283250" y="1946200"/>
              <a:ext cx="80100" cy="65500"/>
            </a:xfrm>
            <a:custGeom>
              <a:avLst/>
              <a:gdLst/>
              <a:ahLst/>
              <a:cxnLst/>
              <a:rect l="l" t="t" r="r" b="b"/>
              <a:pathLst>
                <a:path w="3204" h="26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1" y="132"/>
                    <a:pt x="513" y="346"/>
                  </a:cubicBezTo>
                  <a:cubicBezTo>
                    <a:pt x="822" y="548"/>
                    <a:pt x="1239" y="858"/>
                    <a:pt x="1668" y="1215"/>
                  </a:cubicBezTo>
                  <a:cubicBezTo>
                    <a:pt x="2096" y="1572"/>
                    <a:pt x="2489" y="1917"/>
                    <a:pt x="2751" y="2191"/>
                  </a:cubicBezTo>
                  <a:cubicBezTo>
                    <a:pt x="3037" y="2453"/>
                    <a:pt x="3204" y="2620"/>
                    <a:pt x="3204" y="2620"/>
                  </a:cubicBezTo>
                  <a:cubicBezTo>
                    <a:pt x="3204" y="2620"/>
                    <a:pt x="3108" y="2394"/>
                    <a:pt x="2930" y="2072"/>
                  </a:cubicBezTo>
                  <a:cubicBezTo>
                    <a:pt x="2727" y="1739"/>
                    <a:pt x="2394" y="1310"/>
                    <a:pt x="1942" y="917"/>
                  </a:cubicBezTo>
                  <a:cubicBezTo>
                    <a:pt x="1465" y="548"/>
                    <a:pt x="965" y="310"/>
                    <a:pt x="608" y="179"/>
                  </a:cubicBezTo>
                  <a:cubicBezTo>
                    <a:pt x="239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8" name="Google Shape;17528;p56"/>
            <p:cNvSpPr/>
            <p:nvPr/>
          </p:nvSpPr>
          <p:spPr>
            <a:xfrm>
              <a:off x="4294875" y="2002925"/>
              <a:ext cx="52700" cy="48075"/>
            </a:xfrm>
            <a:custGeom>
              <a:avLst/>
              <a:gdLst/>
              <a:ahLst/>
              <a:cxnLst/>
              <a:rect l="l" t="t" r="r" b="b"/>
              <a:pathLst>
                <a:path w="2108" h="1923" extrusionOk="0">
                  <a:moveTo>
                    <a:pt x="193" y="1"/>
                  </a:moveTo>
                  <a:cubicBezTo>
                    <a:pt x="151" y="1"/>
                    <a:pt x="117" y="9"/>
                    <a:pt x="84" y="18"/>
                  </a:cubicBezTo>
                  <a:cubicBezTo>
                    <a:pt x="0" y="53"/>
                    <a:pt x="12" y="125"/>
                    <a:pt x="12" y="125"/>
                  </a:cubicBezTo>
                  <a:cubicBezTo>
                    <a:pt x="12" y="125"/>
                    <a:pt x="24" y="77"/>
                    <a:pt x="107" y="77"/>
                  </a:cubicBezTo>
                  <a:cubicBezTo>
                    <a:pt x="179" y="77"/>
                    <a:pt x="250" y="137"/>
                    <a:pt x="357" y="232"/>
                  </a:cubicBezTo>
                  <a:cubicBezTo>
                    <a:pt x="560" y="387"/>
                    <a:pt x="834" y="613"/>
                    <a:pt x="1119" y="887"/>
                  </a:cubicBezTo>
                  <a:cubicBezTo>
                    <a:pt x="1393" y="1149"/>
                    <a:pt x="1643" y="1411"/>
                    <a:pt x="1822" y="1601"/>
                  </a:cubicBezTo>
                  <a:cubicBezTo>
                    <a:pt x="2012" y="1792"/>
                    <a:pt x="2108" y="1923"/>
                    <a:pt x="2108" y="1923"/>
                  </a:cubicBezTo>
                  <a:cubicBezTo>
                    <a:pt x="2108" y="1923"/>
                    <a:pt x="2096" y="1768"/>
                    <a:pt x="1989" y="1506"/>
                  </a:cubicBezTo>
                  <a:cubicBezTo>
                    <a:pt x="1893" y="1244"/>
                    <a:pt x="1691" y="899"/>
                    <a:pt x="1381" y="601"/>
                  </a:cubicBezTo>
                  <a:cubicBezTo>
                    <a:pt x="1072" y="303"/>
                    <a:pt x="715" y="125"/>
                    <a:pt x="441" y="53"/>
                  </a:cubicBezTo>
                  <a:cubicBezTo>
                    <a:pt x="369" y="41"/>
                    <a:pt x="322" y="18"/>
                    <a:pt x="250" y="6"/>
                  </a:cubicBezTo>
                  <a:cubicBezTo>
                    <a:pt x="229" y="2"/>
                    <a:pt x="211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9" name="Google Shape;17529;p56"/>
            <p:cNvSpPr/>
            <p:nvPr/>
          </p:nvSpPr>
          <p:spPr>
            <a:xfrm>
              <a:off x="4289225" y="2038775"/>
              <a:ext cx="37225" cy="29200"/>
            </a:xfrm>
            <a:custGeom>
              <a:avLst/>
              <a:gdLst/>
              <a:ahLst/>
              <a:cxnLst/>
              <a:rect l="l" t="t" r="r" b="b"/>
              <a:pathLst>
                <a:path w="1489" h="116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" y="96"/>
                    <a:pt x="191" y="227"/>
                  </a:cubicBezTo>
                  <a:cubicBezTo>
                    <a:pt x="310" y="358"/>
                    <a:pt x="476" y="524"/>
                    <a:pt x="667" y="667"/>
                  </a:cubicBezTo>
                  <a:cubicBezTo>
                    <a:pt x="857" y="834"/>
                    <a:pt x="1072" y="941"/>
                    <a:pt x="1226" y="1024"/>
                  </a:cubicBezTo>
                  <a:cubicBezTo>
                    <a:pt x="1381" y="1120"/>
                    <a:pt x="1488" y="1167"/>
                    <a:pt x="1488" y="1167"/>
                  </a:cubicBezTo>
                  <a:cubicBezTo>
                    <a:pt x="1488" y="1167"/>
                    <a:pt x="1453" y="1060"/>
                    <a:pt x="1369" y="870"/>
                  </a:cubicBezTo>
                  <a:cubicBezTo>
                    <a:pt x="1286" y="715"/>
                    <a:pt x="1131" y="512"/>
                    <a:pt x="929" y="346"/>
                  </a:cubicBezTo>
                  <a:cubicBezTo>
                    <a:pt x="703" y="179"/>
                    <a:pt x="476" y="96"/>
                    <a:pt x="298" y="48"/>
                  </a:cubicBezTo>
                  <a:cubicBezTo>
                    <a:pt x="11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0" name="Google Shape;17530;p56"/>
            <p:cNvSpPr/>
            <p:nvPr/>
          </p:nvSpPr>
          <p:spPr>
            <a:xfrm>
              <a:off x="3982625" y="2187600"/>
              <a:ext cx="289650" cy="171175"/>
            </a:xfrm>
            <a:custGeom>
              <a:avLst/>
              <a:gdLst/>
              <a:ahLst/>
              <a:cxnLst/>
              <a:rect l="l" t="t" r="r" b="b"/>
              <a:pathLst>
                <a:path w="11586" h="6847" extrusionOk="0">
                  <a:moveTo>
                    <a:pt x="1" y="1"/>
                  </a:moveTo>
                  <a:cubicBezTo>
                    <a:pt x="1" y="1"/>
                    <a:pt x="179" y="60"/>
                    <a:pt x="513" y="167"/>
                  </a:cubicBezTo>
                  <a:cubicBezTo>
                    <a:pt x="846" y="274"/>
                    <a:pt x="1310" y="429"/>
                    <a:pt x="1894" y="655"/>
                  </a:cubicBezTo>
                  <a:cubicBezTo>
                    <a:pt x="2453" y="882"/>
                    <a:pt x="3144" y="1167"/>
                    <a:pt x="3870" y="1501"/>
                  </a:cubicBezTo>
                  <a:cubicBezTo>
                    <a:pt x="4620" y="1858"/>
                    <a:pt x="5406" y="2263"/>
                    <a:pt x="6204" y="2739"/>
                  </a:cubicBezTo>
                  <a:cubicBezTo>
                    <a:pt x="7013" y="3215"/>
                    <a:pt x="7752" y="3703"/>
                    <a:pt x="8406" y="4180"/>
                  </a:cubicBezTo>
                  <a:cubicBezTo>
                    <a:pt x="9061" y="4656"/>
                    <a:pt x="9645" y="5108"/>
                    <a:pt x="10109" y="5513"/>
                  </a:cubicBezTo>
                  <a:cubicBezTo>
                    <a:pt x="10573" y="5906"/>
                    <a:pt x="10942" y="6239"/>
                    <a:pt x="11193" y="6478"/>
                  </a:cubicBezTo>
                  <a:cubicBezTo>
                    <a:pt x="11443" y="6716"/>
                    <a:pt x="11585" y="6847"/>
                    <a:pt x="11585" y="6847"/>
                  </a:cubicBezTo>
                  <a:cubicBezTo>
                    <a:pt x="11585" y="6847"/>
                    <a:pt x="11466" y="6704"/>
                    <a:pt x="11240" y="6430"/>
                  </a:cubicBezTo>
                  <a:cubicBezTo>
                    <a:pt x="11014" y="6156"/>
                    <a:pt x="10692" y="5787"/>
                    <a:pt x="10240" y="5358"/>
                  </a:cubicBezTo>
                  <a:cubicBezTo>
                    <a:pt x="9799" y="4930"/>
                    <a:pt x="9240" y="4430"/>
                    <a:pt x="8609" y="3918"/>
                  </a:cubicBezTo>
                  <a:cubicBezTo>
                    <a:pt x="7966" y="3406"/>
                    <a:pt x="7216" y="2882"/>
                    <a:pt x="6406" y="2394"/>
                  </a:cubicBezTo>
                  <a:cubicBezTo>
                    <a:pt x="5585" y="1906"/>
                    <a:pt x="4763" y="1513"/>
                    <a:pt x="4001" y="1191"/>
                  </a:cubicBezTo>
                  <a:cubicBezTo>
                    <a:pt x="3251" y="882"/>
                    <a:pt x="2549" y="643"/>
                    <a:pt x="1953" y="465"/>
                  </a:cubicBezTo>
                  <a:cubicBezTo>
                    <a:pt x="1358" y="298"/>
                    <a:pt x="870" y="167"/>
                    <a:pt x="525" y="108"/>
                  </a:cubicBezTo>
                  <a:cubicBezTo>
                    <a:pt x="191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1" name="Google Shape;17531;p56"/>
            <p:cNvSpPr/>
            <p:nvPr/>
          </p:nvSpPr>
          <p:spPr>
            <a:xfrm>
              <a:off x="4128175" y="2210825"/>
              <a:ext cx="99450" cy="64900"/>
            </a:xfrm>
            <a:custGeom>
              <a:avLst/>
              <a:gdLst/>
              <a:ahLst/>
              <a:cxnLst/>
              <a:rect l="l" t="t" r="r" b="b"/>
              <a:pathLst>
                <a:path w="3978" h="2596" extrusionOk="0">
                  <a:moveTo>
                    <a:pt x="1" y="0"/>
                  </a:moveTo>
                  <a:cubicBezTo>
                    <a:pt x="1" y="0"/>
                    <a:pt x="870" y="572"/>
                    <a:pt x="1977" y="1310"/>
                  </a:cubicBezTo>
                  <a:cubicBezTo>
                    <a:pt x="3085" y="2024"/>
                    <a:pt x="3977" y="2596"/>
                    <a:pt x="3977" y="2596"/>
                  </a:cubicBezTo>
                  <a:cubicBezTo>
                    <a:pt x="3977" y="2596"/>
                    <a:pt x="3811" y="2381"/>
                    <a:pt x="3513" y="2084"/>
                  </a:cubicBezTo>
                  <a:cubicBezTo>
                    <a:pt x="3215" y="1750"/>
                    <a:pt x="2763" y="1346"/>
                    <a:pt x="2203" y="977"/>
                  </a:cubicBezTo>
                  <a:cubicBezTo>
                    <a:pt x="1632" y="607"/>
                    <a:pt x="1084" y="357"/>
                    <a:pt x="668" y="203"/>
                  </a:cubicBezTo>
                  <a:cubicBezTo>
                    <a:pt x="263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2" name="Google Shape;17532;p56"/>
            <p:cNvSpPr/>
            <p:nvPr/>
          </p:nvSpPr>
          <p:spPr>
            <a:xfrm>
              <a:off x="4185025" y="2212900"/>
              <a:ext cx="47950" cy="35150"/>
            </a:xfrm>
            <a:custGeom>
              <a:avLst/>
              <a:gdLst/>
              <a:ahLst/>
              <a:cxnLst/>
              <a:rect l="l" t="t" r="r" b="b"/>
              <a:pathLst>
                <a:path w="1918" h="14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0" y="477"/>
                    <a:pt x="846" y="870"/>
                  </a:cubicBezTo>
                  <a:cubicBezTo>
                    <a:pt x="1370" y="1251"/>
                    <a:pt x="1918" y="1406"/>
                    <a:pt x="1918" y="1406"/>
                  </a:cubicBezTo>
                  <a:cubicBezTo>
                    <a:pt x="1918" y="1406"/>
                    <a:pt x="1608" y="929"/>
                    <a:pt x="1072" y="536"/>
                  </a:cubicBezTo>
                  <a:cubicBezTo>
                    <a:pt x="549" y="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3" name="Google Shape;17533;p56"/>
            <p:cNvSpPr/>
            <p:nvPr/>
          </p:nvSpPr>
          <p:spPr>
            <a:xfrm>
              <a:off x="4198125" y="2195925"/>
              <a:ext cx="44675" cy="26225"/>
            </a:xfrm>
            <a:custGeom>
              <a:avLst/>
              <a:gdLst/>
              <a:ahLst/>
              <a:cxnLst/>
              <a:rect l="l" t="t" r="r" b="b"/>
              <a:pathLst>
                <a:path w="1787" h="1049" extrusionOk="0">
                  <a:moveTo>
                    <a:pt x="1" y="1"/>
                  </a:moveTo>
                  <a:cubicBezTo>
                    <a:pt x="1" y="1"/>
                    <a:pt x="334" y="370"/>
                    <a:pt x="822" y="656"/>
                  </a:cubicBezTo>
                  <a:cubicBezTo>
                    <a:pt x="1299" y="930"/>
                    <a:pt x="1787" y="1049"/>
                    <a:pt x="1787" y="1049"/>
                  </a:cubicBezTo>
                  <a:cubicBezTo>
                    <a:pt x="1787" y="1049"/>
                    <a:pt x="1513" y="620"/>
                    <a:pt x="1013" y="310"/>
                  </a:cubicBezTo>
                  <a:cubicBezTo>
                    <a:pt x="501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4" name="Google Shape;17534;p56"/>
            <p:cNvSpPr/>
            <p:nvPr/>
          </p:nvSpPr>
          <p:spPr>
            <a:xfrm>
              <a:off x="4220150" y="2186850"/>
              <a:ext cx="28900" cy="14625"/>
            </a:xfrm>
            <a:custGeom>
              <a:avLst/>
              <a:gdLst/>
              <a:ahLst/>
              <a:cxnLst/>
              <a:rect l="l" t="t" r="r" b="b"/>
              <a:pathLst>
                <a:path w="1156" h="585" extrusionOk="0">
                  <a:moveTo>
                    <a:pt x="123" y="0"/>
                  </a:moveTo>
                  <a:cubicBezTo>
                    <a:pt x="48" y="0"/>
                    <a:pt x="1" y="7"/>
                    <a:pt x="1" y="7"/>
                  </a:cubicBezTo>
                  <a:cubicBezTo>
                    <a:pt x="1" y="7"/>
                    <a:pt x="156" y="304"/>
                    <a:pt x="489" y="459"/>
                  </a:cubicBezTo>
                  <a:cubicBezTo>
                    <a:pt x="686" y="565"/>
                    <a:pt x="902" y="585"/>
                    <a:pt x="1033" y="585"/>
                  </a:cubicBezTo>
                  <a:cubicBezTo>
                    <a:pt x="1108" y="585"/>
                    <a:pt x="1156" y="578"/>
                    <a:pt x="1156" y="578"/>
                  </a:cubicBezTo>
                  <a:cubicBezTo>
                    <a:pt x="1156" y="578"/>
                    <a:pt x="977" y="269"/>
                    <a:pt x="668" y="126"/>
                  </a:cubicBezTo>
                  <a:cubicBezTo>
                    <a:pt x="471" y="20"/>
                    <a:pt x="254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5" name="Google Shape;17535;p56"/>
            <p:cNvSpPr/>
            <p:nvPr/>
          </p:nvSpPr>
          <p:spPr>
            <a:xfrm>
              <a:off x="4228200" y="2167775"/>
              <a:ext cx="32175" cy="13300"/>
            </a:xfrm>
            <a:custGeom>
              <a:avLst/>
              <a:gdLst/>
              <a:ahLst/>
              <a:cxnLst/>
              <a:rect l="l" t="t" r="r" b="b"/>
              <a:pathLst>
                <a:path w="1287" h="532" extrusionOk="0">
                  <a:moveTo>
                    <a:pt x="241" y="0"/>
                  </a:moveTo>
                  <a:cubicBezTo>
                    <a:pt x="98" y="0"/>
                    <a:pt x="0" y="20"/>
                    <a:pt x="0" y="20"/>
                  </a:cubicBezTo>
                  <a:cubicBezTo>
                    <a:pt x="0" y="20"/>
                    <a:pt x="215" y="317"/>
                    <a:pt x="572" y="448"/>
                  </a:cubicBezTo>
                  <a:cubicBezTo>
                    <a:pt x="731" y="514"/>
                    <a:pt x="896" y="532"/>
                    <a:pt x="1026" y="532"/>
                  </a:cubicBezTo>
                  <a:cubicBezTo>
                    <a:pt x="1179" y="532"/>
                    <a:pt x="1286" y="508"/>
                    <a:pt x="1286" y="508"/>
                  </a:cubicBezTo>
                  <a:cubicBezTo>
                    <a:pt x="1286" y="508"/>
                    <a:pt x="1072" y="210"/>
                    <a:pt x="715" y="79"/>
                  </a:cubicBezTo>
                  <a:cubicBezTo>
                    <a:pt x="544" y="17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6" name="Google Shape;17536;p56"/>
            <p:cNvSpPr/>
            <p:nvPr/>
          </p:nvSpPr>
          <p:spPr>
            <a:xfrm>
              <a:off x="4240400" y="2145775"/>
              <a:ext cx="32175" cy="16025"/>
            </a:xfrm>
            <a:custGeom>
              <a:avLst/>
              <a:gdLst/>
              <a:ahLst/>
              <a:cxnLst/>
              <a:rect l="l" t="t" r="r" b="b"/>
              <a:pathLst>
                <a:path w="1287" h="641" extrusionOk="0">
                  <a:moveTo>
                    <a:pt x="118" y="1"/>
                  </a:moveTo>
                  <a:cubicBezTo>
                    <a:pt x="45" y="1"/>
                    <a:pt x="0" y="7"/>
                    <a:pt x="0" y="7"/>
                  </a:cubicBezTo>
                  <a:cubicBezTo>
                    <a:pt x="0" y="7"/>
                    <a:pt x="191" y="316"/>
                    <a:pt x="548" y="495"/>
                  </a:cubicBezTo>
                  <a:cubicBezTo>
                    <a:pt x="812" y="622"/>
                    <a:pt x="1075" y="641"/>
                    <a:pt x="1205" y="641"/>
                  </a:cubicBezTo>
                  <a:cubicBezTo>
                    <a:pt x="1256" y="641"/>
                    <a:pt x="1286" y="638"/>
                    <a:pt x="1286" y="638"/>
                  </a:cubicBezTo>
                  <a:cubicBezTo>
                    <a:pt x="1286" y="638"/>
                    <a:pt x="1096" y="316"/>
                    <a:pt x="727" y="138"/>
                  </a:cubicBezTo>
                  <a:cubicBezTo>
                    <a:pt x="494" y="21"/>
                    <a:pt x="256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7" name="Google Shape;17537;p56"/>
            <p:cNvSpPr/>
            <p:nvPr/>
          </p:nvSpPr>
          <p:spPr>
            <a:xfrm>
              <a:off x="4261825" y="2129550"/>
              <a:ext cx="18475" cy="12825"/>
            </a:xfrm>
            <a:custGeom>
              <a:avLst/>
              <a:gdLst/>
              <a:ahLst/>
              <a:cxnLst/>
              <a:rect l="l" t="t" r="r" b="b"/>
              <a:pathLst>
                <a:path w="739" h="513" extrusionOk="0">
                  <a:moveTo>
                    <a:pt x="1" y="1"/>
                  </a:moveTo>
                  <a:cubicBezTo>
                    <a:pt x="1" y="1"/>
                    <a:pt x="13" y="72"/>
                    <a:pt x="36" y="168"/>
                  </a:cubicBezTo>
                  <a:cubicBezTo>
                    <a:pt x="72" y="251"/>
                    <a:pt x="144" y="358"/>
                    <a:pt x="251" y="429"/>
                  </a:cubicBezTo>
                  <a:cubicBezTo>
                    <a:pt x="358" y="489"/>
                    <a:pt x="489" y="513"/>
                    <a:pt x="572" y="513"/>
                  </a:cubicBezTo>
                  <a:cubicBezTo>
                    <a:pt x="679" y="513"/>
                    <a:pt x="739" y="477"/>
                    <a:pt x="739" y="477"/>
                  </a:cubicBezTo>
                  <a:lnTo>
                    <a:pt x="667" y="334"/>
                  </a:lnTo>
                  <a:cubicBezTo>
                    <a:pt x="620" y="239"/>
                    <a:pt x="548" y="144"/>
                    <a:pt x="453" y="96"/>
                  </a:cubicBezTo>
                  <a:cubicBezTo>
                    <a:pt x="370" y="25"/>
                    <a:pt x="251" y="13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8" name="Google Shape;17538;p56"/>
            <p:cNvSpPr/>
            <p:nvPr/>
          </p:nvSpPr>
          <p:spPr>
            <a:xfrm>
              <a:off x="3927550" y="1657175"/>
              <a:ext cx="105400" cy="101525"/>
            </a:xfrm>
            <a:custGeom>
              <a:avLst/>
              <a:gdLst/>
              <a:ahLst/>
              <a:cxnLst/>
              <a:rect l="l" t="t" r="r" b="b"/>
              <a:pathLst>
                <a:path w="4216" h="4061" extrusionOk="0">
                  <a:moveTo>
                    <a:pt x="1" y="1"/>
                  </a:moveTo>
                  <a:cubicBezTo>
                    <a:pt x="1" y="1"/>
                    <a:pt x="144" y="298"/>
                    <a:pt x="442" y="739"/>
                  </a:cubicBezTo>
                  <a:cubicBezTo>
                    <a:pt x="739" y="1191"/>
                    <a:pt x="1192" y="1787"/>
                    <a:pt x="1787" y="2358"/>
                  </a:cubicBezTo>
                  <a:cubicBezTo>
                    <a:pt x="2382" y="2930"/>
                    <a:pt x="2989" y="3358"/>
                    <a:pt x="3454" y="3644"/>
                  </a:cubicBezTo>
                  <a:cubicBezTo>
                    <a:pt x="3918" y="3930"/>
                    <a:pt x="4216" y="4061"/>
                    <a:pt x="4216" y="4061"/>
                  </a:cubicBezTo>
                  <a:cubicBezTo>
                    <a:pt x="4216" y="4061"/>
                    <a:pt x="3966" y="3834"/>
                    <a:pt x="3561" y="3489"/>
                  </a:cubicBezTo>
                  <a:cubicBezTo>
                    <a:pt x="3168" y="3132"/>
                    <a:pt x="2632" y="2644"/>
                    <a:pt x="2049" y="2084"/>
                  </a:cubicBezTo>
                  <a:cubicBezTo>
                    <a:pt x="1477" y="1525"/>
                    <a:pt x="965" y="1001"/>
                    <a:pt x="596" y="620"/>
                  </a:cubicBezTo>
                  <a:cubicBezTo>
                    <a:pt x="227" y="2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9" name="Google Shape;17539;p56"/>
            <p:cNvSpPr/>
            <p:nvPr/>
          </p:nvSpPr>
          <p:spPr>
            <a:xfrm>
              <a:off x="3920425" y="1678025"/>
              <a:ext cx="44075" cy="55075"/>
            </a:xfrm>
            <a:custGeom>
              <a:avLst/>
              <a:gdLst/>
              <a:ahLst/>
              <a:cxnLst/>
              <a:rect l="l" t="t" r="r" b="b"/>
              <a:pathLst>
                <a:path w="1763" h="2203" extrusionOk="0">
                  <a:moveTo>
                    <a:pt x="0" y="0"/>
                  </a:moveTo>
                  <a:cubicBezTo>
                    <a:pt x="0" y="0"/>
                    <a:pt x="48" y="155"/>
                    <a:pt x="143" y="393"/>
                  </a:cubicBezTo>
                  <a:cubicBezTo>
                    <a:pt x="238" y="631"/>
                    <a:pt x="393" y="964"/>
                    <a:pt x="643" y="1274"/>
                  </a:cubicBezTo>
                  <a:cubicBezTo>
                    <a:pt x="893" y="1584"/>
                    <a:pt x="1179" y="1822"/>
                    <a:pt x="1393" y="1977"/>
                  </a:cubicBezTo>
                  <a:cubicBezTo>
                    <a:pt x="1608" y="2119"/>
                    <a:pt x="1762" y="2203"/>
                    <a:pt x="1762" y="2203"/>
                  </a:cubicBezTo>
                  <a:cubicBezTo>
                    <a:pt x="1762" y="2203"/>
                    <a:pt x="1691" y="2048"/>
                    <a:pt x="1524" y="1846"/>
                  </a:cubicBezTo>
                  <a:cubicBezTo>
                    <a:pt x="1369" y="1619"/>
                    <a:pt x="1179" y="1334"/>
                    <a:pt x="941" y="1036"/>
                  </a:cubicBezTo>
                  <a:cubicBezTo>
                    <a:pt x="715" y="738"/>
                    <a:pt x="476" y="488"/>
                    <a:pt x="298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0" name="Google Shape;17540;p56"/>
            <p:cNvSpPr/>
            <p:nvPr/>
          </p:nvSpPr>
          <p:spPr>
            <a:xfrm>
              <a:off x="3854625" y="1739325"/>
              <a:ext cx="52425" cy="40800"/>
            </a:xfrm>
            <a:custGeom>
              <a:avLst/>
              <a:gdLst/>
              <a:ahLst/>
              <a:cxnLst/>
              <a:rect l="l" t="t" r="r" b="b"/>
              <a:pathLst>
                <a:path w="2097" h="163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1" y="132"/>
                    <a:pt x="215" y="346"/>
                  </a:cubicBezTo>
                  <a:cubicBezTo>
                    <a:pt x="358" y="548"/>
                    <a:pt x="584" y="798"/>
                    <a:pt x="882" y="1037"/>
                  </a:cubicBezTo>
                  <a:cubicBezTo>
                    <a:pt x="1180" y="1275"/>
                    <a:pt x="1477" y="1430"/>
                    <a:pt x="1715" y="1513"/>
                  </a:cubicBezTo>
                  <a:cubicBezTo>
                    <a:pt x="1954" y="1608"/>
                    <a:pt x="2096" y="1632"/>
                    <a:pt x="2096" y="1632"/>
                  </a:cubicBezTo>
                  <a:cubicBezTo>
                    <a:pt x="2096" y="1632"/>
                    <a:pt x="1680" y="1156"/>
                    <a:pt x="1132" y="727"/>
                  </a:cubicBezTo>
                  <a:cubicBezTo>
                    <a:pt x="549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1" name="Google Shape;17541;p56"/>
            <p:cNvSpPr/>
            <p:nvPr/>
          </p:nvSpPr>
          <p:spPr>
            <a:xfrm>
              <a:off x="3530500" y="2110500"/>
              <a:ext cx="175025" cy="115525"/>
            </a:xfrm>
            <a:custGeom>
              <a:avLst/>
              <a:gdLst/>
              <a:ahLst/>
              <a:cxnLst/>
              <a:rect l="l" t="t" r="r" b="b"/>
              <a:pathLst>
                <a:path w="7001" h="4621" extrusionOk="0">
                  <a:moveTo>
                    <a:pt x="0" y="1"/>
                  </a:moveTo>
                  <a:cubicBezTo>
                    <a:pt x="0" y="1"/>
                    <a:pt x="310" y="358"/>
                    <a:pt x="869" y="894"/>
                  </a:cubicBezTo>
                  <a:cubicBezTo>
                    <a:pt x="1417" y="1418"/>
                    <a:pt x="2227" y="2120"/>
                    <a:pt x="3203" y="2763"/>
                  </a:cubicBezTo>
                  <a:cubicBezTo>
                    <a:pt x="4191" y="3394"/>
                    <a:pt x="5144" y="3870"/>
                    <a:pt x="5834" y="4168"/>
                  </a:cubicBezTo>
                  <a:cubicBezTo>
                    <a:pt x="6548" y="4466"/>
                    <a:pt x="7001" y="4620"/>
                    <a:pt x="7001" y="4620"/>
                  </a:cubicBezTo>
                  <a:cubicBezTo>
                    <a:pt x="7001" y="4620"/>
                    <a:pt x="6596" y="4382"/>
                    <a:pt x="5929" y="3978"/>
                  </a:cubicBezTo>
                  <a:cubicBezTo>
                    <a:pt x="5263" y="3585"/>
                    <a:pt x="4382" y="3061"/>
                    <a:pt x="3417" y="2418"/>
                  </a:cubicBezTo>
                  <a:cubicBezTo>
                    <a:pt x="2465" y="1787"/>
                    <a:pt x="1595" y="1180"/>
                    <a:pt x="988" y="739"/>
                  </a:cubicBezTo>
                  <a:cubicBezTo>
                    <a:pt x="381" y="2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2" name="Google Shape;17542;p56"/>
            <p:cNvSpPr/>
            <p:nvPr/>
          </p:nvSpPr>
          <p:spPr>
            <a:xfrm>
              <a:off x="3556375" y="2081925"/>
              <a:ext cx="44675" cy="31275"/>
            </a:xfrm>
            <a:custGeom>
              <a:avLst/>
              <a:gdLst/>
              <a:ahLst/>
              <a:cxnLst/>
              <a:rect l="l" t="t" r="r" b="b"/>
              <a:pathLst>
                <a:path w="1787" h="12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75" y="441"/>
                    <a:pt x="775" y="787"/>
                  </a:cubicBezTo>
                  <a:cubicBezTo>
                    <a:pt x="1275" y="1132"/>
                    <a:pt x="1787" y="1251"/>
                    <a:pt x="1787" y="1251"/>
                  </a:cubicBezTo>
                  <a:cubicBezTo>
                    <a:pt x="1787" y="1251"/>
                    <a:pt x="1513" y="810"/>
                    <a:pt x="1001" y="465"/>
                  </a:cubicBezTo>
                  <a:cubicBezTo>
                    <a:pt x="501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3" name="Google Shape;17543;p56"/>
            <p:cNvSpPr/>
            <p:nvPr/>
          </p:nvSpPr>
          <p:spPr>
            <a:xfrm>
              <a:off x="3575725" y="2060800"/>
              <a:ext cx="44675" cy="27100"/>
            </a:xfrm>
            <a:custGeom>
              <a:avLst/>
              <a:gdLst/>
              <a:ahLst/>
              <a:cxnLst/>
              <a:rect l="l" t="t" r="r" b="b"/>
              <a:pathLst>
                <a:path w="1787" h="1084" extrusionOk="0">
                  <a:moveTo>
                    <a:pt x="1" y="0"/>
                  </a:moveTo>
                  <a:cubicBezTo>
                    <a:pt x="1" y="1"/>
                    <a:pt x="298" y="417"/>
                    <a:pt x="787" y="715"/>
                  </a:cubicBezTo>
                  <a:cubicBezTo>
                    <a:pt x="1275" y="1013"/>
                    <a:pt x="1787" y="1084"/>
                    <a:pt x="1787" y="1084"/>
                  </a:cubicBezTo>
                  <a:cubicBezTo>
                    <a:pt x="1787" y="1084"/>
                    <a:pt x="1501" y="667"/>
                    <a:pt x="989" y="370"/>
                  </a:cubicBezTo>
                  <a:cubicBezTo>
                    <a:pt x="501" y="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4" name="Google Shape;17544;p56"/>
            <p:cNvSpPr/>
            <p:nvPr/>
          </p:nvSpPr>
          <p:spPr>
            <a:xfrm>
              <a:off x="3595975" y="2038475"/>
              <a:ext cx="25925" cy="19675"/>
            </a:xfrm>
            <a:custGeom>
              <a:avLst/>
              <a:gdLst/>
              <a:ahLst/>
              <a:cxnLst/>
              <a:rect l="l" t="t" r="r" b="b"/>
              <a:pathLst>
                <a:path w="1037" h="787" extrusionOk="0">
                  <a:moveTo>
                    <a:pt x="0" y="1"/>
                  </a:moveTo>
                  <a:cubicBezTo>
                    <a:pt x="0" y="1"/>
                    <a:pt x="108" y="322"/>
                    <a:pt x="393" y="548"/>
                  </a:cubicBezTo>
                  <a:cubicBezTo>
                    <a:pt x="679" y="774"/>
                    <a:pt x="1036" y="786"/>
                    <a:pt x="1036" y="786"/>
                  </a:cubicBezTo>
                  <a:cubicBezTo>
                    <a:pt x="1036" y="786"/>
                    <a:pt x="929" y="453"/>
                    <a:pt x="643" y="239"/>
                  </a:cubicBezTo>
                  <a:cubicBezTo>
                    <a:pt x="358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5" name="Google Shape;17545;p56"/>
            <p:cNvSpPr/>
            <p:nvPr/>
          </p:nvSpPr>
          <p:spPr>
            <a:xfrm>
              <a:off x="3611450" y="2019575"/>
              <a:ext cx="24125" cy="12350"/>
            </a:xfrm>
            <a:custGeom>
              <a:avLst/>
              <a:gdLst/>
              <a:ahLst/>
              <a:cxnLst/>
              <a:rect l="l" t="t" r="r" b="b"/>
              <a:pathLst>
                <a:path w="965" h="494" extrusionOk="0">
                  <a:moveTo>
                    <a:pt x="282" y="0"/>
                  </a:moveTo>
                  <a:cubicBezTo>
                    <a:pt x="244" y="0"/>
                    <a:pt x="209" y="3"/>
                    <a:pt x="179" y="6"/>
                  </a:cubicBezTo>
                  <a:cubicBezTo>
                    <a:pt x="72" y="30"/>
                    <a:pt x="1" y="54"/>
                    <a:pt x="1" y="54"/>
                  </a:cubicBezTo>
                  <a:cubicBezTo>
                    <a:pt x="1" y="54"/>
                    <a:pt x="36" y="114"/>
                    <a:pt x="120" y="185"/>
                  </a:cubicBezTo>
                  <a:cubicBezTo>
                    <a:pt x="191" y="268"/>
                    <a:pt x="274" y="352"/>
                    <a:pt x="417" y="411"/>
                  </a:cubicBezTo>
                  <a:cubicBezTo>
                    <a:pt x="548" y="471"/>
                    <a:pt x="679" y="483"/>
                    <a:pt x="786" y="483"/>
                  </a:cubicBezTo>
                  <a:cubicBezTo>
                    <a:pt x="822" y="491"/>
                    <a:pt x="854" y="493"/>
                    <a:pt x="880" y="493"/>
                  </a:cubicBezTo>
                  <a:cubicBezTo>
                    <a:pt x="933" y="493"/>
                    <a:pt x="965" y="483"/>
                    <a:pt x="965" y="483"/>
                  </a:cubicBezTo>
                  <a:cubicBezTo>
                    <a:pt x="965" y="483"/>
                    <a:pt x="929" y="411"/>
                    <a:pt x="894" y="328"/>
                  </a:cubicBezTo>
                  <a:cubicBezTo>
                    <a:pt x="810" y="221"/>
                    <a:pt x="727" y="114"/>
                    <a:pt x="572" y="54"/>
                  </a:cubicBezTo>
                  <a:cubicBezTo>
                    <a:pt x="473" y="13"/>
                    <a:pt x="369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6" name="Google Shape;17546;p56"/>
            <p:cNvSpPr/>
            <p:nvPr/>
          </p:nvSpPr>
          <p:spPr>
            <a:xfrm>
              <a:off x="3350400" y="2217075"/>
              <a:ext cx="106600" cy="25450"/>
            </a:xfrm>
            <a:custGeom>
              <a:avLst/>
              <a:gdLst/>
              <a:ahLst/>
              <a:cxnLst/>
              <a:rect l="l" t="t" r="r" b="b"/>
              <a:pathLst>
                <a:path w="4264" h="101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15" y="131"/>
                    <a:pt x="584" y="298"/>
                  </a:cubicBezTo>
                  <a:cubicBezTo>
                    <a:pt x="941" y="465"/>
                    <a:pt x="1465" y="655"/>
                    <a:pt x="2061" y="798"/>
                  </a:cubicBezTo>
                  <a:cubicBezTo>
                    <a:pt x="2656" y="953"/>
                    <a:pt x="3204" y="1000"/>
                    <a:pt x="3608" y="1012"/>
                  </a:cubicBezTo>
                  <a:cubicBezTo>
                    <a:pt x="3743" y="1016"/>
                    <a:pt x="3861" y="1018"/>
                    <a:pt x="3958" y="1018"/>
                  </a:cubicBezTo>
                  <a:cubicBezTo>
                    <a:pt x="4152" y="1018"/>
                    <a:pt x="4263" y="1012"/>
                    <a:pt x="4263" y="1012"/>
                  </a:cubicBezTo>
                  <a:cubicBezTo>
                    <a:pt x="4263" y="1012"/>
                    <a:pt x="3323" y="715"/>
                    <a:pt x="2144" y="429"/>
                  </a:cubicBezTo>
                  <a:cubicBezTo>
                    <a:pt x="989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7" name="Google Shape;17547;p56"/>
            <p:cNvSpPr/>
            <p:nvPr/>
          </p:nvSpPr>
          <p:spPr>
            <a:xfrm>
              <a:off x="3366475" y="2199750"/>
              <a:ext cx="48850" cy="13675"/>
            </a:xfrm>
            <a:custGeom>
              <a:avLst/>
              <a:gdLst/>
              <a:ahLst/>
              <a:cxnLst/>
              <a:rect l="l" t="t" r="r" b="b"/>
              <a:pathLst>
                <a:path w="1954" h="547" extrusionOk="0">
                  <a:moveTo>
                    <a:pt x="487" y="1"/>
                  </a:moveTo>
                  <a:cubicBezTo>
                    <a:pt x="199" y="1"/>
                    <a:pt x="1" y="50"/>
                    <a:pt x="1" y="50"/>
                  </a:cubicBezTo>
                  <a:cubicBezTo>
                    <a:pt x="1" y="50"/>
                    <a:pt x="417" y="324"/>
                    <a:pt x="941" y="455"/>
                  </a:cubicBezTo>
                  <a:cubicBezTo>
                    <a:pt x="1251" y="531"/>
                    <a:pt x="1542" y="547"/>
                    <a:pt x="1731" y="547"/>
                  </a:cubicBezTo>
                  <a:cubicBezTo>
                    <a:pt x="1869" y="547"/>
                    <a:pt x="1953" y="538"/>
                    <a:pt x="1953" y="538"/>
                  </a:cubicBezTo>
                  <a:cubicBezTo>
                    <a:pt x="1953" y="538"/>
                    <a:pt x="1584" y="217"/>
                    <a:pt x="1025" y="62"/>
                  </a:cubicBezTo>
                  <a:cubicBezTo>
                    <a:pt x="830" y="16"/>
                    <a:pt x="645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8" name="Google Shape;17548;p56"/>
            <p:cNvSpPr/>
            <p:nvPr/>
          </p:nvSpPr>
          <p:spPr>
            <a:xfrm>
              <a:off x="3390600" y="2171725"/>
              <a:ext cx="31275" cy="11725"/>
            </a:xfrm>
            <a:custGeom>
              <a:avLst/>
              <a:gdLst/>
              <a:ahLst/>
              <a:cxnLst/>
              <a:rect l="l" t="t" r="r" b="b"/>
              <a:pathLst>
                <a:path w="1251" h="469" extrusionOk="0">
                  <a:moveTo>
                    <a:pt x="415" y="0"/>
                  </a:moveTo>
                  <a:cubicBezTo>
                    <a:pt x="176" y="0"/>
                    <a:pt x="0" y="76"/>
                    <a:pt x="0" y="76"/>
                  </a:cubicBezTo>
                  <a:cubicBezTo>
                    <a:pt x="0" y="76"/>
                    <a:pt x="262" y="314"/>
                    <a:pt x="584" y="409"/>
                  </a:cubicBezTo>
                  <a:cubicBezTo>
                    <a:pt x="726" y="455"/>
                    <a:pt x="869" y="468"/>
                    <a:pt x="986" y="468"/>
                  </a:cubicBezTo>
                  <a:cubicBezTo>
                    <a:pt x="1141" y="468"/>
                    <a:pt x="1250" y="445"/>
                    <a:pt x="1250" y="445"/>
                  </a:cubicBezTo>
                  <a:cubicBezTo>
                    <a:pt x="1250" y="445"/>
                    <a:pt x="1048" y="147"/>
                    <a:pt x="703" y="40"/>
                  </a:cubicBezTo>
                  <a:cubicBezTo>
                    <a:pt x="602" y="11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9" name="Google Shape;17549;p56"/>
            <p:cNvSpPr/>
            <p:nvPr/>
          </p:nvSpPr>
          <p:spPr>
            <a:xfrm>
              <a:off x="3495950" y="2066750"/>
              <a:ext cx="35750" cy="12850"/>
            </a:xfrm>
            <a:custGeom>
              <a:avLst/>
              <a:gdLst/>
              <a:ahLst/>
              <a:cxnLst/>
              <a:rect l="l" t="t" r="r" b="b"/>
              <a:pathLst>
                <a:path w="1430" h="514" extrusionOk="0">
                  <a:moveTo>
                    <a:pt x="1" y="1"/>
                  </a:moveTo>
                  <a:cubicBezTo>
                    <a:pt x="1" y="1"/>
                    <a:pt x="60" y="72"/>
                    <a:pt x="168" y="179"/>
                  </a:cubicBezTo>
                  <a:cubicBezTo>
                    <a:pt x="275" y="286"/>
                    <a:pt x="430" y="405"/>
                    <a:pt x="644" y="465"/>
                  </a:cubicBezTo>
                  <a:cubicBezTo>
                    <a:pt x="758" y="499"/>
                    <a:pt x="872" y="513"/>
                    <a:pt x="975" y="513"/>
                  </a:cubicBezTo>
                  <a:cubicBezTo>
                    <a:pt x="1055" y="513"/>
                    <a:pt x="1129" y="504"/>
                    <a:pt x="1192" y="489"/>
                  </a:cubicBezTo>
                  <a:cubicBezTo>
                    <a:pt x="1346" y="477"/>
                    <a:pt x="1430" y="429"/>
                    <a:pt x="1430" y="429"/>
                  </a:cubicBezTo>
                  <a:cubicBezTo>
                    <a:pt x="1430" y="429"/>
                    <a:pt x="1358" y="370"/>
                    <a:pt x="1239" y="298"/>
                  </a:cubicBezTo>
                  <a:cubicBezTo>
                    <a:pt x="1120" y="239"/>
                    <a:pt x="953" y="143"/>
                    <a:pt x="763" y="84"/>
                  </a:cubicBezTo>
                  <a:cubicBezTo>
                    <a:pt x="572" y="24"/>
                    <a:pt x="394" y="13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0" name="Google Shape;17550;p56"/>
            <p:cNvSpPr/>
            <p:nvPr/>
          </p:nvSpPr>
          <p:spPr>
            <a:xfrm>
              <a:off x="3512625" y="2047400"/>
              <a:ext cx="24725" cy="11650"/>
            </a:xfrm>
            <a:custGeom>
              <a:avLst/>
              <a:gdLst/>
              <a:ahLst/>
              <a:cxnLst/>
              <a:rect l="l" t="t" r="r" b="b"/>
              <a:pathLst>
                <a:path w="989" h="466" extrusionOk="0">
                  <a:moveTo>
                    <a:pt x="302" y="1"/>
                  </a:moveTo>
                  <a:cubicBezTo>
                    <a:pt x="133" y="1"/>
                    <a:pt x="1" y="48"/>
                    <a:pt x="1" y="48"/>
                  </a:cubicBezTo>
                  <a:cubicBezTo>
                    <a:pt x="1" y="48"/>
                    <a:pt x="155" y="310"/>
                    <a:pt x="417" y="417"/>
                  </a:cubicBezTo>
                  <a:cubicBezTo>
                    <a:pt x="509" y="453"/>
                    <a:pt x="603" y="465"/>
                    <a:pt x="687" y="465"/>
                  </a:cubicBezTo>
                  <a:cubicBezTo>
                    <a:pt x="857" y="465"/>
                    <a:pt x="989" y="417"/>
                    <a:pt x="989" y="417"/>
                  </a:cubicBezTo>
                  <a:cubicBezTo>
                    <a:pt x="989" y="417"/>
                    <a:pt x="834" y="144"/>
                    <a:pt x="572" y="48"/>
                  </a:cubicBezTo>
                  <a:cubicBezTo>
                    <a:pt x="481" y="13"/>
                    <a:pt x="387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1" name="Google Shape;17551;p56"/>
            <p:cNvSpPr/>
            <p:nvPr/>
          </p:nvSpPr>
          <p:spPr>
            <a:xfrm>
              <a:off x="3541800" y="2027850"/>
              <a:ext cx="21450" cy="11150"/>
            </a:xfrm>
            <a:custGeom>
              <a:avLst/>
              <a:gdLst/>
              <a:ahLst/>
              <a:cxnLst/>
              <a:rect l="l" t="t" r="r" b="b"/>
              <a:pathLst>
                <a:path w="858" h="446" extrusionOk="0">
                  <a:moveTo>
                    <a:pt x="301" y="1"/>
                  </a:moveTo>
                  <a:cubicBezTo>
                    <a:pt x="136" y="1"/>
                    <a:pt x="0" y="56"/>
                    <a:pt x="0" y="56"/>
                  </a:cubicBezTo>
                  <a:cubicBezTo>
                    <a:pt x="0" y="56"/>
                    <a:pt x="120" y="318"/>
                    <a:pt x="358" y="414"/>
                  </a:cubicBezTo>
                  <a:cubicBezTo>
                    <a:pt x="424" y="437"/>
                    <a:pt x="493" y="445"/>
                    <a:pt x="557" y="445"/>
                  </a:cubicBezTo>
                  <a:cubicBezTo>
                    <a:pt x="722" y="445"/>
                    <a:pt x="858" y="390"/>
                    <a:pt x="858" y="390"/>
                  </a:cubicBezTo>
                  <a:cubicBezTo>
                    <a:pt x="858" y="390"/>
                    <a:pt x="739" y="128"/>
                    <a:pt x="501" y="33"/>
                  </a:cubicBezTo>
                  <a:cubicBezTo>
                    <a:pt x="434" y="9"/>
                    <a:pt x="365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2" name="Google Shape;17552;p56"/>
            <p:cNvSpPr/>
            <p:nvPr/>
          </p:nvSpPr>
          <p:spPr>
            <a:xfrm>
              <a:off x="3503400" y="2281375"/>
              <a:ext cx="359000" cy="107175"/>
            </a:xfrm>
            <a:custGeom>
              <a:avLst/>
              <a:gdLst/>
              <a:ahLst/>
              <a:cxnLst/>
              <a:rect l="l" t="t" r="r" b="b"/>
              <a:pathLst>
                <a:path w="14360" h="4287" extrusionOk="0">
                  <a:moveTo>
                    <a:pt x="1" y="0"/>
                  </a:moveTo>
                  <a:cubicBezTo>
                    <a:pt x="1" y="0"/>
                    <a:pt x="3168" y="1143"/>
                    <a:pt x="7132" y="2334"/>
                  </a:cubicBezTo>
                  <a:cubicBezTo>
                    <a:pt x="11085" y="3512"/>
                    <a:pt x="14360" y="4286"/>
                    <a:pt x="14360" y="4286"/>
                  </a:cubicBezTo>
                  <a:cubicBezTo>
                    <a:pt x="14360" y="4286"/>
                    <a:pt x="11192" y="3143"/>
                    <a:pt x="7240" y="1953"/>
                  </a:cubicBezTo>
                  <a:cubicBezTo>
                    <a:pt x="3275" y="7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3" name="Google Shape;17553;p56"/>
            <p:cNvSpPr/>
            <p:nvPr/>
          </p:nvSpPr>
          <p:spPr>
            <a:xfrm>
              <a:off x="3535850" y="2266775"/>
              <a:ext cx="176225" cy="59550"/>
            </a:xfrm>
            <a:custGeom>
              <a:avLst/>
              <a:gdLst/>
              <a:ahLst/>
              <a:cxnLst/>
              <a:rect l="l" t="t" r="r" b="b"/>
              <a:pathLst>
                <a:path w="7049" h="2382" extrusionOk="0">
                  <a:moveTo>
                    <a:pt x="0" y="1"/>
                  </a:moveTo>
                  <a:cubicBezTo>
                    <a:pt x="0" y="1"/>
                    <a:pt x="1560" y="596"/>
                    <a:pt x="3513" y="1251"/>
                  </a:cubicBezTo>
                  <a:cubicBezTo>
                    <a:pt x="5442" y="1906"/>
                    <a:pt x="7049" y="2382"/>
                    <a:pt x="7049" y="2382"/>
                  </a:cubicBezTo>
                  <a:cubicBezTo>
                    <a:pt x="7049" y="2382"/>
                    <a:pt x="6680" y="2179"/>
                    <a:pt x="6073" y="1882"/>
                  </a:cubicBezTo>
                  <a:cubicBezTo>
                    <a:pt x="5453" y="1584"/>
                    <a:pt x="4608" y="1215"/>
                    <a:pt x="3632" y="882"/>
                  </a:cubicBezTo>
                  <a:cubicBezTo>
                    <a:pt x="2667" y="560"/>
                    <a:pt x="1751" y="334"/>
                    <a:pt x="1084" y="203"/>
                  </a:cubicBezTo>
                  <a:cubicBezTo>
                    <a:pt x="417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4" name="Google Shape;17554;p56"/>
            <p:cNvSpPr/>
            <p:nvPr/>
          </p:nvSpPr>
          <p:spPr>
            <a:xfrm>
              <a:off x="3534650" y="2247425"/>
              <a:ext cx="84575" cy="30400"/>
            </a:xfrm>
            <a:custGeom>
              <a:avLst/>
              <a:gdLst/>
              <a:ahLst/>
              <a:cxnLst/>
              <a:rect l="l" t="t" r="r" b="b"/>
              <a:pathLst>
                <a:path w="3383" h="1216" extrusionOk="0">
                  <a:moveTo>
                    <a:pt x="1" y="1"/>
                  </a:moveTo>
                  <a:cubicBezTo>
                    <a:pt x="1" y="1"/>
                    <a:pt x="703" y="453"/>
                    <a:pt x="1620" y="798"/>
                  </a:cubicBezTo>
                  <a:cubicBezTo>
                    <a:pt x="2561" y="1120"/>
                    <a:pt x="3382" y="1215"/>
                    <a:pt x="3382" y="1215"/>
                  </a:cubicBezTo>
                  <a:cubicBezTo>
                    <a:pt x="3382" y="1215"/>
                    <a:pt x="2692" y="751"/>
                    <a:pt x="1763" y="417"/>
                  </a:cubicBezTo>
                  <a:cubicBezTo>
                    <a:pt x="822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5" name="Google Shape;17555;p56"/>
            <p:cNvSpPr/>
            <p:nvPr/>
          </p:nvSpPr>
          <p:spPr>
            <a:xfrm>
              <a:off x="3540900" y="2226150"/>
              <a:ext cx="47050" cy="16400"/>
            </a:xfrm>
            <a:custGeom>
              <a:avLst/>
              <a:gdLst/>
              <a:ahLst/>
              <a:cxnLst/>
              <a:rect l="l" t="t" r="r" b="b"/>
              <a:pathLst>
                <a:path w="1882" h="656" extrusionOk="0">
                  <a:moveTo>
                    <a:pt x="161" y="1"/>
                  </a:moveTo>
                  <a:cubicBezTo>
                    <a:pt x="61" y="1"/>
                    <a:pt x="1" y="6"/>
                    <a:pt x="1" y="6"/>
                  </a:cubicBezTo>
                  <a:cubicBezTo>
                    <a:pt x="1" y="6"/>
                    <a:pt x="358" y="352"/>
                    <a:pt x="882" y="518"/>
                  </a:cubicBezTo>
                  <a:cubicBezTo>
                    <a:pt x="1216" y="635"/>
                    <a:pt x="1539" y="655"/>
                    <a:pt x="1724" y="655"/>
                  </a:cubicBezTo>
                  <a:cubicBezTo>
                    <a:pt x="1823" y="655"/>
                    <a:pt x="1882" y="649"/>
                    <a:pt x="1882" y="649"/>
                  </a:cubicBezTo>
                  <a:cubicBezTo>
                    <a:pt x="1882" y="649"/>
                    <a:pt x="1525" y="316"/>
                    <a:pt x="1001" y="137"/>
                  </a:cubicBezTo>
                  <a:cubicBezTo>
                    <a:pt x="675" y="21"/>
                    <a:pt x="349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6" name="Google Shape;17556;p56"/>
            <p:cNvSpPr/>
            <p:nvPr/>
          </p:nvSpPr>
          <p:spPr>
            <a:xfrm>
              <a:off x="3515000" y="2193500"/>
              <a:ext cx="24450" cy="13175"/>
            </a:xfrm>
            <a:custGeom>
              <a:avLst/>
              <a:gdLst/>
              <a:ahLst/>
              <a:cxnLst/>
              <a:rect l="l" t="t" r="r" b="b"/>
              <a:pathLst>
                <a:path w="978" h="527" extrusionOk="0">
                  <a:moveTo>
                    <a:pt x="314" y="0"/>
                  </a:moveTo>
                  <a:cubicBezTo>
                    <a:pt x="264" y="0"/>
                    <a:pt x="219" y="6"/>
                    <a:pt x="180" y="15"/>
                  </a:cubicBezTo>
                  <a:cubicBezTo>
                    <a:pt x="72" y="38"/>
                    <a:pt x="1" y="74"/>
                    <a:pt x="1" y="74"/>
                  </a:cubicBezTo>
                  <a:cubicBezTo>
                    <a:pt x="1" y="74"/>
                    <a:pt x="49" y="134"/>
                    <a:pt x="144" y="217"/>
                  </a:cubicBezTo>
                  <a:cubicBezTo>
                    <a:pt x="227" y="288"/>
                    <a:pt x="322" y="360"/>
                    <a:pt x="441" y="419"/>
                  </a:cubicBezTo>
                  <a:cubicBezTo>
                    <a:pt x="561" y="479"/>
                    <a:pt x="703" y="491"/>
                    <a:pt x="799" y="515"/>
                  </a:cubicBezTo>
                  <a:cubicBezTo>
                    <a:pt x="906" y="527"/>
                    <a:pt x="977" y="527"/>
                    <a:pt x="977" y="527"/>
                  </a:cubicBezTo>
                  <a:cubicBezTo>
                    <a:pt x="977" y="527"/>
                    <a:pt x="965" y="455"/>
                    <a:pt x="906" y="348"/>
                  </a:cubicBezTo>
                  <a:cubicBezTo>
                    <a:pt x="846" y="241"/>
                    <a:pt x="739" y="122"/>
                    <a:pt x="596" y="62"/>
                  </a:cubicBezTo>
                  <a:cubicBezTo>
                    <a:pt x="498" y="17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7" name="Google Shape;17557;p56"/>
            <p:cNvSpPr/>
            <p:nvPr/>
          </p:nvSpPr>
          <p:spPr>
            <a:xfrm>
              <a:off x="4025500" y="2731725"/>
              <a:ext cx="351250" cy="135750"/>
            </a:xfrm>
            <a:custGeom>
              <a:avLst/>
              <a:gdLst/>
              <a:ahLst/>
              <a:cxnLst/>
              <a:rect l="l" t="t" r="r" b="b"/>
              <a:pathLst>
                <a:path w="14050" h="5430" extrusionOk="0">
                  <a:moveTo>
                    <a:pt x="0" y="0"/>
                  </a:moveTo>
                  <a:cubicBezTo>
                    <a:pt x="1" y="0"/>
                    <a:pt x="3060" y="1393"/>
                    <a:pt x="6941" y="2893"/>
                  </a:cubicBezTo>
                  <a:cubicBezTo>
                    <a:pt x="10835" y="4405"/>
                    <a:pt x="14050" y="5429"/>
                    <a:pt x="14050" y="5429"/>
                  </a:cubicBezTo>
                  <a:cubicBezTo>
                    <a:pt x="14050" y="5429"/>
                    <a:pt x="10978" y="4024"/>
                    <a:pt x="7096" y="2524"/>
                  </a:cubicBezTo>
                  <a:cubicBezTo>
                    <a:pt x="3215" y="1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8" name="Google Shape;17558;p56"/>
            <p:cNvSpPr/>
            <p:nvPr/>
          </p:nvSpPr>
          <p:spPr>
            <a:xfrm>
              <a:off x="4029950" y="2719800"/>
              <a:ext cx="156600" cy="59575"/>
            </a:xfrm>
            <a:custGeom>
              <a:avLst/>
              <a:gdLst/>
              <a:ahLst/>
              <a:cxnLst/>
              <a:rect l="l" t="t" r="r" b="b"/>
              <a:pathLst>
                <a:path w="6264" h="2383" extrusionOk="0">
                  <a:moveTo>
                    <a:pt x="1" y="1"/>
                  </a:moveTo>
                  <a:cubicBezTo>
                    <a:pt x="1" y="1"/>
                    <a:pt x="1334" y="715"/>
                    <a:pt x="3061" y="1370"/>
                  </a:cubicBezTo>
                  <a:cubicBezTo>
                    <a:pt x="4787" y="2037"/>
                    <a:pt x="6263" y="2382"/>
                    <a:pt x="6263" y="2382"/>
                  </a:cubicBezTo>
                  <a:cubicBezTo>
                    <a:pt x="6263" y="2382"/>
                    <a:pt x="4930" y="1668"/>
                    <a:pt x="3192" y="1013"/>
                  </a:cubicBezTo>
                  <a:cubicBezTo>
                    <a:pt x="147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9" name="Google Shape;17559;p56"/>
            <p:cNvSpPr/>
            <p:nvPr/>
          </p:nvSpPr>
          <p:spPr>
            <a:xfrm>
              <a:off x="4058525" y="2714150"/>
              <a:ext cx="124750" cy="47350"/>
            </a:xfrm>
            <a:custGeom>
              <a:avLst/>
              <a:gdLst/>
              <a:ahLst/>
              <a:cxnLst/>
              <a:rect l="l" t="t" r="r" b="b"/>
              <a:pathLst>
                <a:path w="4990" h="1894" extrusionOk="0">
                  <a:moveTo>
                    <a:pt x="1" y="1"/>
                  </a:moveTo>
                  <a:cubicBezTo>
                    <a:pt x="1" y="1"/>
                    <a:pt x="1060" y="608"/>
                    <a:pt x="2430" y="1132"/>
                  </a:cubicBezTo>
                  <a:cubicBezTo>
                    <a:pt x="3799" y="1656"/>
                    <a:pt x="4989" y="1894"/>
                    <a:pt x="4989" y="1894"/>
                  </a:cubicBezTo>
                  <a:cubicBezTo>
                    <a:pt x="4989" y="1894"/>
                    <a:pt x="3942" y="1275"/>
                    <a:pt x="2561" y="763"/>
                  </a:cubicBezTo>
                  <a:cubicBezTo>
                    <a:pt x="1191" y="23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0" name="Google Shape;17560;p56"/>
            <p:cNvSpPr/>
            <p:nvPr/>
          </p:nvSpPr>
          <p:spPr>
            <a:xfrm>
              <a:off x="4118350" y="2718625"/>
              <a:ext cx="130400" cy="49425"/>
            </a:xfrm>
            <a:custGeom>
              <a:avLst/>
              <a:gdLst/>
              <a:ahLst/>
              <a:cxnLst/>
              <a:rect l="l" t="t" r="r" b="b"/>
              <a:pathLst>
                <a:path w="5216" h="1977" extrusionOk="0">
                  <a:moveTo>
                    <a:pt x="1" y="0"/>
                  </a:moveTo>
                  <a:cubicBezTo>
                    <a:pt x="1" y="0"/>
                    <a:pt x="1096" y="619"/>
                    <a:pt x="2537" y="1179"/>
                  </a:cubicBezTo>
                  <a:cubicBezTo>
                    <a:pt x="3978" y="1715"/>
                    <a:pt x="5216" y="1977"/>
                    <a:pt x="5216" y="1977"/>
                  </a:cubicBezTo>
                  <a:cubicBezTo>
                    <a:pt x="5216" y="1977"/>
                    <a:pt x="4120" y="1358"/>
                    <a:pt x="2680" y="798"/>
                  </a:cubicBezTo>
                  <a:cubicBezTo>
                    <a:pt x="1239" y="2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1" name="Google Shape;17561;p56"/>
            <p:cNvSpPr/>
            <p:nvPr/>
          </p:nvSpPr>
          <p:spPr>
            <a:xfrm>
              <a:off x="5117900" y="2785300"/>
              <a:ext cx="11625" cy="60150"/>
            </a:xfrm>
            <a:custGeom>
              <a:avLst/>
              <a:gdLst/>
              <a:ahLst/>
              <a:cxnLst/>
              <a:rect l="l" t="t" r="r" b="b"/>
              <a:pathLst>
                <a:path w="465" h="2406" extrusionOk="0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57" y="96"/>
                    <a:pt x="214" y="322"/>
                  </a:cubicBezTo>
                  <a:cubicBezTo>
                    <a:pt x="119" y="512"/>
                    <a:pt x="0" y="846"/>
                    <a:pt x="0" y="1203"/>
                  </a:cubicBezTo>
                  <a:cubicBezTo>
                    <a:pt x="0" y="1572"/>
                    <a:pt x="95" y="1881"/>
                    <a:pt x="202" y="2096"/>
                  </a:cubicBezTo>
                  <a:cubicBezTo>
                    <a:pt x="310" y="2298"/>
                    <a:pt x="417" y="2405"/>
                    <a:pt x="417" y="2405"/>
                  </a:cubicBezTo>
                  <a:cubicBezTo>
                    <a:pt x="417" y="2405"/>
                    <a:pt x="417" y="2262"/>
                    <a:pt x="393" y="2036"/>
                  </a:cubicBezTo>
                  <a:lnTo>
                    <a:pt x="393" y="1203"/>
                  </a:lnTo>
                  <a:cubicBezTo>
                    <a:pt x="417" y="893"/>
                    <a:pt x="417" y="596"/>
                    <a:pt x="429" y="369"/>
                  </a:cubicBezTo>
                  <a:cubicBezTo>
                    <a:pt x="441" y="131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2" name="Google Shape;17562;p56"/>
            <p:cNvSpPr/>
            <p:nvPr/>
          </p:nvSpPr>
          <p:spPr>
            <a:xfrm>
              <a:off x="5097050" y="2811200"/>
              <a:ext cx="10750" cy="29775"/>
            </a:xfrm>
            <a:custGeom>
              <a:avLst/>
              <a:gdLst/>
              <a:ahLst/>
              <a:cxnLst/>
              <a:rect l="l" t="t" r="r" b="b"/>
              <a:pathLst>
                <a:path w="430" h="1191" extrusionOk="0">
                  <a:moveTo>
                    <a:pt x="191" y="0"/>
                  </a:moveTo>
                  <a:cubicBezTo>
                    <a:pt x="191" y="0"/>
                    <a:pt x="1" y="262"/>
                    <a:pt x="24" y="607"/>
                  </a:cubicBezTo>
                  <a:cubicBezTo>
                    <a:pt x="48" y="941"/>
                    <a:pt x="251" y="1191"/>
                    <a:pt x="251" y="1191"/>
                  </a:cubicBezTo>
                  <a:cubicBezTo>
                    <a:pt x="251" y="1191"/>
                    <a:pt x="429" y="905"/>
                    <a:pt x="417" y="583"/>
                  </a:cubicBezTo>
                  <a:cubicBezTo>
                    <a:pt x="405" y="25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3" name="Google Shape;17563;p56"/>
            <p:cNvSpPr/>
            <p:nvPr/>
          </p:nvSpPr>
          <p:spPr>
            <a:xfrm>
              <a:off x="5064025" y="2168250"/>
              <a:ext cx="10725" cy="52425"/>
            </a:xfrm>
            <a:custGeom>
              <a:avLst/>
              <a:gdLst/>
              <a:ahLst/>
              <a:cxnLst/>
              <a:rect l="l" t="t" r="r" b="b"/>
              <a:pathLst>
                <a:path w="429" h="2097" extrusionOk="0">
                  <a:moveTo>
                    <a:pt x="214" y="1"/>
                  </a:moveTo>
                  <a:cubicBezTo>
                    <a:pt x="214" y="1"/>
                    <a:pt x="60" y="477"/>
                    <a:pt x="24" y="1048"/>
                  </a:cubicBezTo>
                  <a:cubicBezTo>
                    <a:pt x="0" y="1608"/>
                    <a:pt x="95" y="2096"/>
                    <a:pt x="95" y="2096"/>
                  </a:cubicBezTo>
                  <a:cubicBezTo>
                    <a:pt x="95" y="2096"/>
                    <a:pt x="155" y="2001"/>
                    <a:pt x="226" y="1798"/>
                  </a:cubicBezTo>
                  <a:cubicBezTo>
                    <a:pt x="310" y="1608"/>
                    <a:pt x="393" y="1358"/>
                    <a:pt x="417" y="1060"/>
                  </a:cubicBezTo>
                  <a:cubicBezTo>
                    <a:pt x="429" y="763"/>
                    <a:pt x="381" y="489"/>
                    <a:pt x="322" y="298"/>
                  </a:cubicBezTo>
                  <a:cubicBezTo>
                    <a:pt x="274" y="120"/>
                    <a:pt x="214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4" name="Google Shape;17564;p56"/>
            <p:cNvSpPr/>
            <p:nvPr/>
          </p:nvSpPr>
          <p:spPr>
            <a:xfrm>
              <a:off x="3860000" y="2309950"/>
              <a:ext cx="44975" cy="74425"/>
            </a:xfrm>
            <a:custGeom>
              <a:avLst/>
              <a:gdLst/>
              <a:ahLst/>
              <a:cxnLst/>
              <a:rect l="l" t="t" r="r" b="b"/>
              <a:pathLst>
                <a:path w="1799" h="2977" extrusionOk="0">
                  <a:moveTo>
                    <a:pt x="1798" y="0"/>
                  </a:moveTo>
                  <a:lnTo>
                    <a:pt x="1798" y="0"/>
                  </a:lnTo>
                  <a:cubicBezTo>
                    <a:pt x="1798" y="0"/>
                    <a:pt x="1227" y="572"/>
                    <a:pt x="727" y="1393"/>
                  </a:cubicBezTo>
                  <a:cubicBezTo>
                    <a:pt x="238" y="2226"/>
                    <a:pt x="0" y="2977"/>
                    <a:pt x="0" y="2977"/>
                  </a:cubicBezTo>
                  <a:cubicBezTo>
                    <a:pt x="0" y="2977"/>
                    <a:pt x="572" y="2417"/>
                    <a:pt x="1072" y="1595"/>
                  </a:cubicBezTo>
                  <a:cubicBezTo>
                    <a:pt x="1560" y="774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5" name="Google Shape;17565;p56"/>
            <p:cNvSpPr/>
            <p:nvPr/>
          </p:nvSpPr>
          <p:spPr>
            <a:xfrm>
              <a:off x="3877250" y="2371850"/>
              <a:ext cx="14625" cy="20850"/>
            </a:xfrm>
            <a:custGeom>
              <a:avLst/>
              <a:gdLst/>
              <a:ahLst/>
              <a:cxnLst/>
              <a:rect l="l" t="t" r="r" b="b"/>
              <a:pathLst>
                <a:path w="585" h="834" extrusionOk="0">
                  <a:moveTo>
                    <a:pt x="572" y="0"/>
                  </a:moveTo>
                  <a:cubicBezTo>
                    <a:pt x="572" y="0"/>
                    <a:pt x="513" y="24"/>
                    <a:pt x="418" y="84"/>
                  </a:cubicBezTo>
                  <a:cubicBezTo>
                    <a:pt x="346" y="143"/>
                    <a:pt x="239" y="227"/>
                    <a:pt x="168" y="322"/>
                  </a:cubicBezTo>
                  <a:cubicBezTo>
                    <a:pt x="96" y="429"/>
                    <a:pt x="48" y="548"/>
                    <a:pt x="37" y="655"/>
                  </a:cubicBezTo>
                  <a:cubicBezTo>
                    <a:pt x="1" y="762"/>
                    <a:pt x="1" y="834"/>
                    <a:pt x="1" y="834"/>
                  </a:cubicBezTo>
                  <a:cubicBezTo>
                    <a:pt x="1" y="834"/>
                    <a:pt x="72" y="834"/>
                    <a:pt x="179" y="786"/>
                  </a:cubicBezTo>
                  <a:cubicBezTo>
                    <a:pt x="275" y="739"/>
                    <a:pt x="394" y="667"/>
                    <a:pt x="477" y="548"/>
                  </a:cubicBezTo>
                  <a:cubicBezTo>
                    <a:pt x="560" y="429"/>
                    <a:pt x="584" y="274"/>
                    <a:pt x="584" y="179"/>
                  </a:cubicBezTo>
                  <a:cubicBezTo>
                    <a:pt x="584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6" name="Google Shape;17566;p56"/>
            <p:cNvSpPr/>
            <p:nvPr/>
          </p:nvSpPr>
          <p:spPr>
            <a:xfrm>
              <a:off x="3895125" y="2380475"/>
              <a:ext cx="16100" cy="16400"/>
            </a:xfrm>
            <a:custGeom>
              <a:avLst/>
              <a:gdLst/>
              <a:ahLst/>
              <a:cxnLst/>
              <a:rect l="l" t="t" r="r" b="b"/>
              <a:pathLst>
                <a:path w="644" h="656" extrusionOk="0">
                  <a:moveTo>
                    <a:pt x="596" y="1"/>
                  </a:moveTo>
                  <a:lnTo>
                    <a:pt x="596" y="1"/>
                  </a:lnTo>
                  <a:cubicBezTo>
                    <a:pt x="595" y="1"/>
                    <a:pt x="334" y="37"/>
                    <a:pt x="167" y="203"/>
                  </a:cubicBezTo>
                  <a:cubicBezTo>
                    <a:pt x="24" y="382"/>
                    <a:pt x="0" y="656"/>
                    <a:pt x="0" y="656"/>
                  </a:cubicBezTo>
                  <a:cubicBezTo>
                    <a:pt x="0" y="656"/>
                    <a:pt x="4" y="656"/>
                    <a:pt x="10" y="656"/>
                  </a:cubicBezTo>
                  <a:cubicBezTo>
                    <a:pt x="62" y="656"/>
                    <a:pt x="306" y="646"/>
                    <a:pt x="465" y="477"/>
                  </a:cubicBezTo>
                  <a:cubicBezTo>
                    <a:pt x="643" y="275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7" name="Google Shape;17567;p56"/>
            <p:cNvSpPr/>
            <p:nvPr/>
          </p:nvSpPr>
          <p:spPr>
            <a:xfrm>
              <a:off x="4099000" y="1753925"/>
              <a:ext cx="31300" cy="50325"/>
            </a:xfrm>
            <a:custGeom>
              <a:avLst/>
              <a:gdLst/>
              <a:ahLst/>
              <a:cxnLst/>
              <a:rect l="l" t="t" r="r" b="b"/>
              <a:pathLst>
                <a:path w="1252" h="2013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251" y="0"/>
                    <a:pt x="811" y="357"/>
                    <a:pt x="465" y="905"/>
                  </a:cubicBezTo>
                  <a:cubicBezTo>
                    <a:pt x="120" y="1465"/>
                    <a:pt x="1" y="2012"/>
                    <a:pt x="1" y="2012"/>
                  </a:cubicBezTo>
                  <a:cubicBezTo>
                    <a:pt x="1" y="2012"/>
                    <a:pt x="453" y="1667"/>
                    <a:pt x="799" y="1107"/>
                  </a:cubicBezTo>
                  <a:cubicBezTo>
                    <a:pt x="1132" y="54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8" name="Google Shape;17568;p56"/>
            <p:cNvSpPr/>
            <p:nvPr/>
          </p:nvSpPr>
          <p:spPr>
            <a:xfrm>
              <a:off x="4130275" y="1766125"/>
              <a:ext cx="14300" cy="18475"/>
            </a:xfrm>
            <a:custGeom>
              <a:avLst/>
              <a:gdLst/>
              <a:ahLst/>
              <a:cxnLst/>
              <a:rect l="l" t="t" r="r" b="b"/>
              <a:pathLst>
                <a:path w="572" h="739" extrusionOk="0">
                  <a:moveTo>
                    <a:pt x="572" y="0"/>
                  </a:moveTo>
                  <a:cubicBezTo>
                    <a:pt x="572" y="0"/>
                    <a:pt x="488" y="0"/>
                    <a:pt x="405" y="24"/>
                  </a:cubicBezTo>
                  <a:cubicBezTo>
                    <a:pt x="298" y="60"/>
                    <a:pt x="179" y="119"/>
                    <a:pt x="107" y="238"/>
                  </a:cubicBezTo>
                  <a:cubicBezTo>
                    <a:pt x="36" y="346"/>
                    <a:pt x="0" y="477"/>
                    <a:pt x="24" y="584"/>
                  </a:cubicBezTo>
                  <a:cubicBezTo>
                    <a:pt x="24" y="679"/>
                    <a:pt x="48" y="739"/>
                    <a:pt x="48" y="739"/>
                  </a:cubicBezTo>
                  <a:lnTo>
                    <a:pt x="191" y="667"/>
                  </a:lnTo>
                  <a:cubicBezTo>
                    <a:pt x="286" y="619"/>
                    <a:pt x="369" y="548"/>
                    <a:pt x="429" y="465"/>
                  </a:cubicBezTo>
                  <a:cubicBezTo>
                    <a:pt x="488" y="358"/>
                    <a:pt x="524" y="250"/>
                    <a:pt x="536" y="167"/>
                  </a:cubicBezTo>
                  <a:cubicBezTo>
                    <a:pt x="572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9" name="Google Shape;17569;p56"/>
            <p:cNvSpPr/>
            <p:nvPr/>
          </p:nvSpPr>
          <p:spPr>
            <a:xfrm>
              <a:off x="3648350" y="2253075"/>
              <a:ext cx="34575" cy="42000"/>
            </a:xfrm>
            <a:custGeom>
              <a:avLst/>
              <a:gdLst/>
              <a:ahLst/>
              <a:cxnLst/>
              <a:rect l="l" t="t" r="r" b="b"/>
              <a:pathLst>
                <a:path w="1383" h="1680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2" y="1"/>
                    <a:pt x="918" y="251"/>
                    <a:pt x="549" y="715"/>
                  </a:cubicBezTo>
                  <a:cubicBezTo>
                    <a:pt x="156" y="1180"/>
                    <a:pt x="1" y="1680"/>
                    <a:pt x="1" y="1680"/>
                  </a:cubicBezTo>
                  <a:cubicBezTo>
                    <a:pt x="1" y="1680"/>
                    <a:pt x="465" y="1430"/>
                    <a:pt x="846" y="965"/>
                  </a:cubicBezTo>
                  <a:cubicBezTo>
                    <a:pt x="1227" y="513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0" name="Google Shape;17570;p56"/>
            <p:cNvSpPr/>
            <p:nvPr/>
          </p:nvSpPr>
          <p:spPr>
            <a:xfrm>
              <a:off x="3665325" y="2277200"/>
              <a:ext cx="19975" cy="22950"/>
            </a:xfrm>
            <a:custGeom>
              <a:avLst/>
              <a:gdLst/>
              <a:ahLst/>
              <a:cxnLst/>
              <a:rect l="l" t="t" r="r" b="b"/>
              <a:pathLst>
                <a:path w="799" h="918" extrusionOk="0">
                  <a:moveTo>
                    <a:pt x="798" y="0"/>
                  </a:moveTo>
                  <a:lnTo>
                    <a:pt x="798" y="0"/>
                  </a:lnTo>
                  <a:cubicBezTo>
                    <a:pt x="798" y="0"/>
                    <a:pt x="465" y="84"/>
                    <a:pt x="251" y="334"/>
                  </a:cubicBezTo>
                  <a:cubicBezTo>
                    <a:pt x="24" y="572"/>
                    <a:pt x="1" y="917"/>
                    <a:pt x="1" y="917"/>
                  </a:cubicBezTo>
                  <a:cubicBezTo>
                    <a:pt x="1" y="917"/>
                    <a:pt x="322" y="834"/>
                    <a:pt x="548" y="584"/>
                  </a:cubicBezTo>
                  <a:cubicBezTo>
                    <a:pt x="774" y="346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1" name="Google Shape;17571;p56"/>
            <p:cNvSpPr/>
            <p:nvPr/>
          </p:nvSpPr>
          <p:spPr>
            <a:xfrm>
              <a:off x="4449050" y="2891250"/>
              <a:ext cx="460800" cy="175350"/>
            </a:xfrm>
            <a:custGeom>
              <a:avLst/>
              <a:gdLst/>
              <a:ahLst/>
              <a:cxnLst/>
              <a:rect l="l" t="t" r="r" b="b"/>
              <a:pathLst>
                <a:path w="18432" h="7014" extrusionOk="0">
                  <a:moveTo>
                    <a:pt x="1" y="1"/>
                  </a:moveTo>
                  <a:cubicBezTo>
                    <a:pt x="1" y="1"/>
                    <a:pt x="4049" y="1751"/>
                    <a:pt x="9145" y="3692"/>
                  </a:cubicBezTo>
                  <a:cubicBezTo>
                    <a:pt x="14229" y="5621"/>
                    <a:pt x="18432" y="7014"/>
                    <a:pt x="18432" y="7014"/>
                  </a:cubicBezTo>
                  <a:cubicBezTo>
                    <a:pt x="18432" y="7014"/>
                    <a:pt x="14383" y="5252"/>
                    <a:pt x="9288" y="3323"/>
                  </a:cubicBezTo>
                  <a:cubicBezTo>
                    <a:pt x="4204" y="138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2" name="Google Shape;17572;p56"/>
            <p:cNvSpPr/>
            <p:nvPr/>
          </p:nvSpPr>
          <p:spPr>
            <a:xfrm>
              <a:off x="4925600" y="3071050"/>
              <a:ext cx="52125" cy="19675"/>
            </a:xfrm>
            <a:custGeom>
              <a:avLst/>
              <a:gdLst/>
              <a:ahLst/>
              <a:cxnLst/>
              <a:rect l="l" t="t" r="r" b="b"/>
              <a:pathLst>
                <a:path w="2085" h="787" extrusionOk="0">
                  <a:moveTo>
                    <a:pt x="1" y="0"/>
                  </a:moveTo>
                  <a:cubicBezTo>
                    <a:pt x="1" y="0"/>
                    <a:pt x="382" y="357"/>
                    <a:pt x="965" y="572"/>
                  </a:cubicBezTo>
                  <a:cubicBezTo>
                    <a:pt x="1548" y="786"/>
                    <a:pt x="2084" y="786"/>
                    <a:pt x="2084" y="786"/>
                  </a:cubicBezTo>
                  <a:cubicBezTo>
                    <a:pt x="2084" y="786"/>
                    <a:pt x="1691" y="429"/>
                    <a:pt x="1108" y="203"/>
                  </a:cubicBezTo>
                  <a:cubicBezTo>
                    <a:pt x="525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3" name="Google Shape;17573;p56"/>
            <p:cNvSpPr/>
            <p:nvPr/>
          </p:nvSpPr>
          <p:spPr>
            <a:xfrm>
              <a:off x="4994950" y="3093775"/>
              <a:ext cx="31875" cy="13500"/>
            </a:xfrm>
            <a:custGeom>
              <a:avLst/>
              <a:gdLst/>
              <a:ahLst/>
              <a:cxnLst/>
              <a:rect l="l" t="t" r="r" b="b"/>
              <a:pathLst>
                <a:path w="1275" h="540" extrusionOk="0">
                  <a:moveTo>
                    <a:pt x="240" y="0"/>
                  </a:moveTo>
                  <a:cubicBezTo>
                    <a:pt x="98" y="0"/>
                    <a:pt x="1" y="20"/>
                    <a:pt x="1" y="20"/>
                  </a:cubicBezTo>
                  <a:cubicBezTo>
                    <a:pt x="1" y="20"/>
                    <a:pt x="215" y="318"/>
                    <a:pt x="572" y="460"/>
                  </a:cubicBezTo>
                  <a:cubicBezTo>
                    <a:pt x="732" y="523"/>
                    <a:pt x="899" y="539"/>
                    <a:pt x="1031" y="539"/>
                  </a:cubicBezTo>
                  <a:cubicBezTo>
                    <a:pt x="1174" y="539"/>
                    <a:pt x="1275" y="520"/>
                    <a:pt x="1275" y="520"/>
                  </a:cubicBezTo>
                  <a:cubicBezTo>
                    <a:pt x="1275" y="520"/>
                    <a:pt x="1049" y="222"/>
                    <a:pt x="703" y="79"/>
                  </a:cubicBezTo>
                  <a:cubicBezTo>
                    <a:pt x="538" y="17"/>
                    <a:pt x="370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4" name="Google Shape;17574;p56"/>
            <p:cNvSpPr/>
            <p:nvPr/>
          </p:nvSpPr>
          <p:spPr>
            <a:xfrm>
              <a:off x="5042275" y="3114625"/>
              <a:ext cx="26825" cy="11900"/>
            </a:xfrm>
            <a:custGeom>
              <a:avLst/>
              <a:gdLst/>
              <a:ahLst/>
              <a:cxnLst/>
              <a:rect l="l" t="t" r="r" b="b"/>
              <a:pathLst>
                <a:path w="1073" h="476" extrusionOk="0">
                  <a:moveTo>
                    <a:pt x="272" y="0"/>
                  </a:moveTo>
                  <a:cubicBezTo>
                    <a:pt x="116" y="0"/>
                    <a:pt x="1" y="31"/>
                    <a:pt x="1" y="31"/>
                  </a:cubicBezTo>
                  <a:cubicBezTo>
                    <a:pt x="1" y="31"/>
                    <a:pt x="168" y="305"/>
                    <a:pt x="465" y="424"/>
                  </a:cubicBezTo>
                  <a:cubicBezTo>
                    <a:pt x="572" y="463"/>
                    <a:pt x="681" y="475"/>
                    <a:pt x="776" y="475"/>
                  </a:cubicBezTo>
                  <a:cubicBezTo>
                    <a:pt x="946" y="475"/>
                    <a:pt x="1072" y="436"/>
                    <a:pt x="1072" y="436"/>
                  </a:cubicBezTo>
                  <a:cubicBezTo>
                    <a:pt x="1072" y="436"/>
                    <a:pt x="906" y="162"/>
                    <a:pt x="608" y="55"/>
                  </a:cubicBezTo>
                  <a:cubicBezTo>
                    <a:pt x="492" y="13"/>
                    <a:pt x="373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5" name="Google Shape;17575;p56"/>
            <p:cNvSpPr/>
            <p:nvPr/>
          </p:nvSpPr>
          <p:spPr>
            <a:xfrm>
              <a:off x="5104500" y="3139425"/>
              <a:ext cx="44375" cy="16800"/>
            </a:xfrm>
            <a:custGeom>
              <a:avLst/>
              <a:gdLst/>
              <a:ahLst/>
              <a:cxnLst/>
              <a:rect l="l" t="t" r="r" b="b"/>
              <a:pathLst>
                <a:path w="1775" h="672" extrusionOk="0">
                  <a:moveTo>
                    <a:pt x="102" y="1"/>
                  </a:moveTo>
                  <a:cubicBezTo>
                    <a:pt x="37" y="1"/>
                    <a:pt x="0" y="4"/>
                    <a:pt x="0" y="4"/>
                  </a:cubicBezTo>
                  <a:cubicBezTo>
                    <a:pt x="0" y="4"/>
                    <a:pt x="322" y="325"/>
                    <a:pt x="822" y="516"/>
                  </a:cubicBezTo>
                  <a:cubicBezTo>
                    <a:pt x="1207" y="657"/>
                    <a:pt x="1578" y="671"/>
                    <a:pt x="1717" y="671"/>
                  </a:cubicBezTo>
                  <a:cubicBezTo>
                    <a:pt x="1754" y="671"/>
                    <a:pt x="1774" y="670"/>
                    <a:pt x="1774" y="670"/>
                  </a:cubicBezTo>
                  <a:cubicBezTo>
                    <a:pt x="1774" y="670"/>
                    <a:pt x="1441" y="325"/>
                    <a:pt x="953" y="147"/>
                  </a:cubicBezTo>
                  <a:cubicBezTo>
                    <a:pt x="596" y="19"/>
                    <a:pt x="263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6" name="Google Shape;17576;p56"/>
            <p:cNvSpPr/>
            <p:nvPr/>
          </p:nvSpPr>
          <p:spPr>
            <a:xfrm>
              <a:off x="3391175" y="2492100"/>
              <a:ext cx="606350" cy="231000"/>
            </a:xfrm>
            <a:custGeom>
              <a:avLst/>
              <a:gdLst/>
              <a:ahLst/>
              <a:cxnLst/>
              <a:rect l="l" t="t" r="r" b="b"/>
              <a:pathLst>
                <a:path w="24254" h="9240" extrusionOk="0">
                  <a:moveTo>
                    <a:pt x="1" y="1"/>
                  </a:moveTo>
                  <a:cubicBezTo>
                    <a:pt x="2" y="1"/>
                    <a:pt x="5359" y="2263"/>
                    <a:pt x="12050" y="4799"/>
                  </a:cubicBezTo>
                  <a:cubicBezTo>
                    <a:pt x="18753" y="7347"/>
                    <a:pt x="24254" y="9240"/>
                    <a:pt x="24254" y="9240"/>
                  </a:cubicBezTo>
                  <a:cubicBezTo>
                    <a:pt x="24254" y="9240"/>
                    <a:pt x="18896" y="6978"/>
                    <a:pt x="12205" y="4430"/>
                  </a:cubicBezTo>
                  <a:cubicBezTo>
                    <a:pt x="5502" y="188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7" name="Google Shape;17577;p56"/>
            <p:cNvSpPr/>
            <p:nvPr/>
          </p:nvSpPr>
          <p:spPr>
            <a:xfrm>
              <a:off x="3365875" y="2483750"/>
              <a:ext cx="10450" cy="7200"/>
            </a:xfrm>
            <a:custGeom>
              <a:avLst/>
              <a:gdLst/>
              <a:ahLst/>
              <a:cxnLst/>
              <a:rect l="l" t="t" r="r" b="b"/>
              <a:pathLst>
                <a:path w="418" h="288" extrusionOk="0">
                  <a:moveTo>
                    <a:pt x="178" y="0"/>
                  </a:moveTo>
                  <a:cubicBezTo>
                    <a:pt x="157" y="0"/>
                    <a:pt x="144" y="1"/>
                    <a:pt x="144" y="1"/>
                  </a:cubicBezTo>
                  <a:cubicBezTo>
                    <a:pt x="144" y="1"/>
                    <a:pt x="1" y="156"/>
                    <a:pt x="25" y="227"/>
                  </a:cubicBezTo>
                  <a:cubicBezTo>
                    <a:pt x="51" y="281"/>
                    <a:pt x="172" y="288"/>
                    <a:pt x="231" y="288"/>
                  </a:cubicBezTo>
                  <a:cubicBezTo>
                    <a:pt x="250" y="288"/>
                    <a:pt x="263" y="287"/>
                    <a:pt x="263" y="287"/>
                  </a:cubicBezTo>
                  <a:cubicBezTo>
                    <a:pt x="263" y="287"/>
                    <a:pt x="418" y="132"/>
                    <a:pt x="382" y="61"/>
                  </a:cubicBezTo>
                  <a:cubicBezTo>
                    <a:pt x="364" y="7"/>
                    <a:pt x="239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8" name="Google Shape;17578;p56"/>
            <p:cNvSpPr/>
            <p:nvPr/>
          </p:nvSpPr>
          <p:spPr>
            <a:xfrm>
              <a:off x="3254550" y="2441875"/>
              <a:ext cx="25325" cy="11775"/>
            </a:xfrm>
            <a:custGeom>
              <a:avLst/>
              <a:gdLst/>
              <a:ahLst/>
              <a:cxnLst/>
              <a:rect l="l" t="t" r="r" b="b"/>
              <a:pathLst>
                <a:path w="1013" h="471" extrusionOk="0">
                  <a:moveTo>
                    <a:pt x="288" y="1"/>
                  </a:moveTo>
                  <a:cubicBezTo>
                    <a:pt x="124" y="1"/>
                    <a:pt x="1" y="45"/>
                    <a:pt x="1" y="45"/>
                  </a:cubicBezTo>
                  <a:cubicBezTo>
                    <a:pt x="1" y="45"/>
                    <a:pt x="144" y="307"/>
                    <a:pt x="430" y="414"/>
                  </a:cubicBezTo>
                  <a:cubicBezTo>
                    <a:pt x="532" y="457"/>
                    <a:pt x="635" y="470"/>
                    <a:pt x="726" y="470"/>
                  </a:cubicBezTo>
                  <a:cubicBezTo>
                    <a:pt x="890" y="470"/>
                    <a:pt x="1013" y="426"/>
                    <a:pt x="1013" y="426"/>
                  </a:cubicBezTo>
                  <a:cubicBezTo>
                    <a:pt x="1013" y="426"/>
                    <a:pt x="858" y="164"/>
                    <a:pt x="584" y="57"/>
                  </a:cubicBezTo>
                  <a:cubicBezTo>
                    <a:pt x="482" y="14"/>
                    <a:pt x="379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9" name="Google Shape;17579;p56"/>
            <p:cNvSpPr/>
            <p:nvPr/>
          </p:nvSpPr>
          <p:spPr>
            <a:xfrm>
              <a:off x="4807725" y="3065975"/>
              <a:ext cx="148550" cy="56575"/>
            </a:xfrm>
            <a:custGeom>
              <a:avLst/>
              <a:gdLst/>
              <a:ahLst/>
              <a:cxnLst/>
              <a:rect l="l" t="t" r="r" b="b"/>
              <a:pathLst>
                <a:path w="5942" h="226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75" y="691"/>
                    <a:pt x="2906" y="1310"/>
                  </a:cubicBezTo>
                  <a:cubicBezTo>
                    <a:pt x="4549" y="1942"/>
                    <a:pt x="5942" y="2263"/>
                    <a:pt x="5942" y="2263"/>
                  </a:cubicBezTo>
                  <a:cubicBezTo>
                    <a:pt x="5942" y="2263"/>
                    <a:pt x="4692" y="1572"/>
                    <a:pt x="3037" y="953"/>
                  </a:cubicBezTo>
                  <a:cubicBezTo>
                    <a:pt x="1406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0" name="Google Shape;17580;p56"/>
            <p:cNvSpPr/>
            <p:nvPr/>
          </p:nvSpPr>
          <p:spPr>
            <a:xfrm>
              <a:off x="3101575" y="21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1" name="Google Shape;17581;p56"/>
            <p:cNvSpPr/>
            <p:nvPr/>
          </p:nvSpPr>
          <p:spPr>
            <a:xfrm>
              <a:off x="3335525" y="197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2" name="Google Shape;17582;p56"/>
            <p:cNvSpPr/>
            <p:nvPr/>
          </p:nvSpPr>
          <p:spPr>
            <a:xfrm>
              <a:off x="4480000" y="1694975"/>
              <a:ext cx="472725" cy="324775"/>
            </a:xfrm>
            <a:custGeom>
              <a:avLst/>
              <a:gdLst/>
              <a:ahLst/>
              <a:cxnLst/>
              <a:rect l="l" t="t" r="r" b="b"/>
              <a:pathLst>
                <a:path w="18909" h="12991" extrusionOk="0">
                  <a:moveTo>
                    <a:pt x="18634" y="1"/>
                  </a:moveTo>
                  <a:lnTo>
                    <a:pt x="18634" y="1"/>
                  </a:lnTo>
                  <a:cubicBezTo>
                    <a:pt x="18682" y="156"/>
                    <a:pt x="18730" y="406"/>
                    <a:pt x="18741" y="715"/>
                  </a:cubicBezTo>
                  <a:cubicBezTo>
                    <a:pt x="18753" y="1346"/>
                    <a:pt x="18587" y="2299"/>
                    <a:pt x="17956" y="3204"/>
                  </a:cubicBezTo>
                  <a:cubicBezTo>
                    <a:pt x="17325" y="4120"/>
                    <a:pt x="16182" y="4894"/>
                    <a:pt x="14777" y="5335"/>
                  </a:cubicBezTo>
                  <a:cubicBezTo>
                    <a:pt x="13384" y="5787"/>
                    <a:pt x="11729" y="5894"/>
                    <a:pt x="9990" y="6109"/>
                  </a:cubicBezTo>
                  <a:cubicBezTo>
                    <a:pt x="8228" y="6299"/>
                    <a:pt x="6561" y="6752"/>
                    <a:pt x="5180" y="7430"/>
                  </a:cubicBezTo>
                  <a:cubicBezTo>
                    <a:pt x="3787" y="8097"/>
                    <a:pt x="2668" y="8966"/>
                    <a:pt x="1882" y="9811"/>
                  </a:cubicBezTo>
                  <a:cubicBezTo>
                    <a:pt x="1073" y="10657"/>
                    <a:pt x="608" y="11478"/>
                    <a:pt x="358" y="12074"/>
                  </a:cubicBezTo>
                  <a:cubicBezTo>
                    <a:pt x="215" y="12359"/>
                    <a:pt x="156" y="12586"/>
                    <a:pt x="96" y="12752"/>
                  </a:cubicBezTo>
                  <a:cubicBezTo>
                    <a:pt x="37" y="12907"/>
                    <a:pt x="1" y="12990"/>
                    <a:pt x="1" y="12990"/>
                  </a:cubicBezTo>
                  <a:cubicBezTo>
                    <a:pt x="1" y="12990"/>
                    <a:pt x="37" y="12907"/>
                    <a:pt x="108" y="12752"/>
                  </a:cubicBezTo>
                  <a:cubicBezTo>
                    <a:pt x="180" y="12609"/>
                    <a:pt x="275" y="12371"/>
                    <a:pt x="442" y="12097"/>
                  </a:cubicBezTo>
                  <a:cubicBezTo>
                    <a:pt x="739" y="11538"/>
                    <a:pt x="1251" y="10764"/>
                    <a:pt x="2085" y="10002"/>
                  </a:cubicBezTo>
                  <a:cubicBezTo>
                    <a:pt x="3692" y="8442"/>
                    <a:pt x="6609" y="7025"/>
                    <a:pt x="10050" y="6704"/>
                  </a:cubicBezTo>
                  <a:cubicBezTo>
                    <a:pt x="11764" y="6502"/>
                    <a:pt x="13467" y="6347"/>
                    <a:pt x="14931" y="5811"/>
                  </a:cubicBezTo>
                  <a:cubicBezTo>
                    <a:pt x="16396" y="5299"/>
                    <a:pt x="17587" y="4394"/>
                    <a:pt x="18194" y="3370"/>
                  </a:cubicBezTo>
                  <a:cubicBezTo>
                    <a:pt x="18813" y="2358"/>
                    <a:pt x="18908" y="1358"/>
                    <a:pt x="18813" y="715"/>
                  </a:cubicBezTo>
                  <a:cubicBezTo>
                    <a:pt x="18777" y="406"/>
                    <a:pt x="18694" y="167"/>
                    <a:pt x="18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3" name="Google Shape;17583;p56"/>
            <p:cNvSpPr/>
            <p:nvPr/>
          </p:nvSpPr>
          <p:spPr>
            <a:xfrm>
              <a:off x="4942875" y="1689025"/>
              <a:ext cx="163425" cy="922750"/>
            </a:xfrm>
            <a:custGeom>
              <a:avLst/>
              <a:gdLst/>
              <a:ahLst/>
              <a:cxnLst/>
              <a:rect l="l" t="t" r="r" b="b"/>
              <a:pathLst>
                <a:path w="6537" h="36910" extrusionOk="0">
                  <a:moveTo>
                    <a:pt x="0" y="1"/>
                  </a:moveTo>
                  <a:cubicBezTo>
                    <a:pt x="2" y="2"/>
                    <a:pt x="121" y="73"/>
                    <a:pt x="334" y="227"/>
                  </a:cubicBezTo>
                  <a:cubicBezTo>
                    <a:pt x="536" y="370"/>
                    <a:pt x="822" y="608"/>
                    <a:pt x="1155" y="989"/>
                  </a:cubicBezTo>
                  <a:cubicBezTo>
                    <a:pt x="1810" y="1703"/>
                    <a:pt x="2501" y="2953"/>
                    <a:pt x="3060" y="4596"/>
                  </a:cubicBezTo>
                  <a:cubicBezTo>
                    <a:pt x="3620" y="6263"/>
                    <a:pt x="4215" y="8252"/>
                    <a:pt x="4691" y="10514"/>
                  </a:cubicBezTo>
                  <a:cubicBezTo>
                    <a:pt x="5144" y="12776"/>
                    <a:pt x="5501" y="15288"/>
                    <a:pt x="5632" y="17931"/>
                  </a:cubicBezTo>
                  <a:cubicBezTo>
                    <a:pt x="5918" y="23253"/>
                    <a:pt x="5275" y="28075"/>
                    <a:pt x="4465" y="31469"/>
                  </a:cubicBezTo>
                  <a:cubicBezTo>
                    <a:pt x="4275" y="32326"/>
                    <a:pt x="4096" y="33088"/>
                    <a:pt x="3894" y="33755"/>
                  </a:cubicBezTo>
                  <a:cubicBezTo>
                    <a:pt x="3691" y="34422"/>
                    <a:pt x="3536" y="35005"/>
                    <a:pt x="3370" y="35469"/>
                  </a:cubicBezTo>
                  <a:cubicBezTo>
                    <a:pt x="3072" y="36386"/>
                    <a:pt x="2893" y="36910"/>
                    <a:pt x="2893" y="36910"/>
                  </a:cubicBezTo>
                  <a:cubicBezTo>
                    <a:pt x="2893" y="36910"/>
                    <a:pt x="3096" y="36410"/>
                    <a:pt x="3477" y="35457"/>
                  </a:cubicBezTo>
                  <a:cubicBezTo>
                    <a:pt x="3667" y="35005"/>
                    <a:pt x="3858" y="34422"/>
                    <a:pt x="4084" y="33767"/>
                  </a:cubicBezTo>
                  <a:cubicBezTo>
                    <a:pt x="4322" y="33112"/>
                    <a:pt x="4548" y="32362"/>
                    <a:pt x="4787" y="31504"/>
                  </a:cubicBezTo>
                  <a:cubicBezTo>
                    <a:pt x="5739" y="28135"/>
                    <a:pt x="6537" y="23265"/>
                    <a:pt x="6251" y="17872"/>
                  </a:cubicBezTo>
                  <a:cubicBezTo>
                    <a:pt x="6108" y="15193"/>
                    <a:pt x="5715" y="12657"/>
                    <a:pt x="5203" y="10371"/>
                  </a:cubicBezTo>
                  <a:cubicBezTo>
                    <a:pt x="4667" y="8109"/>
                    <a:pt x="3977" y="6120"/>
                    <a:pt x="3358" y="4477"/>
                  </a:cubicBezTo>
                  <a:cubicBezTo>
                    <a:pt x="2715" y="2846"/>
                    <a:pt x="1929" y="1608"/>
                    <a:pt x="1227" y="905"/>
                  </a:cubicBezTo>
                  <a:cubicBezTo>
                    <a:pt x="869" y="572"/>
                    <a:pt x="560" y="346"/>
                    <a:pt x="345" y="191"/>
                  </a:cubicBezTo>
                  <a:cubicBezTo>
                    <a:pt x="121" y="73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4" name="Google Shape;17584;p56"/>
            <p:cNvSpPr/>
            <p:nvPr/>
          </p:nvSpPr>
          <p:spPr>
            <a:xfrm>
              <a:off x="4221650" y="2505975"/>
              <a:ext cx="790600" cy="210275"/>
            </a:xfrm>
            <a:custGeom>
              <a:avLst/>
              <a:gdLst/>
              <a:ahLst/>
              <a:cxnLst/>
              <a:rect l="l" t="t" r="r" b="b"/>
              <a:pathLst>
                <a:path w="31624" h="8411" extrusionOk="0">
                  <a:moveTo>
                    <a:pt x="31623" y="3934"/>
                  </a:moveTo>
                  <a:cubicBezTo>
                    <a:pt x="31623" y="3934"/>
                    <a:pt x="31516" y="3994"/>
                    <a:pt x="31314" y="4125"/>
                  </a:cubicBezTo>
                  <a:cubicBezTo>
                    <a:pt x="31516" y="4006"/>
                    <a:pt x="31623" y="3934"/>
                    <a:pt x="31623" y="3934"/>
                  </a:cubicBezTo>
                  <a:close/>
                  <a:moveTo>
                    <a:pt x="14063" y="0"/>
                  </a:moveTo>
                  <a:cubicBezTo>
                    <a:pt x="11743" y="0"/>
                    <a:pt x="9519" y="291"/>
                    <a:pt x="7573" y="910"/>
                  </a:cubicBezTo>
                  <a:cubicBezTo>
                    <a:pt x="5489" y="1589"/>
                    <a:pt x="3751" y="2660"/>
                    <a:pt x="2584" y="3827"/>
                  </a:cubicBezTo>
                  <a:cubicBezTo>
                    <a:pt x="1393" y="4994"/>
                    <a:pt x="739" y="6196"/>
                    <a:pt x="417" y="7042"/>
                  </a:cubicBezTo>
                  <a:cubicBezTo>
                    <a:pt x="238" y="7482"/>
                    <a:pt x="143" y="7816"/>
                    <a:pt x="84" y="8054"/>
                  </a:cubicBezTo>
                  <a:lnTo>
                    <a:pt x="35" y="8264"/>
                  </a:lnTo>
                  <a:lnTo>
                    <a:pt x="35" y="8264"/>
                  </a:lnTo>
                  <a:cubicBezTo>
                    <a:pt x="49" y="8208"/>
                    <a:pt x="69" y="8138"/>
                    <a:pt x="96" y="8054"/>
                  </a:cubicBezTo>
                  <a:cubicBezTo>
                    <a:pt x="179" y="7840"/>
                    <a:pt x="298" y="7506"/>
                    <a:pt x="489" y="7089"/>
                  </a:cubicBezTo>
                  <a:cubicBezTo>
                    <a:pt x="870" y="6268"/>
                    <a:pt x="1572" y="5125"/>
                    <a:pt x="2775" y="4053"/>
                  </a:cubicBezTo>
                  <a:cubicBezTo>
                    <a:pt x="3953" y="2958"/>
                    <a:pt x="5668" y="1982"/>
                    <a:pt x="7704" y="1410"/>
                  </a:cubicBezTo>
                  <a:cubicBezTo>
                    <a:pt x="9608" y="853"/>
                    <a:pt x="11804" y="609"/>
                    <a:pt x="14088" y="609"/>
                  </a:cubicBezTo>
                  <a:cubicBezTo>
                    <a:pt x="14245" y="609"/>
                    <a:pt x="14403" y="610"/>
                    <a:pt x="14562" y="612"/>
                  </a:cubicBezTo>
                  <a:cubicBezTo>
                    <a:pt x="15800" y="648"/>
                    <a:pt x="16991" y="767"/>
                    <a:pt x="18110" y="1053"/>
                  </a:cubicBezTo>
                  <a:cubicBezTo>
                    <a:pt x="19229" y="1315"/>
                    <a:pt x="20229" y="1744"/>
                    <a:pt x="21205" y="2220"/>
                  </a:cubicBezTo>
                  <a:cubicBezTo>
                    <a:pt x="23110" y="3196"/>
                    <a:pt x="24849" y="4184"/>
                    <a:pt x="26468" y="4565"/>
                  </a:cubicBezTo>
                  <a:cubicBezTo>
                    <a:pt x="27191" y="4753"/>
                    <a:pt x="27868" y="4827"/>
                    <a:pt x="28475" y="4827"/>
                  </a:cubicBezTo>
                  <a:cubicBezTo>
                    <a:pt x="29217" y="4827"/>
                    <a:pt x="29853" y="4716"/>
                    <a:pt x="30337" y="4565"/>
                  </a:cubicBezTo>
                  <a:cubicBezTo>
                    <a:pt x="30790" y="4411"/>
                    <a:pt x="31099" y="4244"/>
                    <a:pt x="31314" y="4125"/>
                  </a:cubicBezTo>
                  <a:lnTo>
                    <a:pt x="31314" y="4125"/>
                  </a:lnTo>
                  <a:cubicBezTo>
                    <a:pt x="31088" y="4232"/>
                    <a:pt x="30778" y="4375"/>
                    <a:pt x="30326" y="4482"/>
                  </a:cubicBezTo>
                  <a:cubicBezTo>
                    <a:pt x="29935" y="4582"/>
                    <a:pt x="29455" y="4647"/>
                    <a:pt x="28908" y="4647"/>
                  </a:cubicBezTo>
                  <a:cubicBezTo>
                    <a:pt x="28220" y="4647"/>
                    <a:pt x="27425" y="4545"/>
                    <a:pt x="26563" y="4280"/>
                  </a:cubicBezTo>
                  <a:cubicBezTo>
                    <a:pt x="25003" y="3827"/>
                    <a:pt x="23360" y="2803"/>
                    <a:pt x="21444" y="1779"/>
                  </a:cubicBezTo>
                  <a:cubicBezTo>
                    <a:pt x="20491" y="1267"/>
                    <a:pt x="19419" y="779"/>
                    <a:pt x="18253" y="481"/>
                  </a:cubicBezTo>
                  <a:cubicBezTo>
                    <a:pt x="17098" y="184"/>
                    <a:pt x="15859" y="29"/>
                    <a:pt x="14597" y="5"/>
                  </a:cubicBezTo>
                  <a:cubicBezTo>
                    <a:pt x="14419" y="2"/>
                    <a:pt x="14241" y="0"/>
                    <a:pt x="14063" y="0"/>
                  </a:cubicBezTo>
                  <a:close/>
                  <a:moveTo>
                    <a:pt x="35" y="8264"/>
                  </a:moveTo>
                  <a:cubicBezTo>
                    <a:pt x="10" y="8359"/>
                    <a:pt x="0" y="8411"/>
                    <a:pt x="0" y="8411"/>
                  </a:cubicBezTo>
                  <a:lnTo>
                    <a:pt x="35" y="826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5" name="Google Shape;17585;p56"/>
            <p:cNvSpPr/>
            <p:nvPr/>
          </p:nvSpPr>
          <p:spPr>
            <a:xfrm>
              <a:off x="4967575" y="1766725"/>
              <a:ext cx="70275" cy="246475"/>
            </a:xfrm>
            <a:custGeom>
              <a:avLst/>
              <a:gdLst/>
              <a:ahLst/>
              <a:cxnLst/>
              <a:rect l="l" t="t" r="r" b="b"/>
              <a:pathLst>
                <a:path w="2811" h="98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5" y="560"/>
                    <a:pt x="441" y="1453"/>
                  </a:cubicBezTo>
                  <a:cubicBezTo>
                    <a:pt x="727" y="2346"/>
                    <a:pt x="1084" y="3560"/>
                    <a:pt x="1477" y="4917"/>
                  </a:cubicBezTo>
                  <a:cubicBezTo>
                    <a:pt x="1858" y="6263"/>
                    <a:pt x="2191" y="7501"/>
                    <a:pt x="2429" y="8394"/>
                  </a:cubicBezTo>
                  <a:cubicBezTo>
                    <a:pt x="2644" y="9287"/>
                    <a:pt x="2798" y="9858"/>
                    <a:pt x="2798" y="9858"/>
                  </a:cubicBezTo>
                  <a:cubicBezTo>
                    <a:pt x="2798" y="9858"/>
                    <a:pt x="2810" y="9275"/>
                    <a:pt x="2727" y="8335"/>
                  </a:cubicBezTo>
                  <a:cubicBezTo>
                    <a:pt x="2632" y="7394"/>
                    <a:pt x="2441" y="6120"/>
                    <a:pt x="2048" y="4739"/>
                  </a:cubicBezTo>
                  <a:cubicBezTo>
                    <a:pt x="1667" y="3358"/>
                    <a:pt x="1143" y="2167"/>
                    <a:pt x="727" y="1334"/>
                  </a:cubicBezTo>
                  <a:cubicBezTo>
                    <a:pt x="310" y="50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6" name="Google Shape;17586;p56"/>
            <p:cNvSpPr/>
            <p:nvPr/>
          </p:nvSpPr>
          <p:spPr>
            <a:xfrm>
              <a:off x="4466925" y="1872375"/>
              <a:ext cx="408700" cy="144700"/>
            </a:xfrm>
            <a:custGeom>
              <a:avLst/>
              <a:gdLst/>
              <a:ahLst/>
              <a:cxnLst/>
              <a:rect l="l" t="t" r="r" b="b"/>
              <a:pathLst>
                <a:path w="16348" h="5788" extrusionOk="0">
                  <a:moveTo>
                    <a:pt x="16347" y="1"/>
                  </a:moveTo>
                  <a:cubicBezTo>
                    <a:pt x="16347" y="1"/>
                    <a:pt x="16109" y="96"/>
                    <a:pt x="15657" y="191"/>
                  </a:cubicBezTo>
                  <a:cubicBezTo>
                    <a:pt x="15228" y="310"/>
                    <a:pt x="14585" y="513"/>
                    <a:pt x="13788" y="608"/>
                  </a:cubicBezTo>
                  <a:cubicBezTo>
                    <a:pt x="12990" y="727"/>
                    <a:pt x="12014" y="810"/>
                    <a:pt x="10942" y="846"/>
                  </a:cubicBezTo>
                  <a:cubicBezTo>
                    <a:pt x="9870" y="906"/>
                    <a:pt x="8680" y="941"/>
                    <a:pt x="7430" y="1108"/>
                  </a:cubicBezTo>
                  <a:cubicBezTo>
                    <a:pt x="6191" y="1275"/>
                    <a:pt x="5001" y="1584"/>
                    <a:pt x="4024" y="2073"/>
                  </a:cubicBezTo>
                  <a:cubicBezTo>
                    <a:pt x="3048" y="2549"/>
                    <a:pt x="2238" y="3144"/>
                    <a:pt x="1643" y="3704"/>
                  </a:cubicBezTo>
                  <a:cubicBezTo>
                    <a:pt x="1048" y="4275"/>
                    <a:pt x="643" y="4811"/>
                    <a:pt x="381" y="5180"/>
                  </a:cubicBezTo>
                  <a:cubicBezTo>
                    <a:pt x="262" y="5371"/>
                    <a:pt x="155" y="5525"/>
                    <a:pt x="95" y="5632"/>
                  </a:cubicBezTo>
                  <a:cubicBezTo>
                    <a:pt x="36" y="5740"/>
                    <a:pt x="0" y="5787"/>
                    <a:pt x="0" y="5787"/>
                  </a:cubicBezTo>
                  <a:cubicBezTo>
                    <a:pt x="0" y="5787"/>
                    <a:pt x="36" y="5752"/>
                    <a:pt x="107" y="5644"/>
                  </a:cubicBezTo>
                  <a:cubicBezTo>
                    <a:pt x="167" y="5537"/>
                    <a:pt x="274" y="5406"/>
                    <a:pt x="417" y="5228"/>
                  </a:cubicBezTo>
                  <a:cubicBezTo>
                    <a:pt x="703" y="4882"/>
                    <a:pt x="1131" y="4382"/>
                    <a:pt x="1762" y="3858"/>
                  </a:cubicBezTo>
                  <a:cubicBezTo>
                    <a:pt x="2381" y="3335"/>
                    <a:pt x="3191" y="2787"/>
                    <a:pt x="4155" y="2358"/>
                  </a:cubicBezTo>
                  <a:cubicBezTo>
                    <a:pt x="5120" y="1918"/>
                    <a:pt x="6275" y="1644"/>
                    <a:pt x="7489" y="1477"/>
                  </a:cubicBezTo>
                  <a:cubicBezTo>
                    <a:pt x="8715" y="1311"/>
                    <a:pt x="9906" y="1275"/>
                    <a:pt x="10978" y="1180"/>
                  </a:cubicBezTo>
                  <a:cubicBezTo>
                    <a:pt x="12049" y="1108"/>
                    <a:pt x="13026" y="989"/>
                    <a:pt x="13835" y="822"/>
                  </a:cubicBezTo>
                  <a:cubicBezTo>
                    <a:pt x="14633" y="680"/>
                    <a:pt x="15264" y="453"/>
                    <a:pt x="15693" y="287"/>
                  </a:cubicBezTo>
                  <a:cubicBezTo>
                    <a:pt x="16109" y="108"/>
                    <a:pt x="16347" y="1"/>
                    <a:pt x="163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7" name="Google Shape;17587;p56"/>
            <p:cNvSpPr/>
            <p:nvPr/>
          </p:nvSpPr>
          <p:spPr>
            <a:xfrm>
              <a:off x="4889875" y="1845000"/>
              <a:ext cx="31575" cy="22050"/>
            </a:xfrm>
            <a:custGeom>
              <a:avLst/>
              <a:gdLst/>
              <a:ahLst/>
              <a:cxnLst/>
              <a:rect l="l" t="t" r="r" b="b"/>
              <a:pathLst>
                <a:path w="1263" h="882" extrusionOk="0">
                  <a:moveTo>
                    <a:pt x="1263" y="0"/>
                  </a:moveTo>
                  <a:cubicBezTo>
                    <a:pt x="1263" y="0"/>
                    <a:pt x="870" y="60"/>
                    <a:pt x="537" y="298"/>
                  </a:cubicBezTo>
                  <a:cubicBezTo>
                    <a:pt x="191" y="536"/>
                    <a:pt x="1" y="882"/>
                    <a:pt x="1" y="882"/>
                  </a:cubicBezTo>
                  <a:cubicBezTo>
                    <a:pt x="1" y="882"/>
                    <a:pt x="370" y="822"/>
                    <a:pt x="727" y="584"/>
                  </a:cubicBezTo>
                  <a:cubicBezTo>
                    <a:pt x="1072" y="346"/>
                    <a:pt x="1263" y="1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8" name="Google Shape;17588;p56"/>
            <p:cNvSpPr/>
            <p:nvPr/>
          </p:nvSpPr>
          <p:spPr>
            <a:xfrm>
              <a:off x="5036025" y="2284350"/>
              <a:ext cx="21750" cy="156575"/>
            </a:xfrm>
            <a:custGeom>
              <a:avLst/>
              <a:gdLst/>
              <a:ahLst/>
              <a:cxnLst/>
              <a:rect l="l" t="t" r="r" b="b"/>
              <a:pathLst>
                <a:path w="870" h="6263" extrusionOk="0">
                  <a:moveTo>
                    <a:pt x="870" y="0"/>
                  </a:moveTo>
                  <a:lnTo>
                    <a:pt x="870" y="0"/>
                  </a:lnTo>
                  <a:cubicBezTo>
                    <a:pt x="870" y="0"/>
                    <a:pt x="501" y="1381"/>
                    <a:pt x="263" y="3108"/>
                  </a:cubicBezTo>
                  <a:cubicBezTo>
                    <a:pt x="25" y="4834"/>
                    <a:pt x="1" y="6263"/>
                    <a:pt x="1" y="6263"/>
                  </a:cubicBezTo>
                  <a:cubicBezTo>
                    <a:pt x="1" y="6263"/>
                    <a:pt x="370" y="4894"/>
                    <a:pt x="608" y="3155"/>
                  </a:cubicBezTo>
                  <a:cubicBezTo>
                    <a:pt x="846" y="1417"/>
                    <a:pt x="870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9" name="Google Shape;17589;p56"/>
            <p:cNvSpPr/>
            <p:nvPr/>
          </p:nvSpPr>
          <p:spPr>
            <a:xfrm>
              <a:off x="5055375" y="2246825"/>
              <a:ext cx="8950" cy="17900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79" y="1"/>
                  </a:moveTo>
                  <a:cubicBezTo>
                    <a:pt x="179" y="1"/>
                    <a:pt x="1" y="168"/>
                    <a:pt x="1" y="358"/>
                  </a:cubicBezTo>
                  <a:cubicBezTo>
                    <a:pt x="1" y="549"/>
                    <a:pt x="179" y="715"/>
                    <a:pt x="179" y="715"/>
                  </a:cubicBezTo>
                  <a:cubicBezTo>
                    <a:pt x="179" y="715"/>
                    <a:pt x="346" y="560"/>
                    <a:pt x="358" y="358"/>
                  </a:cubicBezTo>
                  <a:cubicBezTo>
                    <a:pt x="358" y="168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0" name="Google Shape;17590;p56"/>
            <p:cNvSpPr/>
            <p:nvPr/>
          </p:nvSpPr>
          <p:spPr>
            <a:xfrm>
              <a:off x="4015675" y="2738550"/>
              <a:ext cx="217900" cy="124750"/>
            </a:xfrm>
            <a:custGeom>
              <a:avLst/>
              <a:gdLst/>
              <a:ahLst/>
              <a:cxnLst/>
              <a:rect l="l" t="t" r="r" b="b"/>
              <a:pathLst>
                <a:path w="8716" h="4990" extrusionOk="0">
                  <a:moveTo>
                    <a:pt x="0" y="1"/>
                  </a:moveTo>
                  <a:cubicBezTo>
                    <a:pt x="0" y="1"/>
                    <a:pt x="36" y="156"/>
                    <a:pt x="107" y="406"/>
                  </a:cubicBezTo>
                  <a:cubicBezTo>
                    <a:pt x="191" y="656"/>
                    <a:pt x="346" y="1037"/>
                    <a:pt x="596" y="1454"/>
                  </a:cubicBezTo>
                  <a:cubicBezTo>
                    <a:pt x="1084" y="2299"/>
                    <a:pt x="2096" y="3299"/>
                    <a:pt x="3465" y="3918"/>
                  </a:cubicBezTo>
                  <a:cubicBezTo>
                    <a:pt x="4846" y="4549"/>
                    <a:pt x="6191" y="4740"/>
                    <a:pt x="7144" y="4859"/>
                  </a:cubicBezTo>
                  <a:cubicBezTo>
                    <a:pt x="8120" y="4954"/>
                    <a:pt x="8716" y="4990"/>
                    <a:pt x="8716" y="4990"/>
                  </a:cubicBezTo>
                  <a:cubicBezTo>
                    <a:pt x="8716" y="4990"/>
                    <a:pt x="8132" y="4883"/>
                    <a:pt x="7192" y="4704"/>
                  </a:cubicBezTo>
                  <a:cubicBezTo>
                    <a:pt x="6251" y="4513"/>
                    <a:pt x="4941" y="4228"/>
                    <a:pt x="3632" y="3620"/>
                  </a:cubicBezTo>
                  <a:cubicBezTo>
                    <a:pt x="2310" y="3013"/>
                    <a:pt x="1298" y="2132"/>
                    <a:pt x="750" y="1358"/>
                  </a:cubicBezTo>
                  <a:cubicBezTo>
                    <a:pt x="465" y="989"/>
                    <a:pt x="274" y="644"/>
                    <a:pt x="167" y="394"/>
                  </a:cubicBezTo>
                  <a:cubicBezTo>
                    <a:pt x="48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1" name="Google Shape;17591;p56"/>
            <p:cNvSpPr/>
            <p:nvPr/>
          </p:nvSpPr>
          <p:spPr>
            <a:xfrm>
              <a:off x="4086800" y="279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2" name="Google Shape;17592;p56"/>
            <p:cNvSpPr/>
            <p:nvPr/>
          </p:nvSpPr>
          <p:spPr>
            <a:xfrm>
              <a:off x="4069250" y="2783800"/>
              <a:ext cx="73550" cy="37525"/>
            </a:xfrm>
            <a:custGeom>
              <a:avLst/>
              <a:gdLst/>
              <a:ahLst/>
              <a:cxnLst/>
              <a:rect l="l" t="t" r="r" b="b"/>
              <a:pathLst>
                <a:path w="2942" h="1501" extrusionOk="0">
                  <a:moveTo>
                    <a:pt x="0" y="1"/>
                  </a:moveTo>
                  <a:cubicBezTo>
                    <a:pt x="0" y="1"/>
                    <a:pt x="119" y="144"/>
                    <a:pt x="346" y="358"/>
                  </a:cubicBezTo>
                  <a:cubicBezTo>
                    <a:pt x="584" y="548"/>
                    <a:pt x="917" y="810"/>
                    <a:pt x="1334" y="1025"/>
                  </a:cubicBezTo>
                  <a:cubicBezTo>
                    <a:pt x="1751" y="1251"/>
                    <a:pt x="2143" y="1370"/>
                    <a:pt x="2441" y="1429"/>
                  </a:cubicBezTo>
                  <a:cubicBezTo>
                    <a:pt x="2739" y="1489"/>
                    <a:pt x="2941" y="1501"/>
                    <a:pt x="2941" y="1501"/>
                  </a:cubicBezTo>
                  <a:cubicBezTo>
                    <a:pt x="2941" y="1501"/>
                    <a:pt x="2263" y="1132"/>
                    <a:pt x="1489" y="715"/>
                  </a:cubicBezTo>
                  <a:cubicBezTo>
                    <a:pt x="691" y="3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3" name="Google Shape;17593;p56"/>
            <p:cNvSpPr/>
            <p:nvPr/>
          </p:nvSpPr>
          <p:spPr>
            <a:xfrm>
              <a:off x="4090975" y="2778475"/>
              <a:ext cx="47350" cy="19350"/>
            </a:xfrm>
            <a:custGeom>
              <a:avLst/>
              <a:gdLst/>
              <a:ahLst/>
              <a:cxnLst/>
              <a:rect l="l" t="t" r="r" b="b"/>
              <a:pathLst>
                <a:path w="1894" h="774" extrusionOk="0">
                  <a:moveTo>
                    <a:pt x="195" y="1"/>
                  </a:moveTo>
                  <a:cubicBezTo>
                    <a:pt x="74" y="1"/>
                    <a:pt x="1" y="11"/>
                    <a:pt x="1" y="11"/>
                  </a:cubicBezTo>
                  <a:cubicBezTo>
                    <a:pt x="1" y="11"/>
                    <a:pt x="405" y="273"/>
                    <a:pt x="905" y="476"/>
                  </a:cubicBezTo>
                  <a:cubicBezTo>
                    <a:pt x="1417" y="678"/>
                    <a:pt x="1894" y="773"/>
                    <a:pt x="1894" y="773"/>
                  </a:cubicBezTo>
                  <a:cubicBezTo>
                    <a:pt x="1894" y="773"/>
                    <a:pt x="1596" y="380"/>
                    <a:pt x="1036" y="166"/>
                  </a:cubicBezTo>
                  <a:cubicBezTo>
                    <a:pt x="701" y="27"/>
                    <a:pt x="387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2500" y="1339118"/>
            <a:ext cx="6519000" cy="1179600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감사합니다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0"/>
          <p:cNvGrpSpPr/>
          <p:nvPr/>
        </p:nvGrpSpPr>
        <p:grpSpPr>
          <a:xfrm>
            <a:off x="5795825" y="1126313"/>
            <a:ext cx="4109750" cy="3530675"/>
            <a:chOff x="4945925" y="1165200"/>
            <a:chExt cx="4109750" cy="3530675"/>
          </a:xfrm>
        </p:grpSpPr>
        <p:sp>
          <p:nvSpPr>
            <p:cNvPr id="323" name="Google Shape;323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5805825" y="1156800"/>
            <a:ext cx="4109750" cy="3530675"/>
            <a:chOff x="4945925" y="1165200"/>
            <a:chExt cx="4109750" cy="3530675"/>
          </a:xfrm>
        </p:grpSpPr>
        <p:sp>
          <p:nvSpPr>
            <p:cNvPr id="392" name="Google Shape;392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460" name="Google Shape;460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1"/>
          </p:nvPr>
        </p:nvSpPr>
        <p:spPr>
          <a:xfrm>
            <a:off x="1230768" y="1538155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+mj-ea"/>
                <a:ea typeface="HY동녘M" panose="02030600000101010101" pitchFamily="18" charset="-127"/>
              </a:rPr>
              <a:t>개요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2"/>
          </p:nvPr>
        </p:nvSpPr>
        <p:spPr>
          <a:xfrm>
            <a:off x="700688" y="106585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HY동녘M" panose="02030600000101010101" pitchFamily="18" charset="-127"/>
              </a:rPr>
              <a:t>01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64" name="Google Shape;464;p30"/>
          <p:cNvSpPr txBox="1">
            <a:spLocks noGrp="1"/>
          </p:cNvSpPr>
          <p:nvPr>
            <p:ph type="subTitle" idx="4"/>
          </p:nvPr>
        </p:nvSpPr>
        <p:spPr>
          <a:xfrm>
            <a:off x="1230768" y="2418565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+mj-ea"/>
                <a:ea typeface="HY동녘M" panose="02030600000101010101" pitchFamily="18" charset="-127"/>
              </a:rPr>
              <a:t>전체 구조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65" name="Google Shape;465;p30"/>
          <p:cNvSpPr txBox="1">
            <a:spLocks noGrp="1"/>
          </p:cNvSpPr>
          <p:nvPr>
            <p:ph type="title" idx="5"/>
          </p:nvPr>
        </p:nvSpPr>
        <p:spPr>
          <a:xfrm>
            <a:off x="700688" y="194626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HY동녘M" panose="02030600000101010101" pitchFamily="18" charset="-127"/>
              </a:rPr>
              <a:t>02</a:t>
            </a: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67" name="Google Shape;467;p30"/>
          <p:cNvSpPr txBox="1">
            <a:spLocks noGrp="1"/>
          </p:cNvSpPr>
          <p:nvPr>
            <p:ph type="subTitle" idx="7"/>
          </p:nvPr>
        </p:nvSpPr>
        <p:spPr>
          <a:xfrm>
            <a:off x="1230768" y="3298975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+mj-ea"/>
                <a:ea typeface="HY동녘M" panose="02030600000101010101" pitchFamily="18" charset="-127"/>
              </a:rPr>
              <a:t>상세 기능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68" name="Google Shape;468;p30"/>
          <p:cNvSpPr txBox="1">
            <a:spLocks noGrp="1"/>
          </p:cNvSpPr>
          <p:nvPr>
            <p:ph type="title" idx="8"/>
          </p:nvPr>
        </p:nvSpPr>
        <p:spPr>
          <a:xfrm>
            <a:off x="700688" y="282667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HY동녘M" panose="02030600000101010101" pitchFamily="18" charset="-127"/>
              </a:rPr>
              <a:t>03</a:t>
            </a: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13"/>
          </p:nvPr>
        </p:nvSpPr>
        <p:spPr>
          <a:xfrm>
            <a:off x="1230768" y="4179388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latin typeface="+mj-ea"/>
                <a:ea typeface="HY동녘M" panose="02030600000101010101" pitchFamily="18" charset="-127"/>
              </a:rPr>
              <a:t>시연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14"/>
          </p:nvPr>
        </p:nvSpPr>
        <p:spPr>
          <a:xfrm>
            <a:off x="700688" y="370708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HY동녘M" panose="02030600000101010101" pitchFamily="18" charset="-127"/>
              </a:rPr>
              <a:t>04</a:t>
            </a: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ea typeface="HY동녘M" panose="02030600000101010101" pitchFamily="18" charset="-127"/>
              </a:rPr>
              <a:t>개요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0" name="Google Shape;4580;p32"/>
          <p:cNvSpPr txBox="1">
            <a:spLocks noGrp="1"/>
          </p:cNvSpPr>
          <p:nvPr>
            <p:ph type="body" idx="1"/>
          </p:nvPr>
        </p:nvSpPr>
        <p:spPr>
          <a:xfrm>
            <a:off x="1152375" y="1552575"/>
            <a:ext cx="4275900" cy="1771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HTML5, CSS3, JavaScript </a:t>
            </a:r>
            <a:r>
              <a:rPr lang="ko-KR" altLang="en-US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를 이용하여 태어난 연도를 입력하면 해당하는 연도의 띠를 출력하는 웹사이트를 제작하였습니다</a:t>
            </a:r>
            <a:r>
              <a:rPr lang="en-US" altLang="ko-KR" sz="20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sz="20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581" name="Google Shape;4581;p32"/>
          <p:cNvSpPr/>
          <p:nvPr/>
        </p:nvSpPr>
        <p:spPr>
          <a:xfrm>
            <a:off x="979950" y="1414775"/>
            <a:ext cx="4620763" cy="2160287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84" y="258128"/>
            <a:ext cx="2476766" cy="4619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9" name="Google Shape;10359;p40"/>
          <p:cNvSpPr txBox="1">
            <a:spLocks noGrp="1"/>
          </p:cNvSpPr>
          <p:nvPr>
            <p:ph type="title"/>
          </p:nvPr>
        </p:nvSpPr>
        <p:spPr>
          <a:xfrm>
            <a:off x="713225" y="2671646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전체 구조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360" name="Google Shape;10360;p40"/>
          <p:cNvSpPr txBox="1">
            <a:spLocks noGrp="1"/>
          </p:cNvSpPr>
          <p:nvPr>
            <p:ph type="title" idx="2"/>
          </p:nvPr>
        </p:nvSpPr>
        <p:spPr>
          <a:xfrm>
            <a:off x="713225" y="1329725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83" name="그림 5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29" y="556260"/>
            <a:ext cx="2725529" cy="4249506"/>
          </a:xfrm>
          <a:prstGeom prst="rect">
            <a:avLst/>
          </a:prstGeom>
        </p:spPr>
      </p:pic>
      <p:sp>
        <p:nvSpPr>
          <p:cNvPr id="584" name="Google Shape;4581;p32"/>
          <p:cNvSpPr/>
          <p:nvPr/>
        </p:nvSpPr>
        <p:spPr>
          <a:xfrm>
            <a:off x="6723041" y="60960"/>
            <a:ext cx="927103" cy="388620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알고리즘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85" name="Google Shape;4581;p32"/>
          <p:cNvSpPr/>
          <p:nvPr/>
        </p:nvSpPr>
        <p:spPr>
          <a:xfrm>
            <a:off x="5673783" y="495300"/>
            <a:ext cx="3009900" cy="4397910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586" name="Google Shape;13682;p45"/>
          <p:cNvSpPr/>
          <p:nvPr/>
        </p:nvSpPr>
        <p:spPr>
          <a:xfrm>
            <a:off x="4867548" y="686682"/>
            <a:ext cx="1044841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13492;p45"/>
          <p:cNvSpPr txBox="1">
            <a:spLocks noGrp="1"/>
          </p:cNvSpPr>
          <p:nvPr>
            <p:ph type="subTitle" idx="4294967295"/>
          </p:nvPr>
        </p:nvSpPr>
        <p:spPr>
          <a:xfrm>
            <a:off x="4022854" y="457182"/>
            <a:ext cx="844694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Init</a:t>
            </a:r>
            <a:r>
              <a:rPr lang="en-US" b="1" dirty="0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()</a:t>
            </a:r>
            <a:endParaRPr b="1" dirty="0">
              <a:latin typeface="HY동녘M" panose="02030600000101010101" pitchFamily="18" charset="-127"/>
              <a:ea typeface="HY동녘M" panose="02030600000101010101" pitchFamily="18" charset="-127"/>
              <a:cs typeface="Merriweather"/>
              <a:sym typeface="Merriweather"/>
            </a:endParaRPr>
          </a:p>
        </p:txBody>
      </p:sp>
      <p:sp>
        <p:nvSpPr>
          <p:cNvPr id="588" name="Google Shape;13682;p45"/>
          <p:cNvSpPr/>
          <p:nvPr/>
        </p:nvSpPr>
        <p:spPr>
          <a:xfrm>
            <a:off x="4867548" y="1337064"/>
            <a:ext cx="1044841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13492;p45"/>
          <p:cNvSpPr txBox="1">
            <a:spLocks noGrp="1"/>
          </p:cNvSpPr>
          <p:nvPr>
            <p:ph type="subTitle" idx="4294967295"/>
          </p:nvPr>
        </p:nvSpPr>
        <p:spPr>
          <a:xfrm>
            <a:off x="4022854" y="1107564"/>
            <a:ext cx="844694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textIn</a:t>
            </a:r>
            <a:endParaRPr b="1" dirty="0">
              <a:latin typeface="HY동녘M" panose="02030600000101010101" pitchFamily="18" charset="-127"/>
              <a:ea typeface="HY동녘M" panose="02030600000101010101" pitchFamily="18" charset="-127"/>
              <a:cs typeface="Merriweather"/>
              <a:sym typeface="Merriweather"/>
            </a:endParaRPr>
          </a:p>
        </p:txBody>
      </p:sp>
      <p:sp>
        <p:nvSpPr>
          <p:cNvPr id="590" name="Google Shape;13682;p45"/>
          <p:cNvSpPr/>
          <p:nvPr/>
        </p:nvSpPr>
        <p:spPr>
          <a:xfrm>
            <a:off x="4748245" y="2205761"/>
            <a:ext cx="1044841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13492;p45"/>
          <p:cNvSpPr txBox="1">
            <a:spLocks noGrp="1"/>
          </p:cNvSpPr>
          <p:nvPr>
            <p:ph type="subTitle" idx="4294967295"/>
          </p:nvPr>
        </p:nvSpPr>
        <p:spPr>
          <a:xfrm>
            <a:off x="3934294" y="1789619"/>
            <a:ext cx="844694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keyup</a:t>
            </a:r>
            <a:r>
              <a:rPr lang="en-US" b="1" dirty="0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 event</a:t>
            </a:r>
            <a:endParaRPr b="1" dirty="0">
              <a:latin typeface="HY동녘M" panose="02030600000101010101" pitchFamily="18" charset="-127"/>
              <a:ea typeface="HY동녘M" panose="02030600000101010101" pitchFamily="18" charset="-127"/>
              <a:cs typeface="Merriweather"/>
              <a:sym typeface="Merriweather"/>
            </a:endParaRPr>
          </a:p>
        </p:txBody>
      </p:sp>
      <p:sp>
        <p:nvSpPr>
          <p:cNvPr id="592" name="Google Shape;13682;p45"/>
          <p:cNvSpPr/>
          <p:nvPr/>
        </p:nvSpPr>
        <p:spPr>
          <a:xfrm rot="2004733">
            <a:off x="4660853" y="2571642"/>
            <a:ext cx="1273752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93" name="Google Shape;13682;p45"/>
          <p:cNvSpPr/>
          <p:nvPr/>
        </p:nvSpPr>
        <p:spPr>
          <a:xfrm rot="3293026">
            <a:off x="4288999" y="3077310"/>
            <a:ext cx="1963333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13682;p45"/>
          <p:cNvSpPr/>
          <p:nvPr/>
        </p:nvSpPr>
        <p:spPr>
          <a:xfrm>
            <a:off x="4867548" y="4721514"/>
            <a:ext cx="1044841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rgbClr val="5D3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13492;p45"/>
          <p:cNvSpPr txBox="1">
            <a:spLocks noGrp="1"/>
          </p:cNvSpPr>
          <p:nvPr>
            <p:ph type="subTitle" idx="4294967295"/>
          </p:nvPr>
        </p:nvSpPr>
        <p:spPr>
          <a:xfrm>
            <a:off x="4022854" y="4268082"/>
            <a:ext cx="12232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findImg</a:t>
            </a:r>
            <a:r>
              <a:rPr lang="en-US" b="1" dirty="0" smtClean="0">
                <a:latin typeface="HY동녘M" panose="02030600000101010101" pitchFamily="18" charset="-127"/>
                <a:ea typeface="HY동녘M" panose="02030600000101010101" pitchFamily="18" charset="-127"/>
                <a:cs typeface="Merriweather"/>
                <a:sym typeface="Merriweather"/>
              </a:rPr>
              <a:t>()</a:t>
            </a:r>
            <a:endParaRPr b="1" dirty="0">
              <a:latin typeface="HY동녘M" panose="02030600000101010101" pitchFamily="18" charset="-127"/>
              <a:ea typeface="HY동녘M" panose="02030600000101010101" pitchFamily="18" charset="-127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9" name="Google Shape;10359;p40"/>
          <p:cNvSpPr txBox="1">
            <a:spLocks noGrp="1"/>
          </p:cNvSpPr>
          <p:nvPr>
            <p:ph type="title"/>
          </p:nvPr>
        </p:nvSpPr>
        <p:spPr>
          <a:xfrm>
            <a:off x="4945567" y="2600231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360" name="Google Shape;10360;p40"/>
          <p:cNvSpPr txBox="1">
            <a:spLocks noGrp="1"/>
          </p:cNvSpPr>
          <p:nvPr>
            <p:ph type="title" idx="2"/>
          </p:nvPr>
        </p:nvSpPr>
        <p:spPr>
          <a:xfrm>
            <a:off x="4945567" y="1258310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576" name="Google Shape;14297;p50"/>
          <p:cNvGrpSpPr/>
          <p:nvPr/>
        </p:nvGrpSpPr>
        <p:grpSpPr>
          <a:xfrm>
            <a:off x="869198" y="1306650"/>
            <a:ext cx="3549107" cy="2749426"/>
            <a:chOff x="2036250" y="1507425"/>
            <a:chExt cx="2858725" cy="2214600"/>
          </a:xfrm>
        </p:grpSpPr>
        <p:sp>
          <p:nvSpPr>
            <p:cNvPr id="577" name="Google Shape;14298;p50"/>
            <p:cNvSpPr/>
            <p:nvPr/>
          </p:nvSpPr>
          <p:spPr>
            <a:xfrm>
              <a:off x="2036250" y="1507425"/>
              <a:ext cx="2858725" cy="2214600"/>
            </a:xfrm>
            <a:custGeom>
              <a:avLst/>
              <a:gdLst/>
              <a:ahLst/>
              <a:cxnLst/>
              <a:rect l="l" t="t" r="r" b="b"/>
              <a:pathLst>
                <a:path w="114349" h="88584" extrusionOk="0">
                  <a:moveTo>
                    <a:pt x="113265" y="12218"/>
                  </a:moveTo>
                  <a:cubicBezTo>
                    <a:pt x="113289" y="12313"/>
                    <a:pt x="113324" y="12384"/>
                    <a:pt x="113348" y="12468"/>
                  </a:cubicBezTo>
                  <a:cubicBezTo>
                    <a:pt x="113443" y="12670"/>
                    <a:pt x="113515" y="12908"/>
                    <a:pt x="113682" y="13051"/>
                  </a:cubicBezTo>
                  <a:cubicBezTo>
                    <a:pt x="113646" y="13170"/>
                    <a:pt x="113634" y="13277"/>
                    <a:pt x="113598" y="13396"/>
                  </a:cubicBezTo>
                  <a:cubicBezTo>
                    <a:pt x="113527" y="13456"/>
                    <a:pt x="113455" y="13527"/>
                    <a:pt x="113384" y="13587"/>
                  </a:cubicBezTo>
                  <a:cubicBezTo>
                    <a:pt x="113229" y="13706"/>
                    <a:pt x="113086" y="13825"/>
                    <a:pt x="112931" y="13956"/>
                  </a:cubicBezTo>
                  <a:cubicBezTo>
                    <a:pt x="113039" y="13384"/>
                    <a:pt x="113158" y="12801"/>
                    <a:pt x="113265" y="12218"/>
                  </a:cubicBezTo>
                  <a:close/>
                  <a:moveTo>
                    <a:pt x="113420" y="14218"/>
                  </a:moveTo>
                  <a:lnTo>
                    <a:pt x="113420" y="14218"/>
                  </a:lnTo>
                  <a:cubicBezTo>
                    <a:pt x="113229" y="15111"/>
                    <a:pt x="113039" y="15944"/>
                    <a:pt x="112860" y="16742"/>
                  </a:cubicBezTo>
                  <a:cubicBezTo>
                    <a:pt x="112646" y="16825"/>
                    <a:pt x="112491" y="16956"/>
                    <a:pt x="112312" y="17099"/>
                  </a:cubicBezTo>
                  <a:cubicBezTo>
                    <a:pt x="112491" y="16266"/>
                    <a:pt x="112646" y="15432"/>
                    <a:pt x="112812" y="14587"/>
                  </a:cubicBezTo>
                  <a:cubicBezTo>
                    <a:pt x="113027" y="14468"/>
                    <a:pt x="113229" y="14349"/>
                    <a:pt x="113420" y="14218"/>
                  </a:cubicBezTo>
                  <a:close/>
                  <a:moveTo>
                    <a:pt x="112777" y="17218"/>
                  </a:moveTo>
                  <a:cubicBezTo>
                    <a:pt x="112443" y="18587"/>
                    <a:pt x="112181" y="19826"/>
                    <a:pt x="111908" y="21004"/>
                  </a:cubicBezTo>
                  <a:cubicBezTo>
                    <a:pt x="111705" y="21123"/>
                    <a:pt x="111527" y="21326"/>
                    <a:pt x="111360" y="21504"/>
                  </a:cubicBezTo>
                  <a:cubicBezTo>
                    <a:pt x="111657" y="20207"/>
                    <a:pt x="111943" y="18933"/>
                    <a:pt x="112205" y="17635"/>
                  </a:cubicBezTo>
                  <a:cubicBezTo>
                    <a:pt x="112300" y="17564"/>
                    <a:pt x="112384" y="17504"/>
                    <a:pt x="112491" y="17433"/>
                  </a:cubicBezTo>
                  <a:cubicBezTo>
                    <a:pt x="112574" y="17361"/>
                    <a:pt x="112681" y="17302"/>
                    <a:pt x="112777" y="17218"/>
                  </a:cubicBezTo>
                  <a:close/>
                  <a:moveTo>
                    <a:pt x="111729" y="21814"/>
                  </a:moveTo>
                  <a:lnTo>
                    <a:pt x="111729" y="21814"/>
                  </a:lnTo>
                  <a:cubicBezTo>
                    <a:pt x="111503" y="22838"/>
                    <a:pt x="111288" y="23814"/>
                    <a:pt x="111062" y="24838"/>
                  </a:cubicBezTo>
                  <a:cubicBezTo>
                    <a:pt x="110824" y="25041"/>
                    <a:pt x="110610" y="25291"/>
                    <a:pt x="110419" y="25517"/>
                  </a:cubicBezTo>
                  <a:lnTo>
                    <a:pt x="111181" y="22290"/>
                  </a:lnTo>
                  <a:cubicBezTo>
                    <a:pt x="111300" y="22195"/>
                    <a:pt x="111431" y="22088"/>
                    <a:pt x="111550" y="21981"/>
                  </a:cubicBezTo>
                  <a:cubicBezTo>
                    <a:pt x="111610" y="21933"/>
                    <a:pt x="111669" y="21874"/>
                    <a:pt x="111729" y="21814"/>
                  </a:cubicBezTo>
                  <a:close/>
                  <a:moveTo>
                    <a:pt x="110812" y="25886"/>
                  </a:moveTo>
                  <a:lnTo>
                    <a:pt x="110812" y="25886"/>
                  </a:lnTo>
                  <a:cubicBezTo>
                    <a:pt x="110776" y="26148"/>
                    <a:pt x="110717" y="26422"/>
                    <a:pt x="110657" y="26707"/>
                  </a:cubicBezTo>
                  <a:cubicBezTo>
                    <a:pt x="110431" y="27755"/>
                    <a:pt x="110193" y="28815"/>
                    <a:pt x="109979" y="29863"/>
                  </a:cubicBezTo>
                  <a:cubicBezTo>
                    <a:pt x="109776" y="30160"/>
                    <a:pt x="109586" y="30458"/>
                    <a:pt x="109383" y="30732"/>
                  </a:cubicBezTo>
                  <a:cubicBezTo>
                    <a:pt x="109285" y="30871"/>
                    <a:pt x="109407" y="30999"/>
                    <a:pt x="109535" y="30999"/>
                  </a:cubicBezTo>
                  <a:cubicBezTo>
                    <a:pt x="109593" y="30999"/>
                    <a:pt x="109652" y="30973"/>
                    <a:pt x="109693" y="30910"/>
                  </a:cubicBezTo>
                  <a:cubicBezTo>
                    <a:pt x="109705" y="30887"/>
                    <a:pt x="109729" y="30851"/>
                    <a:pt x="109752" y="30827"/>
                  </a:cubicBezTo>
                  <a:lnTo>
                    <a:pt x="109752" y="30827"/>
                  </a:lnTo>
                  <a:cubicBezTo>
                    <a:pt x="109502" y="31982"/>
                    <a:pt x="109241" y="33125"/>
                    <a:pt x="109002" y="34280"/>
                  </a:cubicBezTo>
                  <a:cubicBezTo>
                    <a:pt x="108705" y="34494"/>
                    <a:pt x="108526" y="34899"/>
                    <a:pt x="108288" y="35185"/>
                  </a:cubicBezTo>
                  <a:cubicBezTo>
                    <a:pt x="108193" y="35304"/>
                    <a:pt x="108086" y="35423"/>
                    <a:pt x="107967" y="35530"/>
                  </a:cubicBezTo>
                  <a:cubicBezTo>
                    <a:pt x="108681" y="32530"/>
                    <a:pt x="109419" y="29529"/>
                    <a:pt x="110157" y="26541"/>
                  </a:cubicBezTo>
                  <a:cubicBezTo>
                    <a:pt x="110336" y="26362"/>
                    <a:pt x="110514" y="26196"/>
                    <a:pt x="110669" y="26017"/>
                  </a:cubicBezTo>
                  <a:lnTo>
                    <a:pt x="110812" y="25886"/>
                  </a:lnTo>
                  <a:close/>
                  <a:moveTo>
                    <a:pt x="108776" y="35459"/>
                  </a:moveTo>
                  <a:cubicBezTo>
                    <a:pt x="108407" y="37018"/>
                    <a:pt x="108074" y="38590"/>
                    <a:pt x="107728" y="40173"/>
                  </a:cubicBezTo>
                  <a:cubicBezTo>
                    <a:pt x="107717" y="40257"/>
                    <a:pt x="107681" y="40352"/>
                    <a:pt x="107669" y="40435"/>
                  </a:cubicBezTo>
                  <a:cubicBezTo>
                    <a:pt x="107641" y="40389"/>
                    <a:pt x="107592" y="40372"/>
                    <a:pt x="107544" y="40372"/>
                  </a:cubicBezTo>
                  <a:cubicBezTo>
                    <a:pt x="107530" y="40372"/>
                    <a:pt x="107516" y="40373"/>
                    <a:pt x="107502" y="40376"/>
                  </a:cubicBezTo>
                  <a:cubicBezTo>
                    <a:pt x="107205" y="40435"/>
                    <a:pt x="107014" y="40912"/>
                    <a:pt x="106847" y="41138"/>
                  </a:cubicBezTo>
                  <a:lnTo>
                    <a:pt x="106621" y="41412"/>
                  </a:lnTo>
                  <a:cubicBezTo>
                    <a:pt x="106835" y="40483"/>
                    <a:pt x="107050" y="39542"/>
                    <a:pt x="107264" y="38626"/>
                  </a:cubicBezTo>
                  <a:lnTo>
                    <a:pt x="107800" y="36352"/>
                  </a:lnTo>
                  <a:cubicBezTo>
                    <a:pt x="108169" y="36173"/>
                    <a:pt x="108467" y="35816"/>
                    <a:pt x="108717" y="35518"/>
                  </a:cubicBezTo>
                  <a:lnTo>
                    <a:pt x="108776" y="35459"/>
                  </a:lnTo>
                  <a:close/>
                  <a:moveTo>
                    <a:pt x="107502" y="41138"/>
                  </a:moveTo>
                  <a:lnTo>
                    <a:pt x="107502" y="41138"/>
                  </a:lnTo>
                  <a:cubicBezTo>
                    <a:pt x="107276" y="42138"/>
                    <a:pt x="107038" y="43114"/>
                    <a:pt x="106824" y="44102"/>
                  </a:cubicBezTo>
                  <a:cubicBezTo>
                    <a:pt x="106657" y="44293"/>
                    <a:pt x="106502" y="44507"/>
                    <a:pt x="106359" y="44710"/>
                  </a:cubicBezTo>
                  <a:cubicBezTo>
                    <a:pt x="106121" y="45019"/>
                    <a:pt x="105883" y="45353"/>
                    <a:pt x="105633" y="45662"/>
                  </a:cubicBezTo>
                  <a:cubicBezTo>
                    <a:pt x="105895" y="44483"/>
                    <a:pt x="106157" y="43317"/>
                    <a:pt x="106443" y="42138"/>
                  </a:cubicBezTo>
                  <a:cubicBezTo>
                    <a:pt x="106728" y="41947"/>
                    <a:pt x="107002" y="41733"/>
                    <a:pt x="107216" y="41483"/>
                  </a:cubicBezTo>
                  <a:cubicBezTo>
                    <a:pt x="107312" y="41388"/>
                    <a:pt x="107419" y="41269"/>
                    <a:pt x="107502" y="41138"/>
                  </a:cubicBezTo>
                  <a:close/>
                  <a:moveTo>
                    <a:pt x="106550" y="45341"/>
                  </a:moveTo>
                  <a:lnTo>
                    <a:pt x="106550" y="45341"/>
                  </a:lnTo>
                  <a:cubicBezTo>
                    <a:pt x="106264" y="46531"/>
                    <a:pt x="105990" y="47722"/>
                    <a:pt x="105716" y="48924"/>
                  </a:cubicBezTo>
                  <a:cubicBezTo>
                    <a:pt x="105704" y="48924"/>
                    <a:pt x="105681" y="48924"/>
                    <a:pt x="105669" y="48936"/>
                  </a:cubicBezTo>
                  <a:cubicBezTo>
                    <a:pt x="105347" y="49115"/>
                    <a:pt x="105157" y="49365"/>
                    <a:pt x="104930" y="49663"/>
                  </a:cubicBezTo>
                  <a:cubicBezTo>
                    <a:pt x="104823" y="49806"/>
                    <a:pt x="104704" y="49948"/>
                    <a:pt x="104597" y="50079"/>
                  </a:cubicBezTo>
                  <a:cubicBezTo>
                    <a:pt x="104883" y="48913"/>
                    <a:pt x="105157" y="47722"/>
                    <a:pt x="105431" y="46543"/>
                  </a:cubicBezTo>
                  <a:cubicBezTo>
                    <a:pt x="105490" y="46543"/>
                    <a:pt x="105550" y="46531"/>
                    <a:pt x="105597" y="46484"/>
                  </a:cubicBezTo>
                  <a:cubicBezTo>
                    <a:pt x="105907" y="46091"/>
                    <a:pt x="106240" y="45722"/>
                    <a:pt x="106550" y="45341"/>
                  </a:cubicBezTo>
                  <a:close/>
                  <a:moveTo>
                    <a:pt x="105585" y="49591"/>
                  </a:moveTo>
                  <a:lnTo>
                    <a:pt x="105585" y="49591"/>
                  </a:lnTo>
                  <a:cubicBezTo>
                    <a:pt x="105240" y="50913"/>
                    <a:pt x="104930" y="52270"/>
                    <a:pt x="104621" y="53627"/>
                  </a:cubicBezTo>
                  <a:lnTo>
                    <a:pt x="104347" y="54747"/>
                  </a:lnTo>
                  <a:cubicBezTo>
                    <a:pt x="104335" y="54711"/>
                    <a:pt x="104299" y="54699"/>
                    <a:pt x="104276" y="54687"/>
                  </a:cubicBezTo>
                  <a:cubicBezTo>
                    <a:pt x="104247" y="54681"/>
                    <a:pt x="104220" y="54679"/>
                    <a:pt x="104194" y="54679"/>
                  </a:cubicBezTo>
                  <a:cubicBezTo>
                    <a:pt x="103944" y="54679"/>
                    <a:pt x="103782" y="54918"/>
                    <a:pt x="103621" y="55080"/>
                  </a:cubicBezTo>
                  <a:lnTo>
                    <a:pt x="103406" y="55294"/>
                  </a:lnTo>
                  <a:cubicBezTo>
                    <a:pt x="103573" y="54532"/>
                    <a:pt x="103740" y="53794"/>
                    <a:pt x="103918" y="53056"/>
                  </a:cubicBezTo>
                  <a:cubicBezTo>
                    <a:pt x="104073" y="52342"/>
                    <a:pt x="104240" y="51627"/>
                    <a:pt x="104418" y="50913"/>
                  </a:cubicBezTo>
                  <a:cubicBezTo>
                    <a:pt x="104454" y="50913"/>
                    <a:pt x="104502" y="50889"/>
                    <a:pt x="104526" y="50853"/>
                  </a:cubicBezTo>
                  <a:cubicBezTo>
                    <a:pt x="104776" y="50544"/>
                    <a:pt x="105050" y="50246"/>
                    <a:pt x="105300" y="49937"/>
                  </a:cubicBezTo>
                  <a:cubicBezTo>
                    <a:pt x="105407" y="49817"/>
                    <a:pt x="105490" y="49698"/>
                    <a:pt x="105585" y="49591"/>
                  </a:cubicBezTo>
                  <a:close/>
                  <a:moveTo>
                    <a:pt x="104228" y="55163"/>
                  </a:moveTo>
                  <a:lnTo>
                    <a:pt x="104228" y="55163"/>
                  </a:lnTo>
                  <a:cubicBezTo>
                    <a:pt x="103907" y="56533"/>
                    <a:pt x="103549" y="57902"/>
                    <a:pt x="103168" y="59259"/>
                  </a:cubicBezTo>
                  <a:cubicBezTo>
                    <a:pt x="102978" y="59414"/>
                    <a:pt x="102871" y="59652"/>
                    <a:pt x="102740" y="59843"/>
                  </a:cubicBezTo>
                  <a:cubicBezTo>
                    <a:pt x="102609" y="60033"/>
                    <a:pt x="102442" y="60212"/>
                    <a:pt x="102275" y="60402"/>
                  </a:cubicBezTo>
                  <a:cubicBezTo>
                    <a:pt x="102621" y="58950"/>
                    <a:pt x="102918" y="57497"/>
                    <a:pt x="103228" y="56068"/>
                  </a:cubicBezTo>
                  <a:cubicBezTo>
                    <a:pt x="103466" y="55854"/>
                    <a:pt x="103704" y="55640"/>
                    <a:pt x="103930" y="55425"/>
                  </a:cubicBezTo>
                  <a:cubicBezTo>
                    <a:pt x="104037" y="55342"/>
                    <a:pt x="104145" y="55247"/>
                    <a:pt x="104228" y="55163"/>
                  </a:cubicBezTo>
                  <a:close/>
                  <a:moveTo>
                    <a:pt x="102930" y="60164"/>
                  </a:moveTo>
                  <a:lnTo>
                    <a:pt x="102930" y="60164"/>
                  </a:lnTo>
                  <a:cubicBezTo>
                    <a:pt x="102728" y="60974"/>
                    <a:pt x="102502" y="61795"/>
                    <a:pt x="102311" y="62617"/>
                  </a:cubicBezTo>
                  <a:cubicBezTo>
                    <a:pt x="102204" y="62688"/>
                    <a:pt x="102121" y="62795"/>
                    <a:pt x="102013" y="62902"/>
                  </a:cubicBezTo>
                  <a:lnTo>
                    <a:pt x="101490" y="63414"/>
                  </a:lnTo>
                  <a:cubicBezTo>
                    <a:pt x="101740" y="62569"/>
                    <a:pt x="101966" y="61724"/>
                    <a:pt x="102180" y="60843"/>
                  </a:cubicBezTo>
                  <a:cubicBezTo>
                    <a:pt x="102193" y="60847"/>
                    <a:pt x="102209" y="60850"/>
                    <a:pt x="102228" y="60850"/>
                  </a:cubicBezTo>
                  <a:cubicBezTo>
                    <a:pt x="102259" y="60850"/>
                    <a:pt x="102297" y="60841"/>
                    <a:pt x="102335" y="60819"/>
                  </a:cubicBezTo>
                  <a:cubicBezTo>
                    <a:pt x="102561" y="60616"/>
                    <a:pt x="102752" y="60402"/>
                    <a:pt x="102930" y="60164"/>
                  </a:cubicBezTo>
                  <a:close/>
                  <a:moveTo>
                    <a:pt x="47530" y="871"/>
                  </a:moveTo>
                  <a:cubicBezTo>
                    <a:pt x="51424" y="1740"/>
                    <a:pt x="55412" y="2085"/>
                    <a:pt x="59341" y="2836"/>
                  </a:cubicBezTo>
                  <a:cubicBezTo>
                    <a:pt x="65461" y="3978"/>
                    <a:pt x="71557" y="5133"/>
                    <a:pt x="77689" y="6205"/>
                  </a:cubicBezTo>
                  <a:cubicBezTo>
                    <a:pt x="89333" y="8253"/>
                    <a:pt x="112479" y="11968"/>
                    <a:pt x="112491" y="11968"/>
                  </a:cubicBezTo>
                  <a:cubicBezTo>
                    <a:pt x="109395" y="20659"/>
                    <a:pt x="108026" y="30077"/>
                    <a:pt x="105978" y="39054"/>
                  </a:cubicBezTo>
                  <a:cubicBezTo>
                    <a:pt x="104930" y="43745"/>
                    <a:pt x="103871" y="48413"/>
                    <a:pt x="102775" y="53104"/>
                  </a:cubicBezTo>
                  <a:cubicBezTo>
                    <a:pt x="101811" y="57199"/>
                    <a:pt x="100358" y="61390"/>
                    <a:pt x="99763" y="65557"/>
                  </a:cubicBezTo>
                  <a:cubicBezTo>
                    <a:pt x="95048" y="64284"/>
                    <a:pt x="90179" y="63474"/>
                    <a:pt x="85416" y="62438"/>
                  </a:cubicBezTo>
                  <a:cubicBezTo>
                    <a:pt x="80011" y="61247"/>
                    <a:pt x="74617" y="60045"/>
                    <a:pt x="69224" y="58819"/>
                  </a:cubicBezTo>
                  <a:cubicBezTo>
                    <a:pt x="57555" y="56187"/>
                    <a:pt x="45887" y="52996"/>
                    <a:pt x="34076" y="51139"/>
                  </a:cubicBezTo>
                  <a:cubicBezTo>
                    <a:pt x="35815" y="47460"/>
                    <a:pt x="36458" y="42876"/>
                    <a:pt x="37482" y="38947"/>
                  </a:cubicBezTo>
                  <a:cubicBezTo>
                    <a:pt x="38577" y="34685"/>
                    <a:pt x="39684" y="30422"/>
                    <a:pt x="40780" y="26148"/>
                  </a:cubicBezTo>
                  <a:cubicBezTo>
                    <a:pt x="42970" y="17694"/>
                    <a:pt x="45304" y="9301"/>
                    <a:pt x="47530" y="871"/>
                  </a:cubicBezTo>
                  <a:close/>
                  <a:moveTo>
                    <a:pt x="102097" y="63379"/>
                  </a:moveTo>
                  <a:cubicBezTo>
                    <a:pt x="101954" y="64069"/>
                    <a:pt x="101787" y="64772"/>
                    <a:pt x="101621" y="65474"/>
                  </a:cubicBezTo>
                  <a:cubicBezTo>
                    <a:pt x="101609" y="65474"/>
                    <a:pt x="101585" y="65486"/>
                    <a:pt x="101561" y="65498"/>
                  </a:cubicBezTo>
                  <a:cubicBezTo>
                    <a:pt x="101263" y="65796"/>
                    <a:pt x="101085" y="66177"/>
                    <a:pt x="100859" y="66546"/>
                  </a:cubicBezTo>
                  <a:cubicBezTo>
                    <a:pt x="100847" y="66570"/>
                    <a:pt x="100847" y="66593"/>
                    <a:pt x="100835" y="66617"/>
                  </a:cubicBezTo>
                  <a:cubicBezTo>
                    <a:pt x="100799" y="66605"/>
                    <a:pt x="100763" y="66570"/>
                    <a:pt x="100728" y="66558"/>
                  </a:cubicBezTo>
                  <a:cubicBezTo>
                    <a:pt x="100620" y="66498"/>
                    <a:pt x="100525" y="66439"/>
                    <a:pt x="100418" y="66391"/>
                  </a:cubicBezTo>
                  <a:cubicBezTo>
                    <a:pt x="100787" y="65498"/>
                    <a:pt x="101097" y="64581"/>
                    <a:pt x="101394" y="63629"/>
                  </a:cubicBezTo>
                  <a:cubicBezTo>
                    <a:pt x="101427" y="63718"/>
                    <a:pt x="101514" y="63790"/>
                    <a:pt x="101608" y="63790"/>
                  </a:cubicBezTo>
                  <a:cubicBezTo>
                    <a:pt x="101652" y="63790"/>
                    <a:pt x="101698" y="63774"/>
                    <a:pt x="101740" y="63736"/>
                  </a:cubicBezTo>
                  <a:lnTo>
                    <a:pt x="102097" y="63379"/>
                  </a:lnTo>
                  <a:close/>
                  <a:moveTo>
                    <a:pt x="101478" y="66189"/>
                  </a:moveTo>
                  <a:lnTo>
                    <a:pt x="101478" y="66189"/>
                  </a:lnTo>
                  <a:cubicBezTo>
                    <a:pt x="101418" y="66439"/>
                    <a:pt x="101359" y="66677"/>
                    <a:pt x="101311" y="66927"/>
                  </a:cubicBezTo>
                  <a:cubicBezTo>
                    <a:pt x="101251" y="66867"/>
                    <a:pt x="101180" y="66808"/>
                    <a:pt x="101097" y="66760"/>
                  </a:cubicBezTo>
                  <a:cubicBezTo>
                    <a:pt x="101132" y="66748"/>
                    <a:pt x="101144" y="66736"/>
                    <a:pt x="101168" y="66700"/>
                  </a:cubicBezTo>
                  <a:cubicBezTo>
                    <a:pt x="101263" y="66522"/>
                    <a:pt x="101370" y="66367"/>
                    <a:pt x="101478" y="66189"/>
                  </a:cubicBezTo>
                  <a:close/>
                  <a:moveTo>
                    <a:pt x="100037" y="66677"/>
                  </a:moveTo>
                  <a:cubicBezTo>
                    <a:pt x="100227" y="66820"/>
                    <a:pt x="100406" y="66998"/>
                    <a:pt x="100597" y="67165"/>
                  </a:cubicBezTo>
                  <a:cubicBezTo>
                    <a:pt x="100537" y="67165"/>
                    <a:pt x="100466" y="67153"/>
                    <a:pt x="100406" y="67153"/>
                  </a:cubicBezTo>
                  <a:cubicBezTo>
                    <a:pt x="100201" y="67143"/>
                    <a:pt x="99996" y="67115"/>
                    <a:pt x="99791" y="67115"/>
                  </a:cubicBezTo>
                  <a:cubicBezTo>
                    <a:pt x="99758" y="67115"/>
                    <a:pt x="99725" y="67116"/>
                    <a:pt x="99692" y="67117"/>
                  </a:cubicBezTo>
                  <a:cubicBezTo>
                    <a:pt x="99692" y="67058"/>
                    <a:pt x="99680" y="67022"/>
                    <a:pt x="99680" y="66962"/>
                  </a:cubicBezTo>
                  <a:cubicBezTo>
                    <a:pt x="99751" y="66879"/>
                    <a:pt x="99989" y="66700"/>
                    <a:pt x="100037" y="66677"/>
                  </a:cubicBezTo>
                  <a:close/>
                  <a:moveTo>
                    <a:pt x="98989" y="68713"/>
                  </a:moveTo>
                  <a:cubicBezTo>
                    <a:pt x="98989" y="68927"/>
                    <a:pt x="98989" y="69129"/>
                    <a:pt x="99001" y="69332"/>
                  </a:cubicBezTo>
                  <a:cubicBezTo>
                    <a:pt x="98870" y="69415"/>
                    <a:pt x="98751" y="69510"/>
                    <a:pt x="98620" y="69582"/>
                  </a:cubicBezTo>
                  <a:cubicBezTo>
                    <a:pt x="98763" y="69296"/>
                    <a:pt x="98882" y="69010"/>
                    <a:pt x="98989" y="68713"/>
                  </a:cubicBezTo>
                  <a:close/>
                  <a:moveTo>
                    <a:pt x="98918" y="67641"/>
                  </a:moveTo>
                  <a:lnTo>
                    <a:pt x="98918" y="67641"/>
                  </a:lnTo>
                  <a:cubicBezTo>
                    <a:pt x="98561" y="68403"/>
                    <a:pt x="98358" y="69225"/>
                    <a:pt x="97977" y="69987"/>
                  </a:cubicBezTo>
                  <a:cubicBezTo>
                    <a:pt x="97370" y="70403"/>
                    <a:pt x="96763" y="70796"/>
                    <a:pt x="96144" y="71201"/>
                  </a:cubicBezTo>
                  <a:cubicBezTo>
                    <a:pt x="96287" y="70975"/>
                    <a:pt x="96417" y="70737"/>
                    <a:pt x="96537" y="70522"/>
                  </a:cubicBezTo>
                  <a:cubicBezTo>
                    <a:pt x="96668" y="70463"/>
                    <a:pt x="96798" y="70403"/>
                    <a:pt x="96929" y="70320"/>
                  </a:cubicBezTo>
                  <a:cubicBezTo>
                    <a:pt x="97168" y="70201"/>
                    <a:pt x="97453" y="70070"/>
                    <a:pt x="97465" y="69784"/>
                  </a:cubicBezTo>
                  <a:cubicBezTo>
                    <a:pt x="97489" y="69677"/>
                    <a:pt x="97394" y="69594"/>
                    <a:pt x="97310" y="69546"/>
                  </a:cubicBezTo>
                  <a:cubicBezTo>
                    <a:pt x="97275" y="69534"/>
                    <a:pt x="97238" y="69529"/>
                    <a:pt x="97200" y="69529"/>
                  </a:cubicBezTo>
                  <a:cubicBezTo>
                    <a:pt x="97125" y="69529"/>
                    <a:pt x="97049" y="69550"/>
                    <a:pt x="96977" y="69582"/>
                  </a:cubicBezTo>
                  <a:cubicBezTo>
                    <a:pt x="97084" y="69332"/>
                    <a:pt x="97156" y="69070"/>
                    <a:pt x="97227" y="68808"/>
                  </a:cubicBezTo>
                  <a:cubicBezTo>
                    <a:pt x="97811" y="68451"/>
                    <a:pt x="98394" y="68058"/>
                    <a:pt x="98918" y="67641"/>
                  </a:cubicBezTo>
                  <a:close/>
                  <a:moveTo>
                    <a:pt x="96501" y="69260"/>
                  </a:moveTo>
                  <a:lnTo>
                    <a:pt x="96501" y="69260"/>
                  </a:lnTo>
                  <a:cubicBezTo>
                    <a:pt x="96358" y="69582"/>
                    <a:pt x="96215" y="69903"/>
                    <a:pt x="96084" y="70213"/>
                  </a:cubicBezTo>
                  <a:cubicBezTo>
                    <a:pt x="96025" y="70260"/>
                    <a:pt x="95965" y="70320"/>
                    <a:pt x="95894" y="70368"/>
                  </a:cubicBezTo>
                  <a:cubicBezTo>
                    <a:pt x="95810" y="70463"/>
                    <a:pt x="95834" y="70594"/>
                    <a:pt x="95929" y="70653"/>
                  </a:cubicBezTo>
                  <a:cubicBezTo>
                    <a:pt x="95822" y="70903"/>
                    <a:pt x="95703" y="71153"/>
                    <a:pt x="95584" y="71392"/>
                  </a:cubicBezTo>
                  <a:cubicBezTo>
                    <a:pt x="95536" y="71475"/>
                    <a:pt x="95548" y="71534"/>
                    <a:pt x="95584" y="71582"/>
                  </a:cubicBezTo>
                  <a:lnTo>
                    <a:pt x="93441" y="73058"/>
                  </a:lnTo>
                  <a:cubicBezTo>
                    <a:pt x="93846" y="72261"/>
                    <a:pt x="94334" y="71427"/>
                    <a:pt x="94536" y="70558"/>
                  </a:cubicBezTo>
                  <a:cubicBezTo>
                    <a:pt x="95048" y="70237"/>
                    <a:pt x="95548" y="69903"/>
                    <a:pt x="96036" y="69558"/>
                  </a:cubicBezTo>
                  <a:cubicBezTo>
                    <a:pt x="96191" y="69463"/>
                    <a:pt x="96358" y="69356"/>
                    <a:pt x="96501" y="69260"/>
                  </a:cubicBezTo>
                  <a:close/>
                  <a:moveTo>
                    <a:pt x="91607" y="72487"/>
                  </a:moveTo>
                  <a:cubicBezTo>
                    <a:pt x="91369" y="72939"/>
                    <a:pt x="91179" y="73416"/>
                    <a:pt x="91000" y="73928"/>
                  </a:cubicBezTo>
                  <a:cubicBezTo>
                    <a:pt x="90983" y="73787"/>
                    <a:pt x="90835" y="73639"/>
                    <a:pt x="90677" y="73639"/>
                  </a:cubicBezTo>
                  <a:cubicBezTo>
                    <a:pt x="90622" y="73639"/>
                    <a:pt x="90565" y="73658"/>
                    <a:pt x="90512" y="73701"/>
                  </a:cubicBezTo>
                  <a:cubicBezTo>
                    <a:pt x="90119" y="73999"/>
                    <a:pt x="89714" y="74261"/>
                    <a:pt x="89321" y="74547"/>
                  </a:cubicBezTo>
                  <a:cubicBezTo>
                    <a:pt x="89405" y="74297"/>
                    <a:pt x="89476" y="74047"/>
                    <a:pt x="89536" y="73797"/>
                  </a:cubicBezTo>
                  <a:cubicBezTo>
                    <a:pt x="90226" y="73356"/>
                    <a:pt x="90929" y="72916"/>
                    <a:pt x="91607" y="72487"/>
                  </a:cubicBezTo>
                  <a:close/>
                  <a:moveTo>
                    <a:pt x="94108" y="70832"/>
                  </a:moveTo>
                  <a:cubicBezTo>
                    <a:pt x="93655" y="71570"/>
                    <a:pt x="93346" y="72451"/>
                    <a:pt x="93000" y="73225"/>
                  </a:cubicBezTo>
                  <a:cubicBezTo>
                    <a:pt x="92988" y="73273"/>
                    <a:pt x="92988" y="73320"/>
                    <a:pt x="93000" y="73356"/>
                  </a:cubicBezTo>
                  <a:cubicBezTo>
                    <a:pt x="92369" y="73820"/>
                    <a:pt x="91715" y="74285"/>
                    <a:pt x="91060" y="74749"/>
                  </a:cubicBezTo>
                  <a:cubicBezTo>
                    <a:pt x="91393" y="73880"/>
                    <a:pt x="91786" y="73047"/>
                    <a:pt x="92084" y="72165"/>
                  </a:cubicBezTo>
                  <a:cubicBezTo>
                    <a:pt x="92762" y="71737"/>
                    <a:pt x="93441" y="71272"/>
                    <a:pt x="94108" y="70832"/>
                  </a:cubicBezTo>
                  <a:close/>
                  <a:moveTo>
                    <a:pt x="90941" y="74059"/>
                  </a:moveTo>
                  <a:cubicBezTo>
                    <a:pt x="90833" y="74392"/>
                    <a:pt x="90714" y="74713"/>
                    <a:pt x="90631" y="75059"/>
                  </a:cubicBezTo>
                  <a:cubicBezTo>
                    <a:pt x="89810" y="75654"/>
                    <a:pt x="88976" y="76237"/>
                    <a:pt x="88155" y="76833"/>
                  </a:cubicBezTo>
                  <a:cubicBezTo>
                    <a:pt x="88405" y="76428"/>
                    <a:pt x="88643" y="76011"/>
                    <a:pt x="88857" y="75583"/>
                  </a:cubicBezTo>
                  <a:cubicBezTo>
                    <a:pt x="89536" y="75106"/>
                    <a:pt x="90214" y="74606"/>
                    <a:pt x="90881" y="74118"/>
                  </a:cubicBezTo>
                  <a:cubicBezTo>
                    <a:pt x="90905" y="74106"/>
                    <a:pt x="90929" y="74070"/>
                    <a:pt x="90941" y="74059"/>
                  </a:cubicBezTo>
                  <a:close/>
                  <a:moveTo>
                    <a:pt x="88917" y="74166"/>
                  </a:moveTo>
                  <a:lnTo>
                    <a:pt x="88917" y="74166"/>
                  </a:lnTo>
                  <a:cubicBezTo>
                    <a:pt x="88714" y="74487"/>
                    <a:pt x="88524" y="74844"/>
                    <a:pt x="88357" y="75202"/>
                  </a:cubicBezTo>
                  <a:cubicBezTo>
                    <a:pt x="87702" y="75654"/>
                    <a:pt x="87047" y="76095"/>
                    <a:pt x="86381" y="76547"/>
                  </a:cubicBezTo>
                  <a:cubicBezTo>
                    <a:pt x="86428" y="76428"/>
                    <a:pt x="86488" y="76309"/>
                    <a:pt x="86511" y="76178"/>
                  </a:cubicBezTo>
                  <a:cubicBezTo>
                    <a:pt x="86545" y="76093"/>
                    <a:pt x="86465" y="76015"/>
                    <a:pt x="86386" y="76015"/>
                  </a:cubicBezTo>
                  <a:cubicBezTo>
                    <a:pt x="86353" y="76015"/>
                    <a:pt x="86321" y="76028"/>
                    <a:pt x="86297" y="76059"/>
                  </a:cubicBezTo>
                  <a:cubicBezTo>
                    <a:pt x="86011" y="76368"/>
                    <a:pt x="85785" y="76726"/>
                    <a:pt x="85559" y="77095"/>
                  </a:cubicBezTo>
                  <a:cubicBezTo>
                    <a:pt x="84952" y="77499"/>
                    <a:pt x="84356" y="77880"/>
                    <a:pt x="83749" y="78285"/>
                  </a:cubicBezTo>
                  <a:cubicBezTo>
                    <a:pt x="83892" y="77928"/>
                    <a:pt x="84047" y="77559"/>
                    <a:pt x="84154" y="77190"/>
                  </a:cubicBezTo>
                  <a:cubicBezTo>
                    <a:pt x="85464" y="76356"/>
                    <a:pt x="86773" y="75523"/>
                    <a:pt x="88059" y="74701"/>
                  </a:cubicBezTo>
                  <a:lnTo>
                    <a:pt x="88917" y="74166"/>
                  </a:lnTo>
                  <a:close/>
                  <a:moveTo>
                    <a:pt x="87928" y="76237"/>
                  </a:moveTo>
                  <a:cubicBezTo>
                    <a:pt x="87750" y="76618"/>
                    <a:pt x="87595" y="76987"/>
                    <a:pt x="87428" y="77345"/>
                  </a:cubicBezTo>
                  <a:lnTo>
                    <a:pt x="85190" y="78952"/>
                  </a:lnTo>
                  <a:cubicBezTo>
                    <a:pt x="85345" y="78642"/>
                    <a:pt x="85488" y="78333"/>
                    <a:pt x="85654" y="78023"/>
                  </a:cubicBezTo>
                  <a:cubicBezTo>
                    <a:pt x="85726" y="77869"/>
                    <a:pt x="85821" y="77726"/>
                    <a:pt x="85904" y="77571"/>
                  </a:cubicBezTo>
                  <a:cubicBezTo>
                    <a:pt x="86595" y="77142"/>
                    <a:pt x="87262" y="76690"/>
                    <a:pt x="87928" y="76237"/>
                  </a:cubicBezTo>
                  <a:close/>
                  <a:moveTo>
                    <a:pt x="85107" y="78083"/>
                  </a:moveTo>
                  <a:lnTo>
                    <a:pt x="85107" y="78083"/>
                  </a:lnTo>
                  <a:cubicBezTo>
                    <a:pt x="84916" y="78511"/>
                    <a:pt x="84726" y="78952"/>
                    <a:pt x="84571" y="79404"/>
                  </a:cubicBezTo>
                  <a:cubicBezTo>
                    <a:pt x="83916" y="79869"/>
                    <a:pt x="83261" y="80309"/>
                    <a:pt x="82606" y="80762"/>
                  </a:cubicBezTo>
                  <a:cubicBezTo>
                    <a:pt x="82868" y="80190"/>
                    <a:pt x="83154" y="79631"/>
                    <a:pt x="83428" y="79047"/>
                  </a:cubicBezTo>
                  <a:cubicBezTo>
                    <a:pt x="83987" y="78738"/>
                    <a:pt x="84547" y="78404"/>
                    <a:pt x="85107" y="78083"/>
                  </a:cubicBezTo>
                  <a:close/>
                  <a:moveTo>
                    <a:pt x="33541" y="51687"/>
                  </a:moveTo>
                  <a:cubicBezTo>
                    <a:pt x="45185" y="55294"/>
                    <a:pt x="57472" y="57461"/>
                    <a:pt x="69343" y="60176"/>
                  </a:cubicBezTo>
                  <a:cubicBezTo>
                    <a:pt x="74760" y="61414"/>
                    <a:pt x="80177" y="62629"/>
                    <a:pt x="85595" y="63819"/>
                  </a:cubicBezTo>
                  <a:cubicBezTo>
                    <a:pt x="89929" y="64772"/>
                    <a:pt x="94298" y="65950"/>
                    <a:pt x="98692" y="66593"/>
                  </a:cubicBezTo>
                  <a:cubicBezTo>
                    <a:pt x="94715" y="69094"/>
                    <a:pt x="90822" y="71725"/>
                    <a:pt x="86857" y="74237"/>
                  </a:cubicBezTo>
                  <a:cubicBezTo>
                    <a:pt x="81654" y="77571"/>
                    <a:pt x="76224" y="80738"/>
                    <a:pt x="71200" y="84393"/>
                  </a:cubicBezTo>
                  <a:cubicBezTo>
                    <a:pt x="59794" y="80059"/>
                    <a:pt x="47554" y="77630"/>
                    <a:pt x="35719" y="74701"/>
                  </a:cubicBezTo>
                  <a:cubicBezTo>
                    <a:pt x="29885" y="73261"/>
                    <a:pt x="24051" y="71844"/>
                    <a:pt x="18193" y="70487"/>
                  </a:cubicBezTo>
                  <a:cubicBezTo>
                    <a:pt x="12764" y="69225"/>
                    <a:pt x="7192" y="67582"/>
                    <a:pt x="1644" y="66951"/>
                  </a:cubicBezTo>
                  <a:cubicBezTo>
                    <a:pt x="7133" y="64653"/>
                    <a:pt x="12467" y="61724"/>
                    <a:pt x="17824" y="59152"/>
                  </a:cubicBezTo>
                  <a:cubicBezTo>
                    <a:pt x="20598" y="57807"/>
                    <a:pt x="23373" y="56473"/>
                    <a:pt x="26159" y="55128"/>
                  </a:cubicBezTo>
                  <a:cubicBezTo>
                    <a:pt x="28599" y="53937"/>
                    <a:pt x="31136" y="52973"/>
                    <a:pt x="33541" y="51687"/>
                  </a:cubicBezTo>
                  <a:close/>
                  <a:moveTo>
                    <a:pt x="83428" y="77678"/>
                  </a:moveTo>
                  <a:lnTo>
                    <a:pt x="83428" y="77678"/>
                  </a:lnTo>
                  <a:cubicBezTo>
                    <a:pt x="83213" y="78059"/>
                    <a:pt x="83035" y="78464"/>
                    <a:pt x="82868" y="78881"/>
                  </a:cubicBezTo>
                  <a:cubicBezTo>
                    <a:pt x="82451" y="79154"/>
                    <a:pt x="82035" y="79428"/>
                    <a:pt x="81618" y="79714"/>
                  </a:cubicBezTo>
                  <a:cubicBezTo>
                    <a:pt x="81517" y="79795"/>
                    <a:pt x="81570" y="79944"/>
                    <a:pt x="81676" y="79944"/>
                  </a:cubicBezTo>
                  <a:cubicBezTo>
                    <a:pt x="81695" y="79944"/>
                    <a:pt x="81715" y="79939"/>
                    <a:pt x="81737" y="79928"/>
                  </a:cubicBezTo>
                  <a:cubicBezTo>
                    <a:pt x="82047" y="79774"/>
                    <a:pt x="82368" y="79607"/>
                    <a:pt x="82666" y="79452"/>
                  </a:cubicBezTo>
                  <a:lnTo>
                    <a:pt x="82666" y="79452"/>
                  </a:lnTo>
                  <a:cubicBezTo>
                    <a:pt x="82463" y="80000"/>
                    <a:pt x="82285" y="80547"/>
                    <a:pt x="82130" y="81083"/>
                  </a:cubicBezTo>
                  <a:cubicBezTo>
                    <a:pt x="80606" y="82071"/>
                    <a:pt x="79094" y="83024"/>
                    <a:pt x="77546" y="83917"/>
                  </a:cubicBezTo>
                  <a:cubicBezTo>
                    <a:pt x="76856" y="84298"/>
                    <a:pt x="76165" y="84703"/>
                    <a:pt x="75474" y="85119"/>
                  </a:cubicBezTo>
                  <a:cubicBezTo>
                    <a:pt x="76022" y="84060"/>
                    <a:pt x="76653" y="83036"/>
                    <a:pt x="77094" y="81929"/>
                  </a:cubicBezTo>
                  <a:cubicBezTo>
                    <a:pt x="77127" y="81861"/>
                    <a:pt x="77054" y="81794"/>
                    <a:pt x="76983" y="81794"/>
                  </a:cubicBezTo>
                  <a:cubicBezTo>
                    <a:pt x="76953" y="81794"/>
                    <a:pt x="76924" y="81805"/>
                    <a:pt x="76903" y="81833"/>
                  </a:cubicBezTo>
                  <a:cubicBezTo>
                    <a:pt x="76010" y="82822"/>
                    <a:pt x="75462" y="84179"/>
                    <a:pt x="74951" y="85429"/>
                  </a:cubicBezTo>
                  <a:cubicBezTo>
                    <a:pt x="74284" y="85846"/>
                    <a:pt x="73629" y="86274"/>
                    <a:pt x="73034" y="86774"/>
                  </a:cubicBezTo>
                  <a:cubicBezTo>
                    <a:pt x="73688" y="85679"/>
                    <a:pt x="74343" y="84572"/>
                    <a:pt x="74927" y="83453"/>
                  </a:cubicBezTo>
                  <a:cubicBezTo>
                    <a:pt x="74963" y="83381"/>
                    <a:pt x="74903" y="83309"/>
                    <a:pt x="74836" y="83309"/>
                  </a:cubicBezTo>
                  <a:cubicBezTo>
                    <a:pt x="74815" y="83309"/>
                    <a:pt x="74792" y="83316"/>
                    <a:pt x="74772" y="83333"/>
                  </a:cubicBezTo>
                  <a:cubicBezTo>
                    <a:pt x="73700" y="84429"/>
                    <a:pt x="72831" y="85941"/>
                    <a:pt x="72319" y="87394"/>
                  </a:cubicBezTo>
                  <a:cubicBezTo>
                    <a:pt x="72176" y="87524"/>
                    <a:pt x="72022" y="87667"/>
                    <a:pt x="71891" y="87810"/>
                  </a:cubicBezTo>
                  <a:cubicBezTo>
                    <a:pt x="71950" y="87429"/>
                    <a:pt x="71879" y="86977"/>
                    <a:pt x="71855" y="86620"/>
                  </a:cubicBezTo>
                  <a:cubicBezTo>
                    <a:pt x="71831" y="86012"/>
                    <a:pt x="71581" y="84655"/>
                    <a:pt x="71557" y="84607"/>
                  </a:cubicBezTo>
                  <a:cubicBezTo>
                    <a:pt x="74046" y="83345"/>
                    <a:pt x="76475" y="81964"/>
                    <a:pt x="78868" y="80500"/>
                  </a:cubicBezTo>
                  <a:lnTo>
                    <a:pt x="78868" y="80500"/>
                  </a:lnTo>
                  <a:cubicBezTo>
                    <a:pt x="78034" y="81428"/>
                    <a:pt x="77510" y="82762"/>
                    <a:pt x="77070" y="83869"/>
                  </a:cubicBezTo>
                  <a:cubicBezTo>
                    <a:pt x="77029" y="83958"/>
                    <a:pt x="77121" y="84031"/>
                    <a:pt x="77206" y="84031"/>
                  </a:cubicBezTo>
                  <a:cubicBezTo>
                    <a:pt x="77246" y="84031"/>
                    <a:pt x="77285" y="84015"/>
                    <a:pt x="77308" y="83976"/>
                  </a:cubicBezTo>
                  <a:cubicBezTo>
                    <a:pt x="77618" y="83333"/>
                    <a:pt x="77951" y="82726"/>
                    <a:pt x="78320" y="82131"/>
                  </a:cubicBezTo>
                  <a:cubicBezTo>
                    <a:pt x="78689" y="81536"/>
                    <a:pt x="79153" y="80964"/>
                    <a:pt x="79415" y="80321"/>
                  </a:cubicBezTo>
                  <a:cubicBezTo>
                    <a:pt x="79451" y="80262"/>
                    <a:pt x="79439" y="80226"/>
                    <a:pt x="79403" y="80178"/>
                  </a:cubicBezTo>
                  <a:cubicBezTo>
                    <a:pt x="80749" y="79357"/>
                    <a:pt x="82082" y="78511"/>
                    <a:pt x="83428" y="77678"/>
                  </a:cubicBezTo>
                  <a:close/>
                  <a:moveTo>
                    <a:pt x="834" y="67260"/>
                  </a:moveTo>
                  <a:cubicBezTo>
                    <a:pt x="6347" y="69106"/>
                    <a:pt x="12288" y="69999"/>
                    <a:pt x="17943" y="71308"/>
                  </a:cubicBezTo>
                  <a:cubicBezTo>
                    <a:pt x="23932" y="72701"/>
                    <a:pt x="29921" y="74154"/>
                    <a:pt x="35898" y="75618"/>
                  </a:cubicBezTo>
                  <a:cubicBezTo>
                    <a:pt x="47661" y="78523"/>
                    <a:pt x="59508" y="81250"/>
                    <a:pt x="71010" y="85048"/>
                  </a:cubicBezTo>
                  <a:cubicBezTo>
                    <a:pt x="70950" y="85596"/>
                    <a:pt x="71057" y="86155"/>
                    <a:pt x="71069" y="86715"/>
                  </a:cubicBezTo>
                  <a:cubicBezTo>
                    <a:pt x="71069" y="87072"/>
                    <a:pt x="70998" y="87465"/>
                    <a:pt x="71045" y="87822"/>
                  </a:cubicBezTo>
                  <a:cubicBezTo>
                    <a:pt x="59687" y="83405"/>
                    <a:pt x="47495" y="80881"/>
                    <a:pt x="35708" y="77857"/>
                  </a:cubicBezTo>
                  <a:cubicBezTo>
                    <a:pt x="29885" y="76368"/>
                    <a:pt x="24051" y="74892"/>
                    <a:pt x="18217" y="73475"/>
                  </a:cubicBezTo>
                  <a:cubicBezTo>
                    <a:pt x="12609" y="72130"/>
                    <a:pt x="6847" y="70368"/>
                    <a:pt x="1096" y="69725"/>
                  </a:cubicBezTo>
                  <a:cubicBezTo>
                    <a:pt x="1108" y="69689"/>
                    <a:pt x="1048" y="68653"/>
                    <a:pt x="989" y="68213"/>
                  </a:cubicBezTo>
                  <a:cubicBezTo>
                    <a:pt x="941" y="67891"/>
                    <a:pt x="917" y="67570"/>
                    <a:pt x="810" y="67272"/>
                  </a:cubicBezTo>
                  <a:cubicBezTo>
                    <a:pt x="822" y="67272"/>
                    <a:pt x="834" y="67260"/>
                    <a:pt x="834" y="67260"/>
                  </a:cubicBezTo>
                  <a:close/>
                  <a:moveTo>
                    <a:pt x="47046" y="1"/>
                  </a:moveTo>
                  <a:cubicBezTo>
                    <a:pt x="46960" y="1"/>
                    <a:pt x="46895" y="69"/>
                    <a:pt x="46840" y="169"/>
                  </a:cubicBezTo>
                  <a:cubicBezTo>
                    <a:pt x="43030" y="7777"/>
                    <a:pt x="41673" y="17063"/>
                    <a:pt x="39577" y="25255"/>
                  </a:cubicBezTo>
                  <a:cubicBezTo>
                    <a:pt x="38446" y="29684"/>
                    <a:pt x="32695" y="48651"/>
                    <a:pt x="32588" y="50782"/>
                  </a:cubicBezTo>
                  <a:cubicBezTo>
                    <a:pt x="32505" y="50841"/>
                    <a:pt x="20765" y="56783"/>
                    <a:pt x="17836" y="58164"/>
                  </a:cubicBezTo>
                  <a:cubicBezTo>
                    <a:pt x="12014" y="60938"/>
                    <a:pt x="5906" y="63402"/>
                    <a:pt x="298" y="66546"/>
                  </a:cubicBezTo>
                  <a:cubicBezTo>
                    <a:pt x="1" y="66700"/>
                    <a:pt x="167" y="67915"/>
                    <a:pt x="167" y="68272"/>
                  </a:cubicBezTo>
                  <a:cubicBezTo>
                    <a:pt x="167" y="68736"/>
                    <a:pt x="167" y="69177"/>
                    <a:pt x="251" y="69641"/>
                  </a:cubicBezTo>
                  <a:cubicBezTo>
                    <a:pt x="275" y="69748"/>
                    <a:pt x="429" y="69963"/>
                    <a:pt x="513" y="69999"/>
                  </a:cubicBezTo>
                  <a:cubicBezTo>
                    <a:pt x="6109" y="71975"/>
                    <a:pt x="12181" y="72927"/>
                    <a:pt x="17931" y="74309"/>
                  </a:cubicBezTo>
                  <a:cubicBezTo>
                    <a:pt x="23920" y="75761"/>
                    <a:pt x="29909" y="77261"/>
                    <a:pt x="35874" y="78797"/>
                  </a:cubicBezTo>
                  <a:cubicBezTo>
                    <a:pt x="47626" y="81809"/>
                    <a:pt x="59496" y="84631"/>
                    <a:pt x="70998" y="88537"/>
                  </a:cubicBezTo>
                  <a:cubicBezTo>
                    <a:pt x="71066" y="88561"/>
                    <a:pt x="71142" y="88583"/>
                    <a:pt x="71234" y="88583"/>
                  </a:cubicBezTo>
                  <a:cubicBezTo>
                    <a:pt x="71368" y="88583"/>
                    <a:pt x="71534" y="88537"/>
                    <a:pt x="71760" y="88382"/>
                  </a:cubicBezTo>
                  <a:cubicBezTo>
                    <a:pt x="76129" y="85238"/>
                    <a:pt x="80880" y="82702"/>
                    <a:pt x="85309" y="79643"/>
                  </a:cubicBezTo>
                  <a:cubicBezTo>
                    <a:pt x="89929" y="76452"/>
                    <a:pt x="99585" y="69963"/>
                    <a:pt x="99632" y="69927"/>
                  </a:cubicBezTo>
                  <a:cubicBezTo>
                    <a:pt x="99858" y="69760"/>
                    <a:pt x="99739" y="68224"/>
                    <a:pt x="99716" y="67689"/>
                  </a:cubicBezTo>
                  <a:lnTo>
                    <a:pt x="99716" y="67689"/>
                  </a:lnTo>
                  <a:cubicBezTo>
                    <a:pt x="99782" y="67692"/>
                    <a:pt x="99848" y="67694"/>
                    <a:pt x="99914" y="67694"/>
                  </a:cubicBezTo>
                  <a:cubicBezTo>
                    <a:pt x="100072" y="67694"/>
                    <a:pt x="100227" y="67685"/>
                    <a:pt x="100370" y="67677"/>
                  </a:cubicBezTo>
                  <a:cubicBezTo>
                    <a:pt x="100525" y="67677"/>
                    <a:pt x="100692" y="67653"/>
                    <a:pt x="100847" y="67629"/>
                  </a:cubicBezTo>
                  <a:cubicBezTo>
                    <a:pt x="101406" y="67570"/>
                    <a:pt x="101490" y="67367"/>
                    <a:pt x="101490" y="67367"/>
                  </a:cubicBezTo>
                  <a:cubicBezTo>
                    <a:pt x="102430" y="65784"/>
                    <a:pt x="104157" y="58259"/>
                    <a:pt x="105335" y="53818"/>
                  </a:cubicBezTo>
                  <a:cubicBezTo>
                    <a:pt x="106550" y="49234"/>
                    <a:pt x="107633" y="44626"/>
                    <a:pt x="108693" y="39995"/>
                  </a:cubicBezTo>
                  <a:cubicBezTo>
                    <a:pt x="109752" y="35363"/>
                    <a:pt x="110765" y="30732"/>
                    <a:pt x="111729" y="26088"/>
                  </a:cubicBezTo>
                  <a:cubicBezTo>
                    <a:pt x="112574" y="22028"/>
                    <a:pt x="113920" y="17730"/>
                    <a:pt x="114229" y="13575"/>
                  </a:cubicBezTo>
                  <a:cubicBezTo>
                    <a:pt x="114301" y="13515"/>
                    <a:pt x="114348" y="13432"/>
                    <a:pt x="114348" y="13325"/>
                  </a:cubicBezTo>
                  <a:cubicBezTo>
                    <a:pt x="114348" y="13265"/>
                    <a:pt x="114313" y="13218"/>
                    <a:pt x="114265" y="13194"/>
                  </a:cubicBezTo>
                  <a:cubicBezTo>
                    <a:pt x="114265" y="13146"/>
                    <a:pt x="114277" y="13111"/>
                    <a:pt x="114277" y="13075"/>
                  </a:cubicBezTo>
                  <a:cubicBezTo>
                    <a:pt x="114289" y="12908"/>
                    <a:pt x="113872" y="12396"/>
                    <a:pt x="113789" y="12241"/>
                  </a:cubicBezTo>
                  <a:cubicBezTo>
                    <a:pt x="113670" y="12015"/>
                    <a:pt x="113110" y="10813"/>
                    <a:pt x="112824" y="10765"/>
                  </a:cubicBezTo>
                  <a:cubicBezTo>
                    <a:pt x="101061" y="8931"/>
                    <a:pt x="89178" y="7122"/>
                    <a:pt x="77439" y="5098"/>
                  </a:cubicBezTo>
                  <a:cubicBezTo>
                    <a:pt x="67438" y="3371"/>
                    <a:pt x="57186" y="990"/>
                    <a:pt x="47066" y="2"/>
                  </a:cubicBezTo>
                  <a:cubicBezTo>
                    <a:pt x="47059" y="1"/>
                    <a:pt x="47052" y="1"/>
                    <a:pt x="47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4299;p50"/>
            <p:cNvSpPr/>
            <p:nvPr/>
          </p:nvSpPr>
          <p:spPr>
            <a:xfrm>
              <a:off x="4027100" y="3488400"/>
              <a:ext cx="43500" cy="66025"/>
            </a:xfrm>
            <a:custGeom>
              <a:avLst/>
              <a:gdLst/>
              <a:ahLst/>
              <a:cxnLst/>
              <a:rect l="l" t="t" r="r" b="b"/>
              <a:pathLst>
                <a:path w="1740" h="2641" extrusionOk="0">
                  <a:moveTo>
                    <a:pt x="1608" y="1"/>
                  </a:moveTo>
                  <a:cubicBezTo>
                    <a:pt x="1584" y="1"/>
                    <a:pt x="1560" y="11"/>
                    <a:pt x="1543" y="34"/>
                  </a:cubicBezTo>
                  <a:cubicBezTo>
                    <a:pt x="901" y="701"/>
                    <a:pt x="496" y="1701"/>
                    <a:pt x="43" y="2499"/>
                  </a:cubicBezTo>
                  <a:cubicBezTo>
                    <a:pt x="1" y="2576"/>
                    <a:pt x="68" y="2640"/>
                    <a:pt x="131" y="2640"/>
                  </a:cubicBezTo>
                  <a:cubicBezTo>
                    <a:pt x="156" y="2640"/>
                    <a:pt x="181" y="2630"/>
                    <a:pt x="198" y="2606"/>
                  </a:cubicBezTo>
                  <a:cubicBezTo>
                    <a:pt x="710" y="1832"/>
                    <a:pt x="1413" y="1023"/>
                    <a:pt x="1722" y="154"/>
                  </a:cubicBezTo>
                  <a:cubicBezTo>
                    <a:pt x="1739" y="68"/>
                    <a:pt x="1670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4300;p50"/>
            <p:cNvSpPr/>
            <p:nvPr/>
          </p:nvSpPr>
          <p:spPr>
            <a:xfrm>
              <a:off x="2978925" y="1631275"/>
              <a:ext cx="1793700" cy="1340375"/>
            </a:xfrm>
            <a:custGeom>
              <a:avLst/>
              <a:gdLst/>
              <a:ahLst/>
              <a:cxnLst/>
              <a:rect l="l" t="t" r="r" b="b"/>
              <a:pathLst>
                <a:path w="71748" h="53615" extrusionOk="0">
                  <a:moveTo>
                    <a:pt x="11645" y="691"/>
                  </a:moveTo>
                  <a:cubicBezTo>
                    <a:pt x="16884" y="1537"/>
                    <a:pt x="21623" y="2263"/>
                    <a:pt x="26433" y="3096"/>
                  </a:cubicBezTo>
                  <a:cubicBezTo>
                    <a:pt x="31243" y="3930"/>
                    <a:pt x="36053" y="4763"/>
                    <a:pt x="40875" y="5597"/>
                  </a:cubicBezTo>
                  <a:cubicBezTo>
                    <a:pt x="45804" y="6442"/>
                    <a:pt x="50733" y="7299"/>
                    <a:pt x="55651" y="8157"/>
                  </a:cubicBezTo>
                  <a:cubicBezTo>
                    <a:pt x="60675" y="9026"/>
                    <a:pt x="65545" y="10419"/>
                    <a:pt x="70629" y="10693"/>
                  </a:cubicBezTo>
                  <a:cubicBezTo>
                    <a:pt x="68533" y="17979"/>
                    <a:pt x="66866" y="25254"/>
                    <a:pt x="64878" y="32457"/>
                  </a:cubicBezTo>
                  <a:cubicBezTo>
                    <a:pt x="63068" y="39137"/>
                    <a:pt x="61139" y="45899"/>
                    <a:pt x="59615" y="52674"/>
                  </a:cubicBezTo>
                  <a:cubicBezTo>
                    <a:pt x="54650" y="51626"/>
                    <a:pt x="49721" y="50578"/>
                    <a:pt x="44828" y="49519"/>
                  </a:cubicBezTo>
                  <a:cubicBezTo>
                    <a:pt x="39791" y="48435"/>
                    <a:pt x="34743" y="47328"/>
                    <a:pt x="29719" y="46233"/>
                  </a:cubicBezTo>
                  <a:cubicBezTo>
                    <a:pt x="24837" y="45173"/>
                    <a:pt x="19932" y="44101"/>
                    <a:pt x="15062" y="43042"/>
                  </a:cubicBezTo>
                  <a:cubicBezTo>
                    <a:pt x="10443" y="42042"/>
                    <a:pt x="5740" y="40696"/>
                    <a:pt x="965" y="39803"/>
                  </a:cubicBezTo>
                  <a:cubicBezTo>
                    <a:pt x="3120" y="33326"/>
                    <a:pt x="4323" y="26849"/>
                    <a:pt x="6109" y="20253"/>
                  </a:cubicBezTo>
                  <a:cubicBezTo>
                    <a:pt x="7918" y="13633"/>
                    <a:pt x="10276" y="7395"/>
                    <a:pt x="11645" y="691"/>
                  </a:cubicBezTo>
                  <a:close/>
                  <a:moveTo>
                    <a:pt x="11466" y="1"/>
                  </a:moveTo>
                  <a:cubicBezTo>
                    <a:pt x="11371" y="1"/>
                    <a:pt x="10800" y="1787"/>
                    <a:pt x="10478" y="2608"/>
                  </a:cubicBezTo>
                  <a:cubicBezTo>
                    <a:pt x="8252" y="8335"/>
                    <a:pt x="6787" y="14538"/>
                    <a:pt x="5120" y="20396"/>
                  </a:cubicBezTo>
                  <a:cubicBezTo>
                    <a:pt x="3275" y="26885"/>
                    <a:pt x="1037" y="33576"/>
                    <a:pt x="60" y="40280"/>
                  </a:cubicBezTo>
                  <a:cubicBezTo>
                    <a:pt x="1" y="40696"/>
                    <a:pt x="1382" y="40780"/>
                    <a:pt x="2049" y="40923"/>
                  </a:cubicBezTo>
                  <a:cubicBezTo>
                    <a:pt x="6430" y="41815"/>
                    <a:pt x="10955" y="42970"/>
                    <a:pt x="15253" y="43923"/>
                  </a:cubicBezTo>
                  <a:lnTo>
                    <a:pt x="30338" y="47269"/>
                  </a:lnTo>
                  <a:cubicBezTo>
                    <a:pt x="35219" y="48352"/>
                    <a:pt x="40101" y="49435"/>
                    <a:pt x="44983" y="50519"/>
                  </a:cubicBezTo>
                  <a:cubicBezTo>
                    <a:pt x="49781" y="51579"/>
                    <a:pt x="54770" y="53150"/>
                    <a:pt x="59651" y="53615"/>
                  </a:cubicBezTo>
                  <a:cubicBezTo>
                    <a:pt x="59655" y="53615"/>
                    <a:pt x="59659" y="53615"/>
                    <a:pt x="59663" y="53615"/>
                  </a:cubicBezTo>
                  <a:cubicBezTo>
                    <a:pt x="59864" y="53615"/>
                    <a:pt x="60426" y="53324"/>
                    <a:pt x="60496" y="53103"/>
                  </a:cubicBezTo>
                  <a:cubicBezTo>
                    <a:pt x="61651" y="49709"/>
                    <a:pt x="62330" y="46090"/>
                    <a:pt x="63235" y="42625"/>
                  </a:cubicBezTo>
                  <a:cubicBezTo>
                    <a:pt x="64152" y="39053"/>
                    <a:pt x="65080" y="35469"/>
                    <a:pt x="66033" y="31874"/>
                  </a:cubicBezTo>
                  <a:cubicBezTo>
                    <a:pt x="67664" y="25623"/>
                    <a:pt x="69867" y="19337"/>
                    <a:pt x="71093" y="12955"/>
                  </a:cubicBezTo>
                  <a:cubicBezTo>
                    <a:pt x="71224" y="12229"/>
                    <a:pt x="71748" y="10050"/>
                    <a:pt x="71379" y="9943"/>
                  </a:cubicBezTo>
                  <a:cubicBezTo>
                    <a:pt x="66819" y="8573"/>
                    <a:pt x="61758" y="8192"/>
                    <a:pt x="57056" y="7395"/>
                  </a:cubicBezTo>
                  <a:cubicBezTo>
                    <a:pt x="51983" y="6549"/>
                    <a:pt x="46911" y="5692"/>
                    <a:pt x="41827" y="4823"/>
                  </a:cubicBezTo>
                  <a:cubicBezTo>
                    <a:pt x="36910" y="3989"/>
                    <a:pt x="31981" y="3156"/>
                    <a:pt x="27040" y="2323"/>
                  </a:cubicBezTo>
                  <a:cubicBezTo>
                    <a:pt x="22444" y="1549"/>
                    <a:pt x="17622" y="334"/>
                    <a:pt x="12919" y="60"/>
                  </a:cubicBezTo>
                  <a:cubicBezTo>
                    <a:pt x="12526" y="48"/>
                    <a:pt x="11514" y="1"/>
                    <a:pt x="11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4301;p50"/>
            <p:cNvSpPr/>
            <p:nvPr/>
          </p:nvSpPr>
          <p:spPr>
            <a:xfrm>
              <a:off x="2202950" y="3248425"/>
              <a:ext cx="128900" cy="38225"/>
            </a:xfrm>
            <a:custGeom>
              <a:avLst/>
              <a:gdLst/>
              <a:ahLst/>
              <a:cxnLst/>
              <a:rect l="l" t="t" r="r" b="b"/>
              <a:pathLst>
                <a:path w="5156" h="1529" extrusionOk="0">
                  <a:moveTo>
                    <a:pt x="598" y="1"/>
                  </a:moveTo>
                  <a:cubicBezTo>
                    <a:pt x="451" y="1"/>
                    <a:pt x="303" y="8"/>
                    <a:pt x="155" y="25"/>
                  </a:cubicBezTo>
                  <a:cubicBezTo>
                    <a:pt x="24" y="49"/>
                    <a:pt x="0" y="239"/>
                    <a:pt x="107" y="311"/>
                  </a:cubicBezTo>
                  <a:cubicBezTo>
                    <a:pt x="869" y="740"/>
                    <a:pt x="1727" y="882"/>
                    <a:pt x="2584" y="1085"/>
                  </a:cubicBezTo>
                  <a:cubicBezTo>
                    <a:pt x="3174" y="1240"/>
                    <a:pt x="3828" y="1529"/>
                    <a:pt x="4455" y="1529"/>
                  </a:cubicBezTo>
                  <a:cubicBezTo>
                    <a:pt x="4599" y="1529"/>
                    <a:pt x="4742" y="1513"/>
                    <a:pt x="4882" y="1478"/>
                  </a:cubicBezTo>
                  <a:cubicBezTo>
                    <a:pt x="5048" y="1430"/>
                    <a:pt x="5156" y="1204"/>
                    <a:pt x="5001" y="1073"/>
                  </a:cubicBezTo>
                  <a:cubicBezTo>
                    <a:pt x="4405" y="489"/>
                    <a:pt x="3417" y="442"/>
                    <a:pt x="2620" y="299"/>
                  </a:cubicBezTo>
                  <a:cubicBezTo>
                    <a:pt x="1954" y="162"/>
                    <a:pt x="1280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4302;p50"/>
            <p:cNvSpPr/>
            <p:nvPr/>
          </p:nvSpPr>
          <p:spPr>
            <a:xfrm>
              <a:off x="2378250" y="3290600"/>
              <a:ext cx="127425" cy="37250"/>
            </a:xfrm>
            <a:custGeom>
              <a:avLst/>
              <a:gdLst/>
              <a:ahLst/>
              <a:cxnLst/>
              <a:rect l="l" t="t" r="r" b="b"/>
              <a:pathLst>
                <a:path w="5097" h="1490" extrusionOk="0">
                  <a:moveTo>
                    <a:pt x="1047" y="0"/>
                  </a:moveTo>
                  <a:cubicBezTo>
                    <a:pt x="745" y="0"/>
                    <a:pt x="446" y="32"/>
                    <a:pt x="156" y="112"/>
                  </a:cubicBezTo>
                  <a:cubicBezTo>
                    <a:pt x="1" y="160"/>
                    <a:pt x="1" y="350"/>
                    <a:pt x="132" y="410"/>
                  </a:cubicBezTo>
                  <a:cubicBezTo>
                    <a:pt x="953" y="755"/>
                    <a:pt x="1882" y="779"/>
                    <a:pt x="2739" y="1005"/>
                  </a:cubicBezTo>
                  <a:cubicBezTo>
                    <a:pt x="3305" y="1151"/>
                    <a:pt x="3894" y="1489"/>
                    <a:pt x="4475" y="1489"/>
                  </a:cubicBezTo>
                  <a:cubicBezTo>
                    <a:pt x="4603" y="1489"/>
                    <a:pt x="4731" y="1473"/>
                    <a:pt x="4859" y="1434"/>
                  </a:cubicBezTo>
                  <a:cubicBezTo>
                    <a:pt x="4990" y="1398"/>
                    <a:pt x="5097" y="1231"/>
                    <a:pt x="5002" y="1100"/>
                  </a:cubicBezTo>
                  <a:cubicBezTo>
                    <a:pt x="4537" y="422"/>
                    <a:pt x="3573" y="386"/>
                    <a:pt x="2811" y="231"/>
                  </a:cubicBezTo>
                  <a:cubicBezTo>
                    <a:pt x="2243" y="121"/>
                    <a:pt x="1640" y="0"/>
                    <a:pt x="1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4303;p50"/>
            <p:cNvSpPr/>
            <p:nvPr/>
          </p:nvSpPr>
          <p:spPr>
            <a:xfrm>
              <a:off x="2857775" y="3210950"/>
              <a:ext cx="511700" cy="207175"/>
            </a:xfrm>
            <a:custGeom>
              <a:avLst/>
              <a:gdLst/>
              <a:ahLst/>
              <a:cxnLst/>
              <a:rect l="l" t="t" r="r" b="b"/>
              <a:pathLst>
                <a:path w="20468" h="8287" extrusionOk="0">
                  <a:moveTo>
                    <a:pt x="7978" y="250"/>
                  </a:moveTo>
                  <a:cubicBezTo>
                    <a:pt x="10109" y="810"/>
                    <a:pt x="11705" y="1203"/>
                    <a:pt x="13515" y="1691"/>
                  </a:cubicBezTo>
                  <a:cubicBezTo>
                    <a:pt x="15479" y="2227"/>
                    <a:pt x="17444" y="2798"/>
                    <a:pt x="19432" y="3310"/>
                  </a:cubicBezTo>
                  <a:cubicBezTo>
                    <a:pt x="18372" y="4108"/>
                    <a:pt x="17253" y="4906"/>
                    <a:pt x="16134" y="5632"/>
                  </a:cubicBezTo>
                  <a:cubicBezTo>
                    <a:pt x="16110" y="5620"/>
                    <a:pt x="16098" y="5608"/>
                    <a:pt x="16051" y="5596"/>
                  </a:cubicBezTo>
                  <a:cubicBezTo>
                    <a:pt x="12181" y="4584"/>
                    <a:pt x="8240" y="3417"/>
                    <a:pt x="4311" y="2679"/>
                  </a:cubicBezTo>
                  <a:cubicBezTo>
                    <a:pt x="5537" y="1881"/>
                    <a:pt x="6787" y="1096"/>
                    <a:pt x="7978" y="250"/>
                  </a:cubicBezTo>
                  <a:close/>
                  <a:moveTo>
                    <a:pt x="3728" y="3060"/>
                  </a:moveTo>
                  <a:cubicBezTo>
                    <a:pt x="5299" y="3632"/>
                    <a:pt x="7061" y="4024"/>
                    <a:pt x="8716" y="4477"/>
                  </a:cubicBezTo>
                  <a:cubicBezTo>
                    <a:pt x="8383" y="4620"/>
                    <a:pt x="8073" y="4894"/>
                    <a:pt x="7800" y="5096"/>
                  </a:cubicBezTo>
                  <a:cubicBezTo>
                    <a:pt x="7371" y="5429"/>
                    <a:pt x="6811" y="5787"/>
                    <a:pt x="6490" y="6251"/>
                  </a:cubicBezTo>
                  <a:cubicBezTo>
                    <a:pt x="6347" y="6203"/>
                    <a:pt x="6192" y="6168"/>
                    <a:pt x="6049" y="6132"/>
                  </a:cubicBezTo>
                  <a:cubicBezTo>
                    <a:pt x="4906" y="5846"/>
                    <a:pt x="3775" y="5548"/>
                    <a:pt x="2620" y="5263"/>
                  </a:cubicBezTo>
                  <a:cubicBezTo>
                    <a:pt x="1763" y="5036"/>
                    <a:pt x="751" y="5025"/>
                    <a:pt x="1823" y="4346"/>
                  </a:cubicBezTo>
                  <a:cubicBezTo>
                    <a:pt x="2180" y="4120"/>
                    <a:pt x="2716" y="3727"/>
                    <a:pt x="3061" y="3489"/>
                  </a:cubicBezTo>
                  <a:cubicBezTo>
                    <a:pt x="3311" y="3310"/>
                    <a:pt x="3454" y="3239"/>
                    <a:pt x="3728" y="3060"/>
                  </a:cubicBezTo>
                  <a:close/>
                  <a:moveTo>
                    <a:pt x="9050" y="4560"/>
                  </a:moveTo>
                  <a:cubicBezTo>
                    <a:pt x="11169" y="5132"/>
                    <a:pt x="13312" y="5620"/>
                    <a:pt x="15408" y="6084"/>
                  </a:cubicBezTo>
                  <a:cubicBezTo>
                    <a:pt x="15027" y="6334"/>
                    <a:pt x="14622" y="6572"/>
                    <a:pt x="14229" y="6799"/>
                  </a:cubicBezTo>
                  <a:cubicBezTo>
                    <a:pt x="13459" y="7233"/>
                    <a:pt x="12634" y="7397"/>
                    <a:pt x="11784" y="7397"/>
                  </a:cubicBezTo>
                  <a:cubicBezTo>
                    <a:pt x="10191" y="7397"/>
                    <a:pt x="8511" y="6820"/>
                    <a:pt x="6942" y="6370"/>
                  </a:cubicBezTo>
                  <a:cubicBezTo>
                    <a:pt x="7299" y="6108"/>
                    <a:pt x="7609" y="5775"/>
                    <a:pt x="7942" y="5501"/>
                  </a:cubicBezTo>
                  <a:cubicBezTo>
                    <a:pt x="8276" y="5215"/>
                    <a:pt x="8800" y="4953"/>
                    <a:pt x="9050" y="4560"/>
                  </a:cubicBezTo>
                  <a:close/>
                  <a:moveTo>
                    <a:pt x="7895" y="0"/>
                  </a:moveTo>
                  <a:cubicBezTo>
                    <a:pt x="7800" y="0"/>
                    <a:pt x="7359" y="262"/>
                    <a:pt x="6990" y="476"/>
                  </a:cubicBezTo>
                  <a:cubicBezTo>
                    <a:pt x="4573" y="1798"/>
                    <a:pt x="2406" y="3179"/>
                    <a:pt x="180" y="4786"/>
                  </a:cubicBezTo>
                  <a:cubicBezTo>
                    <a:pt x="1" y="4917"/>
                    <a:pt x="96" y="5239"/>
                    <a:pt x="287" y="5275"/>
                  </a:cubicBezTo>
                  <a:cubicBezTo>
                    <a:pt x="2561" y="5858"/>
                    <a:pt x="4859" y="6441"/>
                    <a:pt x="7133" y="7025"/>
                  </a:cubicBezTo>
                  <a:cubicBezTo>
                    <a:pt x="8740" y="7442"/>
                    <a:pt x="10681" y="8275"/>
                    <a:pt x="12324" y="8287"/>
                  </a:cubicBezTo>
                  <a:cubicBezTo>
                    <a:pt x="12331" y="8287"/>
                    <a:pt x="12338" y="8287"/>
                    <a:pt x="12345" y="8287"/>
                  </a:cubicBezTo>
                  <a:cubicBezTo>
                    <a:pt x="13691" y="8287"/>
                    <a:pt x="14639" y="7140"/>
                    <a:pt x="15693" y="6430"/>
                  </a:cubicBezTo>
                  <a:cubicBezTo>
                    <a:pt x="15824" y="6334"/>
                    <a:pt x="15943" y="6251"/>
                    <a:pt x="16074" y="6168"/>
                  </a:cubicBezTo>
                  <a:cubicBezTo>
                    <a:pt x="17420" y="5275"/>
                    <a:pt x="18789" y="4429"/>
                    <a:pt x="20063" y="3477"/>
                  </a:cubicBezTo>
                  <a:cubicBezTo>
                    <a:pt x="20063" y="3477"/>
                    <a:pt x="20063" y="3465"/>
                    <a:pt x="20087" y="3465"/>
                  </a:cubicBezTo>
                  <a:cubicBezTo>
                    <a:pt x="20384" y="3346"/>
                    <a:pt x="20468" y="2917"/>
                    <a:pt x="20111" y="2798"/>
                  </a:cubicBezTo>
                  <a:cubicBezTo>
                    <a:pt x="16241" y="1560"/>
                    <a:pt x="11991" y="203"/>
                    <a:pt x="7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4304;p50"/>
            <p:cNvSpPr/>
            <p:nvPr/>
          </p:nvSpPr>
          <p:spPr>
            <a:xfrm>
              <a:off x="2522325" y="2880850"/>
              <a:ext cx="1733575" cy="526125"/>
            </a:xfrm>
            <a:custGeom>
              <a:avLst/>
              <a:gdLst/>
              <a:ahLst/>
              <a:cxnLst/>
              <a:rect l="l" t="t" r="r" b="b"/>
              <a:pathLst>
                <a:path w="69343" h="21045" extrusionOk="0">
                  <a:moveTo>
                    <a:pt x="12633" y="417"/>
                  </a:moveTo>
                  <a:cubicBezTo>
                    <a:pt x="13455" y="595"/>
                    <a:pt x="14252" y="786"/>
                    <a:pt x="15062" y="965"/>
                  </a:cubicBezTo>
                  <a:cubicBezTo>
                    <a:pt x="14383" y="1334"/>
                    <a:pt x="13717" y="1738"/>
                    <a:pt x="13062" y="2155"/>
                  </a:cubicBezTo>
                  <a:cubicBezTo>
                    <a:pt x="12085" y="1953"/>
                    <a:pt x="11085" y="1798"/>
                    <a:pt x="10121" y="1727"/>
                  </a:cubicBezTo>
                  <a:cubicBezTo>
                    <a:pt x="10907" y="1334"/>
                    <a:pt x="12609" y="476"/>
                    <a:pt x="12633" y="417"/>
                  </a:cubicBezTo>
                  <a:close/>
                  <a:moveTo>
                    <a:pt x="15622" y="1072"/>
                  </a:moveTo>
                  <a:cubicBezTo>
                    <a:pt x="16693" y="1334"/>
                    <a:pt x="17765" y="1572"/>
                    <a:pt x="18860" y="1810"/>
                  </a:cubicBezTo>
                  <a:cubicBezTo>
                    <a:pt x="18158" y="2203"/>
                    <a:pt x="17467" y="2620"/>
                    <a:pt x="16788" y="3036"/>
                  </a:cubicBezTo>
                  <a:cubicBezTo>
                    <a:pt x="15836" y="2798"/>
                    <a:pt x="14871" y="2524"/>
                    <a:pt x="13883" y="2310"/>
                  </a:cubicBezTo>
                  <a:cubicBezTo>
                    <a:pt x="14479" y="1917"/>
                    <a:pt x="15062" y="1512"/>
                    <a:pt x="15622" y="1072"/>
                  </a:cubicBezTo>
                  <a:close/>
                  <a:moveTo>
                    <a:pt x="9716" y="1917"/>
                  </a:moveTo>
                  <a:cubicBezTo>
                    <a:pt x="10657" y="2108"/>
                    <a:pt x="11573" y="2310"/>
                    <a:pt x="12514" y="2500"/>
                  </a:cubicBezTo>
                  <a:cubicBezTo>
                    <a:pt x="11800" y="2965"/>
                    <a:pt x="11085" y="3417"/>
                    <a:pt x="10359" y="3882"/>
                  </a:cubicBezTo>
                  <a:cubicBezTo>
                    <a:pt x="9228" y="3620"/>
                    <a:pt x="8097" y="3405"/>
                    <a:pt x="6966" y="3298"/>
                  </a:cubicBezTo>
                  <a:cubicBezTo>
                    <a:pt x="7871" y="2834"/>
                    <a:pt x="8799" y="2381"/>
                    <a:pt x="9716" y="1917"/>
                  </a:cubicBezTo>
                  <a:close/>
                  <a:moveTo>
                    <a:pt x="19360" y="1941"/>
                  </a:moveTo>
                  <a:cubicBezTo>
                    <a:pt x="20384" y="2167"/>
                    <a:pt x="21396" y="2405"/>
                    <a:pt x="22396" y="2631"/>
                  </a:cubicBezTo>
                  <a:cubicBezTo>
                    <a:pt x="21682" y="3024"/>
                    <a:pt x="20967" y="3453"/>
                    <a:pt x="20265" y="3893"/>
                  </a:cubicBezTo>
                  <a:cubicBezTo>
                    <a:pt x="19551" y="3727"/>
                    <a:pt x="18836" y="3560"/>
                    <a:pt x="18122" y="3393"/>
                  </a:cubicBezTo>
                  <a:cubicBezTo>
                    <a:pt x="17931" y="3346"/>
                    <a:pt x="17741" y="3298"/>
                    <a:pt x="17550" y="3239"/>
                  </a:cubicBezTo>
                  <a:cubicBezTo>
                    <a:pt x="18170" y="2822"/>
                    <a:pt x="18801" y="2405"/>
                    <a:pt x="19360" y="1941"/>
                  </a:cubicBezTo>
                  <a:close/>
                  <a:moveTo>
                    <a:pt x="22920" y="2750"/>
                  </a:moveTo>
                  <a:cubicBezTo>
                    <a:pt x="24039" y="3001"/>
                    <a:pt x="25135" y="3262"/>
                    <a:pt x="26242" y="3524"/>
                  </a:cubicBezTo>
                  <a:cubicBezTo>
                    <a:pt x="25504" y="3929"/>
                    <a:pt x="24789" y="4358"/>
                    <a:pt x="24075" y="4810"/>
                  </a:cubicBezTo>
                  <a:cubicBezTo>
                    <a:pt x="23063" y="4572"/>
                    <a:pt x="22075" y="4322"/>
                    <a:pt x="21063" y="4072"/>
                  </a:cubicBezTo>
                  <a:cubicBezTo>
                    <a:pt x="21694" y="3655"/>
                    <a:pt x="22325" y="3227"/>
                    <a:pt x="22920" y="2750"/>
                  </a:cubicBezTo>
                  <a:close/>
                  <a:moveTo>
                    <a:pt x="13324" y="2691"/>
                  </a:moveTo>
                  <a:cubicBezTo>
                    <a:pt x="14300" y="2917"/>
                    <a:pt x="15288" y="3131"/>
                    <a:pt x="16265" y="3382"/>
                  </a:cubicBezTo>
                  <a:cubicBezTo>
                    <a:pt x="15503" y="3858"/>
                    <a:pt x="14764" y="4346"/>
                    <a:pt x="14002" y="4822"/>
                  </a:cubicBezTo>
                  <a:cubicBezTo>
                    <a:pt x="13038" y="4572"/>
                    <a:pt x="12050" y="4310"/>
                    <a:pt x="11073" y="4060"/>
                  </a:cubicBezTo>
                  <a:cubicBezTo>
                    <a:pt x="11812" y="3620"/>
                    <a:pt x="12574" y="3155"/>
                    <a:pt x="13324" y="2691"/>
                  </a:cubicBezTo>
                  <a:close/>
                  <a:moveTo>
                    <a:pt x="6513" y="3560"/>
                  </a:moveTo>
                  <a:cubicBezTo>
                    <a:pt x="7609" y="3774"/>
                    <a:pt x="8692" y="4013"/>
                    <a:pt x="9776" y="4251"/>
                  </a:cubicBezTo>
                  <a:cubicBezTo>
                    <a:pt x="9073" y="4667"/>
                    <a:pt x="8383" y="5072"/>
                    <a:pt x="7668" y="5477"/>
                  </a:cubicBezTo>
                  <a:cubicBezTo>
                    <a:pt x="6513" y="5191"/>
                    <a:pt x="5370" y="4953"/>
                    <a:pt x="4227" y="4834"/>
                  </a:cubicBezTo>
                  <a:cubicBezTo>
                    <a:pt x="4763" y="4525"/>
                    <a:pt x="5299" y="4191"/>
                    <a:pt x="5823" y="3917"/>
                  </a:cubicBezTo>
                  <a:cubicBezTo>
                    <a:pt x="6061" y="3798"/>
                    <a:pt x="6275" y="3679"/>
                    <a:pt x="6513" y="3560"/>
                  </a:cubicBezTo>
                  <a:close/>
                  <a:moveTo>
                    <a:pt x="17050" y="3584"/>
                  </a:moveTo>
                  <a:cubicBezTo>
                    <a:pt x="17943" y="3810"/>
                    <a:pt x="18848" y="4013"/>
                    <a:pt x="19741" y="4251"/>
                  </a:cubicBezTo>
                  <a:cubicBezTo>
                    <a:pt x="19003" y="4715"/>
                    <a:pt x="18241" y="5203"/>
                    <a:pt x="17491" y="5679"/>
                  </a:cubicBezTo>
                  <a:cubicBezTo>
                    <a:pt x="16562" y="5465"/>
                    <a:pt x="15657" y="5239"/>
                    <a:pt x="14729" y="5013"/>
                  </a:cubicBezTo>
                  <a:lnTo>
                    <a:pt x="14705" y="5013"/>
                  </a:lnTo>
                  <a:cubicBezTo>
                    <a:pt x="15491" y="4536"/>
                    <a:pt x="16276" y="4072"/>
                    <a:pt x="17050" y="3584"/>
                  </a:cubicBezTo>
                  <a:close/>
                  <a:moveTo>
                    <a:pt x="26778" y="3643"/>
                  </a:moveTo>
                  <a:cubicBezTo>
                    <a:pt x="27849" y="3893"/>
                    <a:pt x="28921" y="4155"/>
                    <a:pt x="29992" y="4394"/>
                  </a:cubicBezTo>
                  <a:cubicBezTo>
                    <a:pt x="29242" y="4786"/>
                    <a:pt x="28516" y="5239"/>
                    <a:pt x="27790" y="5703"/>
                  </a:cubicBezTo>
                  <a:cubicBezTo>
                    <a:pt x="26813" y="5465"/>
                    <a:pt x="25849" y="5215"/>
                    <a:pt x="24873" y="4989"/>
                  </a:cubicBezTo>
                  <a:cubicBezTo>
                    <a:pt x="25528" y="4572"/>
                    <a:pt x="26159" y="4120"/>
                    <a:pt x="26778" y="3643"/>
                  </a:cubicBezTo>
                  <a:close/>
                  <a:moveTo>
                    <a:pt x="10502" y="4417"/>
                  </a:moveTo>
                  <a:cubicBezTo>
                    <a:pt x="11502" y="4644"/>
                    <a:pt x="12502" y="4882"/>
                    <a:pt x="13514" y="5132"/>
                  </a:cubicBezTo>
                  <a:cubicBezTo>
                    <a:pt x="13502" y="5144"/>
                    <a:pt x="13478" y="5144"/>
                    <a:pt x="13478" y="5167"/>
                  </a:cubicBezTo>
                  <a:cubicBezTo>
                    <a:pt x="12764" y="5596"/>
                    <a:pt x="12038" y="6001"/>
                    <a:pt x="11323" y="6418"/>
                  </a:cubicBezTo>
                  <a:cubicBezTo>
                    <a:pt x="10383" y="6191"/>
                    <a:pt x="9430" y="5918"/>
                    <a:pt x="8466" y="5668"/>
                  </a:cubicBezTo>
                  <a:cubicBezTo>
                    <a:pt x="9156" y="5251"/>
                    <a:pt x="9835" y="4822"/>
                    <a:pt x="10502" y="4417"/>
                  </a:cubicBezTo>
                  <a:close/>
                  <a:moveTo>
                    <a:pt x="20527" y="4417"/>
                  </a:moveTo>
                  <a:cubicBezTo>
                    <a:pt x="21503" y="4667"/>
                    <a:pt x="22503" y="4917"/>
                    <a:pt x="23480" y="5179"/>
                  </a:cubicBezTo>
                  <a:cubicBezTo>
                    <a:pt x="22753" y="5656"/>
                    <a:pt x="22015" y="6144"/>
                    <a:pt x="21265" y="6608"/>
                  </a:cubicBezTo>
                  <a:lnTo>
                    <a:pt x="18181" y="5846"/>
                  </a:lnTo>
                  <a:cubicBezTo>
                    <a:pt x="18955" y="5370"/>
                    <a:pt x="19741" y="4906"/>
                    <a:pt x="20527" y="4417"/>
                  </a:cubicBezTo>
                  <a:close/>
                  <a:moveTo>
                    <a:pt x="30492" y="4513"/>
                  </a:moveTo>
                  <a:cubicBezTo>
                    <a:pt x="31600" y="4775"/>
                    <a:pt x="32683" y="5025"/>
                    <a:pt x="33755" y="5287"/>
                  </a:cubicBezTo>
                  <a:cubicBezTo>
                    <a:pt x="32981" y="5679"/>
                    <a:pt x="32231" y="6144"/>
                    <a:pt x="31493" y="6608"/>
                  </a:cubicBezTo>
                  <a:cubicBezTo>
                    <a:pt x="30504" y="6370"/>
                    <a:pt x="29540" y="6132"/>
                    <a:pt x="28564" y="5894"/>
                  </a:cubicBezTo>
                  <a:cubicBezTo>
                    <a:pt x="29230" y="5465"/>
                    <a:pt x="29885" y="5013"/>
                    <a:pt x="30492" y="4513"/>
                  </a:cubicBezTo>
                  <a:close/>
                  <a:moveTo>
                    <a:pt x="14217" y="5298"/>
                  </a:moveTo>
                  <a:cubicBezTo>
                    <a:pt x="15133" y="5513"/>
                    <a:pt x="16038" y="5763"/>
                    <a:pt x="16967" y="6001"/>
                  </a:cubicBezTo>
                  <a:cubicBezTo>
                    <a:pt x="16253" y="6430"/>
                    <a:pt x="15526" y="6846"/>
                    <a:pt x="14788" y="7263"/>
                  </a:cubicBezTo>
                  <a:cubicBezTo>
                    <a:pt x="13895" y="7037"/>
                    <a:pt x="12990" y="6811"/>
                    <a:pt x="12097" y="6608"/>
                  </a:cubicBezTo>
                  <a:cubicBezTo>
                    <a:pt x="12800" y="6179"/>
                    <a:pt x="13514" y="5727"/>
                    <a:pt x="14217" y="5298"/>
                  </a:cubicBezTo>
                  <a:close/>
                  <a:moveTo>
                    <a:pt x="3799" y="5108"/>
                  </a:moveTo>
                  <a:cubicBezTo>
                    <a:pt x="4894" y="5322"/>
                    <a:pt x="5978" y="5560"/>
                    <a:pt x="7085" y="5810"/>
                  </a:cubicBezTo>
                  <a:cubicBezTo>
                    <a:pt x="6299" y="6275"/>
                    <a:pt x="5525" y="6751"/>
                    <a:pt x="4775" y="7275"/>
                  </a:cubicBezTo>
                  <a:cubicBezTo>
                    <a:pt x="3465" y="6977"/>
                    <a:pt x="2275" y="6858"/>
                    <a:pt x="917" y="6632"/>
                  </a:cubicBezTo>
                  <a:cubicBezTo>
                    <a:pt x="1870" y="6037"/>
                    <a:pt x="2822" y="5679"/>
                    <a:pt x="3799" y="5108"/>
                  </a:cubicBezTo>
                  <a:close/>
                  <a:moveTo>
                    <a:pt x="34172" y="5382"/>
                  </a:moveTo>
                  <a:cubicBezTo>
                    <a:pt x="35207" y="5644"/>
                    <a:pt x="36255" y="5870"/>
                    <a:pt x="37291" y="6132"/>
                  </a:cubicBezTo>
                  <a:cubicBezTo>
                    <a:pt x="36517" y="6549"/>
                    <a:pt x="35767" y="7001"/>
                    <a:pt x="35005" y="7501"/>
                  </a:cubicBezTo>
                  <a:cubicBezTo>
                    <a:pt x="34100" y="7275"/>
                    <a:pt x="33183" y="7049"/>
                    <a:pt x="32278" y="6811"/>
                  </a:cubicBezTo>
                  <a:cubicBezTo>
                    <a:pt x="32909" y="6394"/>
                    <a:pt x="33529" y="5965"/>
                    <a:pt x="34112" y="5501"/>
                  </a:cubicBezTo>
                  <a:cubicBezTo>
                    <a:pt x="34160" y="5465"/>
                    <a:pt x="34172" y="5417"/>
                    <a:pt x="34172" y="5382"/>
                  </a:cubicBezTo>
                  <a:close/>
                  <a:moveTo>
                    <a:pt x="24289" y="5370"/>
                  </a:moveTo>
                  <a:cubicBezTo>
                    <a:pt x="25242" y="5608"/>
                    <a:pt x="26206" y="5858"/>
                    <a:pt x="27159" y="6096"/>
                  </a:cubicBezTo>
                  <a:cubicBezTo>
                    <a:pt x="26421" y="6572"/>
                    <a:pt x="25682" y="7072"/>
                    <a:pt x="24944" y="7513"/>
                  </a:cubicBezTo>
                  <a:cubicBezTo>
                    <a:pt x="23956" y="7263"/>
                    <a:pt x="22968" y="7025"/>
                    <a:pt x="21980" y="6775"/>
                  </a:cubicBezTo>
                  <a:cubicBezTo>
                    <a:pt x="22742" y="6310"/>
                    <a:pt x="23527" y="5846"/>
                    <a:pt x="24289" y="5370"/>
                  </a:cubicBezTo>
                  <a:close/>
                  <a:moveTo>
                    <a:pt x="7883" y="6001"/>
                  </a:moveTo>
                  <a:cubicBezTo>
                    <a:pt x="8859" y="6215"/>
                    <a:pt x="9823" y="6453"/>
                    <a:pt x="10788" y="6691"/>
                  </a:cubicBezTo>
                  <a:cubicBezTo>
                    <a:pt x="9990" y="7156"/>
                    <a:pt x="9192" y="7644"/>
                    <a:pt x="8442" y="8180"/>
                  </a:cubicBezTo>
                  <a:cubicBezTo>
                    <a:pt x="7382" y="7930"/>
                    <a:pt x="6299" y="7644"/>
                    <a:pt x="5192" y="7382"/>
                  </a:cubicBezTo>
                  <a:cubicBezTo>
                    <a:pt x="6120" y="6989"/>
                    <a:pt x="7013" y="6513"/>
                    <a:pt x="7883" y="6001"/>
                  </a:cubicBezTo>
                  <a:close/>
                  <a:moveTo>
                    <a:pt x="17646" y="6179"/>
                  </a:moveTo>
                  <a:cubicBezTo>
                    <a:pt x="18658" y="6441"/>
                    <a:pt x="19658" y="6691"/>
                    <a:pt x="20658" y="6965"/>
                  </a:cubicBezTo>
                  <a:cubicBezTo>
                    <a:pt x="19955" y="7382"/>
                    <a:pt x="19253" y="7787"/>
                    <a:pt x="18539" y="8180"/>
                  </a:cubicBezTo>
                  <a:cubicBezTo>
                    <a:pt x="17550" y="7930"/>
                    <a:pt x="16550" y="7692"/>
                    <a:pt x="15562" y="7453"/>
                  </a:cubicBezTo>
                  <a:cubicBezTo>
                    <a:pt x="16276" y="7037"/>
                    <a:pt x="16967" y="6608"/>
                    <a:pt x="17646" y="6179"/>
                  </a:cubicBezTo>
                  <a:close/>
                  <a:moveTo>
                    <a:pt x="37803" y="6251"/>
                  </a:moveTo>
                  <a:cubicBezTo>
                    <a:pt x="38827" y="6489"/>
                    <a:pt x="39851" y="6739"/>
                    <a:pt x="40887" y="6977"/>
                  </a:cubicBezTo>
                  <a:cubicBezTo>
                    <a:pt x="40089" y="7406"/>
                    <a:pt x="39339" y="7882"/>
                    <a:pt x="38577" y="8382"/>
                  </a:cubicBezTo>
                  <a:cubicBezTo>
                    <a:pt x="37648" y="8144"/>
                    <a:pt x="36719" y="7918"/>
                    <a:pt x="35779" y="7680"/>
                  </a:cubicBezTo>
                  <a:cubicBezTo>
                    <a:pt x="36481" y="7227"/>
                    <a:pt x="37160" y="6775"/>
                    <a:pt x="37803" y="6251"/>
                  </a:cubicBezTo>
                  <a:close/>
                  <a:moveTo>
                    <a:pt x="27933" y="6310"/>
                  </a:moveTo>
                  <a:cubicBezTo>
                    <a:pt x="28647" y="6489"/>
                    <a:pt x="29349" y="6668"/>
                    <a:pt x="30064" y="6846"/>
                  </a:cubicBezTo>
                  <a:cubicBezTo>
                    <a:pt x="30326" y="6906"/>
                    <a:pt x="30576" y="6977"/>
                    <a:pt x="30850" y="7037"/>
                  </a:cubicBezTo>
                  <a:cubicBezTo>
                    <a:pt x="30111" y="7513"/>
                    <a:pt x="29373" y="7989"/>
                    <a:pt x="28635" y="8454"/>
                  </a:cubicBezTo>
                  <a:lnTo>
                    <a:pt x="25647" y="7692"/>
                  </a:lnTo>
                  <a:cubicBezTo>
                    <a:pt x="26397" y="7227"/>
                    <a:pt x="27171" y="6763"/>
                    <a:pt x="27933" y="6310"/>
                  </a:cubicBezTo>
                  <a:close/>
                  <a:moveTo>
                    <a:pt x="11573" y="6894"/>
                  </a:moveTo>
                  <a:cubicBezTo>
                    <a:pt x="12455" y="7108"/>
                    <a:pt x="13347" y="7334"/>
                    <a:pt x="14229" y="7573"/>
                  </a:cubicBezTo>
                  <a:cubicBezTo>
                    <a:pt x="13455" y="8037"/>
                    <a:pt x="12681" y="8501"/>
                    <a:pt x="11954" y="9013"/>
                  </a:cubicBezTo>
                  <a:cubicBezTo>
                    <a:pt x="10978" y="8811"/>
                    <a:pt x="10002" y="8573"/>
                    <a:pt x="9014" y="8334"/>
                  </a:cubicBezTo>
                  <a:cubicBezTo>
                    <a:pt x="8954" y="8323"/>
                    <a:pt x="8918" y="8299"/>
                    <a:pt x="8859" y="8287"/>
                  </a:cubicBezTo>
                  <a:cubicBezTo>
                    <a:pt x="9776" y="7882"/>
                    <a:pt x="10680" y="7406"/>
                    <a:pt x="11573" y="6894"/>
                  </a:cubicBezTo>
                  <a:close/>
                  <a:moveTo>
                    <a:pt x="21360" y="7156"/>
                  </a:moveTo>
                  <a:cubicBezTo>
                    <a:pt x="22337" y="7406"/>
                    <a:pt x="23301" y="7656"/>
                    <a:pt x="24277" y="7918"/>
                  </a:cubicBezTo>
                  <a:cubicBezTo>
                    <a:pt x="23599" y="8323"/>
                    <a:pt x="22908" y="8704"/>
                    <a:pt x="22218" y="9108"/>
                  </a:cubicBezTo>
                  <a:cubicBezTo>
                    <a:pt x="21253" y="8870"/>
                    <a:pt x="20301" y="8632"/>
                    <a:pt x="19336" y="8394"/>
                  </a:cubicBezTo>
                  <a:cubicBezTo>
                    <a:pt x="20015" y="7977"/>
                    <a:pt x="20682" y="7561"/>
                    <a:pt x="21360" y="7156"/>
                  </a:cubicBezTo>
                  <a:close/>
                  <a:moveTo>
                    <a:pt x="41422" y="7108"/>
                  </a:moveTo>
                  <a:cubicBezTo>
                    <a:pt x="42411" y="7346"/>
                    <a:pt x="43399" y="7573"/>
                    <a:pt x="44363" y="7811"/>
                  </a:cubicBezTo>
                  <a:cubicBezTo>
                    <a:pt x="43566" y="8239"/>
                    <a:pt x="42792" y="8739"/>
                    <a:pt x="42030" y="9239"/>
                  </a:cubicBezTo>
                  <a:cubicBezTo>
                    <a:pt x="41137" y="9013"/>
                    <a:pt x="40256" y="8799"/>
                    <a:pt x="39363" y="8573"/>
                  </a:cubicBezTo>
                  <a:cubicBezTo>
                    <a:pt x="40077" y="8108"/>
                    <a:pt x="40768" y="7632"/>
                    <a:pt x="41422" y="7108"/>
                  </a:cubicBezTo>
                  <a:close/>
                  <a:moveTo>
                    <a:pt x="31624" y="7227"/>
                  </a:moveTo>
                  <a:cubicBezTo>
                    <a:pt x="32528" y="7453"/>
                    <a:pt x="33445" y="7680"/>
                    <a:pt x="34338" y="7918"/>
                  </a:cubicBezTo>
                  <a:cubicBezTo>
                    <a:pt x="33600" y="8394"/>
                    <a:pt x="32862" y="8870"/>
                    <a:pt x="32112" y="9335"/>
                  </a:cubicBezTo>
                  <a:cubicBezTo>
                    <a:pt x="31195" y="9085"/>
                    <a:pt x="30266" y="8846"/>
                    <a:pt x="29338" y="8620"/>
                  </a:cubicBezTo>
                  <a:cubicBezTo>
                    <a:pt x="30088" y="8156"/>
                    <a:pt x="30862" y="7703"/>
                    <a:pt x="31624" y="7227"/>
                  </a:cubicBezTo>
                  <a:close/>
                  <a:moveTo>
                    <a:pt x="15002" y="7799"/>
                  </a:moveTo>
                  <a:cubicBezTo>
                    <a:pt x="15967" y="8049"/>
                    <a:pt x="16955" y="8323"/>
                    <a:pt x="17919" y="8573"/>
                  </a:cubicBezTo>
                  <a:cubicBezTo>
                    <a:pt x="17193" y="9001"/>
                    <a:pt x="16455" y="9454"/>
                    <a:pt x="15776" y="9954"/>
                  </a:cubicBezTo>
                  <a:cubicBezTo>
                    <a:pt x="14645" y="9668"/>
                    <a:pt x="13514" y="9406"/>
                    <a:pt x="12371" y="9132"/>
                  </a:cubicBezTo>
                  <a:cubicBezTo>
                    <a:pt x="13264" y="8751"/>
                    <a:pt x="14133" y="8287"/>
                    <a:pt x="15002" y="7799"/>
                  </a:cubicBezTo>
                  <a:close/>
                  <a:moveTo>
                    <a:pt x="24992" y="8096"/>
                  </a:moveTo>
                  <a:cubicBezTo>
                    <a:pt x="25528" y="8227"/>
                    <a:pt x="26063" y="8382"/>
                    <a:pt x="26575" y="8513"/>
                  </a:cubicBezTo>
                  <a:cubicBezTo>
                    <a:pt x="27040" y="8632"/>
                    <a:pt x="27504" y="8751"/>
                    <a:pt x="27945" y="8870"/>
                  </a:cubicBezTo>
                  <a:cubicBezTo>
                    <a:pt x="27278" y="9275"/>
                    <a:pt x="26599" y="9656"/>
                    <a:pt x="25920" y="10037"/>
                  </a:cubicBezTo>
                  <a:cubicBezTo>
                    <a:pt x="24956" y="9799"/>
                    <a:pt x="23992" y="9549"/>
                    <a:pt x="23003" y="9311"/>
                  </a:cubicBezTo>
                  <a:cubicBezTo>
                    <a:pt x="23682" y="8918"/>
                    <a:pt x="24337" y="8489"/>
                    <a:pt x="24992" y="8096"/>
                  </a:cubicBezTo>
                  <a:close/>
                  <a:moveTo>
                    <a:pt x="44887" y="7942"/>
                  </a:moveTo>
                  <a:cubicBezTo>
                    <a:pt x="45959" y="8192"/>
                    <a:pt x="47030" y="8454"/>
                    <a:pt x="48102" y="8715"/>
                  </a:cubicBezTo>
                  <a:cubicBezTo>
                    <a:pt x="47280" y="9168"/>
                    <a:pt x="46494" y="9656"/>
                    <a:pt x="45709" y="10180"/>
                  </a:cubicBezTo>
                  <a:cubicBezTo>
                    <a:pt x="44732" y="9942"/>
                    <a:pt x="43780" y="9680"/>
                    <a:pt x="42815" y="9442"/>
                  </a:cubicBezTo>
                  <a:cubicBezTo>
                    <a:pt x="43530" y="8966"/>
                    <a:pt x="44232" y="8477"/>
                    <a:pt x="44887" y="7942"/>
                  </a:cubicBezTo>
                  <a:close/>
                  <a:moveTo>
                    <a:pt x="35112" y="8108"/>
                  </a:moveTo>
                  <a:cubicBezTo>
                    <a:pt x="36041" y="8346"/>
                    <a:pt x="36969" y="8573"/>
                    <a:pt x="37898" y="8811"/>
                  </a:cubicBezTo>
                  <a:cubicBezTo>
                    <a:pt x="37172" y="9287"/>
                    <a:pt x="36446" y="9775"/>
                    <a:pt x="35707" y="10251"/>
                  </a:cubicBezTo>
                  <a:cubicBezTo>
                    <a:pt x="34731" y="10001"/>
                    <a:pt x="33767" y="9763"/>
                    <a:pt x="32802" y="9513"/>
                  </a:cubicBezTo>
                  <a:cubicBezTo>
                    <a:pt x="33564" y="9049"/>
                    <a:pt x="34350" y="8585"/>
                    <a:pt x="35112" y="8108"/>
                  </a:cubicBezTo>
                  <a:close/>
                  <a:moveTo>
                    <a:pt x="18693" y="8763"/>
                  </a:moveTo>
                  <a:cubicBezTo>
                    <a:pt x="19646" y="9013"/>
                    <a:pt x="20586" y="9275"/>
                    <a:pt x="21539" y="9513"/>
                  </a:cubicBezTo>
                  <a:cubicBezTo>
                    <a:pt x="20837" y="9930"/>
                    <a:pt x="20134" y="10359"/>
                    <a:pt x="19479" y="10835"/>
                  </a:cubicBezTo>
                  <a:cubicBezTo>
                    <a:pt x="18360" y="10561"/>
                    <a:pt x="17265" y="10299"/>
                    <a:pt x="16157" y="10025"/>
                  </a:cubicBezTo>
                  <a:cubicBezTo>
                    <a:pt x="17027" y="9668"/>
                    <a:pt x="17860" y="9239"/>
                    <a:pt x="18693" y="8763"/>
                  </a:cubicBezTo>
                  <a:close/>
                  <a:moveTo>
                    <a:pt x="28647" y="9037"/>
                  </a:moveTo>
                  <a:lnTo>
                    <a:pt x="31421" y="9739"/>
                  </a:lnTo>
                  <a:cubicBezTo>
                    <a:pt x="30743" y="10132"/>
                    <a:pt x="30076" y="10525"/>
                    <a:pt x="29397" y="10918"/>
                  </a:cubicBezTo>
                  <a:cubicBezTo>
                    <a:pt x="28504" y="10692"/>
                    <a:pt x="27587" y="10454"/>
                    <a:pt x="26694" y="10239"/>
                  </a:cubicBezTo>
                  <a:cubicBezTo>
                    <a:pt x="27349" y="9835"/>
                    <a:pt x="28004" y="9430"/>
                    <a:pt x="28647" y="9037"/>
                  </a:cubicBezTo>
                  <a:close/>
                  <a:moveTo>
                    <a:pt x="48650" y="8846"/>
                  </a:moveTo>
                  <a:lnTo>
                    <a:pt x="51817" y="9608"/>
                  </a:lnTo>
                  <a:cubicBezTo>
                    <a:pt x="51007" y="10073"/>
                    <a:pt x="50197" y="10573"/>
                    <a:pt x="49412" y="11097"/>
                  </a:cubicBezTo>
                  <a:cubicBezTo>
                    <a:pt x="48840" y="10954"/>
                    <a:pt x="48280" y="10823"/>
                    <a:pt x="47697" y="10668"/>
                  </a:cubicBezTo>
                  <a:cubicBezTo>
                    <a:pt x="47292" y="10561"/>
                    <a:pt x="46899" y="10466"/>
                    <a:pt x="46494" y="10370"/>
                  </a:cubicBezTo>
                  <a:cubicBezTo>
                    <a:pt x="47233" y="9894"/>
                    <a:pt x="47971" y="9382"/>
                    <a:pt x="48650" y="8846"/>
                  </a:cubicBezTo>
                  <a:close/>
                  <a:moveTo>
                    <a:pt x="38696" y="9001"/>
                  </a:moveTo>
                  <a:lnTo>
                    <a:pt x="41375" y="9668"/>
                  </a:lnTo>
                  <a:cubicBezTo>
                    <a:pt x="40660" y="10168"/>
                    <a:pt x="39934" y="10668"/>
                    <a:pt x="39184" y="11144"/>
                  </a:cubicBezTo>
                  <a:cubicBezTo>
                    <a:pt x="38243" y="10906"/>
                    <a:pt x="37327" y="10668"/>
                    <a:pt x="36386" y="10430"/>
                  </a:cubicBezTo>
                  <a:cubicBezTo>
                    <a:pt x="37148" y="9954"/>
                    <a:pt x="37922" y="9489"/>
                    <a:pt x="38696" y="9001"/>
                  </a:cubicBezTo>
                  <a:close/>
                  <a:moveTo>
                    <a:pt x="22289" y="9716"/>
                  </a:moveTo>
                  <a:lnTo>
                    <a:pt x="23313" y="9978"/>
                  </a:lnTo>
                  <a:cubicBezTo>
                    <a:pt x="23944" y="10144"/>
                    <a:pt x="24551" y="10311"/>
                    <a:pt x="25182" y="10466"/>
                  </a:cubicBezTo>
                  <a:cubicBezTo>
                    <a:pt x="24492" y="10859"/>
                    <a:pt x="23825" y="11275"/>
                    <a:pt x="23182" y="11740"/>
                  </a:cubicBezTo>
                  <a:cubicBezTo>
                    <a:pt x="22087" y="11466"/>
                    <a:pt x="20967" y="11204"/>
                    <a:pt x="19872" y="10942"/>
                  </a:cubicBezTo>
                  <a:cubicBezTo>
                    <a:pt x="20706" y="10597"/>
                    <a:pt x="21503" y="10180"/>
                    <a:pt x="22289" y="9716"/>
                  </a:cubicBezTo>
                  <a:close/>
                  <a:moveTo>
                    <a:pt x="32112" y="9930"/>
                  </a:moveTo>
                  <a:cubicBezTo>
                    <a:pt x="33088" y="10180"/>
                    <a:pt x="34052" y="10418"/>
                    <a:pt x="35017" y="10668"/>
                  </a:cubicBezTo>
                  <a:cubicBezTo>
                    <a:pt x="34362" y="11073"/>
                    <a:pt x="33695" y="11454"/>
                    <a:pt x="33029" y="11847"/>
                  </a:cubicBezTo>
                  <a:cubicBezTo>
                    <a:pt x="32076" y="11609"/>
                    <a:pt x="31135" y="11359"/>
                    <a:pt x="30183" y="11121"/>
                  </a:cubicBezTo>
                  <a:cubicBezTo>
                    <a:pt x="30838" y="10728"/>
                    <a:pt x="31481" y="10323"/>
                    <a:pt x="32112" y="9930"/>
                  </a:cubicBezTo>
                  <a:close/>
                  <a:moveTo>
                    <a:pt x="42149" y="9882"/>
                  </a:moveTo>
                  <a:cubicBezTo>
                    <a:pt x="43113" y="10120"/>
                    <a:pt x="44066" y="10359"/>
                    <a:pt x="45030" y="10609"/>
                  </a:cubicBezTo>
                  <a:cubicBezTo>
                    <a:pt x="44292" y="11085"/>
                    <a:pt x="43530" y="11597"/>
                    <a:pt x="42756" y="12061"/>
                  </a:cubicBezTo>
                  <a:cubicBezTo>
                    <a:pt x="41792" y="11811"/>
                    <a:pt x="40827" y="11561"/>
                    <a:pt x="39851" y="11323"/>
                  </a:cubicBezTo>
                  <a:cubicBezTo>
                    <a:pt x="40613" y="10835"/>
                    <a:pt x="41387" y="10359"/>
                    <a:pt x="42149" y="9882"/>
                  </a:cubicBezTo>
                  <a:close/>
                  <a:moveTo>
                    <a:pt x="52388" y="9763"/>
                  </a:moveTo>
                  <a:cubicBezTo>
                    <a:pt x="53591" y="10049"/>
                    <a:pt x="54781" y="10323"/>
                    <a:pt x="55984" y="10620"/>
                  </a:cubicBezTo>
                  <a:cubicBezTo>
                    <a:pt x="55138" y="11085"/>
                    <a:pt x="54305" y="11609"/>
                    <a:pt x="53483" y="12144"/>
                  </a:cubicBezTo>
                  <a:cubicBezTo>
                    <a:pt x="52388" y="11859"/>
                    <a:pt x="51305" y="11597"/>
                    <a:pt x="50197" y="11311"/>
                  </a:cubicBezTo>
                  <a:cubicBezTo>
                    <a:pt x="50959" y="10823"/>
                    <a:pt x="51698" y="10311"/>
                    <a:pt x="52388" y="9763"/>
                  </a:cubicBezTo>
                  <a:close/>
                  <a:moveTo>
                    <a:pt x="25944" y="10680"/>
                  </a:moveTo>
                  <a:cubicBezTo>
                    <a:pt x="26837" y="10906"/>
                    <a:pt x="27730" y="11144"/>
                    <a:pt x="28623" y="11382"/>
                  </a:cubicBezTo>
                  <a:cubicBezTo>
                    <a:pt x="27983" y="11750"/>
                    <a:pt x="27342" y="12153"/>
                    <a:pt x="26725" y="12616"/>
                  </a:cubicBezTo>
                  <a:lnTo>
                    <a:pt x="26725" y="12616"/>
                  </a:lnTo>
                  <a:cubicBezTo>
                    <a:pt x="26725" y="12616"/>
                    <a:pt x="26726" y="12615"/>
                    <a:pt x="26726" y="12615"/>
                  </a:cubicBezTo>
                  <a:cubicBezTo>
                    <a:pt x="26729" y="12615"/>
                    <a:pt x="26726" y="12621"/>
                    <a:pt x="26718" y="12621"/>
                  </a:cubicBezTo>
                  <a:cubicBezTo>
                    <a:pt x="26720" y="12619"/>
                    <a:pt x="26723" y="12617"/>
                    <a:pt x="26725" y="12616"/>
                  </a:cubicBezTo>
                  <a:lnTo>
                    <a:pt x="26725" y="12616"/>
                  </a:lnTo>
                  <a:cubicBezTo>
                    <a:pt x="26723" y="12616"/>
                    <a:pt x="26721" y="12618"/>
                    <a:pt x="26718" y="12621"/>
                  </a:cubicBezTo>
                  <a:cubicBezTo>
                    <a:pt x="25682" y="12359"/>
                    <a:pt x="24647" y="12109"/>
                    <a:pt x="23623" y="11859"/>
                  </a:cubicBezTo>
                  <a:cubicBezTo>
                    <a:pt x="24408" y="11513"/>
                    <a:pt x="25182" y="11121"/>
                    <a:pt x="25944" y="10680"/>
                  </a:cubicBezTo>
                  <a:close/>
                  <a:moveTo>
                    <a:pt x="35719" y="10847"/>
                  </a:moveTo>
                  <a:cubicBezTo>
                    <a:pt x="36660" y="11085"/>
                    <a:pt x="37577" y="11323"/>
                    <a:pt x="38517" y="11561"/>
                  </a:cubicBezTo>
                  <a:cubicBezTo>
                    <a:pt x="37862" y="11966"/>
                    <a:pt x="37208" y="12359"/>
                    <a:pt x="36541" y="12752"/>
                  </a:cubicBezTo>
                  <a:cubicBezTo>
                    <a:pt x="35624" y="12514"/>
                    <a:pt x="34719" y="12275"/>
                    <a:pt x="33802" y="12037"/>
                  </a:cubicBezTo>
                  <a:cubicBezTo>
                    <a:pt x="34457" y="11656"/>
                    <a:pt x="35088" y="11252"/>
                    <a:pt x="35719" y="10847"/>
                  </a:cubicBezTo>
                  <a:close/>
                  <a:moveTo>
                    <a:pt x="45828" y="10787"/>
                  </a:moveTo>
                  <a:cubicBezTo>
                    <a:pt x="46804" y="11037"/>
                    <a:pt x="47768" y="11287"/>
                    <a:pt x="48757" y="11525"/>
                  </a:cubicBezTo>
                  <a:cubicBezTo>
                    <a:pt x="48007" y="12025"/>
                    <a:pt x="47280" y="12525"/>
                    <a:pt x="46542" y="12990"/>
                  </a:cubicBezTo>
                  <a:cubicBezTo>
                    <a:pt x="46518" y="13002"/>
                    <a:pt x="46494" y="13026"/>
                    <a:pt x="46483" y="13037"/>
                  </a:cubicBezTo>
                  <a:cubicBezTo>
                    <a:pt x="45780" y="12859"/>
                    <a:pt x="45066" y="12656"/>
                    <a:pt x="44363" y="12478"/>
                  </a:cubicBezTo>
                  <a:cubicBezTo>
                    <a:pt x="44066" y="12406"/>
                    <a:pt x="43756" y="12323"/>
                    <a:pt x="43458" y="12240"/>
                  </a:cubicBezTo>
                  <a:lnTo>
                    <a:pt x="43589" y="12156"/>
                  </a:lnTo>
                  <a:cubicBezTo>
                    <a:pt x="44316" y="11692"/>
                    <a:pt x="45078" y="11252"/>
                    <a:pt x="45828" y="10787"/>
                  </a:cubicBezTo>
                  <a:close/>
                  <a:moveTo>
                    <a:pt x="56496" y="10740"/>
                  </a:moveTo>
                  <a:cubicBezTo>
                    <a:pt x="57674" y="11025"/>
                    <a:pt x="58865" y="11323"/>
                    <a:pt x="60032" y="11609"/>
                  </a:cubicBezTo>
                  <a:cubicBezTo>
                    <a:pt x="59175" y="12085"/>
                    <a:pt x="58341" y="12621"/>
                    <a:pt x="57520" y="13168"/>
                  </a:cubicBezTo>
                  <a:cubicBezTo>
                    <a:pt x="56436" y="12883"/>
                    <a:pt x="55365" y="12621"/>
                    <a:pt x="54281" y="12335"/>
                  </a:cubicBezTo>
                  <a:cubicBezTo>
                    <a:pt x="55031" y="11847"/>
                    <a:pt x="55793" y="11323"/>
                    <a:pt x="56496" y="10740"/>
                  </a:cubicBezTo>
                  <a:close/>
                  <a:moveTo>
                    <a:pt x="29409" y="11561"/>
                  </a:moveTo>
                  <a:cubicBezTo>
                    <a:pt x="30362" y="11811"/>
                    <a:pt x="31314" y="12049"/>
                    <a:pt x="32267" y="12311"/>
                  </a:cubicBezTo>
                  <a:cubicBezTo>
                    <a:pt x="31624" y="12692"/>
                    <a:pt x="30981" y="13097"/>
                    <a:pt x="30385" y="13526"/>
                  </a:cubicBezTo>
                  <a:cubicBezTo>
                    <a:pt x="29290" y="13240"/>
                    <a:pt x="28183" y="12978"/>
                    <a:pt x="27087" y="12704"/>
                  </a:cubicBezTo>
                  <a:cubicBezTo>
                    <a:pt x="27873" y="12383"/>
                    <a:pt x="28647" y="11990"/>
                    <a:pt x="29409" y="11561"/>
                  </a:cubicBezTo>
                  <a:close/>
                  <a:moveTo>
                    <a:pt x="39220" y="11740"/>
                  </a:moveTo>
                  <a:cubicBezTo>
                    <a:pt x="40172" y="11990"/>
                    <a:pt x="41125" y="12228"/>
                    <a:pt x="42077" y="12490"/>
                  </a:cubicBezTo>
                  <a:cubicBezTo>
                    <a:pt x="41399" y="12883"/>
                    <a:pt x="40720" y="13276"/>
                    <a:pt x="40029" y="13680"/>
                  </a:cubicBezTo>
                  <a:cubicBezTo>
                    <a:pt x="39125" y="13442"/>
                    <a:pt x="38220" y="13204"/>
                    <a:pt x="37327" y="12966"/>
                  </a:cubicBezTo>
                  <a:cubicBezTo>
                    <a:pt x="37946" y="12561"/>
                    <a:pt x="38589" y="12144"/>
                    <a:pt x="39220" y="11740"/>
                  </a:cubicBezTo>
                  <a:close/>
                  <a:moveTo>
                    <a:pt x="49531" y="11728"/>
                  </a:moveTo>
                  <a:lnTo>
                    <a:pt x="52829" y="12573"/>
                  </a:lnTo>
                  <a:cubicBezTo>
                    <a:pt x="52055" y="13085"/>
                    <a:pt x="51305" y="13597"/>
                    <a:pt x="50543" y="14073"/>
                  </a:cubicBezTo>
                  <a:cubicBezTo>
                    <a:pt x="49412" y="13776"/>
                    <a:pt x="48280" y="13502"/>
                    <a:pt x="47161" y="13204"/>
                  </a:cubicBezTo>
                  <a:cubicBezTo>
                    <a:pt x="47256" y="13145"/>
                    <a:pt x="47340" y="13097"/>
                    <a:pt x="47423" y="13037"/>
                  </a:cubicBezTo>
                  <a:cubicBezTo>
                    <a:pt x="48114" y="12609"/>
                    <a:pt x="48828" y="12168"/>
                    <a:pt x="49531" y="11728"/>
                  </a:cubicBezTo>
                  <a:close/>
                  <a:moveTo>
                    <a:pt x="60615" y="11740"/>
                  </a:moveTo>
                  <a:cubicBezTo>
                    <a:pt x="61139" y="11894"/>
                    <a:pt x="61675" y="12025"/>
                    <a:pt x="62223" y="12144"/>
                  </a:cubicBezTo>
                  <a:cubicBezTo>
                    <a:pt x="62794" y="12275"/>
                    <a:pt x="63342" y="12418"/>
                    <a:pt x="63901" y="12561"/>
                  </a:cubicBezTo>
                  <a:cubicBezTo>
                    <a:pt x="63044" y="13037"/>
                    <a:pt x="62211" y="13573"/>
                    <a:pt x="61389" y="14121"/>
                  </a:cubicBezTo>
                  <a:cubicBezTo>
                    <a:pt x="61020" y="14049"/>
                    <a:pt x="60663" y="13966"/>
                    <a:pt x="60330" y="13883"/>
                  </a:cubicBezTo>
                  <a:cubicBezTo>
                    <a:pt x="59663" y="13704"/>
                    <a:pt x="58996" y="13538"/>
                    <a:pt x="58341" y="13359"/>
                  </a:cubicBezTo>
                  <a:cubicBezTo>
                    <a:pt x="59127" y="12859"/>
                    <a:pt x="59901" y="12323"/>
                    <a:pt x="60615" y="11740"/>
                  </a:cubicBezTo>
                  <a:close/>
                  <a:moveTo>
                    <a:pt x="33040" y="12514"/>
                  </a:moveTo>
                  <a:cubicBezTo>
                    <a:pt x="33957" y="12752"/>
                    <a:pt x="34874" y="12990"/>
                    <a:pt x="35791" y="13228"/>
                  </a:cubicBezTo>
                  <a:cubicBezTo>
                    <a:pt x="35172" y="13609"/>
                    <a:pt x="34553" y="14002"/>
                    <a:pt x="33981" y="14430"/>
                  </a:cubicBezTo>
                  <a:cubicBezTo>
                    <a:pt x="32933" y="14145"/>
                    <a:pt x="31897" y="13895"/>
                    <a:pt x="30850" y="13645"/>
                  </a:cubicBezTo>
                  <a:cubicBezTo>
                    <a:pt x="31600" y="13311"/>
                    <a:pt x="32326" y="12930"/>
                    <a:pt x="33040" y="12514"/>
                  </a:cubicBezTo>
                  <a:close/>
                  <a:moveTo>
                    <a:pt x="42768" y="12656"/>
                  </a:moveTo>
                  <a:cubicBezTo>
                    <a:pt x="43768" y="12918"/>
                    <a:pt x="44768" y="13180"/>
                    <a:pt x="45768" y="13454"/>
                  </a:cubicBezTo>
                  <a:cubicBezTo>
                    <a:pt x="45090" y="13847"/>
                    <a:pt x="44411" y="14252"/>
                    <a:pt x="43720" y="14657"/>
                  </a:cubicBezTo>
                  <a:cubicBezTo>
                    <a:pt x="42756" y="14407"/>
                    <a:pt x="41768" y="14133"/>
                    <a:pt x="40803" y="13883"/>
                  </a:cubicBezTo>
                  <a:cubicBezTo>
                    <a:pt x="41482" y="13478"/>
                    <a:pt x="42137" y="13061"/>
                    <a:pt x="42768" y="12656"/>
                  </a:cubicBezTo>
                  <a:close/>
                  <a:moveTo>
                    <a:pt x="53591" y="12787"/>
                  </a:moveTo>
                  <a:cubicBezTo>
                    <a:pt x="54674" y="13061"/>
                    <a:pt x="55781" y="13335"/>
                    <a:pt x="56865" y="13621"/>
                  </a:cubicBezTo>
                  <a:cubicBezTo>
                    <a:pt x="56103" y="14133"/>
                    <a:pt x="55353" y="14657"/>
                    <a:pt x="54591" y="15133"/>
                  </a:cubicBezTo>
                  <a:cubicBezTo>
                    <a:pt x="54591" y="15133"/>
                    <a:pt x="54579" y="15133"/>
                    <a:pt x="54579" y="15145"/>
                  </a:cubicBezTo>
                  <a:cubicBezTo>
                    <a:pt x="53460" y="14847"/>
                    <a:pt x="52329" y="14550"/>
                    <a:pt x="51209" y="14276"/>
                  </a:cubicBezTo>
                  <a:cubicBezTo>
                    <a:pt x="51245" y="14252"/>
                    <a:pt x="51257" y="14240"/>
                    <a:pt x="51281" y="14228"/>
                  </a:cubicBezTo>
                  <a:cubicBezTo>
                    <a:pt x="52043" y="13740"/>
                    <a:pt x="52817" y="13252"/>
                    <a:pt x="53591" y="12787"/>
                  </a:cubicBezTo>
                  <a:close/>
                  <a:moveTo>
                    <a:pt x="64461" y="12692"/>
                  </a:moveTo>
                  <a:lnTo>
                    <a:pt x="66997" y="13323"/>
                  </a:lnTo>
                  <a:cubicBezTo>
                    <a:pt x="67211" y="13383"/>
                    <a:pt x="67711" y="13466"/>
                    <a:pt x="68128" y="13538"/>
                  </a:cubicBezTo>
                  <a:cubicBezTo>
                    <a:pt x="67116" y="14073"/>
                    <a:pt x="66140" y="14645"/>
                    <a:pt x="65152" y="15240"/>
                  </a:cubicBezTo>
                  <a:cubicBezTo>
                    <a:pt x="64342" y="14764"/>
                    <a:pt x="63270" y="14490"/>
                    <a:pt x="62211" y="14288"/>
                  </a:cubicBezTo>
                  <a:cubicBezTo>
                    <a:pt x="62985" y="13776"/>
                    <a:pt x="63747" y="13264"/>
                    <a:pt x="64461" y="12692"/>
                  </a:cubicBezTo>
                  <a:close/>
                  <a:moveTo>
                    <a:pt x="36553" y="13407"/>
                  </a:moveTo>
                  <a:lnTo>
                    <a:pt x="39279" y="14121"/>
                  </a:lnTo>
                  <a:cubicBezTo>
                    <a:pt x="38660" y="14490"/>
                    <a:pt x="38053" y="14883"/>
                    <a:pt x="37493" y="15300"/>
                  </a:cubicBezTo>
                  <a:cubicBezTo>
                    <a:pt x="36458" y="15038"/>
                    <a:pt x="35434" y="14788"/>
                    <a:pt x="34410" y="14526"/>
                  </a:cubicBezTo>
                  <a:cubicBezTo>
                    <a:pt x="35136" y="14192"/>
                    <a:pt x="35850" y="13823"/>
                    <a:pt x="36553" y="13407"/>
                  </a:cubicBezTo>
                  <a:close/>
                  <a:moveTo>
                    <a:pt x="46483" y="13633"/>
                  </a:moveTo>
                  <a:cubicBezTo>
                    <a:pt x="47590" y="13930"/>
                    <a:pt x="48709" y="14204"/>
                    <a:pt x="49828" y="14502"/>
                  </a:cubicBezTo>
                  <a:cubicBezTo>
                    <a:pt x="49138" y="14919"/>
                    <a:pt x="48459" y="15323"/>
                    <a:pt x="47757" y="15728"/>
                  </a:cubicBezTo>
                  <a:cubicBezTo>
                    <a:pt x="46673" y="15431"/>
                    <a:pt x="45590" y="15145"/>
                    <a:pt x="44494" y="14847"/>
                  </a:cubicBezTo>
                  <a:cubicBezTo>
                    <a:pt x="45185" y="14466"/>
                    <a:pt x="45840" y="14049"/>
                    <a:pt x="46483" y="13633"/>
                  </a:cubicBezTo>
                  <a:close/>
                  <a:moveTo>
                    <a:pt x="57639" y="13823"/>
                  </a:moveTo>
                  <a:cubicBezTo>
                    <a:pt x="57877" y="13883"/>
                    <a:pt x="58103" y="13942"/>
                    <a:pt x="58341" y="14002"/>
                  </a:cubicBezTo>
                  <a:cubicBezTo>
                    <a:pt x="59115" y="14216"/>
                    <a:pt x="59901" y="14407"/>
                    <a:pt x="60675" y="14609"/>
                  </a:cubicBezTo>
                  <a:cubicBezTo>
                    <a:pt x="59972" y="15085"/>
                    <a:pt x="59282" y="15550"/>
                    <a:pt x="58567" y="16002"/>
                  </a:cubicBezTo>
                  <a:cubicBezTo>
                    <a:pt x="58508" y="16026"/>
                    <a:pt x="58448" y="16074"/>
                    <a:pt x="58389" y="16097"/>
                  </a:cubicBezTo>
                  <a:cubicBezTo>
                    <a:pt x="57936" y="16014"/>
                    <a:pt x="57520" y="15919"/>
                    <a:pt x="57139" y="15824"/>
                  </a:cubicBezTo>
                  <a:cubicBezTo>
                    <a:pt x="56508" y="15657"/>
                    <a:pt x="55889" y="15490"/>
                    <a:pt x="55246" y="15323"/>
                  </a:cubicBezTo>
                  <a:cubicBezTo>
                    <a:pt x="55317" y="15288"/>
                    <a:pt x="55377" y="15240"/>
                    <a:pt x="55448" y="15192"/>
                  </a:cubicBezTo>
                  <a:cubicBezTo>
                    <a:pt x="56162" y="14728"/>
                    <a:pt x="56912" y="14288"/>
                    <a:pt x="57639" y="13823"/>
                  </a:cubicBezTo>
                  <a:close/>
                  <a:moveTo>
                    <a:pt x="40029" y="14335"/>
                  </a:moveTo>
                  <a:cubicBezTo>
                    <a:pt x="41018" y="14585"/>
                    <a:pt x="41994" y="14847"/>
                    <a:pt x="42994" y="15109"/>
                  </a:cubicBezTo>
                  <a:cubicBezTo>
                    <a:pt x="42399" y="15466"/>
                    <a:pt x="41815" y="15847"/>
                    <a:pt x="41268" y="16252"/>
                  </a:cubicBezTo>
                  <a:cubicBezTo>
                    <a:pt x="40744" y="16121"/>
                    <a:pt x="40196" y="15978"/>
                    <a:pt x="39660" y="15847"/>
                  </a:cubicBezTo>
                  <a:lnTo>
                    <a:pt x="37874" y="15407"/>
                  </a:lnTo>
                  <a:cubicBezTo>
                    <a:pt x="38601" y="15085"/>
                    <a:pt x="39339" y="14728"/>
                    <a:pt x="40029" y="14335"/>
                  </a:cubicBezTo>
                  <a:close/>
                  <a:moveTo>
                    <a:pt x="50531" y="14692"/>
                  </a:moveTo>
                  <a:cubicBezTo>
                    <a:pt x="51638" y="14990"/>
                    <a:pt x="52757" y="15264"/>
                    <a:pt x="53876" y="15562"/>
                  </a:cubicBezTo>
                  <a:cubicBezTo>
                    <a:pt x="53174" y="15978"/>
                    <a:pt x="52471" y="16395"/>
                    <a:pt x="51781" y="16836"/>
                  </a:cubicBezTo>
                  <a:cubicBezTo>
                    <a:pt x="50697" y="16538"/>
                    <a:pt x="49614" y="16240"/>
                    <a:pt x="48530" y="15954"/>
                  </a:cubicBezTo>
                  <a:cubicBezTo>
                    <a:pt x="49221" y="15538"/>
                    <a:pt x="49876" y="15121"/>
                    <a:pt x="50531" y="14692"/>
                  </a:cubicBezTo>
                  <a:close/>
                  <a:moveTo>
                    <a:pt x="61437" y="14776"/>
                  </a:moveTo>
                  <a:cubicBezTo>
                    <a:pt x="62032" y="14931"/>
                    <a:pt x="62627" y="15085"/>
                    <a:pt x="63223" y="15240"/>
                  </a:cubicBezTo>
                  <a:cubicBezTo>
                    <a:pt x="63568" y="15323"/>
                    <a:pt x="64235" y="15407"/>
                    <a:pt x="64711" y="15502"/>
                  </a:cubicBezTo>
                  <a:cubicBezTo>
                    <a:pt x="63985" y="15978"/>
                    <a:pt x="63247" y="16455"/>
                    <a:pt x="62532" y="16931"/>
                  </a:cubicBezTo>
                  <a:cubicBezTo>
                    <a:pt x="62389" y="17038"/>
                    <a:pt x="62223" y="17133"/>
                    <a:pt x="62080" y="17228"/>
                  </a:cubicBezTo>
                  <a:cubicBezTo>
                    <a:pt x="61258" y="16740"/>
                    <a:pt x="60175" y="16455"/>
                    <a:pt x="59115" y="16240"/>
                  </a:cubicBezTo>
                  <a:cubicBezTo>
                    <a:pt x="59234" y="16157"/>
                    <a:pt x="59341" y="16085"/>
                    <a:pt x="59460" y="16014"/>
                  </a:cubicBezTo>
                  <a:cubicBezTo>
                    <a:pt x="60115" y="15597"/>
                    <a:pt x="60770" y="15192"/>
                    <a:pt x="61437" y="14776"/>
                  </a:cubicBezTo>
                  <a:close/>
                  <a:moveTo>
                    <a:pt x="43768" y="15300"/>
                  </a:moveTo>
                  <a:cubicBezTo>
                    <a:pt x="44875" y="15585"/>
                    <a:pt x="45971" y="15883"/>
                    <a:pt x="47078" y="16157"/>
                  </a:cubicBezTo>
                  <a:cubicBezTo>
                    <a:pt x="46494" y="16514"/>
                    <a:pt x="45923" y="16871"/>
                    <a:pt x="45375" y="17276"/>
                  </a:cubicBezTo>
                  <a:cubicBezTo>
                    <a:pt x="44125" y="16967"/>
                    <a:pt x="42887" y="16657"/>
                    <a:pt x="41661" y="16335"/>
                  </a:cubicBezTo>
                  <a:cubicBezTo>
                    <a:pt x="42363" y="16038"/>
                    <a:pt x="43065" y="15681"/>
                    <a:pt x="43768" y="15300"/>
                  </a:cubicBezTo>
                  <a:close/>
                  <a:moveTo>
                    <a:pt x="54579" y="15740"/>
                  </a:moveTo>
                  <a:cubicBezTo>
                    <a:pt x="54817" y="15800"/>
                    <a:pt x="55067" y="15883"/>
                    <a:pt x="55305" y="15931"/>
                  </a:cubicBezTo>
                  <a:cubicBezTo>
                    <a:pt x="56079" y="16145"/>
                    <a:pt x="56841" y="16347"/>
                    <a:pt x="57615" y="16550"/>
                  </a:cubicBezTo>
                  <a:cubicBezTo>
                    <a:pt x="56901" y="16978"/>
                    <a:pt x="56186" y="17395"/>
                    <a:pt x="55472" y="17824"/>
                  </a:cubicBezTo>
                  <a:cubicBezTo>
                    <a:pt x="54495" y="17562"/>
                    <a:pt x="53531" y="17288"/>
                    <a:pt x="52555" y="17026"/>
                  </a:cubicBezTo>
                  <a:cubicBezTo>
                    <a:pt x="53245" y="16621"/>
                    <a:pt x="53924" y="16193"/>
                    <a:pt x="54579" y="15740"/>
                  </a:cubicBezTo>
                  <a:close/>
                  <a:moveTo>
                    <a:pt x="47816" y="16371"/>
                  </a:moveTo>
                  <a:cubicBezTo>
                    <a:pt x="48911" y="16657"/>
                    <a:pt x="50019" y="16955"/>
                    <a:pt x="51102" y="17228"/>
                  </a:cubicBezTo>
                  <a:cubicBezTo>
                    <a:pt x="50543" y="17574"/>
                    <a:pt x="49995" y="17943"/>
                    <a:pt x="49459" y="18324"/>
                  </a:cubicBezTo>
                  <a:cubicBezTo>
                    <a:pt x="48269" y="18026"/>
                    <a:pt x="47042" y="17705"/>
                    <a:pt x="45828" y="17395"/>
                  </a:cubicBezTo>
                  <a:cubicBezTo>
                    <a:pt x="46506" y="17097"/>
                    <a:pt x="47161" y="16740"/>
                    <a:pt x="47816" y="16371"/>
                  </a:cubicBezTo>
                  <a:close/>
                  <a:moveTo>
                    <a:pt x="58341" y="16740"/>
                  </a:moveTo>
                  <a:lnTo>
                    <a:pt x="60032" y="17193"/>
                  </a:lnTo>
                  <a:cubicBezTo>
                    <a:pt x="60413" y="17288"/>
                    <a:pt x="61163" y="17371"/>
                    <a:pt x="61675" y="17502"/>
                  </a:cubicBezTo>
                  <a:cubicBezTo>
                    <a:pt x="60913" y="17979"/>
                    <a:pt x="60139" y="18443"/>
                    <a:pt x="59413" y="18931"/>
                  </a:cubicBezTo>
                  <a:cubicBezTo>
                    <a:pt x="58353" y="18633"/>
                    <a:pt x="57293" y="18348"/>
                    <a:pt x="56246" y="18050"/>
                  </a:cubicBezTo>
                  <a:cubicBezTo>
                    <a:pt x="56960" y="17633"/>
                    <a:pt x="57639" y="17193"/>
                    <a:pt x="58341" y="16740"/>
                  </a:cubicBezTo>
                  <a:close/>
                  <a:moveTo>
                    <a:pt x="51900" y="17443"/>
                  </a:moveTo>
                  <a:cubicBezTo>
                    <a:pt x="51936" y="17455"/>
                    <a:pt x="51971" y="17455"/>
                    <a:pt x="52019" y="17467"/>
                  </a:cubicBezTo>
                  <a:cubicBezTo>
                    <a:pt x="52971" y="17729"/>
                    <a:pt x="53936" y="17967"/>
                    <a:pt x="54900" y="18205"/>
                  </a:cubicBezTo>
                  <a:cubicBezTo>
                    <a:pt x="54353" y="18538"/>
                    <a:pt x="53805" y="18895"/>
                    <a:pt x="53281" y="19288"/>
                  </a:cubicBezTo>
                  <a:cubicBezTo>
                    <a:pt x="52995" y="19229"/>
                    <a:pt x="52745" y="19169"/>
                    <a:pt x="52507" y="19110"/>
                  </a:cubicBezTo>
                  <a:cubicBezTo>
                    <a:pt x="51662" y="18883"/>
                    <a:pt x="50805" y="18681"/>
                    <a:pt x="49959" y="18455"/>
                  </a:cubicBezTo>
                  <a:cubicBezTo>
                    <a:pt x="50614" y="18157"/>
                    <a:pt x="51269" y="17812"/>
                    <a:pt x="51900" y="17443"/>
                  </a:cubicBezTo>
                  <a:close/>
                  <a:moveTo>
                    <a:pt x="55662" y="18395"/>
                  </a:moveTo>
                  <a:cubicBezTo>
                    <a:pt x="56781" y="18657"/>
                    <a:pt x="57877" y="18943"/>
                    <a:pt x="58960" y="19241"/>
                  </a:cubicBezTo>
                  <a:cubicBezTo>
                    <a:pt x="58413" y="19634"/>
                    <a:pt x="57770" y="19967"/>
                    <a:pt x="57293" y="20443"/>
                  </a:cubicBezTo>
                  <a:cubicBezTo>
                    <a:pt x="56400" y="20003"/>
                    <a:pt x="55019" y="19669"/>
                    <a:pt x="53662" y="19372"/>
                  </a:cubicBezTo>
                  <a:cubicBezTo>
                    <a:pt x="54353" y="19098"/>
                    <a:pt x="55007" y="18752"/>
                    <a:pt x="55662" y="18395"/>
                  </a:cubicBezTo>
                  <a:close/>
                  <a:moveTo>
                    <a:pt x="12311" y="0"/>
                  </a:moveTo>
                  <a:cubicBezTo>
                    <a:pt x="12251" y="0"/>
                    <a:pt x="12209" y="4"/>
                    <a:pt x="12193" y="12"/>
                  </a:cubicBezTo>
                  <a:cubicBezTo>
                    <a:pt x="12169" y="24"/>
                    <a:pt x="12145" y="24"/>
                    <a:pt x="12133" y="48"/>
                  </a:cubicBezTo>
                  <a:cubicBezTo>
                    <a:pt x="12133" y="48"/>
                    <a:pt x="12109" y="48"/>
                    <a:pt x="12109" y="60"/>
                  </a:cubicBezTo>
                  <a:cubicBezTo>
                    <a:pt x="9895" y="1096"/>
                    <a:pt x="7704" y="2227"/>
                    <a:pt x="5561" y="3405"/>
                  </a:cubicBezTo>
                  <a:cubicBezTo>
                    <a:pt x="3906" y="4310"/>
                    <a:pt x="1965" y="5167"/>
                    <a:pt x="524" y="6430"/>
                  </a:cubicBezTo>
                  <a:cubicBezTo>
                    <a:pt x="441" y="6501"/>
                    <a:pt x="1" y="6834"/>
                    <a:pt x="60" y="6846"/>
                  </a:cubicBezTo>
                  <a:cubicBezTo>
                    <a:pt x="132" y="6870"/>
                    <a:pt x="441" y="6977"/>
                    <a:pt x="524" y="6989"/>
                  </a:cubicBezTo>
                  <a:cubicBezTo>
                    <a:pt x="17288" y="10751"/>
                    <a:pt x="33874" y="15133"/>
                    <a:pt x="50531" y="19419"/>
                  </a:cubicBezTo>
                  <a:cubicBezTo>
                    <a:pt x="52114" y="19824"/>
                    <a:pt x="53698" y="20241"/>
                    <a:pt x="55293" y="20657"/>
                  </a:cubicBezTo>
                  <a:cubicBezTo>
                    <a:pt x="55710" y="20765"/>
                    <a:pt x="57162" y="21027"/>
                    <a:pt x="57174" y="21027"/>
                  </a:cubicBezTo>
                  <a:cubicBezTo>
                    <a:pt x="57193" y="21038"/>
                    <a:pt x="57217" y="21044"/>
                    <a:pt x="57246" y="21044"/>
                  </a:cubicBezTo>
                  <a:cubicBezTo>
                    <a:pt x="57558" y="21044"/>
                    <a:pt x="58398" y="20379"/>
                    <a:pt x="58758" y="20193"/>
                  </a:cubicBezTo>
                  <a:cubicBezTo>
                    <a:pt x="60199" y="19443"/>
                    <a:pt x="61544" y="18312"/>
                    <a:pt x="62830" y="17467"/>
                  </a:cubicBezTo>
                  <a:cubicBezTo>
                    <a:pt x="64890" y="16109"/>
                    <a:pt x="66961" y="14859"/>
                    <a:pt x="69164" y="13776"/>
                  </a:cubicBezTo>
                  <a:cubicBezTo>
                    <a:pt x="69295" y="13692"/>
                    <a:pt x="69343" y="13549"/>
                    <a:pt x="69307" y="13418"/>
                  </a:cubicBezTo>
                  <a:cubicBezTo>
                    <a:pt x="69307" y="13383"/>
                    <a:pt x="69271" y="13311"/>
                    <a:pt x="69235" y="13287"/>
                  </a:cubicBezTo>
                  <a:cubicBezTo>
                    <a:pt x="69188" y="13228"/>
                    <a:pt x="69128" y="13204"/>
                    <a:pt x="69069" y="13168"/>
                  </a:cubicBezTo>
                  <a:cubicBezTo>
                    <a:pt x="67926" y="12502"/>
                    <a:pt x="65675" y="12192"/>
                    <a:pt x="64235" y="11835"/>
                  </a:cubicBezTo>
                  <a:cubicBezTo>
                    <a:pt x="59937" y="10775"/>
                    <a:pt x="55627" y="9751"/>
                    <a:pt x="51328" y="8715"/>
                  </a:cubicBezTo>
                  <a:cubicBezTo>
                    <a:pt x="41196" y="6299"/>
                    <a:pt x="31040" y="3882"/>
                    <a:pt x="20860" y="1619"/>
                  </a:cubicBezTo>
                  <a:cubicBezTo>
                    <a:pt x="18515" y="1096"/>
                    <a:pt x="16014" y="357"/>
                    <a:pt x="13574" y="107"/>
                  </a:cubicBezTo>
                  <a:cubicBezTo>
                    <a:pt x="13260" y="78"/>
                    <a:pt x="12591" y="0"/>
                    <a:pt x="12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4305;p50"/>
            <p:cNvSpPr/>
            <p:nvPr/>
          </p:nvSpPr>
          <p:spPr>
            <a:xfrm>
              <a:off x="4257600" y="2549375"/>
              <a:ext cx="96825" cy="112800"/>
            </a:xfrm>
            <a:custGeom>
              <a:avLst/>
              <a:gdLst/>
              <a:ahLst/>
              <a:cxnLst/>
              <a:rect l="l" t="t" r="r" b="b"/>
              <a:pathLst>
                <a:path w="3873" h="4512" extrusionOk="0">
                  <a:moveTo>
                    <a:pt x="789" y="900"/>
                  </a:moveTo>
                  <a:cubicBezTo>
                    <a:pt x="1122" y="1067"/>
                    <a:pt x="1479" y="1198"/>
                    <a:pt x="1813" y="1341"/>
                  </a:cubicBezTo>
                  <a:cubicBezTo>
                    <a:pt x="1777" y="1365"/>
                    <a:pt x="1729" y="1377"/>
                    <a:pt x="1694" y="1412"/>
                  </a:cubicBezTo>
                  <a:cubicBezTo>
                    <a:pt x="1527" y="1412"/>
                    <a:pt x="1420" y="1484"/>
                    <a:pt x="1337" y="1615"/>
                  </a:cubicBezTo>
                  <a:cubicBezTo>
                    <a:pt x="1134" y="1758"/>
                    <a:pt x="920" y="1889"/>
                    <a:pt x="729" y="2032"/>
                  </a:cubicBezTo>
                  <a:cubicBezTo>
                    <a:pt x="765" y="1662"/>
                    <a:pt x="777" y="1281"/>
                    <a:pt x="789" y="900"/>
                  </a:cubicBezTo>
                  <a:close/>
                  <a:moveTo>
                    <a:pt x="1872" y="2139"/>
                  </a:moveTo>
                  <a:cubicBezTo>
                    <a:pt x="2087" y="2317"/>
                    <a:pt x="2313" y="2591"/>
                    <a:pt x="2432" y="2686"/>
                  </a:cubicBezTo>
                  <a:cubicBezTo>
                    <a:pt x="2551" y="2794"/>
                    <a:pt x="2670" y="2913"/>
                    <a:pt x="2789" y="3020"/>
                  </a:cubicBezTo>
                  <a:cubicBezTo>
                    <a:pt x="2861" y="3079"/>
                    <a:pt x="2932" y="3151"/>
                    <a:pt x="3003" y="3210"/>
                  </a:cubicBezTo>
                  <a:cubicBezTo>
                    <a:pt x="3122" y="3210"/>
                    <a:pt x="3146" y="3210"/>
                    <a:pt x="3039" y="3246"/>
                  </a:cubicBezTo>
                  <a:cubicBezTo>
                    <a:pt x="2861" y="3377"/>
                    <a:pt x="2563" y="3425"/>
                    <a:pt x="2349" y="3567"/>
                  </a:cubicBezTo>
                  <a:cubicBezTo>
                    <a:pt x="2313" y="3591"/>
                    <a:pt x="2265" y="3639"/>
                    <a:pt x="2218" y="3687"/>
                  </a:cubicBezTo>
                  <a:cubicBezTo>
                    <a:pt x="2075" y="3186"/>
                    <a:pt x="1872" y="2734"/>
                    <a:pt x="1622" y="2270"/>
                  </a:cubicBezTo>
                  <a:cubicBezTo>
                    <a:pt x="1718" y="2234"/>
                    <a:pt x="1789" y="2186"/>
                    <a:pt x="1872" y="2139"/>
                  </a:cubicBezTo>
                  <a:close/>
                  <a:moveTo>
                    <a:pt x="458" y="1"/>
                  </a:moveTo>
                  <a:cubicBezTo>
                    <a:pt x="282" y="1"/>
                    <a:pt x="113" y="133"/>
                    <a:pt x="122" y="341"/>
                  </a:cubicBezTo>
                  <a:cubicBezTo>
                    <a:pt x="146" y="984"/>
                    <a:pt x="134" y="1639"/>
                    <a:pt x="86" y="2270"/>
                  </a:cubicBezTo>
                  <a:cubicBezTo>
                    <a:pt x="86" y="2377"/>
                    <a:pt x="122" y="2448"/>
                    <a:pt x="170" y="2496"/>
                  </a:cubicBezTo>
                  <a:cubicBezTo>
                    <a:pt x="146" y="2508"/>
                    <a:pt x="122" y="2532"/>
                    <a:pt x="110" y="2555"/>
                  </a:cubicBezTo>
                  <a:cubicBezTo>
                    <a:pt x="1" y="2665"/>
                    <a:pt x="93" y="2845"/>
                    <a:pt x="229" y="2845"/>
                  </a:cubicBezTo>
                  <a:cubicBezTo>
                    <a:pt x="241" y="2845"/>
                    <a:pt x="253" y="2844"/>
                    <a:pt x="265" y="2841"/>
                  </a:cubicBezTo>
                  <a:cubicBezTo>
                    <a:pt x="622" y="2734"/>
                    <a:pt x="967" y="2579"/>
                    <a:pt x="1313" y="2401"/>
                  </a:cubicBezTo>
                  <a:cubicBezTo>
                    <a:pt x="1515" y="3032"/>
                    <a:pt x="1670" y="3675"/>
                    <a:pt x="1801" y="4318"/>
                  </a:cubicBezTo>
                  <a:cubicBezTo>
                    <a:pt x="1832" y="4449"/>
                    <a:pt x="1936" y="4512"/>
                    <a:pt x="2047" y="4512"/>
                  </a:cubicBezTo>
                  <a:cubicBezTo>
                    <a:pt x="2146" y="4512"/>
                    <a:pt x="2251" y="4461"/>
                    <a:pt x="2313" y="4365"/>
                  </a:cubicBezTo>
                  <a:cubicBezTo>
                    <a:pt x="2503" y="4091"/>
                    <a:pt x="2765" y="3877"/>
                    <a:pt x="3099" y="3746"/>
                  </a:cubicBezTo>
                  <a:cubicBezTo>
                    <a:pt x="3242" y="3687"/>
                    <a:pt x="3456" y="3651"/>
                    <a:pt x="3551" y="3544"/>
                  </a:cubicBezTo>
                  <a:cubicBezTo>
                    <a:pt x="3873" y="3198"/>
                    <a:pt x="3396" y="2865"/>
                    <a:pt x="3158" y="2651"/>
                  </a:cubicBezTo>
                  <a:cubicBezTo>
                    <a:pt x="2920" y="2424"/>
                    <a:pt x="2682" y="2198"/>
                    <a:pt x="2444" y="1960"/>
                  </a:cubicBezTo>
                  <a:cubicBezTo>
                    <a:pt x="2408" y="1936"/>
                    <a:pt x="2384" y="1889"/>
                    <a:pt x="2337" y="1853"/>
                  </a:cubicBezTo>
                  <a:cubicBezTo>
                    <a:pt x="2515" y="1758"/>
                    <a:pt x="2706" y="1639"/>
                    <a:pt x="2884" y="1532"/>
                  </a:cubicBezTo>
                  <a:cubicBezTo>
                    <a:pt x="3146" y="1377"/>
                    <a:pt x="3111" y="948"/>
                    <a:pt x="2801" y="877"/>
                  </a:cubicBezTo>
                  <a:cubicBezTo>
                    <a:pt x="2039" y="698"/>
                    <a:pt x="1313" y="424"/>
                    <a:pt x="622" y="43"/>
                  </a:cubicBezTo>
                  <a:cubicBezTo>
                    <a:pt x="570" y="14"/>
                    <a:pt x="514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14308;p50"/>
          <p:cNvGrpSpPr/>
          <p:nvPr/>
        </p:nvGrpSpPr>
        <p:grpSpPr>
          <a:xfrm>
            <a:off x="792998" y="1230450"/>
            <a:ext cx="3549107" cy="2749426"/>
            <a:chOff x="2036250" y="1507425"/>
            <a:chExt cx="2858725" cy="2214600"/>
          </a:xfrm>
        </p:grpSpPr>
        <p:sp>
          <p:nvSpPr>
            <p:cNvPr id="586" name="Google Shape;14309;p50"/>
            <p:cNvSpPr/>
            <p:nvPr/>
          </p:nvSpPr>
          <p:spPr>
            <a:xfrm>
              <a:off x="2036250" y="1507425"/>
              <a:ext cx="2858725" cy="2214600"/>
            </a:xfrm>
            <a:custGeom>
              <a:avLst/>
              <a:gdLst/>
              <a:ahLst/>
              <a:cxnLst/>
              <a:rect l="l" t="t" r="r" b="b"/>
              <a:pathLst>
                <a:path w="114349" h="88584" extrusionOk="0">
                  <a:moveTo>
                    <a:pt x="113265" y="12218"/>
                  </a:moveTo>
                  <a:cubicBezTo>
                    <a:pt x="113289" y="12313"/>
                    <a:pt x="113324" y="12384"/>
                    <a:pt x="113348" y="12468"/>
                  </a:cubicBezTo>
                  <a:cubicBezTo>
                    <a:pt x="113443" y="12670"/>
                    <a:pt x="113515" y="12908"/>
                    <a:pt x="113682" y="13051"/>
                  </a:cubicBezTo>
                  <a:cubicBezTo>
                    <a:pt x="113646" y="13170"/>
                    <a:pt x="113634" y="13277"/>
                    <a:pt x="113598" y="13396"/>
                  </a:cubicBezTo>
                  <a:cubicBezTo>
                    <a:pt x="113527" y="13456"/>
                    <a:pt x="113455" y="13527"/>
                    <a:pt x="113384" y="13587"/>
                  </a:cubicBezTo>
                  <a:cubicBezTo>
                    <a:pt x="113229" y="13706"/>
                    <a:pt x="113086" y="13825"/>
                    <a:pt x="112931" y="13956"/>
                  </a:cubicBezTo>
                  <a:cubicBezTo>
                    <a:pt x="113039" y="13384"/>
                    <a:pt x="113158" y="12801"/>
                    <a:pt x="113265" y="12218"/>
                  </a:cubicBezTo>
                  <a:close/>
                  <a:moveTo>
                    <a:pt x="113420" y="14218"/>
                  </a:moveTo>
                  <a:lnTo>
                    <a:pt x="113420" y="14218"/>
                  </a:lnTo>
                  <a:cubicBezTo>
                    <a:pt x="113229" y="15111"/>
                    <a:pt x="113039" y="15944"/>
                    <a:pt x="112860" y="16742"/>
                  </a:cubicBezTo>
                  <a:cubicBezTo>
                    <a:pt x="112646" y="16825"/>
                    <a:pt x="112491" y="16956"/>
                    <a:pt x="112312" y="17099"/>
                  </a:cubicBezTo>
                  <a:cubicBezTo>
                    <a:pt x="112491" y="16266"/>
                    <a:pt x="112646" y="15432"/>
                    <a:pt x="112812" y="14587"/>
                  </a:cubicBezTo>
                  <a:cubicBezTo>
                    <a:pt x="113027" y="14468"/>
                    <a:pt x="113229" y="14349"/>
                    <a:pt x="113420" y="14218"/>
                  </a:cubicBezTo>
                  <a:close/>
                  <a:moveTo>
                    <a:pt x="112777" y="17218"/>
                  </a:moveTo>
                  <a:cubicBezTo>
                    <a:pt x="112443" y="18587"/>
                    <a:pt x="112181" y="19826"/>
                    <a:pt x="111908" y="21004"/>
                  </a:cubicBezTo>
                  <a:cubicBezTo>
                    <a:pt x="111705" y="21123"/>
                    <a:pt x="111527" y="21326"/>
                    <a:pt x="111360" y="21504"/>
                  </a:cubicBezTo>
                  <a:cubicBezTo>
                    <a:pt x="111657" y="20207"/>
                    <a:pt x="111943" y="18933"/>
                    <a:pt x="112205" y="17635"/>
                  </a:cubicBezTo>
                  <a:cubicBezTo>
                    <a:pt x="112300" y="17564"/>
                    <a:pt x="112384" y="17504"/>
                    <a:pt x="112491" y="17433"/>
                  </a:cubicBezTo>
                  <a:cubicBezTo>
                    <a:pt x="112574" y="17361"/>
                    <a:pt x="112681" y="17302"/>
                    <a:pt x="112777" y="17218"/>
                  </a:cubicBezTo>
                  <a:close/>
                  <a:moveTo>
                    <a:pt x="111729" y="21814"/>
                  </a:moveTo>
                  <a:lnTo>
                    <a:pt x="111729" y="21814"/>
                  </a:lnTo>
                  <a:cubicBezTo>
                    <a:pt x="111503" y="22838"/>
                    <a:pt x="111288" y="23814"/>
                    <a:pt x="111062" y="24838"/>
                  </a:cubicBezTo>
                  <a:cubicBezTo>
                    <a:pt x="110824" y="25041"/>
                    <a:pt x="110610" y="25291"/>
                    <a:pt x="110419" y="25517"/>
                  </a:cubicBezTo>
                  <a:lnTo>
                    <a:pt x="111181" y="22290"/>
                  </a:lnTo>
                  <a:cubicBezTo>
                    <a:pt x="111300" y="22195"/>
                    <a:pt x="111431" y="22088"/>
                    <a:pt x="111550" y="21981"/>
                  </a:cubicBezTo>
                  <a:cubicBezTo>
                    <a:pt x="111610" y="21933"/>
                    <a:pt x="111669" y="21874"/>
                    <a:pt x="111729" y="21814"/>
                  </a:cubicBezTo>
                  <a:close/>
                  <a:moveTo>
                    <a:pt x="110812" y="25886"/>
                  </a:moveTo>
                  <a:lnTo>
                    <a:pt x="110812" y="25886"/>
                  </a:lnTo>
                  <a:cubicBezTo>
                    <a:pt x="110776" y="26148"/>
                    <a:pt x="110717" y="26422"/>
                    <a:pt x="110657" y="26707"/>
                  </a:cubicBezTo>
                  <a:cubicBezTo>
                    <a:pt x="110431" y="27755"/>
                    <a:pt x="110193" y="28815"/>
                    <a:pt x="109979" y="29863"/>
                  </a:cubicBezTo>
                  <a:cubicBezTo>
                    <a:pt x="109776" y="30160"/>
                    <a:pt x="109586" y="30458"/>
                    <a:pt x="109383" y="30732"/>
                  </a:cubicBezTo>
                  <a:cubicBezTo>
                    <a:pt x="109285" y="30871"/>
                    <a:pt x="109407" y="30999"/>
                    <a:pt x="109535" y="30999"/>
                  </a:cubicBezTo>
                  <a:cubicBezTo>
                    <a:pt x="109593" y="30999"/>
                    <a:pt x="109652" y="30973"/>
                    <a:pt x="109693" y="30910"/>
                  </a:cubicBezTo>
                  <a:cubicBezTo>
                    <a:pt x="109705" y="30887"/>
                    <a:pt x="109729" y="30851"/>
                    <a:pt x="109752" y="30827"/>
                  </a:cubicBezTo>
                  <a:lnTo>
                    <a:pt x="109752" y="30827"/>
                  </a:lnTo>
                  <a:cubicBezTo>
                    <a:pt x="109502" y="31982"/>
                    <a:pt x="109241" y="33125"/>
                    <a:pt x="109002" y="34280"/>
                  </a:cubicBezTo>
                  <a:cubicBezTo>
                    <a:pt x="108705" y="34494"/>
                    <a:pt x="108526" y="34899"/>
                    <a:pt x="108288" y="35185"/>
                  </a:cubicBezTo>
                  <a:cubicBezTo>
                    <a:pt x="108193" y="35304"/>
                    <a:pt x="108086" y="35423"/>
                    <a:pt x="107967" y="35530"/>
                  </a:cubicBezTo>
                  <a:cubicBezTo>
                    <a:pt x="108681" y="32530"/>
                    <a:pt x="109419" y="29529"/>
                    <a:pt x="110157" y="26541"/>
                  </a:cubicBezTo>
                  <a:cubicBezTo>
                    <a:pt x="110336" y="26362"/>
                    <a:pt x="110514" y="26196"/>
                    <a:pt x="110669" y="26017"/>
                  </a:cubicBezTo>
                  <a:lnTo>
                    <a:pt x="110812" y="25886"/>
                  </a:lnTo>
                  <a:close/>
                  <a:moveTo>
                    <a:pt x="108776" y="35459"/>
                  </a:moveTo>
                  <a:cubicBezTo>
                    <a:pt x="108407" y="37018"/>
                    <a:pt x="108074" y="38590"/>
                    <a:pt x="107728" y="40173"/>
                  </a:cubicBezTo>
                  <a:cubicBezTo>
                    <a:pt x="107717" y="40257"/>
                    <a:pt x="107681" y="40352"/>
                    <a:pt x="107669" y="40435"/>
                  </a:cubicBezTo>
                  <a:cubicBezTo>
                    <a:pt x="107641" y="40389"/>
                    <a:pt x="107592" y="40372"/>
                    <a:pt x="107544" y="40372"/>
                  </a:cubicBezTo>
                  <a:cubicBezTo>
                    <a:pt x="107530" y="40372"/>
                    <a:pt x="107516" y="40373"/>
                    <a:pt x="107502" y="40376"/>
                  </a:cubicBezTo>
                  <a:cubicBezTo>
                    <a:pt x="107205" y="40435"/>
                    <a:pt x="107014" y="40912"/>
                    <a:pt x="106847" y="41138"/>
                  </a:cubicBezTo>
                  <a:lnTo>
                    <a:pt x="106621" y="41412"/>
                  </a:lnTo>
                  <a:cubicBezTo>
                    <a:pt x="106835" y="40483"/>
                    <a:pt x="107050" y="39542"/>
                    <a:pt x="107264" y="38626"/>
                  </a:cubicBezTo>
                  <a:lnTo>
                    <a:pt x="107800" y="36352"/>
                  </a:lnTo>
                  <a:cubicBezTo>
                    <a:pt x="108169" y="36173"/>
                    <a:pt x="108467" y="35816"/>
                    <a:pt x="108717" y="35518"/>
                  </a:cubicBezTo>
                  <a:lnTo>
                    <a:pt x="108776" y="35459"/>
                  </a:lnTo>
                  <a:close/>
                  <a:moveTo>
                    <a:pt x="107502" y="41138"/>
                  </a:moveTo>
                  <a:lnTo>
                    <a:pt x="107502" y="41138"/>
                  </a:lnTo>
                  <a:cubicBezTo>
                    <a:pt x="107276" y="42138"/>
                    <a:pt x="107038" y="43114"/>
                    <a:pt x="106824" y="44102"/>
                  </a:cubicBezTo>
                  <a:cubicBezTo>
                    <a:pt x="106657" y="44293"/>
                    <a:pt x="106502" y="44507"/>
                    <a:pt x="106359" y="44710"/>
                  </a:cubicBezTo>
                  <a:cubicBezTo>
                    <a:pt x="106121" y="45019"/>
                    <a:pt x="105883" y="45353"/>
                    <a:pt x="105633" y="45662"/>
                  </a:cubicBezTo>
                  <a:cubicBezTo>
                    <a:pt x="105895" y="44483"/>
                    <a:pt x="106157" y="43317"/>
                    <a:pt x="106443" y="42138"/>
                  </a:cubicBezTo>
                  <a:cubicBezTo>
                    <a:pt x="106728" y="41947"/>
                    <a:pt x="107002" y="41733"/>
                    <a:pt x="107216" y="41483"/>
                  </a:cubicBezTo>
                  <a:cubicBezTo>
                    <a:pt x="107312" y="41388"/>
                    <a:pt x="107419" y="41269"/>
                    <a:pt x="107502" y="41138"/>
                  </a:cubicBezTo>
                  <a:close/>
                  <a:moveTo>
                    <a:pt x="106550" y="45341"/>
                  </a:moveTo>
                  <a:lnTo>
                    <a:pt x="106550" y="45341"/>
                  </a:lnTo>
                  <a:cubicBezTo>
                    <a:pt x="106264" y="46531"/>
                    <a:pt x="105990" y="47722"/>
                    <a:pt x="105716" y="48924"/>
                  </a:cubicBezTo>
                  <a:cubicBezTo>
                    <a:pt x="105704" y="48924"/>
                    <a:pt x="105681" y="48924"/>
                    <a:pt x="105669" y="48936"/>
                  </a:cubicBezTo>
                  <a:cubicBezTo>
                    <a:pt x="105347" y="49115"/>
                    <a:pt x="105157" y="49365"/>
                    <a:pt x="104930" y="49663"/>
                  </a:cubicBezTo>
                  <a:cubicBezTo>
                    <a:pt x="104823" y="49806"/>
                    <a:pt x="104704" y="49948"/>
                    <a:pt x="104597" y="50079"/>
                  </a:cubicBezTo>
                  <a:cubicBezTo>
                    <a:pt x="104883" y="48913"/>
                    <a:pt x="105157" y="47722"/>
                    <a:pt x="105431" y="46543"/>
                  </a:cubicBezTo>
                  <a:cubicBezTo>
                    <a:pt x="105490" y="46543"/>
                    <a:pt x="105550" y="46531"/>
                    <a:pt x="105597" y="46484"/>
                  </a:cubicBezTo>
                  <a:cubicBezTo>
                    <a:pt x="105907" y="46091"/>
                    <a:pt x="106240" y="45722"/>
                    <a:pt x="106550" y="45341"/>
                  </a:cubicBezTo>
                  <a:close/>
                  <a:moveTo>
                    <a:pt x="105585" y="49591"/>
                  </a:moveTo>
                  <a:lnTo>
                    <a:pt x="105585" y="49591"/>
                  </a:lnTo>
                  <a:cubicBezTo>
                    <a:pt x="105240" y="50913"/>
                    <a:pt x="104930" y="52270"/>
                    <a:pt x="104621" y="53627"/>
                  </a:cubicBezTo>
                  <a:lnTo>
                    <a:pt x="104347" y="54747"/>
                  </a:lnTo>
                  <a:cubicBezTo>
                    <a:pt x="104335" y="54711"/>
                    <a:pt x="104299" y="54699"/>
                    <a:pt x="104276" y="54687"/>
                  </a:cubicBezTo>
                  <a:cubicBezTo>
                    <a:pt x="104247" y="54681"/>
                    <a:pt x="104220" y="54679"/>
                    <a:pt x="104194" y="54679"/>
                  </a:cubicBezTo>
                  <a:cubicBezTo>
                    <a:pt x="103944" y="54679"/>
                    <a:pt x="103782" y="54918"/>
                    <a:pt x="103621" y="55080"/>
                  </a:cubicBezTo>
                  <a:lnTo>
                    <a:pt x="103406" y="55294"/>
                  </a:lnTo>
                  <a:cubicBezTo>
                    <a:pt x="103573" y="54532"/>
                    <a:pt x="103740" y="53794"/>
                    <a:pt x="103918" y="53056"/>
                  </a:cubicBezTo>
                  <a:cubicBezTo>
                    <a:pt x="104073" y="52342"/>
                    <a:pt x="104240" y="51627"/>
                    <a:pt x="104418" y="50913"/>
                  </a:cubicBezTo>
                  <a:cubicBezTo>
                    <a:pt x="104454" y="50913"/>
                    <a:pt x="104502" y="50889"/>
                    <a:pt x="104526" y="50853"/>
                  </a:cubicBezTo>
                  <a:cubicBezTo>
                    <a:pt x="104776" y="50544"/>
                    <a:pt x="105050" y="50246"/>
                    <a:pt x="105300" y="49937"/>
                  </a:cubicBezTo>
                  <a:cubicBezTo>
                    <a:pt x="105407" y="49817"/>
                    <a:pt x="105490" y="49698"/>
                    <a:pt x="105585" y="49591"/>
                  </a:cubicBezTo>
                  <a:close/>
                  <a:moveTo>
                    <a:pt x="104228" y="55163"/>
                  </a:moveTo>
                  <a:lnTo>
                    <a:pt x="104228" y="55163"/>
                  </a:lnTo>
                  <a:cubicBezTo>
                    <a:pt x="103907" y="56533"/>
                    <a:pt x="103549" y="57902"/>
                    <a:pt x="103168" y="59259"/>
                  </a:cubicBezTo>
                  <a:cubicBezTo>
                    <a:pt x="102978" y="59414"/>
                    <a:pt x="102871" y="59652"/>
                    <a:pt x="102740" y="59843"/>
                  </a:cubicBezTo>
                  <a:cubicBezTo>
                    <a:pt x="102609" y="60033"/>
                    <a:pt x="102442" y="60212"/>
                    <a:pt x="102275" y="60402"/>
                  </a:cubicBezTo>
                  <a:cubicBezTo>
                    <a:pt x="102621" y="58950"/>
                    <a:pt x="102918" y="57497"/>
                    <a:pt x="103228" y="56068"/>
                  </a:cubicBezTo>
                  <a:cubicBezTo>
                    <a:pt x="103466" y="55854"/>
                    <a:pt x="103704" y="55640"/>
                    <a:pt x="103930" y="55425"/>
                  </a:cubicBezTo>
                  <a:cubicBezTo>
                    <a:pt x="104037" y="55342"/>
                    <a:pt x="104145" y="55247"/>
                    <a:pt x="104228" y="55163"/>
                  </a:cubicBezTo>
                  <a:close/>
                  <a:moveTo>
                    <a:pt x="102930" y="60164"/>
                  </a:moveTo>
                  <a:lnTo>
                    <a:pt x="102930" y="60164"/>
                  </a:lnTo>
                  <a:cubicBezTo>
                    <a:pt x="102728" y="60974"/>
                    <a:pt x="102502" y="61795"/>
                    <a:pt x="102311" y="62617"/>
                  </a:cubicBezTo>
                  <a:cubicBezTo>
                    <a:pt x="102204" y="62688"/>
                    <a:pt x="102121" y="62795"/>
                    <a:pt x="102013" y="62902"/>
                  </a:cubicBezTo>
                  <a:lnTo>
                    <a:pt x="101490" y="63414"/>
                  </a:lnTo>
                  <a:cubicBezTo>
                    <a:pt x="101740" y="62569"/>
                    <a:pt x="101966" y="61724"/>
                    <a:pt x="102180" y="60843"/>
                  </a:cubicBezTo>
                  <a:cubicBezTo>
                    <a:pt x="102193" y="60847"/>
                    <a:pt x="102209" y="60850"/>
                    <a:pt x="102228" y="60850"/>
                  </a:cubicBezTo>
                  <a:cubicBezTo>
                    <a:pt x="102259" y="60850"/>
                    <a:pt x="102297" y="60841"/>
                    <a:pt x="102335" y="60819"/>
                  </a:cubicBezTo>
                  <a:cubicBezTo>
                    <a:pt x="102561" y="60616"/>
                    <a:pt x="102752" y="60402"/>
                    <a:pt x="102930" y="60164"/>
                  </a:cubicBezTo>
                  <a:close/>
                  <a:moveTo>
                    <a:pt x="47530" y="871"/>
                  </a:moveTo>
                  <a:cubicBezTo>
                    <a:pt x="51424" y="1740"/>
                    <a:pt x="55412" y="2085"/>
                    <a:pt x="59341" y="2836"/>
                  </a:cubicBezTo>
                  <a:cubicBezTo>
                    <a:pt x="65461" y="3978"/>
                    <a:pt x="71557" y="5133"/>
                    <a:pt x="77689" y="6205"/>
                  </a:cubicBezTo>
                  <a:cubicBezTo>
                    <a:pt x="89333" y="8253"/>
                    <a:pt x="112479" y="11968"/>
                    <a:pt x="112491" y="11968"/>
                  </a:cubicBezTo>
                  <a:cubicBezTo>
                    <a:pt x="109395" y="20659"/>
                    <a:pt x="108026" y="30077"/>
                    <a:pt x="105978" y="39054"/>
                  </a:cubicBezTo>
                  <a:cubicBezTo>
                    <a:pt x="104930" y="43745"/>
                    <a:pt x="103871" y="48413"/>
                    <a:pt x="102775" y="53104"/>
                  </a:cubicBezTo>
                  <a:cubicBezTo>
                    <a:pt x="101811" y="57199"/>
                    <a:pt x="100358" y="61390"/>
                    <a:pt x="99763" y="65557"/>
                  </a:cubicBezTo>
                  <a:cubicBezTo>
                    <a:pt x="95048" y="64284"/>
                    <a:pt x="90179" y="63474"/>
                    <a:pt x="85416" y="62438"/>
                  </a:cubicBezTo>
                  <a:cubicBezTo>
                    <a:pt x="80011" y="61247"/>
                    <a:pt x="74617" y="60045"/>
                    <a:pt x="69224" y="58819"/>
                  </a:cubicBezTo>
                  <a:cubicBezTo>
                    <a:pt x="57555" y="56187"/>
                    <a:pt x="45887" y="52996"/>
                    <a:pt x="34076" y="51139"/>
                  </a:cubicBezTo>
                  <a:cubicBezTo>
                    <a:pt x="35815" y="47460"/>
                    <a:pt x="36458" y="42876"/>
                    <a:pt x="37482" y="38947"/>
                  </a:cubicBezTo>
                  <a:cubicBezTo>
                    <a:pt x="38577" y="34685"/>
                    <a:pt x="39684" y="30422"/>
                    <a:pt x="40780" y="26148"/>
                  </a:cubicBezTo>
                  <a:cubicBezTo>
                    <a:pt x="42970" y="17694"/>
                    <a:pt x="45304" y="9301"/>
                    <a:pt x="47530" y="871"/>
                  </a:cubicBezTo>
                  <a:close/>
                  <a:moveTo>
                    <a:pt x="102097" y="63379"/>
                  </a:moveTo>
                  <a:cubicBezTo>
                    <a:pt x="101954" y="64069"/>
                    <a:pt x="101787" y="64772"/>
                    <a:pt x="101621" y="65474"/>
                  </a:cubicBezTo>
                  <a:cubicBezTo>
                    <a:pt x="101609" y="65474"/>
                    <a:pt x="101585" y="65486"/>
                    <a:pt x="101561" y="65498"/>
                  </a:cubicBezTo>
                  <a:cubicBezTo>
                    <a:pt x="101263" y="65796"/>
                    <a:pt x="101085" y="66177"/>
                    <a:pt x="100859" y="66546"/>
                  </a:cubicBezTo>
                  <a:cubicBezTo>
                    <a:pt x="100847" y="66570"/>
                    <a:pt x="100847" y="66593"/>
                    <a:pt x="100835" y="66617"/>
                  </a:cubicBezTo>
                  <a:cubicBezTo>
                    <a:pt x="100799" y="66605"/>
                    <a:pt x="100763" y="66570"/>
                    <a:pt x="100728" y="66558"/>
                  </a:cubicBezTo>
                  <a:cubicBezTo>
                    <a:pt x="100620" y="66498"/>
                    <a:pt x="100525" y="66439"/>
                    <a:pt x="100418" y="66391"/>
                  </a:cubicBezTo>
                  <a:cubicBezTo>
                    <a:pt x="100787" y="65498"/>
                    <a:pt x="101097" y="64581"/>
                    <a:pt x="101394" y="63629"/>
                  </a:cubicBezTo>
                  <a:cubicBezTo>
                    <a:pt x="101427" y="63718"/>
                    <a:pt x="101514" y="63790"/>
                    <a:pt x="101608" y="63790"/>
                  </a:cubicBezTo>
                  <a:cubicBezTo>
                    <a:pt x="101652" y="63790"/>
                    <a:pt x="101698" y="63774"/>
                    <a:pt x="101740" y="63736"/>
                  </a:cubicBezTo>
                  <a:lnTo>
                    <a:pt x="102097" y="63379"/>
                  </a:lnTo>
                  <a:close/>
                  <a:moveTo>
                    <a:pt x="101478" y="66189"/>
                  </a:moveTo>
                  <a:lnTo>
                    <a:pt x="101478" y="66189"/>
                  </a:lnTo>
                  <a:cubicBezTo>
                    <a:pt x="101418" y="66439"/>
                    <a:pt x="101359" y="66677"/>
                    <a:pt x="101311" y="66927"/>
                  </a:cubicBezTo>
                  <a:cubicBezTo>
                    <a:pt x="101251" y="66867"/>
                    <a:pt x="101180" y="66808"/>
                    <a:pt x="101097" y="66760"/>
                  </a:cubicBezTo>
                  <a:cubicBezTo>
                    <a:pt x="101132" y="66748"/>
                    <a:pt x="101144" y="66736"/>
                    <a:pt x="101168" y="66700"/>
                  </a:cubicBezTo>
                  <a:cubicBezTo>
                    <a:pt x="101263" y="66522"/>
                    <a:pt x="101370" y="66367"/>
                    <a:pt x="101478" y="66189"/>
                  </a:cubicBezTo>
                  <a:close/>
                  <a:moveTo>
                    <a:pt x="100037" y="66677"/>
                  </a:moveTo>
                  <a:cubicBezTo>
                    <a:pt x="100227" y="66820"/>
                    <a:pt x="100406" y="66998"/>
                    <a:pt x="100597" y="67165"/>
                  </a:cubicBezTo>
                  <a:cubicBezTo>
                    <a:pt x="100537" y="67165"/>
                    <a:pt x="100466" y="67153"/>
                    <a:pt x="100406" y="67153"/>
                  </a:cubicBezTo>
                  <a:cubicBezTo>
                    <a:pt x="100201" y="67143"/>
                    <a:pt x="99996" y="67115"/>
                    <a:pt x="99791" y="67115"/>
                  </a:cubicBezTo>
                  <a:cubicBezTo>
                    <a:pt x="99758" y="67115"/>
                    <a:pt x="99725" y="67116"/>
                    <a:pt x="99692" y="67117"/>
                  </a:cubicBezTo>
                  <a:cubicBezTo>
                    <a:pt x="99692" y="67058"/>
                    <a:pt x="99680" y="67022"/>
                    <a:pt x="99680" y="66962"/>
                  </a:cubicBezTo>
                  <a:cubicBezTo>
                    <a:pt x="99751" y="66879"/>
                    <a:pt x="99989" y="66700"/>
                    <a:pt x="100037" y="66677"/>
                  </a:cubicBezTo>
                  <a:close/>
                  <a:moveTo>
                    <a:pt x="98989" y="68713"/>
                  </a:moveTo>
                  <a:cubicBezTo>
                    <a:pt x="98989" y="68927"/>
                    <a:pt x="98989" y="69129"/>
                    <a:pt x="99001" y="69332"/>
                  </a:cubicBezTo>
                  <a:cubicBezTo>
                    <a:pt x="98870" y="69415"/>
                    <a:pt x="98751" y="69510"/>
                    <a:pt x="98620" y="69582"/>
                  </a:cubicBezTo>
                  <a:cubicBezTo>
                    <a:pt x="98763" y="69296"/>
                    <a:pt x="98882" y="69010"/>
                    <a:pt x="98989" y="68713"/>
                  </a:cubicBezTo>
                  <a:close/>
                  <a:moveTo>
                    <a:pt x="98918" y="67641"/>
                  </a:moveTo>
                  <a:lnTo>
                    <a:pt x="98918" y="67641"/>
                  </a:lnTo>
                  <a:cubicBezTo>
                    <a:pt x="98561" y="68403"/>
                    <a:pt x="98358" y="69225"/>
                    <a:pt x="97977" y="69987"/>
                  </a:cubicBezTo>
                  <a:cubicBezTo>
                    <a:pt x="97370" y="70403"/>
                    <a:pt x="96763" y="70796"/>
                    <a:pt x="96144" y="71201"/>
                  </a:cubicBezTo>
                  <a:cubicBezTo>
                    <a:pt x="96287" y="70975"/>
                    <a:pt x="96417" y="70737"/>
                    <a:pt x="96537" y="70522"/>
                  </a:cubicBezTo>
                  <a:cubicBezTo>
                    <a:pt x="96668" y="70463"/>
                    <a:pt x="96798" y="70403"/>
                    <a:pt x="96929" y="70320"/>
                  </a:cubicBezTo>
                  <a:cubicBezTo>
                    <a:pt x="97168" y="70201"/>
                    <a:pt x="97453" y="70070"/>
                    <a:pt x="97465" y="69784"/>
                  </a:cubicBezTo>
                  <a:cubicBezTo>
                    <a:pt x="97489" y="69677"/>
                    <a:pt x="97394" y="69594"/>
                    <a:pt x="97310" y="69546"/>
                  </a:cubicBezTo>
                  <a:cubicBezTo>
                    <a:pt x="97275" y="69534"/>
                    <a:pt x="97238" y="69529"/>
                    <a:pt x="97200" y="69529"/>
                  </a:cubicBezTo>
                  <a:cubicBezTo>
                    <a:pt x="97125" y="69529"/>
                    <a:pt x="97049" y="69550"/>
                    <a:pt x="96977" y="69582"/>
                  </a:cubicBezTo>
                  <a:cubicBezTo>
                    <a:pt x="97084" y="69332"/>
                    <a:pt x="97156" y="69070"/>
                    <a:pt x="97227" y="68808"/>
                  </a:cubicBezTo>
                  <a:cubicBezTo>
                    <a:pt x="97811" y="68451"/>
                    <a:pt x="98394" y="68058"/>
                    <a:pt x="98918" y="67641"/>
                  </a:cubicBezTo>
                  <a:close/>
                  <a:moveTo>
                    <a:pt x="96501" y="69260"/>
                  </a:moveTo>
                  <a:lnTo>
                    <a:pt x="96501" y="69260"/>
                  </a:lnTo>
                  <a:cubicBezTo>
                    <a:pt x="96358" y="69582"/>
                    <a:pt x="96215" y="69903"/>
                    <a:pt x="96084" y="70213"/>
                  </a:cubicBezTo>
                  <a:cubicBezTo>
                    <a:pt x="96025" y="70260"/>
                    <a:pt x="95965" y="70320"/>
                    <a:pt x="95894" y="70368"/>
                  </a:cubicBezTo>
                  <a:cubicBezTo>
                    <a:pt x="95810" y="70463"/>
                    <a:pt x="95834" y="70594"/>
                    <a:pt x="95929" y="70653"/>
                  </a:cubicBezTo>
                  <a:cubicBezTo>
                    <a:pt x="95822" y="70903"/>
                    <a:pt x="95703" y="71153"/>
                    <a:pt x="95584" y="71392"/>
                  </a:cubicBezTo>
                  <a:cubicBezTo>
                    <a:pt x="95536" y="71475"/>
                    <a:pt x="95548" y="71534"/>
                    <a:pt x="95584" y="71582"/>
                  </a:cubicBezTo>
                  <a:lnTo>
                    <a:pt x="93441" y="73058"/>
                  </a:lnTo>
                  <a:cubicBezTo>
                    <a:pt x="93846" y="72261"/>
                    <a:pt x="94334" y="71427"/>
                    <a:pt x="94536" y="70558"/>
                  </a:cubicBezTo>
                  <a:cubicBezTo>
                    <a:pt x="95048" y="70237"/>
                    <a:pt x="95548" y="69903"/>
                    <a:pt x="96036" y="69558"/>
                  </a:cubicBezTo>
                  <a:cubicBezTo>
                    <a:pt x="96191" y="69463"/>
                    <a:pt x="96358" y="69356"/>
                    <a:pt x="96501" y="69260"/>
                  </a:cubicBezTo>
                  <a:close/>
                  <a:moveTo>
                    <a:pt x="91607" y="72487"/>
                  </a:moveTo>
                  <a:cubicBezTo>
                    <a:pt x="91369" y="72939"/>
                    <a:pt x="91179" y="73416"/>
                    <a:pt x="91000" y="73928"/>
                  </a:cubicBezTo>
                  <a:cubicBezTo>
                    <a:pt x="90983" y="73787"/>
                    <a:pt x="90835" y="73639"/>
                    <a:pt x="90677" y="73639"/>
                  </a:cubicBezTo>
                  <a:cubicBezTo>
                    <a:pt x="90622" y="73639"/>
                    <a:pt x="90565" y="73658"/>
                    <a:pt x="90512" y="73701"/>
                  </a:cubicBezTo>
                  <a:cubicBezTo>
                    <a:pt x="90119" y="73999"/>
                    <a:pt x="89714" y="74261"/>
                    <a:pt x="89321" y="74547"/>
                  </a:cubicBezTo>
                  <a:cubicBezTo>
                    <a:pt x="89405" y="74297"/>
                    <a:pt x="89476" y="74047"/>
                    <a:pt x="89536" y="73797"/>
                  </a:cubicBezTo>
                  <a:cubicBezTo>
                    <a:pt x="90226" y="73356"/>
                    <a:pt x="90929" y="72916"/>
                    <a:pt x="91607" y="72487"/>
                  </a:cubicBezTo>
                  <a:close/>
                  <a:moveTo>
                    <a:pt x="94108" y="70832"/>
                  </a:moveTo>
                  <a:cubicBezTo>
                    <a:pt x="93655" y="71570"/>
                    <a:pt x="93346" y="72451"/>
                    <a:pt x="93000" y="73225"/>
                  </a:cubicBezTo>
                  <a:cubicBezTo>
                    <a:pt x="92988" y="73273"/>
                    <a:pt x="92988" y="73320"/>
                    <a:pt x="93000" y="73356"/>
                  </a:cubicBezTo>
                  <a:cubicBezTo>
                    <a:pt x="92369" y="73820"/>
                    <a:pt x="91715" y="74285"/>
                    <a:pt x="91060" y="74749"/>
                  </a:cubicBezTo>
                  <a:cubicBezTo>
                    <a:pt x="91393" y="73880"/>
                    <a:pt x="91786" y="73047"/>
                    <a:pt x="92084" y="72165"/>
                  </a:cubicBezTo>
                  <a:cubicBezTo>
                    <a:pt x="92762" y="71737"/>
                    <a:pt x="93441" y="71272"/>
                    <a:pt x="94108" y="70832"/>
                  </a:cubicBezTo>
                  <a:close/>
                  <a:moveTo>
                    <a:pt x="90941" y="74059"/>
                  </a:moveTo>
                  <a:cubicBezTo>
                    <a:pt x="90833" y="74392"/>
                    <a:pt x="90714" y="74713"/>
                    <a:pt x="90631" y="75059"/>
                  </a:cubicBezTo>
                  <a:cubicBezTo>
                    <a:pt x="89810" y="75654"/>
                    <a:pt x="88976" y="76237"/>
                    <a:pt x="88155" y="76833"/>
                  </a:cubicBezTo>
                  <a:cubicBezTo>
                    <a:pt x="88405" y="76428"/>
                    <a:pt x="88643" y="76011"/>
                    <a:pt x="88857" y="75583"/>
                  </a:cubicBezTo>
                  <a:cubicBezTo>
                    <a:pt x="89536" y="75106"/>
                    <a:pt x="90214" y="74606"/>
                    <a:pt x="90881" y="74118"/>
                  </a:cubicBezTo>
                  <a:cubicBezTo>
                    <a:pt x="90905" y="74106"/>
                    <a:pt x="90929" y="74070"/>
                    <a:pt x="90941" y="74059"/>
                  </a:cubicBezTo>
                  <a:close/>
                  <a:moveTo>
                    <a:pt x="88917" y="74166"/>
                  </a:moveTo>
                  <a:lnTo>
                    <a:pt x="88917" y="74166"/>
                  </a:lnTo>
                  <a:cubicBezTo>
                    <a:pt x="88714" y="74487"/>
                    <a:pt x="88524" y="74844"/>
                    <a:pt x="88357" y="75202"/>
                  </a:cubicBezTo>
                  <a:cubicBezTo>
                    <a:pt x="87702" y="75654"/>
                    <a:pt x="87047" y="76095"/>
                    <a:pt x="86381" y="76547"/>
                  </a:cubicBezTo>
                  <a:cubicBezTo>
                    <a:pt x="86428" y="76428"/>
                    <a:pt x="86488" y="76309"/>
                    <a:pt x="86511" y="76178"/>
                  </a:cubicBezTo>
                  <a:cubicBezTo>
                    <a:pt x="86545" y="76093"/>
                    <a:pt x="86465" y="76015"/>
                    <a:pt x="86386" y="76015"/>
                  </a:cubicBezTo>
                  <a:cubicBezTo>
                    <a:pt x="86353" y="76015"/>
                    <a:pt x="86321" y="76028"/>
                    <a:pt x="86297" y="76059"/>
                  </a:cubicBezTo>
                  <a:cubicBezTo>
                    <a:pt x="86011" y="76368"/>
                    <a:pt x="85785" y="76726"/>
                    <a:pt x="85559" y="77095"/>
                  </a:cubicBezTo>
                  <a:cubicBezTo>
                    <a:pt x="84952" y="77499"/>
                    <a:pt x="84356" y="77880"/>
                    <a:pt x="83749" y="78285"/>
                  </a:cubicBezTo>
                  <a:cubicBezTo>
                    <a:pt x="83892" y="77928"/>
                    <a:pt x="84047" y="77559"/>
                    <a:pt x="84154" y="77190"/>
                  </a:cubicBezTo>
                  <a:cubicBezTo>
                    <a:pt x="85464" y="76356"/>
                    <a:pt x="86773" y="75523"/>
                    <a:pt x="88059" y="74701"/>
                  </a:cubicBezTo>
                  <a:lnTo>
                    <a:pt x="88917" y="74166"/>
                  </a:lnTo>
                  <a:close/>
                  <a:moveTo>
                    <a:pt x="87928" y="76237"/>
                  </a:moveTo>
                  <a:cubicBezTo>
                    <a:pt x="87750" y="76618"/>
                    <a:pt x="87595" y="76987"/>
                    <a:pt x="87428" y="77345"/>
                  </a:cubicBezTo>
                  <a:lnTo>
                    <a:pt x="85190" y="78952"/>
                  </a:lnTo>
                  <a:cubicBezTo>
                    <a:pt x="85345" y="78642"/>
                    <a:pt x="85488" y="78333"/>
                    <a:pt x="85654" y="78023"/>
                  </a:cubicBezTo>
                  <a:cubicBezTo>
                    <a:pt x="85726" y="77869"/>
                    <a:pt x="85821" y="77726"/>
                    <a:pt x="85904" y="77571"/>
                  </a:cubicBezTo>
                  <a:cubicBezTo>
                    <a:pt x="86595" y="77142"/>
                    <a:pt x="87262" y="76690"/>
                    <a:pt x="87928" y="76237"/>
                  </a:cubicBezTo>
                  <a:close/>
                  <a:moveTo>
                    <a:pt x="85107" y="78083"/>
                  </a:moveTo>
                  <a:lnTo>
                    <a:pt x="85107" y="78083"/>
                  </a:lnTo>
                  <a:cubicBezTo>
                    <a:pt x="84916" y="78511"/>
                    <a:pt x="84726" y="78952"/>
                    <a:pt x="84571" y="79404"/>
                  </a:cubicBezTo>
                  <a:cubicBezTo>
                    <a:pt x="83916" y="79869"/>
                    <a:pt x="83261" y="80309"/>
                    <a:pt x="82606" y="80762"/>
                  </a:cubicBezTo>
                  <a:cubicBezTo>
                    <a:pt x="82868" y="80190"/>
                    <a:pt x="83154" y="79631"/>
                    <a:pt x="83428" y="79047"/>
                  </a:cubicBezTo>
                  <a:cubicBezTo>
                    <a:pt x="83987" y="78738"/>
                    <a:pt x="84547" y="78404"/>
                    <a:pt x="85107" y="78083"/>
                  </a:cubicBezTo>
                  <a:close/>
                  <a:moveTo>
                    <a:pt x="33541" y="51687"/>
                  </a:moveTo>
                  <a:cubicBezTo>
                    <a:pt x="45185" y="55294"/>
                    <a:pt x="57472" y="57461"/>
                    <a:pt x="69343" y="60176"/>
                  </a:cubicBezTo>
                  <a:cubicBezTo>
                    <a:pt x="74760" y="61414"/>
                    <a:pt x="80177" y="62629"/>
                    <a:pt x="85595" y="63819"/>
                  </a:cubicBezTo>
                  <a:cubicBezTo>
                    <a:pt x="89929" y="64772"/>
                    <a:pt x="94298" y="65950"/>
                    <a:pt x="98692" y="66593"/>
                  </a:cubicBezTo>
                  <a:cubicBezTo>
                    <a:pt x="94715" y="69094"/>
                    <a:pt x="90822" y="71725"/>
                    <a:pt x="86857" y="74237"/>
                  </a:cubicBezTo>
                  <a:cubicBezTo>
                    <a:pt x="81654" y="77571"/>
                    <a:pt x="76224" y="80738"/>
                    <a:pt x="71200" y="84393"/>
                  </a:cubicBezTo>
                  <a:cubicBezTo>
                    <a:pt x="59794" y="80059"/>
                    <a:pt x="47554" y="77630"/>
                    <a:pt x="35719" y="74701"/>
                  </a:cubicBezTo>
                  <a:cubicBezTo>
                    <a:pt x="29885" y="73261"/>
                    <a:pt x="24051" y="71844"/>
                    <a:pt x="18193" y="70487"/>
                  </a:cubicBezTo>
                  <a:cubicBezTo>
                    <a:pt x="12764" y="69225"/>
                    <a:pt x="7192" y="67582"/>
                    <a:pt x="1644" y="66951"/>
                  </a:cubicBezTo>
                  <a:cubicBezTo>
                    <a:pt x="7133" y="64653"/>
                    <a:pt x="12467" y="61724"/>
                    <a:pt x="17824" y="59152"/>
                  </a:cubicBezTo>
                  <a:cubicBezTo>
                    <a:pt x="20598" y="57807"/>
                    <a:pt x="23373" y="56473"/>
                    <a:pt x="26159" y="55128"/>
                  </a:cubicBezTo>
                  <a:cubicBezTo>
                    <a:pt x="28599" y="53937"/>
                    <a:pt x="31136" y="52973"/>
                    <a:pt x="33541" y="51687"/>
                  </a:cubicBezTo>
                  <a:close/>
                  <a:moveTo>
                    <a:pt x="83428" y="77678"/>
                  </a:moveTo>
                  <a:lnTo>
                    <a:pt x="83428" y="77678"/>
                  </a:lnTo>
                  <a:cubicBezTo>
                    <a:pt x="83213" y="78059"/>
                    <a:pt x="83035" y="78464"/>
                    <a:pt x="82868" y="78881"/>
                  </a:cubicBezTo>
                  <a:cubicBezTo>
                    <a:pt x="82451" y="79154"/>
                    <a:pt x="82035" y="79428"/>
                    <a:pt x="81618" y="79714"/>
                  </a:cubicBezTo>
                  <a:cubicBezTo>
                    <a:pt x="81517" y="79795"/>
                    <a:pt x="81570" y="79944"/>
                    <a:pt x="81676" y="79944"/>
                  </a:cubicBezTo>
                  <a:cubicBezTo>
                    <a:pt x="81695" y="79944"/>
                    <a:pt x="81715" y="79939"/>
                    <a:pt x="81737" y="79928"/>
                  </a:cubicBezTo>
                  <a:cubicBezTo>
                    <a:pt x="82047" y="79774"/>
                    <a:pt x="82368" y="79607"/>
                    <a:pt x="82666" y="79452"/>
                  </a:cubicBezTo>
                  <a:lnTo>
                    <a:pt x="82666" y="79452"/>
                  </a:lnTo>
                  <a:cubicBezTo>
                    <a:pt x="82463" y="80000"/>
                    <a:pt x="82285" y="80547"/>
                    <a:pt x="82130" y="81083"/>
                  </a:cubicBezTo>
                  <a:cubicBezTo>
                    <a:pt x="80606" y="82071"/>
                    <a:pt x="79094" y="83024"/>
                    <a:pt x="77546" y="83917"/>
                  </a:cubicBezTo>
                  <a:cubicBezTo>
                    <a:pt x="76856" y="84298"/>
                    <a:pt x="76165" y="84703"/>
                    <a:pt x="75474" y="85119"/>
                  </a:cubicBezTo>
                  <a:cubicBezTo>
                    <a:pt x="76022" y="84060"/>
                    <a:pt x="76653" y="83036"/>
                    <a:pt x="77094" y="81929"/>
                  </a:cubicBezTo>
                  <a:cubicBezTo>
                    <a:pt x="77127" y="81861"/>
                    <a:pt x="77054" y="81794"/>
                    <a:pt x="76983" y="81794"/>
                  </a:cubicBezTo>
                  <a:cubicBezTo>
                    <a:pt x="76953" y="81794"/>
                    <a:pt x="76924" y="81805"/>
                    <a:pt x="76903" y="81833"/>
                  </a:cubicBezTo>
                  <a:cubicBezTo>
                    <a:pt x="76010" y="82822"/>
                    <a:pt x="75462" y="84179"/>
                    <a:pt x="74951" y="85429"/>
                  </a:cubicBezTo>
                  <a:cubicBezTo>
                    <a:pt x="74284" y="85846"/>
                    <a:pt x="73629" y="86274"/>
                    <a:pt x="73034" y="86774"/>
                  </a:cubicBezTo>
                  <a:cubicBezTo>
                    <a:pt x="73688" y="85679"/>
                    <a:pt x="74343" y="84572"/>
                    <a:pt x="74927" y="83453"/>
                  </a:cubicBezTo>
                  <a:cubicBezTo>
                    <a:pt x="74963" y="83381"/>
                    <a:pt x="74903" y="83309"/>
                    <a:pt x="74836" y="83309"/>
                  </a:cubicBezTo>
                  <a:cubicBezTo>
                    <a:pt x="74815" y="83309"/>
                    <a:pt x="74792" y="83316"/>
                    <a:pt x="74772" y="83333"/>
                  </a:cubicBezTo>
                  <a:cubicBezTo>
                    <a:pt x="73700" y="84429"/>
                    <a:pt x="72831" y="85941"/>
                    <a:pt x="72319" y="87394"/>
                  </a:cubicBezTo>
                  <a:cubicBezTo>
                    <a:pt x="72176" y="87524"/>
                    <a:pt x="72022" y="87667"/>
                    <a:pt x="71891" y="87810"/>
                  </a:cubicBezTo>
                  <a:cubicBezTo>
                    <a:pt x="71950" y="87429"/>
                    <a:pt x="71879" y="86977"/>
                    <a:pt x="71855" y="86620"/>
                  </a:cubicBezTo>
                  <a:cubicBezTo>
                    <a:pt x="71831" y="86012"/>
                    <a:pt x="71581" y="84655"/>
                    <a:pt x="71557" y="84607"/>
                  </a:cubicBezTo>
                  <a:cubicBezTo>
                    <a:pt x="74046" y="83345"/>
                    <a:pt x="76475" y="81964"/>
                    <a:pt x="78868" y="80500"/>
                  </a:cubicBezTo>
                  <a:lnTo>
                    <a:pt x="78868" y="80500"/>
                  </a:lnTo>
                  <a:cubicBezTo>
                    <a:pt x="78034" y="81428"/>
                    <a:pt x="77510" y="82762"/>
                    <a:pt x="77070" y="83869"/>
                  </a:cubicBezTo>
                  <a:cubicBezTo>
                    <a:pt x="77029" y="83958"/>
                    <a:pt x="77121" y="84031"/>
                    <a:pt x="77206" y="84031"/>
                  </a:cubicBezTo>
                  <a:cubicBezTo>
                    <a:pt x="77246" y="84031"/>
                    <a:pt x="77285" y="84015"/>
                    <a:pt x="77308" y="83976"/>
                  </a:cubicBezTo>
                  <a:cubicBezTo>
                    <a:pt x="77618" y="83333"/>
                    <a:pt x="77951" y="82726"/>
                    <a:pt x="78320" y="82131"/>
                  </a:cubicBezTo>
                  <a:cubicBezTo>
                    <a:pt x="78689" y="81536"/>
                    <a:pt x="79153" y="80964"/>
                    <a:pt x="79415" y="80321"/>
                  </a:cubicBezTo>
                  <a:cubicBezTo>
                    <a:pt x="79451" y="80262"/>
                    <a:pt x="79439" y="80226"/>
                    <a:pt x="79403" y="80178"/>
                  </a:cubicBezTo>
                  <a:cubicBezTo>
                    <a:pt x="80749" y="79357"/>
                    <a:pt x="82082" y="78511"/>
                    <a:pt x="83428" y="77678"/>
                  </a:cubicBezTo>
                  <a:close/>
                  <a:moveTo>
                    <a:pt x="834" y="67260"/>
                  </a:moveTo>
                  <a:cubicBezTo>
                    <a:pt x="6347" y="69106"/>
                    <a:pt x="12288" y="69999"/>
                    <a:pt x="17943" y="71308"/>
                  </a:cubicBezTo>
                  <a:cubicBezTo>
                    <a:pt x="23932" y="72701"/>
                    <a:pt x="29921" y="74154"/>
                    <a:pt x="35898" y="75618"/>
                  </a:cubicBezTo>
                  <a:cubicBezTo>
                    <a:pt x="47661" y="78523"/>
                    <a:pt x="59508" y="81250"/>
                    <a:pt x="71010" y="85048"/>
                  </a:cubicBezTo>
                  <a:cubicBezTo>
                    <a:pt x="70950" y="85596"/>
                    <a:pt x="71057" y="86155"/>
                    <a:pt x="71069" y="86715"/>
                  </a:cubicBezTo>
                  <a:cubicBezTo>
                    <a:pt x="71069" y="87072"/>
                    <a:pt x="70998" y="87465"/>
                    <a:pt x="71045" y="87822"/>
                  </a:cubicBezTo>
                  <a:cubicBezTo>
                    <a:pt x="59687" y="83405"/>
                    <a:pt x="47495" y="80881"/>
                    <a:pt x="35708" y="77857"/>
                  </a:cubicBezTo>
                  <a:cubicBezTo>
                    <a:pt x="29885" y="76368"/>
                    <a:pt x="24051" y="74892"/>
                    <a:pt x="18217" y="73475"/>
                  </a:cubicBezTo>
                  <a:cubicBezTo>
                    <a:pt x="12609" y="72130"/>
                    <a:pt x="6847" y="70368"/>
                    <a:pt x="1096" y="69725"/>
                  </a:cubicBezTo>
                  <a:cubicBezTo>
                    <a:pt x="1108" y="69689"/>
                    <a:pt x="1048" y="68653"/>
                    <a:pt x="989" y="68213"/>
                  </a:cubicBezTo>
                  <a:cubicBezTo>
                    <a:pt x="941" y="67891"/>
                    <a:pt x="917" y="67570"/>
                    <a:pt x="810" y="67272"/>
                  </a:cubicBezTo>
                  <a:cubicBezTo>
                    <a:pt x="822" y="67272"/>
                    <a:pt x="834" y="67260"/>
                    <a:pt x="834" y="67260"/>
                  </a:cubicBezTo>
                  <a:close/>
                  <a:moveTo>
                    <a:pt x="47046" y="1"/>
                  </a:moveTo>
                  <a:cubicBezTo>
                    <a:pt x="46960" y="1"/>
                    <a:pt x="46895" y="69"/>
                    <a:pt x="46840" y="169"/>
                  </a:cubicBezTo>
                  <a:cubicBezTo>
                    <a:pt x="43030" y="7777"/>
                    <a:pt x="41673" y="17063"/>
                    <a:pt x="39577" y="25255"/>
                  </a:cubicBezTo>
                  <a:cubicBezTo>
                    <a:pt x="38446" y="29684"/>
                    <a:pt x="32695" y="48651"/>
                    <a:pt x="32588" y="50782"/>
                  </a:cubicBezTo>
                  <a:cubicBezTo>
                    <a:pt x="32505" y="50841"/>
                    <a:pt x="20765" y="56783"/>
                    <a:pt x="17836" y="58164"/>
                  </a:cubicBezTo>
                  <a:cubicBezTo>
                    <a:pt x="12014" y="60938"/>
                    <a:pt x="5906" y="63402"/>
                    <a:pt x="298" y="66546"/>
                  </a:cubicBezTo>
                  <a:cubicBezTo>
                    <a:pt x="1" y="66700"/>
                    <a:pt x="167" y="67915"/>
                    <a:pt x="167" y="68272"/>
                  </a:cubicBezTo>
                  <a:cubicBezTo>
                    <a:pt x="167" y="68736"/>
                    <a:pt x="167" y="69177"/>
                    <a:pt x="251" y="69641"/>
                  </a:cubicBezTo>
                  <a:cubicBezTo>
                    <a:pt x="275" y="69748"/>
                    <a:pt x="429" y="69963"/>
                    <a:pt x="513" y="69999"/>
                  </a:cubicBezTo>
                  <a:cubicBezTo>
                    <a:pt x="6109" y="71975"/>
                    <a:pt x="12181" y="72927"/>
                    <a:pt x="17931" y="74309"/>
                  </a:cubicBezTo>
                  <a:cubicBezTo>
                    <a:pt x="23920" y="75761"/>
                    <a:pt x="29909" y="77261"/>
                    <a:pt x="35874" y="78797"/>
                  </a:cubicBezTo>
                  <a:cubicBezTo>
                    <a:pt x="47626" y="81809"/>
                    <a:pt x="59496" y="84631"/>
                    <a:pt x="70998" y="88537"/>
                  </a:cubicBezTo>
                  <a:cubicBezTo>
                    <a:pt x="71066" y="88561"/>
                    <a:pt x="71142" y="88583"/>
                    <a:pt x="71234" y="88583"/>
                  </a:cubicBezTo>
                  <a:cubicBezTo>
                    <a:pt x="71368" y="88583"/>
                    <a:pt x="71534" y="88537"/>
                    <a:pt x="71760" y="88382"/>
                  </a:cubicBezTo>
                  <a:cubicBezTo>
                    <a:pt x="76129" y="85238"/>
                    <a:pt x="80880" y="82702"/>
                    <a:pt x="85309" y="79643"/>
                  </a:cubicBezTo>
                  <a:cubicBezTo>
                    <a:pt x="89929" y="76452"/>
                    <a:pt x="99585" y="69963"/>
                    <a:pt x="99632" y="69927"/>
                  </a:cubicBezTo>
                  <a:cubicBezTo>
                    <a:pt x="99858" y="69760"/>
                    <a:pt x="99739" y="68224"/>
                    <a:pt x="99716" y="67689"/>
                  </a:cubicBezTo>
                  <a:lnTo>
                    <a:pt x="99716" y="67689"/>
                  </a:lnTo>
                  <a:cubicBezTo>
                    <a:pt x="99782" y="67692"/>
                    <a:pt x="99848" y="67694"/>
                    <a:pt x="99914" y="67694"/>
                  </a:cubicBezTo>
                  <a:cubicBezTo>
                    <a:pt x="100072" y="67694"/>
                    <a:pt x="100227" y="67685"/>
                    <a:pt x="100370" y="67677"/>
                  </a:cubicBezTo>
                  <a:cubicBezTo>
                    <a:pt x="100525" y="67677"/>
                    <a:pt x="100692" y="67653"/>
                    <a:pt x="100847" y="67629"/>
                  </a:cubicBezTo>
                  <a:cubicBezTo>
                    <a:pt x="101406" y="67570"/>
                    <a:pt x="101490" y="67367"/>
                    <a:pt x="101490" y="67367"/>
                  </a:cubicBezTo>
                  <a:cubicBezTo>
                    <a:pt x="102430" y="65784"/>
                    <a:pt x="104157" y="58259"/>
                    <a:pt x="105335" y="53818"/>
                  </a:cubicBezTo>
                  <a:cubicBezTo>
                    <a:pt x="106550" y="49234"/>
                    <a:pt x="107633" y="44626"/>
                    <a:pt x="108693" y="39995"/>
                  </a:cubicBezTo>
                  <a:cubicBezTo>
                    <a:pt x="109752" y="35363"/>
                    <a:pt x="110765" y="30732"/>
                    <a:pt x="111729" y="26088"/>
                  </a:cubicBezTo>
                  <a:cubicBezTo>
                    <a:pt x="112574" y="22028"/>
                    <a:pt x="113920" y="17730"/>
                    <a:pt x="114229" y="13575"/>
                  </a:cubicBezTo>
                  <a:cubicBezTo>
                    <a:pt x="114301" y="13515"/>
                    <a:pt x="114348" y="13432"/>
                    <a:pt x="114348" y="13325"/>
                  </a:cubicBezTo>
                  <a:cubicBezTo>
                    <a:pt x="114348" y="13265"/>
                    <a:pt x="114313" y="13218"/>
                    <a:pt x="114265" y="13194"/>
                  </a:cubicBezTo>
                  <a:cubicBezTo>
                    <a:pt x="114265" y="13146"/>
                    <a:pt x="114277" y="13111"/>
                    <a:pt x="114277" y="13075"/>
                  </a:cubicBezTo>
                  <a:cubicBezTo>
                    <a:pt x="114289" y="12908"/>
                    <a:pt x="113872" y="12396"/>
                    <a:pt x="113789" y="12241"/>
                  </a:cubicBezTo>
                  <a:cubicBezTo>
                    <a:pt x="113670" y="12015"/>
                    <a:pt x="113110" y="10813"/>
                    <a:pt x="112824" y="10765"/>
                  </a:cubicBezTo>
                  <a:cubicBezTo>
                    <a:pt x="101061" y="8931"/>
                    <a:pt x="89178" y="7122"/>
                    <a:pt x="77439" y="5098"/>
                  </a:cubicBezTo>
                  <a:cubicBezTo>
                    <a:pt x="67438" y="3371"/>
                    <a:pt x="57186" y="990"/>
                    <a:pt x="47066" y="2"/>
                  </a:cubicBezTo>
                  <a:cubicBezTo>
                    <a:pt x="47059" y="1"/>
                    <a:pt x="47052" y="1"/>
                    <a:pt x="47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4310;p50"/>
            <p:cNvSpPr/>
            <p:nvPr/>
          </p:nvSpPr>
          <p:spPr>
            <a:xfrm>
              <a:off x="4027100" y="3488400"/>
              <a:ext cx="43500" cy="66025"/>
            </a:xfrm>
            <a:custGeom>
              <a:avLst/>
              <a:gdLst/>
              <a:ahLst/>
              <a:cxnLst/>
              <a:rect l="l" t="t" r="r" b="b"/>
              <a:pathLst>
                <a:path w="1740" h="2641" extrusionOk="0">
                  <a:moveTo>
                    <a:pt x="1608" y="1"/>
                  </a:moveTo>
                  <a:cubicBezTo>
                    <a:pt x="1584" y="1"/>
                    <a:pt x="1560" y="11"/>
                    <a:pt x="1543" y="34"/>
                  </a:cubicBezTo>
                  <a:cubicBezTo>
                    <a:pt x="901" y="701"/>
                    <a:pt x="496" y="1701"/>
                    <a:pt x="43" y="2499"/>
                  </a:cubicBezTo>
                  <a:cubicBezTo>
                    <a:pt x="1" y="2576"/>
                    <a:pt x="68" y="2640"/>
                    <a:pt x="131" y="2640"/>
                  </a:cubicBezTo>
                  <a:cubicBezTo>
                    <a:pt x="156" y="2640"/>
                    <a:pt x="181" y="2630"/>
                    <a:pt x="198" y="2606"/>
                  </a:cubicBezTo>
                  <a:cubicBezTo>
                    <a:pt x="710" y="1832"/>
                    <a:pt x="1413" y="1023"/>
                    <a:pt x="1722" y="154"/>
                  </a:cubicBezTo>
                  <a:cubicBezTo>
                    <a:pt x="1739" y="68"/>
                    <a:pt x="1670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4311;p50"/>
            <p:cNvSpPr/>
            <p:nvPr/>
          </p:nvSpPr>
          <p:spPr>
            <a:xfrm>
              <a:off x="2978925" y="1631275"/>
              <a:ext cx="1793700" cy="1340375"/>
            </a:xfrm>
            <a:custGeom>
              <a:avLst/>
              <a:gdLst/>
              <a:ahLst/>
              <a:cxnLst/>
              <a:rect l="l" t="t" r="r" b="b"/>
              <a:pathLst>
                <a:path w="71748" h="53615" extrusionOk="0">
                  <a:moveTo>
                    <a:pt x="11645" y="691"/>
                  </a:moveTo>
                  <a:cubicBezTo>
                    <a:pt x="16884" y="1537"/>
                    <a:pt x="21623" y="2263"/>
                    <a:pt x="26433" y="3096"/>
                  </a:cubicBezTo>
                  <a:cubicBezTo>
                    <a:pt x="31243" y="3930"/>
                    <a:pt x="36053" y="4763"/>
                    <a:pt x="40875" y="5597"/>
                  </a:cubicBezTo>
                  <a:cubicBezTo>
                    <a:pt x="45804" y="6442"/>
                    <a:pt x="50733" y="7299"/>
                    <a:pt x="55651" y="8157"/>
                  </a:cubicBezTo>
                  <a:cubicBezTo>
                    <a:pt x="60675" y="9026"/>
                    <a:pt x="65545" y="10419"/>
                    <a:pt x="70629" y="10693"/>
                  </a:cubicBezTo>
                  <a:cubicBezTo>
                    <a:pt x="68533" y="17979"/>
                    <a:pt x="66866" y="25254"/>
                    <a:pt x="64878" y="32457"/>
                  </a:cubicBezTo>
                  <a:cubicBezTo>
                    <a:pt x="63068" y="39137"/>
                    <a:pt x="61139" y="45899"/>
                    <a:pt x="59615" y="52674"/>
                  </a:cubicBezTo>
                  <a:cubicBezTo>
                    <a:pt x="54650" y="51626"/>
                    <a:pt x="49721" y="50578"/>
                    <a:pt x="44828" y="49519"/>
                  </a:cubicBezTo>
                  <a:cubicBezTo>
                    <a:pt x="39791" y="48435"/>
                    <a:pt x="34743" y="47328"/>
                    <a:pt x="29719" y="46233"/>
                  </a:cubicBezTo>
                  <a:cubicBezTo>
                    <a:pt x="24837" y="45173"/>
                    <a:pt x="19932" y="44101"/>
                    <a:pt x="15062" y="43042"/>
                  </a:cubicBezTo>
                  <a:cubicBezTo>
                    <a:pt x="10443" y="42042"/>
                    <a:pt x="5740" y="40696"/>
                    <a:pt x="965" y="39803"/>
                  </a:cubicBezTo>
                  <a:cubicBezTo>
                    <a:pt x="3120" y="33326"/>
                    <a:pt x="4323" y="26849"/>
                    <a:pt x="6109" y="20253"/>
                  </a:cubicBezTo>
                  <a:cubicBezTo>
                    <a:pt x="7918" y="13633"/>
                    <a:pt x="10276" y="7395"/>
                    <a:pt x="11645" y="691"/>
                  </a:cubicBezTo>
                  <a:close/>
                  <a:moveTo>
                    <a:pt x="11466" y="1"/>
                  </a:moveTo>
                  <a:cubicBezTo>
                    <a:pt x="11371" y="1"/>
                    <a:pt x="10800" y="1787"/>
                    <a:pt x="10478" y="2608"/>
                  </a:cubicBezTo>
                  <a:cubicBezTo>
                    <a:pt x="8252" y="8335"/>
                    <a:pt x="6787" y="14538"/>
                    <a:pt x="5120" y="20396"/>
                  </a:cubicBezTo>
                  <a:cubicBezTo>
                    <a:pt x="3275" y="26885"/>
                    <a:pt x="1037" y="33576"/>
                    <a:pt x="60" y="40280"/>
                  </a:cubicBezTo>
                  <a:cubicBezTo>
                    <a:pt x="1" y="40696"/>
                    <a:pt x="1382" y="40780"/>
                    <a:pt x="2049" y="40923"/>
                  </a:cubicBezTo>
                  <a:cubicBezTo>
                    <a:pt x="6430" y="41815"/>
                    <a:pt x="10955" y="42970"/>
                    <a:pt x="15253" y="43923"/>
                  </a:cubicBezTo>
                  <a:lnTo>
                    <a:pt x="30338" y="47269"/>
                  </a:lnTo>
                  <a:cubicBezTo>
                    <a:pt x="35219" y="48352"/>
                    <a:pt x="40101" y="49435"/>
                    <a:pt x="44983" y="50519"/>
                  </a:cubicBezTo>
                  <a:cubicBezTo>
                    <a:pt x="49781" y="51579"/>
                    <a:pt x="54770" y="53150"/>
                    <a:pt x="59651" y="53615"/>
                  </a:cubicBezTo>
                  <a:cubicBezTo>
                    <a:pt x="59655" y="53615"/>
                    <a:pt x="59659" y="53615"/>
                    <a:pt x="59663" y="53615"/>
                  </a:cubicBezTo>
                  <a:cubicBezTo>
                    <a:pt x="59864" y="53615"/>
                    <a:pt x="60426" y="53324"/>
                    <a:pt x="60496" y="53103"/>
                  </a:cubicBezTo>
                  <a:cubicBezTo>
                    <a:pt x="61651" y="49709"/>
                    <a:pt x="62330" y="46090"/>
                    <a:pt x="63235" y="42625"/>
                  </a:cubicBezTo>
                  <a:cubicBezTo>
                    <a:pt x="64152" y="39053"/>
                    <a:pt x="65080" y="35469"/>
                    <a:pt x="66033" y="31874"/>
                  </a:cubicBezTo>
                  <a:cubicBezTo>
                    <a:pt x="67664" y="25623"/>
                    <a:pt x="69867" y="19337"/>
                    <a:pt x="71093" y="12955"/>
                  </a:cubicBezTo>
                  <a:cubicBezTo>
                    <a:pt x="71224" y="12229"/>
                    <a:pt x="71748" y="10050"/>
                    <a:pt x="71379" y="9943"/>
                  </a:cubicBezTo>
                  <a:cubicBezTo>
                    <a:pt x="66819" y="8573"/>
                    <a:pt x="61758" y="8192"/>
                    <a:pt x="57056" y="7395"/>
                  </a:cubicBezTo>
                  <a:cubicBezTo>
                    <a:pt x="51983" y="6549"/>
                    <a:pt x="46911" y="5692"/>
                    <a:pt x="41827" y="4823"/>
                  </a:cubicBezTo>
                  <a:cubicBezTo>
                    <a:pt x="36910" y="3989"/>
                    <a:pt x="31981" y="3156"/>
                    <a:pt x="27040" y="2323"/>
                  </a:cubicBezTo>
                  <a:cubicBezTo>
                    <a:pt x="22444" y="1549"/>
                    <a:pt x="17622" y="334"/>
                    <a:pt x="12919" y="60"/>
                  </a:cubicBezTo>
                  <a:cubicBezTo>
                    <a:pt x="12526" y="48"/>
                    <a:pt x="11514" y="1"/>
                    <a:pt x="1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4312;p50"/>
            <p:cNvSpPr/>
            <p:nvPr/>
          </p:nvSpPr>
          <p:spPr>
            <a:xfrm>
              <a:off x="2202950" y="3248425"/>
              <a:ext cx="128900" cy="38225"/>
            </a:xfrm>
            <a:custGeom>
              <a:avLst/>
              <a:gdLst/>
              <a:ahLst/>
              <a:cxnLst/>
              <a:rect l="l" t="t" r="r" b="b"/>
              <a:pathLst>
                <a:path w="5156" h="1529" extrusionOk="0">
                  <a:moveTo>
                    <a:pt x="598" y="1"/>
                  </a:moveTo>
                  <a:cubicBezTo>
                    <a:pt x="451" y="1"/>
                    <a:pt x="303" y="8"/>
                    <a:pt x="155" y="25"/>
                  </a:cubicBezTo>
                  <a:cubicBezTo>
                    <a:pt x="24" y="49"/>
                    <a:pt x="0" y="239"/>
                    <a:pt x="107" y="311"/>
                  </a:cubicBezTo>
                  <a:cubicBezTo>
                    <a:pt x="869" y="740"/>
                    <a:pt x="1727" y="882"/>
                    <a:pt x="2584" y="1085"/>
                  </a:cubicBezTo>
                  <a:cubicBezTo>
                    <a:pt x="3174" y="1240"/>
                    <a:pt x="3828" y="1529"/>
                    <a:pt x="4455" y="1529"/>
                  </a:cubicBezTo>
                  <a:cubicBezTo>
                    <a:pt x="4599" y="1529"/>
                    <a:pt x="4742" y="1513"/>
                    <a:pt x="4882" y="1478"/>
                  </a:cubicBezTo>
                  <a:cubicBezTo>
                    <a:pt x="5048" y="1430"/>
                    <a:pt x="5156" y="1204"/>
                    <a:pt x="5001" y="1073"/>
                  </a:cubicBezTo>
                  <a:cubicBezTo>
                    <a:pt x="4405" y="489"/>
                    <a:pt x="3417" y="442"/>
                    <a:pt x="2620" y="299"/>
                  </a:cubicBezTo>
                  <a:cubicBezTo>
                    <a:pt x="1954" y="162"/>
                    <a:pt x="1280" y="1"/>
                    <a:pt x="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4313;p50"/>
            <p:cNvSpPr/>
            <p:nvPr/>
          </p:nvSpPr>
          <p:spPr>
            <a:xfrm>
              <a:off x="2378250" y="3290600"/>
              <a:ext cx="127425" cy="37250"/>
            </a:xfrm>
            <a:custGeom>
              <a:avLst/>
              <a:gdLst/>
              <a:ahLst/>
              <a:cxnLst/>
              <a:rect l="l" t="t" r="r" b="b"/>
              <a:pathLst>
                <a:path w="5097" h="1490" extrusionOk="0">
                  <a:moveTo>
                    <a:pt x="1047" y="0"/>
                  </a:moveTo>
                  <a:cubicBezTo>
                    <a:pt x="745" y="0"/>
                    <a:pt x="446" y="32"/>
                    <a:pt x="156" y="112"/>
                  </a:cubicBezTo>
                  <a:cubicBezTo>
                    <a:pt x="1" y="160"/>
                    <a:pt x="1" y="350"/>
                    <a:pt x="132" y="410"/>
                  </a:cubicBezTo>
                  <a:cubicBezTo>
                    <a:pt x="953" y="755"/>
                    <a:pt x="1882" y="779"/>
                    <a:pt x="2739" y="1005"/>
                  </a:cubicBezTo>
                  <a:cubicBezTo>
                    <a:pt x="3305" y="1151"/>
                    <a:pt x="3894" y="1489"/>
                    <a:pt x="4475" y="1489"/>
                  </a:cubicBezTo>
                  <a:cubicBezTo>
                    <a:pt x="4603" y="1489"/>
                    <a:pt x="4731" y="1473"/>
                    <a:pt x="4859" y="1434"/>
                  </a:cubicBezTo>
                  <a:cubicBezTo>
                    <a:pt x="4990" y="1398"/>
                    <a:pt x="5097" y="1231"/>
                    <a:pt x="5002" y="1100"/>
                  </a:cubicBezTo>
                  <a:cubicBezTo>
                    <a:pt x="4537" y="422"/>
                    <a:pt x="3573" y="386"/>
                    <a:pt x="2811" y="231"/>
                  </a:cubicBezTo>
                  <a:cubicBezTo>
                    <a:pt x="2243" y="121"/>
                    <a:pt x="1640" y="0"/>
                    <a:pt x="1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4314;p50"/>
            <p:cNvSpPr/>
            <p:nvPr/>
          </p:nvSpPr>
          <p:spPr>
            <a:xfrm>
              <a:off x="2857775" y="3210950"/>
              <a:ext cx="511700" cy="207175"/>
            </a:xfrm>
            <a:custGeom>
              <a:avLst/>
              <a:gdLst/>
              <a:ahLst/>
              <a:cxnLst/>
              <a:rect l="l" t="t" r="r" b="b"/>
              <a:pathLst>
                <a:path w="20468" h="8287" extrusionOk="0">
                  <a:moveTo>
                    <a:pt x="7978" y="250"/>
                  </a:moveTo>
                  <a:cubicBezTo>
                    <a:pt x="10109" y="810"/>
                    <a:pt x="11705" y="1203"/>
                    <a:pt x="13515" y="1691"/>
                  </a:cubicBezTo>
                  <a:cubicBezTo>
                    <a:pt x="15479" y="2227"/>
                    <a:pt x="17444" y="2798"/>
                    <a:pt x="19432" y="3310"/>
                  </a:cubicBezTo>
                  <a:cubicBezTo>
                    <a:pt x="18372" y="4108"/>
                    <a:pt x="17253" y="4906"/>
                    <a:pt x="16134" y="5632"/>
                  </a:cubicBezTo>
                  <a:cubicBezTo>
                    <a:pt x="16110" y="5620"/>
                    <a:pt x="16098" y="5608"/>
                    <a:pt x="16051" y="5596"/>
                  </a:cubicBezTo>
                  <a:cubicBezTo>
                    <a:pt x="12181" y="4584"/>
                    <a:pt x="8240" y="3417"/>
                    <a:pt x="4311" y="2679"/>
                  </a:cubicBezTo>
                  <a:cubicBezTo>
                    <a:pt x="5537" y="1881"/>
                    <a:pt x="6787" y="1096"/>
                    <a:pt x="7978" y="250"/>
                  </a:cubicBezTo>
                  <a:close/>
                  <a:moveTo>
                    <a:pt x="3728" y="3060"/>
                  </a:moveTo>
                  <a:cubicBezTo>
                    <a:pt x="5299" y="3632"/>
                    <a:pt x="7061" y="4024"/>
                    <a:pt x="8716" y="4477"/>
                  </a:cubicBezTo>
                  <a:cubicBezTo>
                    <a:pt x="8383" y="4620"/>
                    <a:pt x="8073" y="4894"/>
                    <a:pt x="7800" y="5096"/>
                  </a:cubicBezTo>
                  <a:cubicBezTo>
                    <a:pt x="7371" y="5429"/>
                    <a:pt x="6811" y="5787"/>
                    <a:pt x="6490" y="6251"/>
                  </a:cubicBezTo>
                  <a:cubicBezTo>
                    <a:pt x="6347" y="6203"/>
                    <a:pt x="6192" y="6168"/>
                    <a:pt x="6049" y="6132"/>
                  </a:cubicBezTo>
                  <a:cubicBezTo>
                    <a:pt x="4906" y="5846"/>
                    <a:pt x="3775" y="5548"/>
                    <a:pt x="2620" y="5263"/>
                  </a:cubicBezTo>
                  <a:cubicBezTo>
                    <a:pt x="1763" y="5036"/>
                    <a:pt x="751" y="5025"/>
                    <a:pt x="1823" y="4346"/>
                  </a:cubicBezTo>
                  <a:cubicBezTo>
                    <a:pt x="2180" y="4120"/>
                    <a:pt x="2716" y="3727"/>
                    <a:pt x="3061" y="3489"/>
                  </a:cubicBezTo>
                  <a:cubicBezTo>
                    <a:pt x="3311" y="3310"/>
                    <a:pt x="3454" y="3239"/>
                    <a:pt x="3728" y="3060"/>
                  </a:cubicBezTo>
                  <a:close/>
                  <a:moveTo>
                    <a:pt x="9050" y="4560"/>
                  </a:moveTo>
                  <a:cubicBezTo>
                    <a:pt x="11169" y="5132"/>
                    <a:pt x="13312" y="5620"/>
                    <a:pt x="15408" y="6084"/>
                  </a:cubicBezTo>
                  <a:cubicBezTo>
                    <a:pt x="15027" y="6334"/>
                    <a:pt x="14622" y="6572"/>
                    <a:pt x="14229" y="6799"/>
                  </a:cubicBezTo>
                  <a:cubicBezTo>
                    <a:pt x="13459" y="7233"/>
                    <a:pt x="12634" y="7397"/>
                    <a:pt x="11784" y="7397"/>
                  </a:cubicBezTo>
                  <a:cubicBezTo>
                    <a:pt x="10191" y="7397"/>
                    <a:pt x="8511" y="6820"/>
                    <a:pt x="6942" y="6370"/>
                  </a:cubicBezTo>
                  <a:cubicBezTo>
                    <a:pt x="7299" y="6108"/>
                    <a:pt x="7609" y="5775"/>
                    <a:pt x="7942" y="5501"/>
                  </a:cubicBezTo>
                  <a:cubicBezTo>
                    <a:pt x="8276" y="5215"/>
                    <a:pt x="8800" y="4953"/>
                    <a:pt x="9050" y="4560"/>
                  </a:cubicBezTo>
                  <a:close/>
                  <a:moveTo>
                    <a:pt x="7895" y="0"/>
                  </a:moveTo>
                  <a:cubicBezTo>
                    <a:pt x="7800" y="0"/>
                    <a:pt x="7359" y="262"/>
                    <a:pt x="6990" y="476"/>
                  </a:cubicBezTo>
                  <a:cubicBezTo>
                    <a:pt x="4573" y="1798"/>
                    <a:pt x="2406" y="3179"/>
                    <a:pt x="180" y="4786"/>
                  </a:cubicBezTo>
                  <a:cubicBezTo>
                    <a:pt x="1" y="4917"/>
                    <a:pt x="96" y="5239"/>
                    <a:pt x="287" y="5275"/>
                  </a:cubicBezTo>
                  <a:cubicBezTo>
                    <a:pt x="2561" y="5858"/>
                    <a:pt x="4859" y="6441"/>
                    <a:pt x="7133" y="7025"/>
                  </a:cubicBezTo>
                  <a:cubicBezTo>
                    <a:pt x="8740" y="7442"/>
                    <a:pt x="10681" y="8275"/>
                    <a:pt x="12324" y="8287"/>
                  </a:cubicBezTo>
                  <a:cubicBezTo>
                    <a:pt x="12331" y="8287"/>
                    <a:pt x="12338" y="8287"/>
                    <a:pt x="12345" y="8287"/>
                  </a:cubicBezTo>
                  <a:cubicBezTo>
                    <a:pt x="13691" y="8287"/>
                    <a:pt x="14639" y="7140"/>
                    <a:pt x="15693" y="6430"/>
                  </a:cubicBezTo>
                  <a:cubicBezTo>
                    <a:pt x="15824" y="6334"/>
                    <a:pt x="15943" y="6251"/>
                    <a:pt x="16074" y="6168"/>
                  </a:cubicBezTo>
                  <a:cubicBezTo>
                    <a:pt x="17420" y="5275"/>
                    <a:pt x="18789" y="4429"/>
                    <a:pt x="20063" y="3477"/>
                  </a:cubicBezTo>
                  <a:cubicBezTo>
                    <a:pt x="20063" y="3477"/>
                    <a:pt x="20063" y="3465"/>
                    <a:pt x="20087" y="3465"/>
                  </a:cubicBezTo>
                  <a:cubicBezTo>
                    <a:pt x="20384" y="3346"/>
                    <a:pt x="20468" y="2917"/>
                    <a:pt x="20111" y="2798"/>
                  </a:cubicBezTo>
                  <a:cubicBezTo>
                    <a:pt x="16241" y="1560"/>
                    <a:pt x="11991" y="203"/>
                    <a:pt x="7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4315;p50"/>
            <p:cNvSpPr/>
            <p:nvPr/>
          </p:nvSpPr>
          <p:spPr>
            <a:xfrm>
              <a:off x="2522325" y="2880850"/>
              <a:ext cx="1733575" cy="526125"/>
            </a:xfrm>
            <a:custGeom>
              <a:avLst/>
              <a:gdLst/>
              <a:ahLst/>
              <a:cxnLst/>
              <a:rect l="l" t="t" r="r" b="b"/>
              <a:pathLst>
                <a:path w="69343" h="21045" extrusionOk="0">
                  <a:moveTo>
                    <a:pt x="12633" y="417"/>
                  </a:moveTo>
                  <a:cubicBezTo>
                    <a:pt x="13455" y="595"/>
                    <a:pt x="14252" y="786"/>
                    <a:pt x="15062" y="965"/>
                  </a:cubicBezTo>
                  <a:cubicBezTo>
                    <a:pt x="14383" y="1334"/>
                    <a:pt x="13717" y="1738"/>
                    <a:pt x="13062" y="2155"/>
                  </a:cubicBezTo>
                  <a:cubicBezTo>
                    <a:pt x="12085" y="1953"/>
                    <a:pt x="11085" y="1798"/>
                    <a:pt x="10121" y="1727"/>
                  </a:cubicBezTo>
                  <a:cubicBezTo>
                    <a:pt x="10907" y="1334"/>
                    <a:pt x="12609" y="476"/>
                    <a:pt x="12633" y="417"/>
                  </a:cubicBezTo>
                  <a:close/>
                  <a:moveTo>
                    <a:pt x="15622" y="1072"/>
                  </a:moveTo>
                  <a:cubicBezTo>
                    <a:pt x="16693" y="1334"/>
                    <a:pt x="17765" y="1572"/>
                    <a:pt x="18860" y="1810"/>
                  </a:cubicBezTo>
                  <a:cubicBezTo>
                    <a:pt x="18158" y="2203"/>
                    <a:pt x="17467" y="2620"/>
                    <a:pt x="16788" y="3036"/>
                  </a:cubicBezTo>
                  <a:cubicBezTo>
                    <a:pt x="15836" y="2798"/>
                    <a:pt x="14871" y="2524"/>
                    <a:pt x="13883" y="2310"/>
                  </a:cubicBezTo>
                  <a:cubicBezTo>
                    <a:pt x="14479" y="1917"/>
                    <a:pt x="15062" y="1512"/>
                    <a:pt x="15622" y="1072"/>
                  </a:cubicBezTo>
                  <a:close/>
                  <a:moveTo>
                    <a:pt x="9716" y="1917"/>
                  </a:moveTo>
                  <a:cubicBezTo>
                    <a:pt x="10657" y="2108"/>
                    <a:pt x="11573" y="2310"/>
                    <a:pt x="12514" y="2500"/>
                  </a:cubicBezTo>
                  <a:cubicBezTo>
                    <a:pt x="11800" y="2965"/>
                    <a:pt x="11085" y="3417"/>
                    <a:pt x="10359" y="3882"/>
                  </a:cubicBezTo>
                  <a:cubicBezTo>
                    <a:pt x="9228" y="3620"/>
                    <a:pt x="8097" y="3405"/>
                    <a:pt x="6966" y="3298"/>
                  </a:cubicBezTo>
                  <a:cubicBezTo>
                    <a:pt x="7871" y="2834"/>
                    <a:pt x="8799" y="2381"/>
                    <a:pt x="9716" y="1917"/>
                  </a:cubicBezTo>
                  <a:close/>
                  <a:moveTo>
                    <a:pt x="19360" y="1941"/>
                  </a:moveTo>
                  <a:cubicBezTo>
                    <a:pt x="20384" y="2167"/>
                    <a:pt x="21396" y="2405"/>
                    <a:pt x="22396" y="2631"/>
                  </a:cubicBezTo>
                  <a:cubicBezTo>
                    <a:pt x="21682" y="3024"/>
                    <a:pt x="20967" y="3453"/>
                    <a:pt x="20265" y="3893"/>
                  </a:cubicBezTo>
                  <a:cubicBezTo>
                    <a:pt x="19551" y="3727"/>
                    <a:pt x="18836" y="3560"/>
                    <a:pt x="18122" y="3393"/>
                  </a:cubicBezTo>
                  <a:cubicBezTo>
                    <a:pt x="17931" y="3346"/>
                    <a:pt x="17741" y="3298"/>
                    <a:pt x="17550" y="3239"/>
                  </a:cubicBezTo>
                  <a:cubicBezTo>
                    <a:pt x="18170" y="2822"/>
                    <a:pt x="18801" y="2405"/>
                    <a:pt x="19360" y="1941"/>
                  </a:cubicBezTo>
                  <a:close/>
                  <a:moveTo>
                    <a:pt x="22920" y="2750"/>
                  </a:moveTo>
                  <a:cubicBezTo>
                    <a:pt x="24039" y="3001"/>
                    <a:pt x="25135" y="3262"/>
                    <a:pt x="26242" y="3524"/>
                  </a:cubicBezTo>
                  <a:cubicBezTo>
                    <a:pt x="25504" y="3929"/>
                    <a:pt x="24789" y="4358"/>
                    <a:pt x="24075" y="4810"/>
                  </a:cubicBezTo>
                  <a:cubicBezTo>
                    <a:pt x="23063" y="4572"/>
                    <a:pt x="22075" y="4322"/>
                    <a:pt x="21063" y="4072"/>
                  </a:cubicBezTo>
                  <a:cubicBezTo>
                    <a:pt x="21694" y="3655"/>
                    <a:pt x="22325" y="3227"/>
                    <a:pt x="22920" y="2750"/>
                  </a:cubicBezTo>
                  <a:close/>
                  <a:moveTo>
                    <a:pt x="13324" y="2691"/>
                  </a:moveTo>
                  <a:cubicBezTo>
                    <a:pt x="14300" y="2917"/>
                    <a:pt x="15288" y="3131"/>
                    <a:pt x="16265" y="3382"/>
                  </a:cubicBezTo>
                  <a:cubicBezTo>
                    <a:pt x="15503" y="3858"/>
                    <a:pt x="14764" y="4346"/>
                    <a:pt x="14002" y="4822"/>
                  </a:cubicBezTo>
                  <a:cubicBezTo>
                    <a:pt x="13038" y="4572"/>
                    <a:pt x="12050" y="4310"/>
                    <a:pt x="11073" y="4060"/>
                  </a:cubicBezTo>
                  <a:cubicBezTo>
                    <a:pt x="11812" y="3620"/>
                    <a:pt x="12574" y="3155"/>
                    <a:pt x="13324" y="2691"/>
                  </a:cubicBezTo>
                  <a:close/>
                  <a:moveTo>
                    <a:pt x="6513" y="3560"/>
                  </a:moveTo>
                  <a:cubicBezTo>
                    <a:pt x="7609" y="3774"/>
                    <a:pt x="8692" y="4013"/>
                    <a:pt x="9776" y="4251"/>
                  </a:cubicBezTo>
                  <a:cubicBezTo>
                    <a:pt x="9073" y="4667"/>
                    <a:pt x="8383" y="5072"/>
                    <a:pt x="7668" y="5477"/>
                  </a:cubicBezTo>
                  <a:cubicBezTo>
                    <a:pt x="6513" y="5191"/>
                    <a:pt x="5370" y="4953"/>
                    <a:pt x="4227" y="4834"/>
                  </a:cubicBezTo>
                  <a:cubicBezTo>
                    <a:pt x="4763" y="4525"/>
                    <a:pt x="5299" y="4191"/>
                    <a:pt x="5823" y="3917"/>
                  </a:cubicBezTo>
                  <a:cubicBezTo>
                    <a:pt x="6061" y="3798"/>
                    <a:pt x="6275" y="3679"/>
                    <a:pt x="6513" y="3560"/>
                  </a:cubicBezTo>
                  <a:close/>
                  <a:moveTo>
                    <a:pt x="17050" y="3584"/>
                  </a:moveTo>
                  <a:cubicBezTo>
                    <a:pt x="17943" y="3810"/>
                    <a:pt x="18848" y="4013"/>
                    <a:pt x="19741" y="4251"/>
                  </a:cubicBezTo>
                  <a:cubicBezTo>
                    <a:pt x="19003" y="4715"/>
                    <a:pt x="18241" y="5203"/>
                    <a:pt x="17491" y="5679"/>
                  </a:cubicBezTo>
                  <a:cubicBezTo>
                    <a:pt x="16562" y="5465"/>
                    <a:pt x="15657" y="5239"/>
                    <a:pt x="14729" y="5013"/>
                  </a:cubicBezTo>
                  <a:lnTo>
                    <a:pt x="14705" y="5013"/>
                  </a:lnTo>
                  <a:cubicBezTo>
                    <a:pt x="15491" y="4536"/>
                    <a:pt x="16276" y="4072"/>
                    <a:pt x="17050" y="3584"/>
                  </a:cubicBezTo>
                  <a:close/>
                  <a:moveTo>
                    <a:pt x="26778" y="3643"/>
                  </a:moveTo>
                  <a:cubicBezTo>
                    <a:pt x="27849" y="3893"/>
                    <a:pt x="28921" y="4155"/>
                    <a:pt x="29992" y="4394"/>
                  </a:cubicBezTo>
                  <a:cubicBezTo>
                    <a:pt x="29242" y="4786"/>
                    <a:pt x="28516" y="5239"/>
                    <a:pt x="27790" y="5703"/>
                  </a:cubicBezTo>
                  <a:cubicBezTo>
                    <a:pt x="26813" y="5465"/>
                    <a:pt x="25849" y="5215"/>
                    <a:pt x="24873" y="4989"/>
                  </a:cubicBezTo>
                  <a:cubicBezTo>
                    <a:pt x="25528" y="4572"/>
                    <a:pt x="26159" y="4120"/>
                    <a:pt x="26778" y="3643"/>
                  </a:cubicBezTo>
                  <a:close/>
                  <a:moveTo>
                    <a:pt x="10502" y="4417"/>
                  </a:moveTo>
                  <a:cubicBezTo>
                    <a:pt x="11502" y="4644"/>
                    <a:pt x="12502" y="4882"/>
                    <a:pt x="13514" y="5132"/>
                  </a:cubicBezTo>
                  <a:cubicBezTo>
                    <a:pt x="13502" y="5144"/>
                    <a:pt x="13478" y="5144"/>
                    <a:pt x="13478" y="5167"/>
                  </a:cubicBezTo>
                  <a:cubicBezTo>
                    <a:pt x="12764" y="5596"/>
                    <a:pt x="12038" y="6001"/>
                    <a:pt x="11323" y="6418"/>
                  </a:cubicBezTo>
                  <a:cubicBezTo>
                    <a:pt x="10383" y="6191"/>
                    <a:pt x="9430" y="5918"/>
                    <a:pt x="8466" y="5668"/>
                  </a:cubicBezTo>
                  <a:cubicBezTo>
                    <a:pt x="9156" y="5251"/>
                    <a:pt x="9835" y="4822"/>
                    <a:pt x="10502" y="4417"/>
                  </a:cubicBezTo>
                  <a:close/>
                  <a:moveTo>
                    <a:pt x="20527" y="4417"/>
                  </a:moveTo>
                  <a:cubicBezTo>
                    <a:pt x="21503" y="4667"/>
                    <a:pt x="22503" y="4917"/>
                    <a:pt x="23480" y="5179"/>
                  </a:cubicBezTo>
                  <a:cubicBezTo>
                    <a:pt x="22753" y="5656"/>
                    <a:pt x="22015" y="6144"/>
                    <a:pt x="21265" y="6608"/>
                  </a:cubicBezTo>
                  <a:lnTo>
                    <a:pt x="18181" y="5846"/>
                  </a:lnTo>
                  <a:cubicBezTo>
                    <a:pt x="18955" y="5370"/>
                    <a:pt x="19741" y="4906"/>
                    <a:pt x="20527" y="4417"/>
                  </a:cubicBezTo>
                  <a:close/>
                  <a:moveTo>
                    <a:pt x="30492" y="4513"/>
                  </a:moveTo>
                  <a:cubicBezTo>
                    <a:pt x="31600" y="4775"/>
                    <a:pt x="32683" y="5025"/>
                    <a:pt x="33755" y="5287"/>
                  </a:cubicBezTo>
                  <a:cubicBezTo>
                    <a:pt x="32981" y="5679"/>
                    <a:pt x="32231" y="6144"/>
                    <a:pt x="31493" y="6608"/>
                  </a:cubicBezTo>
                  <a:cubicBezTo>
                    <a:pt x="30504" y="6370"/>
                    <a:pt x="29540" y="6132"/>
                    <a:pt x="28564" y="5894"/>
                  </a:cubicBezTo>
                  <a:cubicBezTo>
                    <a:pt x="29230" y="5465"/>
                    <a:pt x="29885" y="5013"/>
                    <a:pt x="30492" y="4513"/>
                  </a:cubicBezTo>
                  <a:close/>
                  <a:moveTo>
                    <a:pt x="14217" y="5298"/>
                  </a:moveTo>
                  <a:cubicBezTo>
                    <a:pt x="15133" y="5513"/>
                    <a:pt x="16038" y="5763"/>
                    <a:pt x="16967" y="6001"/>
                  </a:cubicBezTo>
                  <a:cubicBezTo>
                    <a:pt x="16253" y="6430"/>
                    <a:pt x="15526" y="6846"/>
                    <a:pt x="14788" y="7263"/>
                  </a:cubicBezTo>
                  <a:cubicBezTo>
                    <a:pt x="13895" y="7037"/>
                    <a:pt x="12990" y="6811"/>
                    <a:pt x="12097" y="6608"/>
                  </a:cubicBezTo>
                  <a:cubicBezTo>
                    <a:pt x="12800" y="6179"/>
                    <a:pt x="13514" y="5727"/>
                    <a:pt x="14217" y="5298"/>
                  </a:cubicBezTo>
                  <a:close/>
                  <a:moveTo>
                    <a:pt x="3799" y="5108"/>
                  </a:moveTo>
                  <a:cubicBezTo>
                    <a:pt x="4894" y="5322"/>
                    <a:pt x="5978" y="5560"/>
                    <a:pt x="7085" y="5810"/>
                  </a:cubicBezTo>
                  <a:cubicBezTo>
                    <a:pt x="6299" y="6275"/>
                    <a:pt x="5525" y="6751"/>
                    <a:pt x="4775" y="7275"/>
                  </a:cubicBezTo>
                  <a:cubicBezTo>
                    <a:pt x="3465" y="6977"/>
                    <a:pt x="2275" y="6858"/>
                    <a:pt x="917" y="6632"/>
                  </a:cubicBezTo>
                  <a:cubicBezTo>
                    <a:pt x="1870" y="6037"/>
                    <a:pt x="2822" y="5679"/>
                    <a:pt x="3799" y="5108"/>
                  </a:cubicBezTo>
                  <a:close/>
                  <a:moveTo>
                    <a:pt x="34172" y="5382"/>
                  </a:moveTo>
                  <a:cubicBezTo>
                    <a:pt x="35207" y="5644"/>
                    <a:pt x="36255" y="5870"/>
                    <a:pt x="37291" y="6132"/>
                  </a:cubicBezTo>
                  <a:cubicBezTo>
                    <a:pt x="36517" y="6549"/>
                    <a:pt x="35767" y="7001"/>
                    <a:pt x="35005" y="7501"/>
                  </a:cubicBezTo>
                  <a:cubicBezTo>
                    <a:pt x="34100" y="7275"/>
                    <a:pt x="33183" y="7049"/>
                    <a:pt x="32278" y="6811"/>
                  </a:cubicBezTo>
                  <a:cubicBezTo>
                    <a:pt x="32909" y="6394"/>
                    <a:pt x="33529" y="5965"/>
                    <a:pt x="34112" y="5501"/>
                  </a:cubicBezTo>
                  <a:cubicBezTo>
                    <a:pt x="34160" y="5465"/>
                    <a:pt x="34172" y="5417"/>
                    <a:pt x="34172" y="5382"/>
                  </a:cubicBezTo>
                  <a:close/>
                  <a:moveTo>
                    <a:pt x="24289" y="5370"/>
                  </a:moveTo>
                  <a:cubicBezTo>
                    <a:pt x="25242" y="5608"/>
                    <a:pt x="26206" y="5858"/>
                    <a:pt x="27159" y="6096"/>
                  </a:cubicBezTo>
                  <a:cubicBezTo>
                    <a:pt x="26421" y="6572"/>
                    <a:pt x="25682" y="7072"/>
                    <a:pt x="24944" y="7513"/>
                  </a:cubicBezTo>
                  <a:cubicBezTo>
                    <a:pt x="23956" y="7263"/>
                    <a:pt x="22968" y="7025"/>
                    <a:pt x="21980" y="6775"/>
                  </a:cubicBezTo>
                  <a:cubicBezTo>
                    <a:pt x="22742" y="6310"/>
                    <a:pt x="23527" y="5846"/>
                    <a:pt x="24289" y="5370"/>
                  </a:cubicBezTo>
                  <a:close/>
                  <a:moveTo>
                    <a:pt x="7883" y="6001"/>
                  </a:moveTo>
                  <a:cubicBezTo>
                    <a:pt x="8859" y="6215"/>
                    <a:pt x="9823" y="6453"/>
                    <a:pt x="10788" y="6691"/>
                  </a:cubicBezTo>
                  <a:cubicBezTo>
                    <a:pt x="9990" y="7156"/>
                    <a:pt x="9192" y="7644"/>
                    <a:pt x="8442" y="8180"/>
                  </a:cubicBezTo>
                  <a:cubicBezTo>
                    <a:pt x="7382" y="7930"/>
                    <a:pt x="6299" y="7644"/>
                    <a:pt x="5192" y="7382"/>
                  </a:cubicBezTo>
                  <a:cubicBezTo>
                    <a:pt x="6120" y="6989"/>
                    <a:pt x="7013" y="6513"/>
                    <a:pt x="7883" y="6001"/>
                  </a:cubicBezTo>
                  <a:close/>
                  <a:moveTo>
                    <a:pt x="17646" y="6179"/>
                  </a:moveTo>
                  <a:cubicBezTo>
                    <a:pt x="18658" y="6441"/>
                    <a:pt x="19658" y="6691"/>
                    <a:pt x="20658" y="6965"/>
                  </a:cubicBezTo>
                  <a:cubicBezTo>
                    <a:pt x="19955" y="7382"/>
                    <a:pt x="19253" y="7787"/>
                    <a:pt x="18539" y="8180"/>
                  </a:cubicBezTo>
                  <a:cubicBezTo>
                    <a:pt x="17550" y="7930"/>
                    <a:pt x="16550" y="7692"/>
                    <a:pt x="15562" y="7453"/>
                  </a:cubicBezTo>
                  <a:cubicBezTo>
                    <a:pt x="16276" y="7037"/>
                    <a:pt x="16967" y="6608"/>
                    <a:pt x="17646" y="6179"/>
                  </a:cubicBezTo>
                  <a:close/>
                  <a:moveTo>
                    <a:pt x="37803" y="6251"/>
                  </a:moveTo>
                  <a:cubicBezTo>
                    <a:pt x="38827" y="6489"/>
                    <a:pt x="39851" y="6739"/>
                    <a:pt x="40887" y="6977"/>
                  </a:cubicBezTo>
                  <a:cubicBezTo>
                    <a:pt x="40089" y="7406"/>
                    <a:pt x="39339" y="7882"/>
                    <a:pt x="38577" y="8382"/>
                  </a:cubicBezTo>
                  <a:cubicBezTo>
                    <a:pt x="37648" y="8144"/>
                    <a:pt x="36719" y="7918"/>
                    <a:pt x="35779" y="7680"/>
                  </a:cubicBezTo>
                  <a:cubicBezTo>
                    <a:pt x="36481" y="7227"/>
                    <a:pt x="37160" y="6775"/>
                    <a:pt x="37803" y="6251"/>
                  </a:cubicBezTo>
                  <a:close/>
                  <a:moveTo>
                    <a:pt x="27933" y="6310"/>
                  </a:moveTo>
                  <a:cubicBezTo>
                    <a:pt x="28647" y="6489"/>
                    <a:pt x="29349" y="6668"/>
                    <a:pt x="30064" y="6846"/>
                  </a:cubicBezTo>
                  <a:cubicBezTo>
                    <a:pt x="30326" y="6906"/>
                    <a:pt x="30576" y="6977"/>
                    <a:pt x="30850" y="7037"/>
                  </a:cubicBezTo>
                  <a:cubicBezTo>
                    <a:pt x="30111" y="7513"/>
                    <a:pt x="29373" y="7989"/>
                    <a:pt x="28635" y="8454"/>
                  </a:cubicBezTo>
                  <a:lnTo>
                    <a:pt x="25647" y="7692"/>
                  </a:lnTo>
                  <a:cubicBezTo>
                    <a:pt x="26397" y="7227"/>
                    <a:pt x="27171" y="6763"/>
                    <a:pt x="27933" y="6310"/>
                  </a:cubicBezTo>
                  <a:close/>
                  <a:moveTo>
                    <a:pt x="11573" y="6894"/>
                  </a:moveTo>
                  <a:cubicBezTo>
                    <a:pt x="12455" y="7108"/>
                    <a:pt x="13347" y="7334"/>
                    <a:pt x="14229" y="7573"/>
                  </a:cubicBezTo>
                  <a:cubicBezTo>
                    <a:pt x="13455" y="8037"/>
                    <a:pt x="12681" y="8501"/>
                    <a:pt x="11954" y="9013"/>
                  </a:cubicBezTo>
                  <a:cubicBezTo>
                    <a:pt x="10978" y="8811"/>
                    <a:pt x="10002" y="8573"/>
                    <a:pt x="9014" y="8334"/>
                  </a:cubicBezTo>
                  <a:cubicBezTo>
                    <a:pt x="8954" y="8323"/>
                    <a:pt x="8918" y="8299"/>
                    <a:pt x="8859" y="8287"/>
                  </a:cubicBezTo>
                  <a:cubicBezTo>
                    <a:pt x="9776" y="7882"/>
                    <a:pt x="10680" y="7406"/>
                    <a:pt x="11573" y="6894"/>
                  </a:cubicBezTo>
                  <a:close/>
                  <a:moveTo>
                    <a:pt x="21360" y="7156"/>
                  </a:moveTo>
                  <a:cubicBezTo>
                    <a:pt x="22337" y="7406"/>
                    <a:pt x="23301" y="7656"/>
                    <a:pt x="24277" y="7918"/>
                  </a:cubicBezTo>
                  <a:cubicBezTo>
                    <a:pt x="23599" y="8323"/>
                    <a:pt x="22908" y="8704"/>
                    <a:pt x="22218" y="9108"/>
                  </a:cubicBezTo>
                  <a:cubicBezTo>
                    <a:pt x="21253" y="8870"/>
                    <a:pt x="20301" y="8632"/>
                    <a:pt x="19336" y="8394"/>
                  </a:cubicBezTo>
                  <a:cubicBezTo>
                    <a:pt x="20015" y="7977"/>
                    <a:pt x="20682" y="7561"/>
                    <a:pt x="21360" y="7156"/>
                  </a:cubicBezTo>
                  <a:close/>
                  <a:moveTo>
                    <a:pt x="41422" y="7108"/>
                  </a:moveTo>
                  <a:cubicBezTo>
                    <a:pt x="42411" y="7346"/>
                    <a:pt x="43399" y="7573"/>
                    <a:pt x="44363" y="7811"/>
                  </a:cubicBezTo>
                  <a:cubicBezTo>
                    <a:pt x="43566" y="8239"/>
                    <a:pt x="42792" y="8739"/>
                    <a:pt x="42030" y="9239"/>
                  </a:cubicBezTo>
                  <a:cubicBezTo>
                    <a:pt x="41137" y="9013"/>
                    <a:pt x="40256" y="8799"/>
                    <a:pt x="39363" y="8573"/>
                  </a:cubicBezTo>
                  <a:cubicBezTo>
                    <a:pt x="40077" y="8108"/>
                    <a:pt x="40768" y="7632"/>
                    <a:pt x="41422" y="7108"/>
                  </a:cubicBezTo>
                  <a:close/>
                  <a:moveTo>
                    <a:pt x="31624" y="7227"/>
                  </a:moveTo>
                  <a:cubicBezTo>
                    <a:pt x="32528" y="7453"/>
                    <a:pt x="33445" y="7680"/>
                    <a:pt x="34338" y="7918"/>
                  </a:cubicBezTo>
                  <a:cubicBezTo>
                    <a:pt x="33600" y="8394"/>
                    <a:pt x="32862" y="8870"/>
                    <a:pt x="32112" y="9335"/>
                  </a:cubicBezTo>
                  <a:cubicBezTo>
                    <a:pt x="31195" y="9085"/>
                    <a:pt x="30266" y="8846"/>
                    <a:pt x="29338" y="8620"/>
                  </a:cubicBezTo>
                  <a:cubicBezTo>
                    <a:pt x="30088" y="8156"/>
                    <a:pt x="30862" y="7703"/>
                    <a:pt x="31624" y="7227"/>
                  </a:cubicBezTo>
                  <a:close/>
                  <a:moveTo>
                    <a:pt x="15002" y="7799"/>
                  </a:moveTo>
                  <a:cubicBezTo>
                    <a:pt x="15967" y="8049"/>
                    <a:pt x="16955" y="8323"/>
                    <a:pt x="17919" y="8573"/>
                  </a:cubicBezTo>
                  <a:cubicBezTo>
                    <a:pt x="17193" y="9001"/>
                    <a:pt x="16455" y="9454"/>
                    <a:pt x="15776" y="9954"/>
                  </a:cubicBezTo>
                  <a:cubicBezTo>
                    <a:pt x="14645" y="9668"/>
                    <a:pt x="13514" y="9406"/>
                    <a:pt x="12371" y="9132"/>
                  </a:cubicBezTo>
                  <a:cubicBezTo>
                    <a:pt x="13264" y="8751"/>
                    <a:pt x="14133" y="8287"/>
                    <a:pt x="15002" y="7799"/>
                  </a:cubicBezTo>
                  <a:close/>
                  <a:moveTo>
                    <a:pt x="24992" y="8096"/>
                  </a:moveTo>
                  <a:cubicBezTo>
                    <a:pt x="25528" y="8227"/>
                    <a:pt x="26063" y="8382"/>
                    <a:pt x="26575" y="8513"/>
                  </a:cubicBezTo>
                  <a:cubicBezTo>
                    <a:pt x="27040" y="8632"/>
                    <a:pt x="27504" y="8751"/>
                    <a:pt x="27945" y="8870"/>
                  </a:cubicBezTo>
                  <a:cubicBezTo>
                    <a:pt x="27278" y="9275"/>
                    <a:pt x="26599" y="9656"/>
                    <a:pt x="25920" y="10037"/>
                  </a:cubicBezTo>
                  <a:cubicBezTo>
                    <a:pt x="24956" y="9799"/>
                    <a:pt x="23992" y="9549"/>
                    <a:pt x="23003" y="9311"/>
                  </a:cubicBezTo>
                  <a:cubicBezTo>
                    <a:pt x="23682" y="8918"/>
                    <a:pt x="24337" y="8489"/>
                    <a:pt x="24992" y="8096"/>
                  </a:cubicBezTo>
                  <a:close/>
                  <a:moveTo>
                    <a:pt x="44887" y="7942"/>
                  </a:moveTo>
                  <a:cubicBezTo>
                    <a:pt x="45959" y="8192"/>
                    <a:pt x="47030" y="8454"/>
                    <a:pt x="48102" y="8715"/>
                  </a:cubicBezTo>
                  <a:cubicBezTo>
                    <a:pt x="47280" y="9168"/>
                    <a:pt x="46494" y="9656"/>
                    <a:pt x="45709" y="10180"/>
                  </a:cubicBezTo>
                  <a:cubicBezTo>
                    <a:pt x="44732" y="9942"/>
                    <a:pt x="43780" y="9680"/>
                    <a:pt x="42815" y="9442"/>
                  </a:cubicBezTo>
                  <a:cubicBezTo>
                    <a:pt x="43530" y="8966"/>
                    <a:pt x="44232" y="8477"/>
                    <a:pt x="44887" y="7942"/>
                  </a:cubicBezTo>
                  <a:close/>
                  <a:moveTo>
                    <a:pt x="35112" y="8108"/>
                  </a:moveTo>
                  <a:cubicBezTo>
                    <a:pt x="36041" y="8346"/>
                    <a:pt x="36969" y="8573"/>
                    <a:pt x="37898" y="8811"/>
                  </a:cubicBezTo>
                  <a:cubicBezTo>
                    <a:pt x="37172" y="9287"/>
                    <a:pt x="36446" y="9775"/>
                    <a:pt x="35707" y="10251"/>
                  </a:cubicBezTo>
                  <a:cubicBezTo>
                    <a:pt x="34731" y="10001"/>
                    <a:pt x="33767" y="9763"/>
                    <a:pt x="32802" y="9513"/>
                  </a:cubicBezTo>
                  <a:cubicBezTo>
                    <a:pt x="33564" y="9049"/>
                    <a:pt x="34350" y="8585"/>
                    <a:pt x="35112" y="8108"/>
                  </a:cubicBezTo>
                  <a:close/>
                  <a:moveTo>
                    <a:pt x="18693" y="8763"/>
                  </a:moveTo>
                  <a:cubicBezTo>
                    <a:pt x="19646" y="9013"/>
                    <a:pt x="20586" y="9275"/>
                    <a:pt x="21539" y="9513"/>
                  </a:cubicBezTo>
                  <a:cubicBezTo>
                    <a:pt x="20837" y="9930"/>
                    <a:pt x="20134" y="10359"/>
                    <a:pt x="19479" y="10835"/>
                  </a:cubicBezTo>
                  <a:cubicBezTo>
                    <a:pt x="18360" y="10561"/>
                    <a:pt x="17265" y="10299"/>
                    <a:pt x="16157" y="10025"/>
                  </a:cubicBezTo>
                  <a:cubicBezTo>
                    <a:pt x="17027" y="9668"/>
                    <a:pt x="17860" y="9239"/>
                    <a:pt x="18693" y="8763"/>
                  </a:cubicBezTo>
                  <a:close/>
                  <a:moveTo>
                    <a:pt x="28647" y="9037"/>
                  </a:moveTo>
                  <a:lnTo>
                    <a:pt x="31421" y="9739"/>
                  </a:lnTo>
                  <a:cubicBezTo>
                    <a:pt x="30743" y="10132"/>
                    <a:pt x="30076" y="10525"/>
                    <a:pt x="29397" y="10918"/>
                  </a:cubicBezTo>
                  <a:cubicBezTo>
                    <a:pt x="28504" y="10692"/>
                    <a:pt x="27587" y="10454"/>
                    <a:pt x="26694" y="10239"/>
                  </a:cubicBezTo>
                  <a:cubicBezTo>
                    <a:pt x="27349" y="9835"/>
                    <a:pt x="28004" y="9430"/>
                    <a:pt x="28647" y="9037"/>
                  </a:cubicBezTo>
                  <a:close/>
                  <a:moveTo>
                    <a:pt x="48650" y="8846"/>
                  </a:moveTo>
                  <a:lnTo>
                    <a:pt x="51817" y="9608"/>
                  </a:lnTo>
                  <a:cubicBezTo>
                    <a:pt x="51007" y="10073"/>
                    <a:pt x="50197" y="10573"/>
                    <a:pt x="49412" y="11097"/>
                  </a:cubicBezTo>
                  <a:cubicBezTo>
                    <a:pt x="48840" y="10954"/>
                    <a:pt x="48280" y="10823"/>
                    <a:pt x="47697" y="10668"/>
                  </a:cubicBezTo>
                  <a:cubicBezTo>
                    <a:pt x="47292" y="10561"/>
                    <a:pt x="46899" y="10466"/>
                    <a:pt x="46494" y="10370"/>
                  </a:cubicBezTo>
                  <a:cubicBezTo>
                    <a:pt x="47233" y="9894"/>
                    <a:pt x="47971" y="9382"/>
                    <a:pt x="48650" y="8846"/>
                  </a:cubicBezTo>
                  <a:close/>
                  <a:moveTo>
                    <a:pt x="38696" y="9001"/>
                  </a:moveTo>
                  <a:lnTo>
                    <a:pt x="41375" y="9668"/>
                  </a:lnTo>
                  <a:cubicBezTo>
                    <a:pt x="40660" y="10168"/>
                    <a:pt x="39934" y="10668"/>
                    <a:pt x="39184" y="11144"/>
                  </a:cubicBezTo>
                  <a:cubicBezTo>
                    <a:pt x="38243" y="10906"/>
                    <a:pt x="37327" y="10668"/>
                    <a:pt x="36386" y="10430"/>
                  </a:cubicBezTo>
                  <a:cubicBezTo>
                    <a:pt x="37148" y="9954"/>
                    <a:pt x="37922" y="9489"/>
                    <a:pt x="38696" y="9001"/>
                  </a:cubicBezTo>
                  <a:close/>
                  <a:moveTo>
                    <a:pt x="22289" y="9716"/>
                  </a:moveTo>
                  <a:lnTo>
                    <a:pt x="23313" y="9978"/>
                  </a:lnTo>
                  <a:cubicBezTo>
                    <a:pt x="23944" y="10144"/>
                    <a:pt x="24551" y="10311"/>
                    <a:pt x="25182" y="10466"/>
                  </a:cubicBezTo>
                  <a:cubicBezTo>
                    <a:pt x="24492" y="10859"/>
                    <a:pt x="23825" y="11275"/>
                    <a:pt x="23182" y="11740"/>
                  </a:cubicBezTo>
                  <a:cubicBezTo>
                    <a:pt x="22087" y="11466"/>
                    <a:pt x="20967" y="11204"/>
                    <a:pt x="19872" y="10942"/>
                  </a:cubicBezTo>
                  <a:cubicBezTo>
                    <a:pt x="20706" y="10597"/>
                    <a:pt x="21503" y="10180"/>
                    <a:pt x="22289" y="9716"/>
                  </a:cubicBezTo>
                  <a:close/>
                  <a:moveTo>
                    <a:pt x="32112" y="9930"/>
                  </a:moveTo>
                  <a:cubicBezTo>
                    <a:pt x="33088" y="10180"/>
                    <a:pt x="34052" y="10418"/>
                    <a:pt x="35017" y="10668"/>
                  </a:cubicBezTo>
                  <a:cubicBezTo>
                    <a:pt x="34362" y="11073"/>
                    <a:pt x="33695" y="11454"/>
                    <a:pt x="33029" y="11847"/>
                  </a:cubicBezTo>
                  <a:cubicBezTo>
                    <a:pt x="32076" y="11609"/>
                    <a:pt x="31135" y="11359"/>
                    <a:pt x="30183" y="11121"/>
                  </a:cubicBezTo>
                  <a:cubicBezTo>
                    <a:pt x="30838" y="10728"/>
                    <a:pt x="31481" y="10323"/>
                    <a:pt x="32112" y="9930"/>
                  </a:cubicBezTo>
                  <a:close/>
                  <a:moveTo>
                    <a:pt x="42149" y="9882"/>
                  </a:moveTo>
                  <a:cubicBezTo>
                    <a:pt x="43113" y="10120"/>
                    <a:pt x="44066" y="10359"/>
                    <a:pt x="45030" y="10609"/>
                  </a:cubicBezTo>
                  <a:cubicBezTo>
                    <a:pt x="44292" y="11085"/>
                    <a:pt x="43530" y="11597"/>
                    <a:pt x="42756" y="12061"/>
                  </a:cubicBezTo>
                  <a:cubicBezTo>
                    <a:pt x="41792" y="11811"/>
                    <a:pt x="40827" y="11561"/>
                    <a:pt x="39851" y="11323"/>
                  </a:cubicBezTo>
                  <a:cubicBezTo>
                    <a:pt x="40613" y="10835"/>
                    <a:pt x="41387" y="10359"/>
                    <a:pt x="42149" y="9882"/>
                  </a:cubicBezTo>
                  <a:close/>
                  <a:moveTo>
                    <a:pt x="52388" y="9763"/>
                  </a:moveTo>
                  <a:cubicBezTo>
                    <a:pt x="53591" y="10049"/>
                    <a:pt x="54781" y="10323"/>
                    <a:pt x="55984" y="10620"/>
                  </a:cubicBezTo>
                  <a:cubicBezTo>
                    <a:pt x="55138" y="11085"/>
                    <a:pt x="54305" y="11609"/>
                    <a:pt x="53483" y="12144"/>
                  </a:cubicBezTo>
                  <a:cubicBezTo>
                    <a:pt x="52388" y="11859"/>
                    <a:pt x="51305" y="11597"/>
                    <a:pt x="50197" y="11311"/>
                  </a:cubicBezTo>
                  <a:cubicBezTo>
                    <a:pt x="50959" y="10823"/>
                    <a:pt x="51698" y="10311"/>
                    <a:pt x="52388" y="9763"/>
                  </a:cubicBezTo>
                  <a:close/>
                  <a:moveTo>
                    <a:pt x="25944" y="10680"/>
                  </a:moveTo>
                  <a:cubicBezTo>
                    <a:pt x="26837" y="10906"/>
                    <a:pt x="27730" y="11144"/>
                    <a:pt x="28623" y="11382"/>
                  </a:cubicBezTo>
                  <a:cubicBezTo>
                    <a:pt x="27983" y="11750"/>
                    <a:pt x="27342" y="12153"/>
                    <a:pt x="26725" y="12616"/>
                  </a:cubicBezTo>
                  <a:lnTo>
                    <a:pt x="26725" y="12616"/>
                  </a:lnTo>
                  <a:cubicBezTo>
                    <a:pt x="26725" y="12616"/>
                    <a:pt x="26726" y="12615"/>
                    <a:pt x="26726" y="12615"/>
                  </a:cubicBezTo>
                  <a:cubicBezTo>
                    <a:pt x="26729" y="12615"/>
                    <a:pt x="26726" y="12621"/>
                    <a:pt x="26718" y="12621"/>
                  </a:cubicBezTo>
                  <a:cubicBezTo>
                    <a:pt x="26720" y="12619"/>
                    <a:pt x="26723" y="12617"/>
                    <a:pt x="26725" y="12616"/>
                  </a:cubicBezTo>
                  <a:lnTo>
                    <a:pt x="26725" y="12616"/>
                  </a:lnTo>
                  <a:cubicBezTo>
                    <a:pt x="26723" y="12616"/>
                    <a:pt x="26721" y="12618"/>
                    <a:pt x="26718" y="12621"/>
                  </a:cubicBezTo>
                  <a:cubicBezTo>
                    <a:pt x="25682" y="12359"/>
                    <a:pt x="24647" y="12109"/>
                    <a:pt x="23623" y="11859"/>
                  </a:cubicBezTo>
                  <a:cubicBezTo>
                    <a:pt x="24408" y="11513"/>
                    <a:pt x="25182" y="11121"/>
                    <a:pt x="25944" y="10680"/>
                  </a:cubicBezTo>
                  <a:close/>
                  <a:moveTo>
                    <a:pt x="35719" y="10847"/>
                  </a:moveTo>
                  <a:cubicBezTo>
                    <a:pt x="36660" y="11085"/>
                    <a:pt x="37577" y="11323"/>
                    <a:pt x="38517" y="11561"/>
                  </a:cubicBezTo>
                  <a:cubicBezTo>
                    <a:pt x="37862" y="11966"/>
                    <a:pt x="37208" y="12359"/>
                    <a:pt x="36541" y="12752"/>
                  </a:cubicBezTo>
                  <a:cubicBezTo>
                    <a:pt x="35624" y="12514"/>
                    <a:pt x="34719" y="12275"/>
                    <a:pt x="33802" y="12037"/>
                  </a:cubicBezTo>
                  <a:cubicBezTo>
                    <a:pt x="34457" y="11656"/>
                    <a:pt x="35088" y="11252"/>
                    <a:pt x="35719" y="10847"/>
                  </a:cubicBezTo>
                  <a:close/>
                  <a:moveTo>
                    <a:pt x="45828" y="10787"/>
                  </a:moveTo>
                  <a:cubicBezTo>
                    <a:pt x="46804" y="11037"/>
                    <a:pt x="47768" y="11287"/>
                    <a:pt x="48757" y="11525"/>
                  </a:cubicBezTo>
                  <a:cubicBezTo>
                    <a:pt x="48007" y="12025"/>
                    <a:pt x="47280" y="12525"/>
                    <a:pt x="46542" y="12990"/>
                  </a:cubicBezTo>
                  <a:cubicBezTo>
                    <a:pt x="46518" y="13002"/>
                    <a:pt x="46494" y="13026"/>
                    <a:pt x="46483" y="13037"/>
                  </a:cubicBezTo>
                  <a:cubicBezTo>
                    <a:pt x="45780" y="12859"/>
                    <a:pt x="45066" y="12656"/>
                    <a:pt x="44363" y="12478"/>
                  </a:cubicBezTo>
                  <a:cubicBezTo>
                    <a:pt x="44066" y="12406"/>
                    <a:pt x="43756" y="12323"/>
                    <a:pt x="43458" y="12240"/>
                  </a:cubicBezTo>
                  <a:lnTo>
                    <a:pt x="43589" y="12156"/>
                  </a:lnTo>
                  <a:cubicBezTo>
                    <a:pt x="44316" y="11692"/>
                    <a:pt x="45078" y="11252"/>
                    <a:pt x="45828" y="10787"/>
                  </a:cubicBezTo>
                  <a:close/>
                  <a:moveTo>
                    <a:pt x="56496" y="10740"/>
                  </a:moveTo>
                  <a:cubicBezTo>
                    <a:pt x="57674" y="11025"/>
                    <a:pt x="58865" y="11323"/>
                    <a:pt x="60032" y="11609"/>
                  </a:cubicBezTo>
                  <a:cubicBezTo>
                    <a:pt x="59175" y="12085"/>
                    <a:pt x="58341" y="12621"/>
                    <a:pt x="57520" y="13168"/>
                  </a:cubicBezTo>
                  <a:cubicBezTo>
                    <a:pt x="56436" y="12883"/>
                    <a:pt x="55365" y="12621"/>
                    <a:pt x="54281" y="12335"/>
                  </a:cubicBezTo>
                  <a:cubicBezTo>
                    <a:pt x="55031" y="11847"/>
                    <a:pt x="55793" y="11323"/>
                    <a:pt x="56496" y="10740"/>
                  </a:cubicBezTo>
                  <a:close/>
                  <a:moveTo>
                    <a:pt x="29409" y="11561"/>
                  </a:moveTo>
                  <a:cubicBezTo>
                    <a:pt x="30362" y="11811"/>
                    <a:pt x="31314" y="12049"/>
                    <a:pt x="32267" y="12311"/>
                  </a:cubicBezTo>
                  <a:cubicBezTo>
                    <a:pt x="31624" y="12692"/>
                    <a:pt x="30981" y="13097"/>
                    <a:pt x="30385" y="13526"/>
                  </a:cubicBezTo>
                  <a:cubicBezTo>
                    <a:pt x="29290" y="13240"/>
                    <a:pt x="28183" y="12978"/>
                    <a:pt x="27087" y="12704"/>
                  </a:cubicBezTo>
                  <a:cubicBezTo>
                    <a:pt x="27873" y="12383"/>
                    <a:pt x="28647" y="11990"/>
                    <a:pt x="29409" y="11561"/>
                  </a:cubicBezTo>
                  <a:close/>
                  <a:moveTo>
                    <a:pt x="39220" y="11740"/>
                  </a:moveTo>
                  <a:cubicBezTo>
                    <a:pt x="40172" y="11990"/>
                    <a:pt x="41125" y="12228"/>
                    <a:pt x="42077" y="12490"/>
                  </a:cubicBezTo>
                  <a:cubicBezTo>
                    <a:pt x="41399" y="12883"/>
                    <a:pt x="40720" y="13276"/>
                    <a:pt x="40029" y="13680"/>
                  </a:cubicBezTo>
                  <a:cubicBezTo>
                    <a:pt x="39125" y="13442"/>
                    <a:pt x="38220" y="13204"/>
                    <a:pt x="37327" y="12966"/>
                  </a:cubicBezTo>
                  <a:cubicBezTo>
                    <a:pt x="37946" y="12561"/>
                    <a:pt x="38589" y="12144"/>
                    <a:pt x="39220" y="11740"/>
                  </a:cubicBezTo>
                  <a:close/>
                  <a:moveTo>
                    <a:pt x="49531" y="11728"/>
                  </a:moveTo>
                  <a:lnTo>
                    <a:pt x="52829" y="12573"/>
                  </a:lnTo>
                  <a:cubicBezTo>
                    <a:pt x="52055" y="13085"/>
                    <a:pt x="51305" y="13597"/>
                    <a:pt x="50543" y="14073"/>
                  </a:cubicBezTo>
                  <a:cubicBezTo>
                    <a:pt x="49412" y="13776"/>
                    <a:pt x="48280" y="13502"/>
                    <a:pt x="47161" y="13204"/>
                  </a:cubicBezTo>
                  <a:cubicBezTo>
                    <a:pt x="47256" y="13145"/>
                    <a:pt x="47340" y="13097"/>
                    <a:pt x="47423" y="13037"/>
                  </a:cubicBezTo>
                  <a:cubicBezTo>
                    <a:pt x="48114" y="12609"/>
                    <a:pt x="48828" y="12168"/>
                    <a:pt x="49531" y="11728"/>
                  </a:cubicBezTo>
                  <a:close/>
                  <a:moveTo>
                    <a:pt x="60615" y="11740"/>
                  </a:moveTo>
                  <a:cubicBezTo>
                    <a:pt x="61139" y="11894"/>
                    <a:pt x="61675" y="12025"/>
                    <a:pt x="62223" y="12144"/>
                  </a:cubicBezTo>
                  <a:cubicBezTo>
                    <a:pt x="62794" y="12275"/>
                    <a:pt x="63342" y="12418"/>
                    <a:pt x="63901" y="12561"/>
                  </a:cubicBezTo>
                  <a:cubicBezTo>
                    <a:pt x="63044" y="13037"/>
                    <a:pt x="62211" y="13573"/>
                    <a:pt x="61389" y="14121"/>
                  </a:cubicBezTo>
                  <a:cubicBezTo>
                    <a:pt x="61020" y="14049"/>
                    <a:pt x="60663" y="13966"/>
                    <a:pt x="60330" y="13883"/>
                  </a:cubicBezTo>
                  <a:cubicBezTo>
                    <a:pt x="59663" y="13704"/>
                    <a:pt x="58996" y="13538"/>
                    <a:pt x="58341" y="13359"/>
                  </a:cubicBezTo>
                  <a:cubicBezTo>
                    <a:pt x="59127" y="12859"/>
                    <a:pt x="59901" y="12323"/>
                    <a:pt x="60615" y="11740"/>
                  </a:cubicBezTo>
                  <a:close/>
                  <a:moveTo>
                    <a:pt x="33040" y="12514"/>
                  </a:moveTo>
                  <a:cubicBezTo>
                    <a:pt x="33957" y="12752"/>
                    <a:pt x="34874" y="12990"/>
                    <a:pt x="35791" y="13228"/>
                  </a:cubicBezTo>
                  <a:cubicBezTo>
                    <a:pt x="35172" y="13609"/>
                    <a:pt x="34553" y="14002"/>
                    <a:pt x="33981" y="14430"/>
                  </a:cubicBezTo>
                  <a:cubicBezTo>
                    <a:pt x="32933" y="14145"/>
                    <a:pt x="31897" y="13895"/>
                    <a:pt x="30850" y="13645"/>
                  </a:cubicBezTo>
                  <a:cubicBezTo>
                    <a:pt x="31600" y="13311"/>
                    <a:pt x="32326" y="12930"/>
                    <a:pt x="33040" y="12514"/>
                  </a:cubicBezTo>
                  <a:close/>
                  <a:moveTo>
                    <a:pt x="42768" y="12656"/>
                  </a:moveTo>
                  <a:cubicBezTo>
                    <a:pt x="43768" y="12918"/>
                    <a:pt x="44768" y="13180"/>
                    <a:pt x="45768" y="13454"/>
                  </a:cubicBezTo>
                  <a:cubicBezTo>
                    <a:pt x="45090" y="13847"/>
                    <a:pt x="44411" y="14252"/>
                    <a:pt x="43720" y="14657"/>
                  </a:cubicBezTo>
                  <a:cubicBezTo>
                    <a:pt x="42756" y="14407"/>
                    <a:pt x="41768" y="14133"/>
                    <a:pt x="40803" y="13883"/>
                  </a:cubicBezTo>
                  <a:cubicBezTo>
                    <a:pt x="41482" y="13478"/>
                    <a:pt x="42137" y="13061"/>
                    <a:pt x="42768" y="12656"/>
                  </a:cubicBezTo>
                  <a:close/>
                  <a:moveTo>
                    <a:pt x="53591" y="12787"/>
                  </a:moveTo>
                  <a:cubicBezTo>
                    <a:pt x="54674" y="13061"/>
                    <a:pt x="55781" y="13335"/>
                    <a:pt x="56865" y="13621"/>
                  </a:cubicBezTo>
                  <a:cubicBezTo>
                    <a:pt x="56103" y="14133"/>
                    <a:pt x="55353" y="14657"/>
                    <a:pt x="54591" y="15133"/>
                  </a:cubicBezTo>
                  <a:cubicBezTo>
                    <a:pt x="54591" y="15133"/>
                    <a:pt x="54579" y="15133"/>
                    <a:pt x="54579" y="15145"/>
                  </a:cubicBezTo>
                  <a:cubicBezTo>
                    <a:pt x="53460" y="14847"/>
                    <a:pt x="52329" y="14550"/>
                    <a:pt x="51209" y="14276"/>
                  </a:cubicBezTo>
                  <a:cubicBezTo>
                    <a:pt x="51245" y="14252"/>
                    <a:pt x="51257" y="14240"/>
                    <a:pt x="51281" y="14228"/>
                  </a:cubicBezTo>
                  <a:cubicBezTo>
                    <a:pt x="52043" y="13740"/>
                    <a:pt x="52817" y="13252"/>
                    <a:pt x="53591" y="12787"/>
                  </a:cubicBezTo>
                  <a:close/>
                  <a:moveTo>
                    <a:pt x="64461" y="12692"/>
                  </a:moveTo>
                  <a:lnTo>
                    <a:pt x="66997" y="13323"/>
                  </a:lnTo>
                  <a:cubicBezTo>
                    <a:pt x="67211" y="13383"/>
                    <a:pt x="67711" y="13466"/>
                    <a:pt x="68128" y="13538"/>
                  </a:cubicBezTo>
                  <a:cubicBezTo>
                    <a:pt x="67116" y="14073"/>
                    <a:pt x="66140" y="14645"/>
                    <a:pt x="65152" y="15240"/>
                  </a:cubicBezTo>
                  <a:cubicBezTo>
                    <a:pt x="64342" y="14764"/>
                    <a:pt x="63270" y="14490"/>
                    <a:pt x="62211" y="14288"/>
                  </a:cubicBezTo>
                  <a:cubicBezTo>
                    <a:pt x="62985" y="13776"/>
                    <a:pt x="63747" y="13264"/>
                    <a:pt x="64461" y="12692"/>
                  </a:cubicBezTo>
                  <a:close/>
                  <a:moveTo>
                    <a:pt x="36553" y="13407"/>
                  </a:moveTo>
                  <a:lnTo>
                    <a:pt x="39279" y="14121"/>
                  </a:lnTo>
                  <a:cubicBezTo>
                    <a:pt x="38660" y="14490"/>
                    <a:pt x="38053" y="14883"/>
                    <a:pt x="37493" y="15300"/>
                  </a:cubicBezTo>
                  <a:cubicBezTo>
                    <a:pt x="36458" y="15038"/>
                    <a:pt x="35434" y="14788"/>
                    <a:pt x="34410" y="14526"/>
                  </a:cubicBezTo>
                  <a:cubicBezTo>
                    <a:pt x="35136" y="14192"/>
                    <a:pt x="35850" y="13823"/>
                    <a:pt x="36553" y="13407"/>
                  </a:cubicBezTo>
                  <a:close/>
                  <a:moveTo>
                    <a:pt x="46483" y="13633"/>
                  </a:moveTo>
                  <a:cubicBezTo>
                    <a:pt x="47590" y="13930"/>
                    <a:pt x="48709" y="14204"/>
                    <a:pt x="49828" y="14502"/>
                  </a:cubicBezTo>
                  <a:cubicBezTo>
                    <a:pt x="49138" y="14919"/>
                    <a:pt x="48459" y="15323"/>
                    <a:pt x="47757" y="15728"/>
                  </a:cubicBezTo>
                  <a:cubicBezTo>
                    <a:pt x="46673" y="15431"/>
                    <a:pt x="45590" y="15145"/>
                    <a:pt x="44494" y="14847"/>
                  </a:cubicBezTo>
                  <a:cubicBezTo>
                    <a:pt x="45185" y="14466"/>
                    <a:pt x="45840" y="14049"/>
                    <a:pt x="46483" y="13633"/>
                  </a:cubicBezTo>
                  <a:close/>
                  <a:moveTo>
                    <a:pt x="57639" y="13823"/>
                  </a:moveTo>
                  <a:cubicBezTo>
                    <a:pt x="57877" y="13883"/>
                    <a:pt x="58103" y="13942"/>
                    <a:pt x="58341" y="14002"/>
                  </a:cubicBezTo>
                  <a:cubicBezTo>
                    <a:pt x="59115" y="14216"/>
                    <a:pt x="59901" y="14407"/>
                    <a:pt x="60675" y="14609"/>
                  </a:cubicBezTo>
                  <a:cubicBezTo>
                    <a:pt x="59972" y="15085"/>
                    <a:pt x="59282" y="15550"/>
                    <a:pt x="58567" y="16002"/>
                  </a:cubicBezTo>
                  <a:cubicBezTo>
                    <a:pt x="58508" y="16026"/>
                    <a:pt x="58448" y="16074"/>
                    <a:pt x="58389" y="16097"/>
                  </a:cubicBezTo>
                  <a:cubicBezTo>
                    <a:pt x="57936" y="16014"/>
                    <a:pt x="57520" y="15919"/>
                    <a:pt x="57139" y="15824"/>
                  </a:cubicBezTo>
                  <a:cubicBezTo>
                    <a:pt x="56508" y="15657"/>
                    <a:pt x="55889" y="15490"/>
                    <a:pt x="55246" y="15323"/>
                  </a:cubicBezTo>
                  <a:cubicBezTo>
                    <a:pt x="55317" y="15288"/>
                    <a:pt x="55377" y="15240"/>
                    <a:pt x="55448" y="15192"/>
                  </a:cubicBezTo>
                  <a:cubicBezTo>
                    <a:pt x="56162" y="14728"/>
                    <a:pt x="56912" y="14288"/>
                    <a:pt x="57639" y="13823"/>
                  </a:cubicBezTo>
                  <a:close/>
                  <a:moveTo>
                    <a:pt x="40029" y="14335"/>
                  </a:moveTo>
                  <a:cubicBezTo>
                    <a:pt x="41018" y="14585"/>
                    <a:pt x="41994" y="14847"/>
                    <a:pt x="42994" y="15109"/>
                  </a:cubicBezTo>
                  <a:cubicBezTo>
                    <a:pt x="42399" y="15466"/>
                    <a:pt x="41815" y="15847"/>
                    <a:pt x="41268" y="16252"/>
                  </a:cubicBezTo>
                  <a:cubicBezTo>
                    <a:pt x="40744" y="16121"/>
                    <a:pt x="40196" y="15978"/>
                    <a:pt x="39660" y="15847"/>
                  </a:cubicBezTo>
                  <a:lnTo>
                    <a:pt x="37874" y="15407"/>
                  </a:lnTo>
                  <a:cubicBezTo>
                    <a:pt x="38601" y="15085"/>
                    <a:pt x="39339" y="14728"/>
                    <a:pt x="40029" y="14335"/>
                  </a:cubicBezTo>
                  <a:close/>
                  <a:moveTo>
                    <a:pt x="50531" y="14692"/>
                  </a:moveTo>
                  <a:cubicBezTo>
                    <a:pt x="51638" y="14990"/>
                    <a:pt x="52757" y="15264"/>
                    <a:pt x="53876" y="15562"/>
                  </a:cubicBezTo>
                  <a:cubicBezTo>
                    <a:pt x="53174" y="15978"/>
                    <a:pt x="52471" y="16395"/>
                    <a:pt x="51781" y="16836"/>
                  </a:cubicBezTo>
                  <a:cubicBezTo>
                    <a:pt x="50697" y="16538"/>
                    <a:pt x="49614" y="16240"/>
                    <a:pt x="48530" y="15954"/>
                  </a:cubicBezTo>
                  <a:cubicBezTo>
                    <a:pt x="49221" y="15538"/>
                    <a:pt x="49876" y="15121"/>
                    <a:pt x="50531" y="14692"/>
                  </a:cubicBezTo>
                  <a:close/>
                  <a:moveTo>
                    <a:pt x="61437" y="14776"/>
                  </a:moveTo>
                  <a:cubicBezTo>
                    <a:pt x="62032" y="14931"/>
                    <a:pt x="62627" y="15085"/>
                    <a:pt x="63223" y="15240"/>
                  </a:cubicBezTo>
                  <a:cubicBezTo>
                    <a:pt x="63568" y="15323"/>
                    <a:pt x="64235" y="15407"/>
                    <a:pt x="64711" y="15502"/>
                  </a:cubicBezTo>
                  <a:cubicBezTo>
                    <a:pt x="63985" y="15978"/>
                    <a:pt x="63247" y="16455"/>
                    <a:pt x="62532" y="16931"/>
                  </a:cubicBezTo>
                  <a:cubicBezTo>
                    <a:pt x="62389" y="17038"/>
                    <a:pt x="62223" y="17133"/>
                    <a:pt x="62080" y="17228"/>
                  </a:cubicBezTo>
                  <a:cubicBezTo>
                    <a:pt x="61258" y="16740"/>
                    <a:pt x="60175" y="16455"/>
                    <a:pt x="59115" y="16240"/>
                  </a:cubicBezTo>
                  <a:cubicBezTo>
                    <a:pt x="59234" y="16157"/>
                    <a:pt x="59341" y="16085"/>
                    <a:pt x="59460" y="16014"/>
                  </a:cubicBezTo>
                  <a:cubicBezTo>
                    <a:pt x="60115" y="15597"/>
                    <a:pt x="60770" y="15192"/>
                    <a:pt x="61437" y="14776"/>
                  </a:cubicBezTo>
                  <a:close/>
                  <a:moveTo>
                    <a:pt x="43768" y="15300"/>
                  </a:moveTo>
                  <a:cubicBezTo>
                    <a:pt x="44875" y="15585"/>
                    <a:pt x="45971" y="15883"/>
                    <a:pt x="47078" y="16157"/>
                  </a:cubicBezTo>
                  <a:cubicBezTo>
                    <a:pt x="46494" y="16514"/>
                    <a:pt x="45923" y="16871"/>
                    <a:pt x="45375" y="17276"/>
                  </a:cubicBezTo>
                  <a:cubicBezTo>
                    <a:pt x="44125" y="16967"/>
                    <a:pt x="42887" y="16657"/>
                    <a:pt x="41661" y="16335"/>
                  </a:cubicBezTo>
                  <a:cubicBezTo>
                    <a:pt x="42363" y="16038"/>
                    <a:pt x="43065" y="15681"/>
                    <a:pt x="43768" y="15300"/>
                  </a:cubicBezTo>
                  <a:close/>
                  <a:moveTo>
                    <a:pt x="54579" y="15740"/>
                  </a:moveTo>
                  <a:cubicBezTo>
                    <a:pt x="54817" y="15800"/>
                    <a:pt x="55067" y="15883"/>
                    <a:pt x="55305" y="15931"/>
                  </a:cubicBezTo>
                  <a:cubicBezTo>
                    <a:pt x="56079" y="16145"/>
                    <a:pt x="56841" y="16347"/>
                    <a:pt x="57615" y="16550"/>
                  </a:cubicBezTo>
                  <a:cubicBezTo>
                    <a:pt x="56901" y="16978"/>
                    <a:pt x="56186" y="17395"/>
                    <a:pt x="55472" y="17824"/>
                  </a:cubicBezTo>
                  <a:cubicBezTo>
                    <a:pt x="54495" y="17562"/>
                    <a:pt x="53531" y="17288"/>
                    <a:pt x="52555" y="17026"/>
                  </a:cubicBezTo>
                  <a:cubicBezTo>
                    <a:pt x="53245" y="16621"/>
                    <a:pt x="53924" y="16193"/>
                    <a:pt x="54579" y="15740"/>
                  </a:cubicBezTo>
                  <a:close/>
                  <a:moveTo>
                    <a:pt x="47816" y="16371"/>
                  </a:moveTo>
                  <a:cubicBezTo>
                    <a:pt x="48911" y="16657"/>
                    <a:pt x="50019" y="16955"/>
                    <a:pt x="51102" y="17228"/>
                  </a:cubicBezTo>
                  <a:cubicBezTo>
                    <a:pt x="50543" y="17574"/>
                    <a:pt x="49995" y="17943"/>
                    <a:pt x="49459" y="18324"/>
                  </a:cubicBezTo>
                  <a:cubicBezTo>
                    <a:pt x="48269" y="18026"/>
                    <a:pt x="47042" y="17705"/>
                    <a:pt x="45828" y="17395"/>
                  </a:cubicBezTo>
                  <a:cubicBezTo>
                    <a:pt x="46506" y="17097"/>
                    <a:pt x="47161" y="16740"/>
                    <a:pt x="47816" y="16371"/>
                  </a:cubicBezTo>
                  <a:close/>
                  <a:moveTo>
                    <a:pt x="58341" y="16740"/>
                  </a:moveTo>
                  <a:lnTo>
                    <a:pt x="60032" y="17193"/>
                  </a:lnTo>
                  <a:cubicBezTo>
                    <a:pt x="60413" y="17288"/>
                    <a:pt x="61163" y="17371"/>
                    <a:pt x="61675" y="17502"/>
                  </a:cubicBezTo>
                  <a:cubicBezTo>
                    <a:pt x="60913" y="17979"/>
                    <a:pt x="60139" y="18443"/>
                    <a:pt x="59413" y="18931"/>
                  </a:cubicBezTo>
                  <a:cubicBezTo>
                    <a:pt x="58353" y="18633"/>
                    <a:pt x="57293" y="18348"/>
                    <a:pt x="56246" y="18050"/>
                  </a:cubicBezTo>
                  <a:cubicBezTo>
                    <a:pt x="56960" y="17633"/>
                    <a:pt x="57639" y="17193"/>
                    <a:pt x="58341" y="16740"/>
                  </a:cubicBezTo>
                  <a:close/>
                  <a:moveTo>
                    <a:pt x="51900" y="17443"/>
                  </a:moveTo>
                  <a:cubicBezTo>
                    <a:pt x="51936" y="17455"/>
                    <a:pt x="51971" y="17455"/>
                    <a:pt x="52019" y="17467"/>
                  </a:cubicBezTo>
                  <a:cubicBezTo>
                    <a:pt x="52971" y="17729"/>
                    <a:pt x="53936" y="17967"/>
                    <a:pt x="54900" y="18205"/>
                  </a:cubicBezTo>
                  <a:cubicBezTo>
                    <a:pt x="54353" y="18538"/>
                    <a:pt x="53805" y="18895"/>
                    <a:pt x="53281" y="19288"/>
                  </a:cubicBezTo>
                  <a:cubicBezTo>
                    <a:pt x="52995" y="19229"/>
                    <a:pt x="52745" y="19169"/>
                    <a:pt x="52507" y="19110"/>
                  </a:cubicBezTo>
                  <a:cubicBezTo>
                    <a:pt x="51662" y="18883"/>
                    <a:pt x="50805" y="18681"/>
                    <a:pt x="49959" y="18455"/>
                  </a:cubicBezTo>
                  <a:cubicBezTo>
                    <a:pt x="50614" y="18157"/>
                    <a:pt x="51269" y="17812"/>
                    <a:pt x="51900" y="17443"/>
                  </a:cubicBezTo>
                  <a:close/>
                  <a:moveTo>
                    <a:pt x="55662" y="18395"/>
                  </a:moveTo>
                  <a:cubicBezTo>
                    <a:pt x="56781" y="18657"/>
                    <a:pt x="57877" y="18943"/>
                    <a:pt x="58960" y="19241"/>
                  </a:cubicBezTo>
                  <a:cubicBezTo>
                    <a:pt x="58413" y="19634"/>
                    <a:pt x="57770" y="19967"/>
                    <a:pt x="57293" y="20443"/>
                  </a:cubicBezTo>
                  <a:cubicBezTo>
                    <a:pt x="56400" y="20003"/>
                    <a:pt x="55019" y="19669"/>
                    <a:pt x="53662" y="19372"/>
                  </a:cubicBezTo>
                  <a:cubicBezTo>
                    <a:pt x="54353" y="19098"/>
                    <a:pt x="55007" y="18752"/>
                    <a:pt x="55662" y="18395"/>
                  </a:cubicBezTo>
                  <a:close/>
                  <a:moveTo>
                    <a:pt x="12311" y="0"/>
                  </a:moveTo>
                  <a:cubicBezTo>
                    <a:pt x="12251" y="0"/>
                    <a:pt x="12209" y="4"/>
                    <a:pt x="12193" y="12"/>
                  </a:cubicBezTo>
                  <a:cubicBezTo>
                    <a:pt x="12169" y="24"/>
                    <a:pt x="12145" y="24"/>
                    <a:pt x="12133" y="48"/>
                  </a:cubicBezTo>
                  <a:cubicBezTo>
                    <a:pt x="12133" y="48"/>
                    <a:pt x="12109" y="48"/>
                    <a:pt x="12109" y="60"/>
                  </a:cubicBezTo>
                  <a:cubicBezTo>
                    <a:pt x="9895" y="1096"/>
                    <a:pt x="7704" y="2227"/>
                    <a:pt x="5561" y="3405"/>
                  </a:cubicBezTo>
                  <a:cubicBezTo>
                    <a:pt x="3906" y="4310"/>
                    <a:pt x="1965" y="5167"/>
                    <a:pt x="524" y="6430"/>
                  </a:cubicBezTo>
                  <a:cubicBezTo>
                    <a:pt x="441" y="6501"/>
                    <a:pt x="1" y="6834"/>
                    <a:pt x="60" y="6846"/>
                  </a:cubicBezTo>
                  <a:cubicBezTo>
                    <a:pt x="132" y="6870"/>
                    <a:pt x="441" y="6977"/>
                    <a:pt x="524" y="6989"/>
                  </a:cubicBezTo>
                  <a:cubicBezTo>
                    <a:pt x="17288" y="10751"/>
                    <a:pt x="33874" y="15133"/>
                    <a:pt x="50531" y="19419"/>
                  </a:cubicBezTo>
                  <a:cubicBezTo>
                    <a:pt x="52114" y="19824"/>
                    <a:pt x="53698" y="20241"/>
                    <a:pt x="55293" y="20657"/>
                  </a:cubicBezTo>
                  <a:cubicBezTo>
                    <a:pt x="55710" y="20765"/>
                    <a:pt x="57162" y="21027"/>
                    <a:pt x="57174" y="21027"/>
                  </a:cubicBezTo>
                  <a:cubicBezTo>
                    <a:pt x="57193" y="21038"/>
                    <a:pt x="57217" y="21044"/>
                    <a:pt x="57246" y="21044"/>
                  </a:cubicBezTo>
                  <a:cubicBezTo>
                    <a:pt x="57558" y="21044"/>
                    <a:pt x="58398" y="20379"/>
                    <a:pt x="58758" y="20193"/>
                  </a:cubicBezTo>
                  <a:cubicBezTo>
                    <a:pt x="60199" y="19443"/>
                    <a:pt x="61544" y="18312"/>
                    <a:pt x="62830" y="17467"/>
                  </a:cubicBezTo>
                  <a:cubicBezTo>
                    <a:pt x="64890" y="16109"/>
                    <a:pt x="66961" y="14859"/>
                    <a:pt x="69164" y="13776"/>
                  </a:cubicBezTo>
                  <a:cubicBezTo>
                    <a:pt x="69295" y="13692"/>
                    <a:pt x="69343" y="13549"/>
                    <a:pt x="69307" y="13418"/>
                  </a:cubicBezTo>
                  <a:cubicBezTo>
                    <a:pt x="69307" y="13383"/>
                    <a:pt x="69271" y="13311"/>
                    <a:pt x="69235" y="13287"/>
                  </a:cubicBezTo>
                  <a:cubicBezTo>
                    <a:pt x="69188" y="13228"/>
                    <a:pt x="69128" y="13204"/>
                    <a:pt x="69069" y="13168"/>
                  </a:cubicBezTo>
                  <a:cubicBezTo>
                    <a:pt x="67926" y="12502"/>
                    <a:pt x="65675" y="12192"/>
                    <a:pt x="64235" y="11835"/>
                  </a:cubicBezTo>
                  <a:cubicBezTo>
                    <a:pt x="59937" y="10775"/>
                    <a:pt x="55627" y="9751"/>
                    <a:pt x="51328" y="8715"/>
                  </a:cubicBezTo>
                  <a:cubicBezTo>
                    <a:pt x="41196" y="6299"/>
                    <a:pt x="31040" y="3882"/>
                    <a:pt x="20860" y="1619"/>
                  </a:cubicBezTo>
                  <a:cubicBezTo>
                    <a:pt x="18515" y="1096"/>
                    <a:pt x="16014" y="357"/>
                    <a:pt x="13574" y="107"/>
                  </a:cubicBezTo>
                  <a:cubicBezTo>
                    <a:pt x="13260" y="78"/>
                    <a:pt x="12591" y="0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4316;p50"/>
            <p:cNvSpPr/>
            <p:nvPr/>
          </p:nvSpPr>
          <p:spPr>
            <a:xfrm>
              <a:off x="4257600" y="2549375"/>
              <a:ext cx="96825" cy="112800"/>
            </a:xfrm>
            <a:custGeom>
              <a:avLst/>
              <a:gdLst/>
              <a:ahLst/>
              <a:cxnLst/>
              <a:rect l="l" t="t" r="r" b="b"/>
              <a:pathLst>
                <a:path w="3873" h="4512" extrusionOk="0">
                  <a:moveTo>
                    <a:pt x="789" y="900"/>
                  </a:moveTo>
                  <a:cubicBezTo>
                    <a:pt x="1122" y="1067"/>
                    <a:pt x="1479" y="1198"/>
                    <a:pt x="1813" y="1341"/>
                  </a:cubicBezTo>
                  <a:cubicBezTo>
                    <a:pt x="1777" y="1365"/>
                    <a:pt x="1729" y="1377"/>
                    <a:pt x="1694" y="1412"/>
                  </a:cubicBezTo>
                  <a:cubicBezTo>
                    <a:pt x="1527" y="1412"/>
                    <a:pt x="1420" y="1484"/>
                    <a:pt x="1337" y="1615"/>
                  </a:cubicBezTo>
                  <a:cubicBezTo>
                    <a:pt x="1134" y="1758"/>
                    <a:pt x="920" y="1889"/>
                    <a:pt x="729" y="2032"/>
                  </a:cubicBezTo>
                  <a:cubicBezTo>
                    <a:pt x="765" y="1662"/>
                    <a:pt x="777" y="1281"/>
                    <a:pt x="789" y="900"/>
                  </a:cubicBezTo>
                  <a:close/>
                  <a:moveTo>
                    <a:pt x="1872" y="2139"/>
                  </a:moveTo>
                  <a:cubicBezTo>
                    <a:pt x="2087" y="2317"/>
                    <a:pt x="2313" y="2591"/>
                    <a:pt x="2432" y="2686"/>
                  </a:cubicBezTo>
                  <a:cubicBezTo>
                    <a:pt x="2551" y="2794"/>
                    <a:pt x="2670" y="2913"/>
                    <a:pt x="2789" y="3020"/>
                  </a:cubicBezTo>
                  <a:cubicBezTo>
                    <a:pt x="2861" y="3079"/>
                    <a:pt x="2932" y="3151"/>
                    <a:pt x="3003" y="3210"/>
                  </a:cubicBezTo>
                  <a:cubicBezTo>
                    <a:pt x="3122" y="3210"/>
                    <a:pt x="3146" y="3210"/>
                    <a:pt x="3039" y="3246"/>
                  </a:cubicBezTo>
                  <a:cubicBezTo>
                    <a:pt x="2861" y="3377"/>
                    <a:pt x="2563" y="3425"/>
                    <a:pt x="2349" y="3567"/>
                  </a:cubicBezTo>
                  <a:cubicBezTo>
                    <a:pt x="2313" y="3591"/>
                    <a:pt x="2265" y="3639"/>
                    <a:pt x="2218" y="3687"/>
                  </a:cubicBezTo>
                  <a:cubicBezTo>
                    <a:pt x="2075" y="3186"/>
                    <a:pt x="1872" y="2734"/>
                    <a:pt x="1622" y="2270"/>
                  </a:cubicBezTo>
                  <a:cubicBezTo>
                    <a:pt x="1718" y="2234"/>
                    <a:pt x="1789" y="2186"/>
                    <a:pt x="1872" y="2139"/>
                  </a:cubicBezTo>
                  <a:close/>
                  <a:moveTo>
                    <a:pt x="458" y="1"/>
                  </a:moveTo>
                  <a:cubicBezTo>
                    <a:pt x="282" y="1"/>
                    <a:pt x="113" y="133"/>
                    <a:pt x="122" y="341"/>
                  </a:cubicBezTo>
                  <a:cubicBezTo>
                    <a:pt x="146" y="984"/>
                    <a:pt x="134" y="1639"/>
                    <a:pt x="86" y="2270"/>
                  </a:cubicBezTo>
                  <a:cubicBezTo>
                    <a:pt x="86" y="2377"/>
                    <a:pt x="122" y="2448"/>
                    <a:pt x="170" y="2496"/>
                  </a:cubicBezTo>
                  <a:cubicBezTo>
                    <a:pt x="146" y="2508"/>
                    <a:pt x="122" y="2532"/>
                    <a:pt x="110" y="2555"/>
                  </a:cubicBezTo>
                  <a:cubicBezTo>
                    <a:pt x="1" y="2665"/>
                    <a:pt x="93" y="2845"/>
                    <a:pt x="229" y="2845"/>
                  </a:cubicBezTo>
                  <a:cubicBezTo>
                    <a:pt x="241" y="2845"/>
                    <a:pt x="253" y="2844"/>
                    <a:pt x="265" y="2841"/>
                  </a:cubicBezTo>
                  <a:cubicBezTo>
                    <a:pt x="622" y="2734"/>
                    <a:pt x="967" y="2579"/>
                    <a:pt x="1313" y="2401"/>
                  </a:cubicBezTo>
                  <a:cubicBezTo>
                    <a:pt x="1515" y="3032"/>
                    <a:pt x="1670" y="3675"/>
                    <a:pt x="1801" y="4318"/>
                  </a:cubicBezTo>
                  <a:cubicBezTo>
                    <a:pt x="1832" y="4449"/>
                    <a:pt x="1936" y="4512"/>
                    <a:pt x="2047" y="4512"/>
                  </a:cubicBezTo>
                  <a:cubicBezTo>
                    <a:pt x="2146" y="4512"/>
                    <a:pt x="2251" y="4461"/>
                    <a:pt x="2313" y="4365"/>
                  </a:cubicBezTo>
                  <a:cubicBezTo>
                    <a:pt x="2503" y="4091"/>
                    <a:pt x="2765" y="3877"/>
                    <a:pt x="3099" y="3746"/>
                  </a:cubicBezTo>
                  <a:cubicBezTo>
                    <a:pt x="3242" y="3687"/>
                    <a:pt x="3456" y="3651"/>
                    <a:pt x="3551" y="3544"/>
                  </a:cubicBezTo>
                  <a:cubicBezTo>
                    <a:pt x="3873" y="3198"/>
                    <a:pt x="3396" y="2865"/>
                    <a:pt x="3158" y="2651"/>
                  </a:cubicBezTo>
                  <a:cubicBezTo>
                    <a:pt x="2920" y="2424"/>
                    <a:pt x="2682" y="2198"/>
                    <a:pt x="2444" y="1960"/>
                  </a:cubicBezTo>
                  <a:cubicBezTo>
                    <a:pt x="2408" y="1936"/>
                    <a:pt x="2384" y="1889"/>
                    <a:pt x="2337" y="1853"/>
                  </a:cubicBezTo>
                  <a:cubicBezTo>
                    <a:pt x="2515" y="1758"/>
                    <a:pt x="2706" y="1639"/>
                    <a:pt x="2884" y="1532"/>
                  </a:cubicBezTo>
                  <a:cubicBezTo>
                    <a:pt x="3146" y="1377"/>
                    <a:pt x="3111" y="948"/>
                    <a:pt x="2801" y="877"/>
                  </a:cubicBezTo>
                  <a:cubicBezTo>
                    <a:pt x="2039" y="698"/>
                    <a:pt x="1313" y="424"/>
                    <a:pt x="622" y="43"/>
                  </a:cubicBezTo>
                  <a:cubicBezTo>
                    <a:pt x="570" y="14"/>
                    <a:pt x="514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96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208128" y="230328"/>
            <a:ext cx="2543963" cy="646331"/>
            <a:chOff x="304970" y="1233573"/>
            <a:chExt cx="2543963" cy="646331"/>
          </a:xfrm>
        </p:grpSpPr>
        <p:grpSp>
          <p:nvGrpSpPr>
            <p:cNvPr id="14" name="그룹 13"/>
            <p:cNvGrpSpPr/>
            <p:nvPr/>
          </p:nvGrpSpPr>
          <p:grpSpPr>
            <a:xfrm>
              <a:off x="304970" y="1233573"/>
              <a:ext cx="2543963" cy="646331"/>
              <a:chOff x="3841447" y="55145"/>
              <a:chExt cx="2114628" cy="586104"/>
            </a:xfrm>
          </p:grpSpPr>
          <p:sp>
            <p:nvSpPr>
              <p:cNvPr id="16" name="L 도형 15"/>
              <p:cNvSpPr/>
              <p:nvPr/>
            </p:nvSpPr>
            <p:spPr>
              <a:xfrm rot="2601725">
                <a:off x="4147880" y="164867"/>
                <a:ext cx="350594" cy="350596"/>
              </a:xfrm>
              <a:prstGeom prst="corner">
                <a:avLst>
                  <a:gd name="adj1" fmla="val 22360"/>
                  <a:gd name="adj2" fmla="val 22344"/>
                </a:avLst>
              </a:prstGeom>
              <a:solidFill>
                <a:schemeClr val="accent2"/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841447" y="55145"/>
                <a:ext cx="2114628" cy="5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 smtClean="0">
                    <a:latin typeface="HY동녘M" panose="02030600000101010101" pitchFamily="18" charset="-127"/>
                    <a:ea typeface="HY동녘M" panose="02030600000101010101" pitchFamily="18" charset="-127"/>
                  </a:rPr>
                  <a:t>HTML</a:t>
                </a:r>
                <a:endParaRPr lang="ko-KR" altLang="en-US" sz="3600" dirty="0">
                  <a:latin typeface="HY동녘M" panose="02030600000101010101" pitchFamily="18" charset="-127"/>
                  <a:ea typeface="HY동녘M" panose="02030600000101010101" pitchFamily="18" charset="-127"/>
                </a:endParaRPr>
              </a:p>
            </p:txBody>
          </p:sp>
        </p:grpSp>
        <p:sp>
          <p:nvSpPr>
            <p:cNvPr id="15" name="L 도형 14"/>
            <p:cNvSpPr/>
            <p:nvPr/>
          </p:nvSpPr>
          <p:spPr>
            <a:xfrm rot="13500000">
              <a:off x="2117098" y="1334605"/>
              <a:ext cx="380616" cy="38662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chemeClr val="accent2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3" y="1168399"/>
            <a:ext cx="4518675" cy="38025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14" y="1168399"/>
            <a:ext cx="2486372" cy="302937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132466" y="230328"/>
            <a:ext cx="1827099" cy="646331"/>
            <a:chOff x="5675266" y="230328"/>
            <a:chExt cx="1827099" cy="646331"/>
          </a:xfrm>
        </p:grpSpPr>
        <p:sp>
          <p:nvSpPr>
            <p:cNvPr id="23" name="L 도형 22"/>
            <p:cNvSpPr/>
            <p:nvPr/>
          </p:nvSpPr>
          <p:spPr>
            <a:xfrm rot="2601725">
              <a:off x="5675266" y="351325"/>
              <a:ext cx="421775" cy="38662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0C0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7022" y="230328"/>
              <a:ext cx="1783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CSS</a:t>
              </a:r>
              <a:endParaRPr lang="ko-KR" altLang="en-US" sz="36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2" name="L 도형 21"/>
            <p:cNvSpPr/>
            <p:nvPr/>
          </p:nvSpPr>
          <p:spPr>
            <a:xfrm rot="13500000">
              <a:off x="7118746" y="331360"/>
              <a:ext cx="380616" cy="38662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0C0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3758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01" y="495300"/>
            <a:ext cx="3802246" cy="73254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91286" y="144574"/>
            <a:ext cx="1448076" cy="523220"/>
            <a:chOff x="3649693" y="184747"/>
            <a:chExt cx="1333854" cy="523220"/>
          </a:xfrm>
        </p:grpSpPr>
        <p:sp>
          <p:nvSpPr>
            <p:cNvPr id="7" name="L 도형 6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L 도형 7"/>
            <p:cNvSpPr/>
            <p:nvPr/>
          </p:nvSpPr>
          <p:spPr>
            <a:xfrm rot="13500000">
              <a:off x="4824654" y="265659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1448" y="184747"/>
              <a:ext cx="950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변수 선언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01" y="1672100"/>
            <a:ext cx="3833251" cy="78756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128568" y="1321130"/>
            <a:ext cx="1605597" cy="523220"/>
            <a:chOff x="3649693" y="184747"/>
            <a:chExt cx="1333854" cy="523220"/>
          </a:xfrm>
        </p:grpSpPr>
        <p:sp>
          <p:nvSpPr>
            <p:cNvPr id="12" name="L 도형 11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L 도형 12"/>
            <p:cNvSpPr/>
            <p:nvPr/>
          </p:nvSpPr>
          <p:spPr>
            <a:xfrm rot="13500000">
              <a:off x="4824654" y="265659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41448" y="184747"/>
              <a:ext cx="950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초기화 함수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14865" y="2547610"/>
            <a:ext cx="2232948" cy="307777"/>
            <a:chOff x="3649693" y="184747"/>
            <a:chExt cx="2056816" cy="307777"/>
          </a:xfrm>
        </p:grpSpPr>
        <p:sp>
          <p:nvSpPr>
            <p:cNvPr id="17" name="L 도형 16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L 도형 17"/>
            <p:cNvSpPr/>
            <p:nvPr/>
          </p:nvSpPr>
          <p:spPr>
            <a:xfrm rot="13500000">
              <a:off x="5349971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41447" y="184747"/>
              <a:ext cx="186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keyup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 event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함수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201" y="2921975"/>
            <a:ext cx="4034332" cy="212863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95936" y="344628"/>
            <a:ext cx="3084835" cy="646331"/>
            <a:chOff x="123231" y="1233573"/>
            <a:chExt cx="3084835" cy="646331"/>
          </a:xfrm>
        </p:grpSpPr>
        <p:grpSp>
          <p:nvGrpSpPr>
            <p:cNvPr id="81" name="그룹 80"/>
            <p:cNvGrpSpPr/>
            <p:nvPr/>
          </p:nvGrpSpPr>
          <p:grpSpPr>
            <a:xfrm>
              <a:off x="123231" y="1233573"/>
              <a:ext cx="2830583" cy="646331"/>
              <a:chOff x="3690379" y="55145"/>
              <a:chExt cx="2352876" cy="586104"/>
            </a:xfrm>
          </p:grpSpPr>
          <p:sp>
            <p:nvSpPr>
              <p:cNvPr id="82" name="L 도형 81"/>
              <p:cNvSpPr/>
              <p:nvPr/>
            </p:nvSpPr>
            <p:spPr>
              <a:xfrm rot="2601725">
                <a:off x="3690379" y="164867"/>
                <a:ext cx="350594" cy="350596"/>
              </a:xfrm>
              <a:prstGeom prst="corner">
                <a:avLst>
                  <a:gd name="adj1" fmla="val 22360"/>
                  <a:gd name="adj2" fmla="val 22344"/>
                </a:avLst>
              </a:prstGeom>
              <a:solidFill>
                <a:srgbClr val="FFC000"/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928627" y="55145"/>
                <a:ext cx="2114628" cy="5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latin typeface="HY동녘M" panose="02030600000101010101" pitchFamily="18" charset="-127"/>
                    <a:ea typeface="HY동녘M" panose="02030600000101010101" pitchFamily="18" charset="-127"/>
                  </a:rPr>
                  <a:t>JavaScript</a:t>
                </a:r>
                <a:endParaRPr lang="ko-KR" altLang="en-US" sz="3600" dirty="0">
                  <a:latin typeface="HY동녘M" panose="02030600000101010101" pitchFamily="18" charset="-127"/>
                  <a:ea typeface="HY동녘M" panose="02030600000101010101" pitchFamily="18" charset="-127"/>
                </a:endParaRPr>
              </a:p>
            </p:txBody>
          </p:sp>
        </p:grpSp>
        <p:sp>
          <p:nvSpPr>
            <p:cNvPr id="85" name="L 도형 84"/>
            <p:cNvSpPr/>
            <p:nvPr/>
          </p:nvSpPr>
          <p:spPr>
            <a:xfrm rot="13500000">
              <a:off x="2824447" y="1334606"/>
              <a:ext cx="380616" cy="38662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FFC000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sp>
        <p:nvSpPr>
          <p:cNvPr id="86" name="Google Shape;477;p31"/>
          <p:cNvSpPr/>
          <p:nvPr/>
        </p:nvSpPr>
        <p:spPr>
          <a:xfrm rot="537707">
            <a:off x="385716" y="2175051"/>
            <a:ext cx="2827215" cy="2339258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82;p31"/>
          <p:cNvSpPr/>
          <p:nvPr/>
        </p:nvSpPr>
        <p:spPr>
          <a:xfrm rot="537707">
            <a:off x="385716" y="2100014"/>
            <a:ext cx="2827215" cy="2339258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545641" y="402077"/>
            <a:ext cx="2018378" cy="307777"/>
            <a:chOff x="3649693" y="184747"/>
            <a:chExt cx="1859171" cy="307777"/>
          </a:xfrm>
        </p:grpSpPr>
        <p:sp>
          <p:nvSpPr>
            <p:cNvPr id="21" name="L 도형 20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L 도형 21"/>
            <p:cNvSpPr/>
            <p:nvPr/>
          </p:nvSpPr>
          <p:spPr>
            <a:xfrm rot="13500000">
              <a:off x="5349971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41448" y="184747"/>
              <a:ext cx="1475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click event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함수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13" y="495300"/>
            <a:ext cx="3042829" cy="450073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316353" y="94300"/>
            <a:ext cx="2128861" cy="307777"/>
            <a:chOff x="3649693" y="154264"/>
            <a:chExt cx="1960939" cy="307777"/>
          </a:xfrm>
        </p:grpSpPr>
        <p:sp>
          <p:nvSpPr>
            <p:cNvPr id="30" name="L 도형 29"/>
            <p:cNvSpPr/>
            <p:nvPr/>
          </p:nvSpPr>
          <p:spPr>
            <a:xfrm rot="2601725">
              <a:off x="3649693" y="265614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L 도형 30"/>
            <p:cNvSpPr/>
            <p:nvPr/>
          </p:nvSpPr>
          <p:spPr>
            <a:xfrm rot="13500000">
              <a:off x="5349971" y="265658"/>
              <a:ext cx="158893" cy="158893"/>
            </a:xfrm>
            <a:prstGeom prst="corner">
              <a:avLst>
                <a:gd name="adj1" fmla="val 22360"/>
                <a:gd name="adj2" fmla="val 22344"/>
              </a:avLst>
            </a:prstGeom>
            <a:solidFill>
              <a:srgbClr val="007D85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45570" y="154264"/>
              <a:ext cx="1865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findImg</a:t>
              </a:r>
              <a:r>
                <a:rPr lang="en-US" altLang="ko-KR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() </a:t>
              </a: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함수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  <p:sp>
        <p:nvSpPr>
          <p:cNvPr id="33" name="Google Shape;478;p31"/>
          <p:cNvSpPr/>
          <p:nvPr/>
        </p:nvSpPr>
        <p:spPr>
          <a:xfrm rot="1800000">
            <a:off x="1180928" y="270789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83;p31"/>
          <p:cNvSpPr/>
          <p:nvPr/>
        </p:nvSpPr>
        <p:spPr>
          <a:xfrm rot="1800000">
            <a:off x="1180928" y="263285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2" y="867844"/>
            <a:ext cx="3028316" cy="20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사용자 지정 1">
      <a:majorFont>
        <a:latin typeface="Arial"/>
        <a:ea typeface="HY동녘M"/>
        <a:cs typeface=""/>
      </a:majorFont>
      <a:minorFont>
        <a:latin typeface="Arial"/>
        <a:ea typeface="HY동녘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101</Words>
  <Application>Microsoft Office PowerPoint</Application>
  <PresentationFormat>화면 슬라이드 쇼(16:9)</PresentationFormat>
  <Paragraphs>40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Nunito Light</vt:lpstr>
      <vt:lpstr>Livvic</vt:lpstr>
      <vt:lpstr>HY동녘M</vt:lpstr>
      <vt:lpstr>Berkshire Swash</vt:lpstr>
      <vt:lpstr>Merriweather</vt:lpstr>
      <vt:lpstr>Arial</vt:lpstr>
      <vt:lpstr>Writing History Thesis by Slidesgo</vt:lpstr>
      <vt:lpstr>나는 무슨 띠 일까?</vt:lpstr>
      <vt:lpstr>목차</vt:lpstr>
      <vt:lpstr>개요</vt:lpstr>
      <vt:lpstr>PowerPoint 프레젠테이션</vt:lpstr>
      <vt:lpstr>전체 구조</vt:lpstr>
      <vt:lpstr>상세 기능</vt:lpstr>
      <vt:lpstr>PowerPoint 프레젠테이션</vt:lpstr>
      <vt:lpstr>PowerPoint 프레젠테이션</vt:lpstr>
      <vt:lpstr>PowerPoint 프레젠테이션</vt:lpstr>
      <vt:lpstr>시연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나는 무슨 띠 일까?</dc:title>
  <cp:lastModifiedBy>KB</cp:lastModifiedBy>
  <cp:revision>20</cp:revision>
  <dcterms:modified xsi:type="dcterms:W3CDTF">2021-04-30T07:30:59Z</dcterms:modified>
</cp:coreProperties>
</file>