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2" r:id="rId2"/>
    <p:sldId id="263" r:id="rId3"/>
    <p:sldId id="264" r:id="rId4"/>
    <p:sldId id="265" r:id="rId5"/>
    <p:sldId id="307" r:id="rId6"/>
    <p:sldId id="313" r:id="rId7"/>
    <p:sldId id="314" r:id="rId8"/>
    <p:sldId id="308" r:id="rId9"/>
    <p:sldId id="309" r:id="rId10"/>
    <p:sldId id="310" r:id="rId11"/>
    <p:sldId id="311" r:id="rId12"/>
    <p:sldId id="275" r:id="rId13"/>
    <p:sldId id="266" r:id="rId14"/>
    <p:sldId id="268" r:id="rId15"/>
    <p:sldId id="303" r:id="rId16"/>
    <p:sldId id="270" r:id="rId17"/>
    <p:sldId id="315" r:id="rId18"/>
    <p:sldId id="305" r:id="rId19"/>
    <p:sldId id="274" r:id="rId20"/>
    <p:sldId id="304" r:id="rId21"/>
    <p:sldId id="317" r:id="rId22"/>
    <p:sldId id="306" r:id="rId23"/>
    <p:sldId id="276" r:id="rId24"/>
    <p:sldId id="278" r:id="rId25"/>
    <p:sldId id="290" r:id="rId26"/>
    <p:sldId id="316" r:id="rId27"/>
    <p:sldId id="300" r:id="rId28"/>
  </p:sldIdLst>
  <p:sldSz cx="12192000" cy="9144000"/>
  <p:notesSz cx="12192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>
      <p:cViewPr varScale="1">
        <p:scale>
          <a:sx n="57" d="100"/>
          <a:sy n="57" d="100"/>
        </p:scale>
        <p:origin x="102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5903C-406A-4A8E-912A-904082B39555}" type="datetimeFigureOut">
              <a:rPr lang="ko-KR" altLang="en-US" smtClean="0"/>
              <a:pPr/>
              <a:t>2022-01-17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4400550"/>
            <a:ext cx="97536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2832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8685213"/>
            <a:ext cx="52832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A0978-B6E1-4EF6-982C-6BA390C8B9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5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자기상관관계가 있으니까 모형이 부적합할 가능성이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고로 </a:t>
            </a:r>
            <a:r>
              <a:rPr lang="en-US" altLang="ko-KR" dirty="0" smtClean="0"/>
              <a:t>AIC</a:t>
            </a:r>
            <a:r>
              <a:rPr lang="ko-KR" altLang="en-US" dirty="0" smtClean="0"/>
              <a:t>와 오차 자기 상관과 잠정 모형에 대한 </a:t>
            </a:r>
            <a:r>
              <a:rPr lang="ko-KR" altLang="en-US" dirty="0" err="1" smtClean="0"/>
              <a:t>모수에</a:t>
            </a:r>
            <a:r>
              <a:rPr lang="ko-KR" altLang="en-US" dirty="0" smtClean="0"/>
              <a:t> 대한 추정 또한 </a:t>
            </a:r>
            <a:r>
              <a:rPr lang="ko-KR" altLang="en-US" dirty="0" err="1" smtClean="0"/>
              <a:t>실시해봐야함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A0978-B6E1-4EF6-982C-6BA390C8B9C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834640"/>
            <a:ext cx="103632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7370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536700" cy="9144000"/>
          </a:xfrm>
          <a:custGeom>
            <a:avLst/>
            <a:gdLst/>
            <a:ahLst/>
            <a:cxnLst/>
            <a:rect l="l" t="t" r="r" b="b"/>
            <a:pathLst>
              <a:path w="1536700" h="9144000">
                <a:moveTo>
                  <a:pt x="0" y="0"/>
                </a:moveTo>
                <a:lnTo>
                  <a:pt x="0" y="9144000"/>
                </a:lnTo>
                <a:lnTo>
                  <a:pt x="153670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DF9B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440607"/>
            <a:ext cx="958850" cy="5703570"/>
          </a:xfrm>
          <a:custGeom>
            <a:avLst/>
            <a:gdLst/>
            <a:ahLst/>
            <a:cxnLst/>
            <a:rect l="l" t="t" r="r" b="b"/>
            <a:pathLst>
              <a:path w="958850" h="5703570">
                <a:moveTo>
                  <a:pt x="0" y="0"/>
                </a:moveTo>
                <a:lnTo>
                  <a:pt x="0" y="5703392"/>
                </a:lnTo>
                <a:lnTo>
                  <a:pt x="958481" y="5703392"/>
                </a:lnTo>
                <a:lnTo>
                  <a:pt x="0" y="0"/>
                </a:lnTo>
                <a:close/>
              </a:path>
            </a:pathLst>
          </a:custGeom>
          <a:solidFill>
            <a:srgbClr val="C2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655300" y="0"/>
            <a:ext cx="1536700" cy="9144000"/>
          </a:xfrm>
          <a:custGeom>
            <a:avLst/>
            <a:gdLst/>
            <a:ahLst/>
            <a:cxnLst/>
            <a:rect l="l" t="t" r="r" b="b"/>
            <a:pathLst>
              <a:path w="1536700" h="9144000">
                <a:moveTo>
                  <a:pt x="1536700" y="0"/>
                </a:moveTo>
                <a:lnTo>
                  <a:pt x="0" y="0"/>
                </a:lnTo>
                <a:lnTo>
                  <a:pt x="1536700" y="9144000"/>
                </a:lnTo>
                <a:lnTo>
                  <a:pt x="1536700" y="0"/>
                </a:lnTo>
                <a:close/>
              </a:path>
            </a:pathLst>
          </a:custGeom>
          <a:solidFill>
            <a:srgbClr val="DF9B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233505" y="0"/>
            <a:ext cx="958850" cy="5703570"/>
          </a:xfrm>
          <a:custGeom>
            <a:avLst/>
            <a:gdLst/>
            <a:ahLst/>
            <a:cxnLst/>
            <a:rect l="l" t="t" r="r" b="b"/>
            <a:pathLst>
              <a:path w="958850" h="5703570">
                <a:moveTo>
                  <a:pt x="958494" y="0"/>
                </a:moveTo>
                <a:lnTo>
                  <a:pt x="0" y="0"/>
                </a:lnTo>
                <a:lnTo>
                  <a:pt x="958494" y="5703392"/>
                </a:lnTo>
                <a:lnTo>
                  <a:pt x="958494" y="0"/>
                </a:lnTo>
                <a:close/>
              </a:path>
            </a:pathLst>
          </a:custGeom>
          <a:solidFill>
            <a:srgbClr val="C2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667203" y="4078786"/>
            <a:ext cx="920750" cy="1274445"/>
          </a:xfrm>
          <a:custGeom>
            <a:avLst/>
            <a:gdLst/>
            <a:ahLst/>
            <a:cxnLst/>
            <a:rect l="l" t="t" r="r" b="b"/>
            <a:pathLst>
              <a:path w="920750" h="1274445">
                <a:moveTo>
                  <a:pt x="269307" y="0"/>
                </a:moveTo>
                <a:lnTo>
                  <a:pt x="224312" y="715"/>
                </a:lnTo>
                <a:lnTo>
                  <a:pt x="179165" y="4540"/>
                </a:lnTo>
                <a:lnTo>
                  <a:pt x="134013" y="11534"/>
                </a:lnTo>
                <a:lnTo>
                  <a:pt x="89004" y="21757"/>
                </a:lnTo>
                <a:lnTo>
                  <a:pt x="44284" y="35269"/>
                </a:lnTo>
                <a:lnTo>
                  <a:pt x="0" y="52130"/>
                </a:lnTo>
                <a:lnTo>
                  <a:pt x="515124" y="1274200"/>
                </a:lnTo>
                <a:lnTo>
                  <a:pt x="558115" y="1254271"/>
                </a:lnTo>
                <a:lnTo>
                  <a:pt x="599013" y="1231692"/>
                </a:lnTo>
                <a:lnTo>
                  <a:pt x="637760" y="1206609"/>
                </a:lnTo>
                <a:lnTo>
                  <a:pt x="674294" y="1179170"/>
                </a:lnTo>
                <a:lnTo>
                  <a:pt x="708556" y="1149522"/>
                </a:lnTo>
                <a:lnTo>
                  <a:pt x="740486" y="1117811"/>
                </a:lnTo>
                <a:lnTo>
                  <a:pt x="770025" y="1084184"/>
                </a:lnTo>
                <a:lnTo>
                  <a:pt x="797113" y="1048790"/>
                </a:lnTo>
                <a:lnTo>
                  <a:pt x="821689" y="1011774"/>
                </a:lnTo>
                <a:lnTo>
                  <a:pt x="843695" y="973283"/>
                </a:lnTo>
                <a:lnTo>
                  <a:pt x="863069" y="933465"/>
                </a:lnTo>
                <a:lnTo>
                  <a:pt x="879753" y="892466"/>
                </a:lnTo>
                <a:lnTo>
                  <a:pt x="893687" y="850434"/>
                </a:lnTo>
                <a:lnTo>
                  <a:pt x="904810" y="807516"/>
                </a:lnTo>
                <a:lnTo>
                  <a:pt x="913064" y="763857"/>
                </a:lnTo>
                <a:lnTo>
                  <a:pt x="918387" y="719607"/>
                </a:lnTo>
                <a:lnTo>
                  <a:pt x="920721" y="674911"/>
                </a:lnTo>
                <a:lnTo>
                  <a:pt x="920005" y="629916"/>
                </a:lnTo>
                <a:lnTo>
                  <a:pt x="916180" y="584770"/>
                </a:lnTo>
                <a:lnTo>
                  <a:pt x="909186" y="539619"/>
                </a:lnTo>
                <a:lnTo>
                  <a:pt x="898963" y="494610"/>
                </a:lnTo>
                <a:lnTo>
                  <a:pt x="885451" y="449891"/>
                </a:lnTo>
                <a:lnTo>
                  <a:pt x="868591" y="405609"/>
                </a:lnTo>
                <a:lnTo>
                  <a:pt x="848662" y="362616"/>
                </a:lnTo>
                <a:lnTo>
                  <a:pt x="826083" y="321717"/>
                </a:lnTo>
                <a:lnTo>
                  <a:pt x="801000" y="282969"/>
                </a:lnTo>
                <a:lnTo>
                  <a:pt x="773562" y="246434"/>
                </a:lnTo>
                <a:lnTo>
                  <a:pt x="743914" y="212171"/>
                </a:lnTo>
                <a:lnTo>
                  <a:pt x="712203" y="180239"/>
                </a:lnTo>
                <a:lnTo>
                  <a:pt x="678578" y="150699"/>
                </a:lnTo>
                <a:lnTo>
                  <a:pt x="643184" y="123611"/>
                </a:lnTo>
                <a:lnTo>
                  <a:pt x="606168" y="99034"/>
                </a:lnTo>
                <a:lnTo>
                  <a:pt x="567678" y="77028"/>
                </a:lnTo>
                <a:lnTo>
                  <a:pt x="527860" y="57653"/>
                </a:lnTo>
                <a:lnTo>
                  <a:pt x="486862" y="40968"/>
                </a:lnTo>
                <a:lnTo>
                  <a:pt x="444830" y="27034"/>
                </a:lnTo>
                <a:lnTo>
                  <a:pt x="401912" y="15911"/>
                </a:lnTo>
                <a:lnTo>
                  <a:pt x="358254" y="7657"/>
                </a:lnTo>
                <a:lnTo>
                  <a:pt x="314003" y="2333"/>
                </a:lnTo>
                <a:lnTo>
                  <a:pt x="269307" y="0"/>
                </a:lnTo>
                <a:close/>
              </a:path>
            </a:pathLst>
          </a:custGeom>
          <a:solidFill>
            <a:srgbClr val="F1E6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706827" y="4180837"/>
            <a:ext cx="779145" cy="1078230"/>
          </a:xfrm>
          <a:custGeom>
            <a:avLst/>
            <a:gdLst/>
            <a:ahLst/>
            <a:cxnLst/>
            <a:rect l="l" t="t" r="r" b="b"/>
            <a:pathLst>
              <a:path w="779145" h="1078229">
                <a:moveTo>
                  <a:pt x="229877" y="0"/>
                </a:moveTo>
                <a:lnTo>
                  <a:pt x="183778" y="900"/>
                </a:lnTo>
                <a:lnTo>
                  <a:pt x="137521" y="5668"/>
                </a:lnTo>
                <a:lnTo>
                  <a:pt x="91325" y="14392"/>
                </a:lnTo>
                <a:lnTo>
                  <a:pt x="45411" y="27163"/>
                </a:lnTo>
                <a:lnTo>
                  <a:pt x="0" y="44071"/>
                </a:lnTo>
                <a:lnTo>
                  <a:pt x="435876" y="1078143"/>
                </a:lnTo>
                <a:lnTo>
                  <a:pt x="479689" y="1057442"/>
                </a:lnTo>
                <a:lnTo>
                  <a:pt x="520892" y="1033492"/>
                </a:lnTo>
                <a:lnTo>
                  <a:pt x="559395" y="1006515"/>
                </a:lnTo>
                <a:lnTo>
                  <a:pt x="595108" y="976731"/>
                </a:lnTo>
                <a:lnTo>
                  <a:pt x="627941" y="944361"/>
                </a:lnTo>
                <a:lnTo>
                  <a:pt x="657806" y="909626"/>
                </a:lnTo>
                <a:lnTo>
                  <a:pt x="684611" y="872745"/>
                </a:lnTo>
                <a:lnTo>
                  <a:pt x="708267" y="833940"/>
                </a:lnTo>
                <a:lnTo>
                  <a:pt x="728684" y="793431"/>
                </a:lnTo>
                <a:lnTo>
                  <a:pt x="745773" y="751439"/>
                </a:lnTo>
                <a:lnTo>
                  <a:pt x="759444" y="708184"/>
                </a:lnTo>
                <a:lnTo>
                  <a:pt x="769607" y="663888"/>
                </a:lnTo>
                <a:lnTo>
                  <a:pt x="776173" y="618770"/>
                </a:lnTo>
                <a:lnTo>
                  <a:pt x="779051" y="573051"/>
                </a:lnTo>
                <a:lnTo>
                  <a:pt x="778151" y="526953"/>
                </a:lnTo>
                <a:lnTo>
                  <a:pt x="773385" y="480694"/>
                </a:lnTo>
                <a:lnTo>
                  <a:pt x="764662" y="434497"/>
                </a:lnTo>
                <a:lnTo>
                  <a:pt x="751892" y="388582"/>
                </a:lnTo>
                <a:lnTo>
                  <a:pt x="734987" y="343169"/>
                </a:lnTo>
                <a:lnTo>
                  <a:pt x="714283" y="299356"/>
                </a:lnTo>
                <a:lnTo>
                  <a:pt x="690332" y="258153"/>
                </a:lnTo>
                <a:lnTo>
                  <a:pt x="663353" y="219650"/>
                </a:lnTo>
                <a:lnTo>
                  <a:pt x="633567" y="183937"/>
                </a:lnTo>
                <a:lnTo>
                  <a:pt x="601195" y="151104"/>
                </a:lnTo>
                <a:lnTo>
                  <a:pt x="566458" y="121240"/>
                </a:lnTo>
                <a:lnTo>
                  <a:pt x="529576" y="94435"/>
                </a:lnTo>
                <a:lnTo>
                  <a:pt x="490769" y="70779"/>
                </a:lnTo>
                <a:lnTo>
                  <a:pt x="450259" y="50362"/>
                </a:lnTo>
                <a:lnTo>
                  <a:pt x="408266" y="33274"/>
                </a:lnTo>
                <a:lnTo>
                  <a:pt x="365011" y="19603"/>
                </a:lnTo>
                <a:lnTo>
                  <a:pt x="320714" y="9441"/>
                </a:lnTo>
                <a:lnTo>
                  <a:pt x="275595" y="2876"/>
                </a:lnTo>
                <a:lnTo>
                  <a:pt x="229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06427" y="3547249"/>
            <a:ext cx="1853564" cy="2564765"/>
          </a:xfrm>
          <a:custGeom>
            <a:avLst/>
            <a:gdLst/>
            <a:ahLst/>
            <a:cxnLst/>
            <a:rect l="l" t="t" r="r" b="b"/>
            <a:pathLst>
              <a:path w="1853564" h="2564765">
                <a:moveTo>
                  <a:pt x="816440" y="0"/>
                </a:moveTo>
                <a:lnTo>
                  <a:pt x="772655" y="19369"/>
                </a:lnTo>
                <a:lnTo>
                  <a:pt x="729908" y="40110"/>
                </a:lnTo>
                <a:lnTo>
                  <a:pt x="688214" y="62184"/>
                </a:lnTo>
                <a:lnTo>
                  <a:pt x="647588" y="85555"/>
                </a:lnTo>
                <a:lnTo>
                  <a:pt x="608045" y="110186"/>
                </a:lnTo>
                <a:lnTo>
                  <a:pt x="569600" y="136040"/>
                </a:lnTo>
                <a:lnTo>
                  <a:pt x="532269" y="163079"/>
                </a:lnTo>
                <a:lnTo>
                  <a:pt x="496065" y="191267"/>
                </a:lnTo>
                <a:lnTo>
                  <a:pt x="461004" y="220567"/>
                </a:lnTo>
                <a:lnTo>
                  <a:pt x="427102" y="250942"/>
                </a:lnTo>
                <a:lnTo>
                  <a:pt x="394374" y="282354"/>
                </a:lnTo>
                <a:lnTo>
                  <a:pt x="362833" y="314767"/>
                </a:lnTo>
                <a:lnTo>
                  <a:pt x="332496" y="348145"/>
                </a:lnTo>
                <a:lnTo>
                  <a:pt x="303377" y="382449"/>
                </a:lnTo>
                <a:lnTo>
                  <a:pt x="275492" y="417643"/>
                </a:lnTo>
                <a:lnTo>
                  <a:pt x="248856" y="453690"/>
                </a:lnTo>
                <a:lnTo>
                  <a:pt x="223483" y="490553"/>
                </a:lnTo>
                <a:lnTo>
                  <a:pt x="199388" y="528195"/>
                </a:lnTo>
                <a:lnTo>
                  <a:pt x="176588" y="566579"/>
                </a:lnTo>
                <a:lnTo>
                  <a:pt x="155096" y="605668"/>
                </a:lnTo>
                <a:lnTo>
                  <a:pt x="134928" y="645425"/>
                </a:lnTo>
                <a:lnTo>
                  <a:pt x="116099" y="685813"/>
                </a:lnTo>
                <a:lnTo>
                  <a:pt x="98623" y="726795"/>
                </a:lnTo>
                <a:lnTo>
                  <a:pt x="82517" y="768334"/>
                </a:lnTo>
                <a:lnTo>
                  <a:pt x="67794" y="810394"/>
                </a:lnTo>
                <a:lnTo>
                  <a:pt x="54471" y="852936"/>
                </a:lnTo>
                <a:lnTo>
                  <a:pt x="42562" y="895925"/>
                </a:lnTo>
                <a:lnTo>
                  <a:pt x="32081" y="939323"/>
                </a:lnTo>
                <a:lnTo>
                  <a:pt x="23045" y="983093"/>
                </a:lnTo>
                <a:lnTo>
                  <a:pt x="15469" y="1027198"/>
                </a:lnTo>
                <a:lnTo>
                  <a:pt x="9366" y="1071601"/>
                </a:lnTo>
                <a:lnTo>
                  <a:pt x="4753" y="1116266"/>
                </a:lnTo>
                <a:lnTo>
                  <a:pt x="1644" y="1161155"/>
                </a:lnTo>
                <a:lnTo>
                  <a:pt x="54" y="1206231"/>
                </a:lnTo>
                <a:lnTo>
                  <a:pt x="0" y="1251458"/>
                </a:lnTo>
                <a:lnTo>
                  <a:pt x="1494" y="1296798"/>
                </a:lnTo>
                <a:lnTo>
                  <a:pt x="4553" y="1342214"/>
                </a:lnTo>
                <a:lnTo>
                  <a:pt x="9192" y="1387670"/>
                </a:lnTo>
                <a:lnTo>
                  <a:pt x="15425" y="1433128"/>
                </a:lnTo>
                <a:lnTo>
                  <a:pt x="23268" y="1478551"/>
                </a:lnTo>
                <a:lnTo>
                  <a:pt x="32736" y="1523903"/>
                </a:lnTo>
                <a:lnTo>
                  <a:pt x="43844" y="1569146"/>
                </a:lnTo>
                <a:lnTo>
                  <a:pt x="56606" y="1614244"/>
                </a:lnTo>
                <a:lnTo>
                  <a:pt x="71039" y="1659159"/>
                </a:lnTo>
                <a:lnTo>
                  <a:pt x="87156" y="1703855"/>
                </a:lnTo>
                <a:lnTo>
                  <a:pt x="104973" y="1748294"/>
                </a:lnTo>
                <a:lnTo>
                  <a:pt x="124344" y="1792079"/>
                </a:lnTo>
                <a:lnTo>
                  <a:pt x="145085" y="1834826"/>
                </a:lnTo>
                <a:lnTo>
                  <a:pt x="167160" y="1876520"/>
                </a:lnTo>
                <a:lnTo>
                  <a:pt x="190532" y="1917146"/>
                </a:lnTo>
                <a:lnTo>
                  <a:pt x="215164" y="1956689"/>
                </a:lnTo>
                <a:lnTo>
                  <a:pt x="241018" y="1995134"/>
                </a:lnTo>
                <a:lnTo>
                  <a:pt x="268058" y="2032466"/>
                </a:lnTo>
                <a:lnTo>
                  <a:pt x="296246" y="2068670"/>
                </a:lnTo>
                <a:lnTo>
                  <a:pt x="325547" y="2103731"/>
                </a:lnTo>
                <a:lnTo>
                  <a:pt x="355922" y="2137633"/>
                </a:lnTo>
                <a:lnTo>
                  <a:pt x="387335" y="2170362"/>
                </a:lnTo>
                <a:lnTo>
                  <a:pt x="419749" y="2201903"/>
                </a:lnTo>
                <a:lnTo>
                  <a:pt x="453126" y="2232240"/>
                </a:lnTo>
                <a:lnTo>
                  <a:pt x="487431" y="2261359"/>
                </a:lnTo>
                <a:lnTo>
                  <a:pt x="522625" y="2289245"/>
                </a:lnTo>
                <a:lnTo>
                  <a:pt x="558673" y="2315881"/>
                </a:lnTo>
                <a:lnTo>
                  <a:pt x="595536" y="2341255"/>
                </a:lnTo>
                <a:lnTo>
                  <a:pt x="633178" y="2365349"/>
                </a:lnTo>
                <a:lnTo>
                  <a:pt x="671563" y="2388150"/>
                </a:lnTo>
                <a:lnTo>
                  <a:pt x="710652" y="2409642"/>
                </a:lnTo>
                <a:lnTo>
                  <a:pt x="750409" y="2429811"/>
                </a:lnTo>
                <a:lnTo>
                  <a:pt x="790798" y="2448640"/>
                </a:lnTo>
                <a:lnTo>
                  <a:pt x="831780" y="2466116"/>
                </a:lnTo>
                <a:lnTo>
                  <a:pt x="873319" y="2482222"/>
                </a:lnTo>
                <a:lnTo>
                  <a:pt x="915379" y="2496945"/>
                </a:lnTo>
                <a:lnTo>
                  <a:pt x="957922" y="2510268"/>
                </a:lnTo>
                <a:lnTo>
                  <a:pt x="1000910" y="2522178"/>
                </a:lnTo>
                <a:lnTo>
                  <a:pt x="1044308" y="2532658"/>
                </a:lnTo>
                <a:lnTo>
                  <a:pt x="1088078" y="2541694"/>
                </a:lnTo>
                <a:lnTo>
                  <a:pt x="1132184" y="2549271"/>
                </a:lnTo>
                <a:lnTo>
                  <a:pt x="1176587" y="2555374"/>
                </a:lnTo>
                <a:lnTo>
                  <a:pt x="1221252" y="2559987"/>
                </a:lnTo>
                <a:lnTo>
                  <a:pt x="1266141" y="2563096"/>
                </a:lnTo>
                <a:lnTo>
                  <a:pt x="1311217" y="2564685"/>
                </a:lnTo>
                <a:lnTo>
                  <a:pt x="1356444" y="2564740"/>
                </a:lnTo>
                <a:lnTo>
                  <a:pt x="1401784" y="2563245"/>
                </a:lnTo>
                <a:lnTo>
                  <a:pt x="1447200" y="2560186"/>
                </a:lnTo>
                <a:lnTo>
                  <a:pt x="1492656" y="2555547"/>
                </a:lnTo>
                <a:lnTo>
                  <a:pt x="1538114" y="2549313"/>
                </a:lnTo>
                <a:lnTo>
                  <a:pt x="1583537" y="2541470"/>
                </a:lnTo>
                <a:lnTo>
                  <a:pt x="1628889" y="2532001"/>
                </a:lnTo>
                <a:lnTo>
                  <a:pt x="1674133" y="2520893"/>
                </a:lnTo>
                <a:lnTo>
                  <a:pt x="1719230" y="2508130"/>
                </a:lnTo>
                <a:lnTo>
                  <a:pt x="1764146" y="2493697"/>
                </a:lnTo>
                <a:lnTo>
                  <a:pt x="1808841" y="2477579"/>
                </a:lnTo>
                <a:lnTo>
                  <a:pt x="1853281" y="2459761"/>
                </a:lnTo>
                <a:lnTo>
                  <a:pt x="816440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781985" y="4374412"/>
            <a:ext cx="510540" cy="706755"/>
          </a:xfrm>
          <a:custGeom>
            <a:avLst/>
            <a:gdLst/>
            <a:ahLst/>
            <a:cxnLst/>
            <a:rect l="l" t="t" r="r" b="b"/>
            <a:pathLst>
              <a:path w="510539" h="706754">
                <a:moveTo>
                  <a:pt x="132035" y="0"/>
                </a:moveTo>
                <a:lnTo>
                  <a:pt x="87763" y="3993"/>
                </a:lnTo>
                <a:lnTo>
                  <a:pt x="43601" y="13534"/>
                </a:lnTo>
                <a:lnTo>
                  <a:pt x="0" y="28805"/>
                </a:lnTo>
                <a:lnTo>
                  <a:pt x="285559" y="706248"/>
                </a:lnTo>
                <a:lnTo>
                  <a:pt x="326935" y="685702"/>
                </a:lnTo>
                <a:lnTo>
                  <a:pt x="364601" y="660752"/>
                </a:lnTo>
                <a:lnTo>
                  <a:pt x="398372" y="631850"/>
                </a:lnTo>
                <a:lnTo>
                  <a:pt x="428066" y="599447"/>
                </a:lnTo>
                <a:lnTo>
                  <a:pt x="453499" y="563995"/>
                </a:lnTo>
                <a:lnTo>
                  <a:pt x="474486" y="525945"/>
                </a:lnTo>
                <a:lnTo>
                  <a:pt x="490844" y="485748"/>
                </a:lnTo>
                <a:lnTo>
                  <a:pt x="502390" y="443855"/>
                </a:lnTo>
                <a:lnTo>
                  <a:pt x="508940" y="400718"/>
                </a:lnTo>
                <a:lnTo>
                  <a:pt x="510311" y="356788"/>
                </a:lnTo>
                <a:lnTo>
                  <a:pt x="506318" y="312516"/>
                </a:lnTo>
                <a:lnTo>
                  <a:pt x="496778" y="268354"/>
                </a:lnTo>
                <a:lnTo>
                  <a:pt x="481507" y="224753"/>
                </a:lnTo>
                <a:lnTo>
                  <a:pt x="460958" y="183374"/>
                </a:lnTo>
                <a:lnTo>
                  <a:pt x="436006" y="145707"/>
                </a:lnTo>
                <a:lnTo>
                  <a:pt x="407102" y="111934"/>
                </a:lnTo>
                <a:lnTo>
                  <a:pt x="374698" y="82240"/>
                </a:lnTo>
                <a:lnTo>
                  <a:pt x="339245" y="56808"/>
                </a:lnTo>
                <a:lnTo>
                  <a:pt x="301194" y="35821"/>
                </a:lnTo>
                <a:lnTo>
                  <a:pt x="260996" y="19463"/>
                </a:lnTo>
                <a:lnTo>
                  <a:pt x="219102" y="7918"/>
                </a:lnTo>
                <a:lnTo>
                  <a:pt x="175965" y="1369"/>
                </a:lnTo>
                <a:lnTo>
                  <a:pt x="132035" y="0"/>
                </a:lnTo>
                <a:close/>
              </a:path>
            </a:pathLst>
          </a:custGeom>
          <a:solidFill>
            <a:srgbClr val="EB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295967" y="4431334"/>
            <a:ext cx="595630" cy="823594"/>
          </a:xfrm>
          <a:custGeom>
            <a:avLst/>
            <a:gdLst/>
            <a:ahLst/>
            <a:cxnLst/>
            <a:rect l="l" t="t" r="r" b="b"/>
            <a:pathLst>
              <a:path w="595630" h="823595">
                <a:moveTo>
                  <a:pt x="262104" y="0"/>
                </a:moveTo>
                <a:lnTo>
                  <a:pt x="220042" y="20458"/>
                </a:lnTo>
                <a:lnTo>
                  <a:pt x="181209" y="44826"/>
                </a:lnTo>
                <a:lnTo>
                  <a:pt x="145743" y="72761"/>
                </a:lnTo>
                <a:lnTo>
                  <a:pt x="113785" y="103919"/>
                </a:lnTo>
                <a:lnTo>
                  <a:pt x="85474" y="137960"/>
                </a:lnTo>
                <a:lnTo>
                  <a:pt x="60949" y="174540"/>
                </a:lnTo>
                <a:lnTo>
                  <a:pt x="40350" y="213316"/>
                </a:lnTo>
                <a:lnTo>
                  <a:pt x="23816" y="253946"/>
                </a:lnTo>
                <a:lnTo>
                  <a:pt x="11486" y="296088"/>
                </a:lnTo>
                <a:lnTo>
                  <a:pt x="3501" y="339398"/>
                </a:lnTo>
                <a:lnTo>
                  <a:pt x="0" y="383535"/>
                </a:lnTo>
                <a:lnTo>
                  <a:pt x="1121" y="428155"/>
                </a:lnTo>
                <a:lnTo>
                  <a:pt x="7005" y="472916"/>
                </a:lnTo>
                <a:lnTo>
                  <a:pt x="17791" y="517476"/>
                </a:lnTo>
                <a:lnTo>
                  <a:pt x="33618" y="561492"/>
                </a:lnTo>
                <a:lnTo>
                  <a:pt x="54077" y="603556"/>
                </a:lnTo>
                <a:lnTo>
                  <a:pt x="78444" y="642391"/>
                </a:lnTo>
                <a:lnTo>
                  <a:pt x="106378" y="677858"/>
                </a:lnTo>
                <a:lnTo>
                  <a:pt x="137536" y="709816"/>
                </a:lnTo>
                <a:lnTo>
                  <a:pt x="171576" y="738128"/>
                </a:lnTo>
                <a:lnTo>
                  <a:pt x="208155" y="762653"/>
                </a:lnTo>
                <a:lnTo>
                  <a:pt x="246931" y="783253"/>
                </a:lnTo>
                <a:lnTo>
                  <a:pt x="287560" y="799787"/>
                </a:lnTo>
                <a:lnTo>
                  <a:pt x="329701" y="812116"/>
                </a:lnTo>
                <a:lnTo>
                  <a:pt x="373011" y="820102"/>
                </a:lnTo>
                <a:lnTo>
                  <a:pt x="417148" y="823604"/>
                </a:lnTo>
                <a:lnTo>
                  <a:pt x="461769" y="822483"/>
                </a:lnTo>
                <a:lnTo>
                  <a:pt x="506531" y="816600"/>
                </a:lnTo>
                <a:lnTo>
                  <a:pt x="551093" y="805816"/>
                </a:lnTo>
                <a:lnTo>
                  <a:pt x="595111" y="789990"/>
                </a:lnTo>
                <a:lnTo>
                  <a:pt x="262104" y="0"/>
                </a:lnTo>
                <a:close/>
              </a:path>
            </a:pathLst>
          </a:custGeom>
          <a:solidFill>
            <a:srgbClr val="7370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354432" y="4485182"/>
            <a:ext cx="514350" cy="711835"/>
          </a:xfrm>
          <a:custGeom>
            <a:avLst/>
            <a:gdLst/>
            <a:ahLst/>
            <a:cxnLst/>
            <a:rect l="l" t="t" r="r" b="b"/>
            <a:pathLst>
              <a:path w="514350" h="711835">
                <a:moveTo>
                  <a:pt x="226347" y="0"/>
                </a:moveTo>
                <a:lnTo>
                  <a:pt x="184675" y="20697"/>
                </a:lnTo>
                <a:lnTo>
                  <a:pt x="146741" y="45828"/>
                </a:lnTo>
                <a:lnTo>
                  <a:pt x="112729" y="74938"/>
                </a:lnTo>
                <a:lnTo>
                  <a:pt x="82824" y="107573"/>
                </a:lnTo>
                <a:lnTo>
                  <a:pt x="57211" y="143279"/>
                </a:lnTo>
                <a:lnTo>
                  <a:pt x="36075" y="181601"/>
                </a:lnTo>
                <a:lnTo>
                  <a:pt x="19601" y="222084"/>
                </a:lnTo>
                <a:lnTo>
                  <a:pt x="7974" y="264275"/>
                </a:lnTo>
                <a:lnTo>
                  <a:pt x="1378" y="307719"/>
                </a:lnTo>
                <a:lnTo>
                  <a:pt x="0" y="351962"/>
                </a:lnTo>
                <a:lnTo>
                  <a:pt x="4023" y="396548"/>
                </a:lnTo>
                <a:lnTo>
                  <a:pt x="13632" y="441025"/>
                </a:lnTo>
                <a:lnTo>
                  <a:pt x="29014" y="484936"/>
                </a:lnTo>
                <a:lnTo>
                  <a:pt x="49709" y="526607"/>
                </a:lnTo>
                <a:lnTo>
                  <a:pt x="74837" y="564541"/>
                </a:lnTo>
                <a:lnTo>
                  <a:pt x="103946" y="598554"/>
                </a:lnTo>
                <a:lnTo>
                  <a:pt x="136579" y="628459"/>
                </a:lnTo>
                <a:lnTo>
                  <a:pt x="172284" y="654072"/>
                </a:lnTo>
                <a:lnTo>
                  <a:pt x="210605" y="675209"/>
                </a:lnTo>
                <a:lnTo>
                  <a:pt x="251087" y="691684"/>
                </a:lnTo>
                <a:lnTo>
                  <a:pt x="293278" y="703312"/>
                </a:lnTo>
                <a:lnTo>
                  <a:pt x="336721" y="709909"/>
                </a:lnTo>
                <a:lnTo>
                  <a:pt x="380964" y="711289"/>
                </a:lnTo>
                <a:lnTo>
                  <a:pt x="425550" y="707268"/>
                </a:lnTo>
                <a:lnTo>
                  <a:pt x="470026" y="697660"/>
                </a:lnTo>
                <a:lnTo>
                  <a:pt x="513938" y="682282"/>
                </a:lnTo>
                <a:lnTo>
                  <a:pt x="226347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394004" y="4521580"/>
            <a:ext cx="459105" cy="635635"/>
          </a:xfrm>
          <a:custGeom>
            <a:avLst/>
            <a:gdLst/>
            <a:ahLst/>
            <a:cxnLst/>
            <a:rect l="l" t="t" r="r" b="b"/>
            <a:pathLst>
              <a:path w="459105" h="635635">
                <a:moveTo>
                  <a:pt x="202129" y="0"/>
                </a:moveTo>
                <a:lnTo>
                  <a:pt x="158487" y="22288"/>
                </a:lnTo>
                <a:lnTo>
                  <a:pt x="119550" y="50006"/>
                </a:lnTo>
                <a:lnTo>
                  <a:pt x="85590" y="82482"/>
                </a:lnTo>
                <a:lnTo>
                  <a:pt x="56881" y="119047"/>
                </a:lnTo>
                <a:lnTo>
                  <a:pt x="33694" y="159031"/>
                </a:lnTo>
                <a:lnTo>
                  <a:pt x="16304" y="201763"/>
                </a:lnTo>
                <a:lnTo>
                  <a:pt x="4981" y="246574"/>
                </a:lnTo>
                <a:lnTo>
                  <a:pt x="0" y="292794"/>
                </a:lnTo>
                <a:lnTo>
                  <a:pt x="1632" y="339754"/>
                </a:lnTo>
                <a:lnTo>
                  <a:pt x="10150" y="386782"/>
                </a:lnTo>
                <a:lnTo>
                  <a:pt x="25828" y="433209"/>
                </a:lnTo>
                <a:lnTo>
                  <a:pt x="48114" y="476851"/>
                </a:lnTo>
                <a:lnTo>
                  <a:pt x="75829" y="515787"/>
                </a:lnTo>
                <a:lnTo>
                  <a:pt x="108305" y="549746"/>
                </a:lnTo>
                <a:lnTo>
                  <a:pt x="144869" y="578453"/>
                </a:lnTo>
                <a:lnTo>
                  <a:pt x="184853" y="601638"/>
                </a:lnTo>
                <a:lnTo>
                  <a:pt x="227587" y="619027"/>
                </a:lnTo>
                <a:lnTo>
                  <a:pt x="272399" y="630348"/>
                </a:lnTo>
                <a:lnTo>
                  <a:pt x="318620" y="635328"/>
                </a:lnTo>
                <a:lnTo>
                  <a:pt x="365581" y="633695"/>
                </a:lnTo>
                <a:lnTo>
                  <a:pt x="412610" y="625176"/>
                </a:lnTo>
                <a:lnTo>
                  <a:pt x="459037" y="609498"/>
                </a:lnTo>
                <a:lnTo>
                  <a:pt x="202129" y="0"/>
                </a:lnTo>
                <a:close/>
              </a:path>
            </a:pathLst>
          </a:custGeom>
          <a:solidFill>
            <a:srgbClr val="7370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367140" y="3486658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24256" y="0"/>
                </a:moveTo>
                <a:lnTo>
                  <a:pt x="0" y="10223"/>
                </a:lnTo>
                <a:lnTo>
                  <a:pt x="39154" y="103123"/>
                </a:lnTo>
                <a:lnTo>
                  <a:pt x="63411" y="92900"/>
                </a:lnTo>
                <a:lnTo>
                  <a:pt x="2425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480614" y="3450526"/>
            <a:ext cx="55880" cy="104139"/>
          </a:xfrm>
          <a:custGeom>
            <a:avLst/>
            <a:gdLst/>
            <a:ahLst/>
            <a:cxnLst/>
            <a:rect l="l" t="t" r="r" b="b"/>
            <a:pathLst>
              <a:path w="55880" h="104139">
                <a:moveTo>
                  <a:pt x="25044" y="0"/>
                </a:moveTo>
                <a:lnTo>
                  <a:pt x="0" y="8102"/>
                </a:lnTo>
                <a:lnTo>
                  <a:pt x="30810" y="104101"/>
                </a:lnTo>
                <a:lnTo>
                  <a:pt x="55841" y="95999"/>
                </a:lnTo>
                <a:lnTo>
                  <a:pt x="25044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596908" y="3424402"/>
            <a:ext cx="48260" cy="104775"/>
          </a:xfrm>
          <a:custGeom>
            <a:avLst/>
            <a:gdLst/>
            <a:ahLst/>
            <a:cxnLst/>
            <a:rect l="l" t="t" r="r" b="b"/>
            <a:pathLst>
              <a:path w="48260" h="104775">
                <a:moveTo>
                  <a:pt x="25641" y="0"/>
                </a:moveTo>
                <a:lnTo>
                  <a:pt x="0" y="5905"/>
                </a:lnTo>
                <a:lnTo>
                  <a:pt x="22225" y="104267"/>
                </a:lnTo>
                <a:lnTo>
                  <a:pt x="47866" y="98361"/>
                </a:lnTo>
                <a:lnTo>
                  <a:pt x="2564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715183" y="3408438"/>
            <a:ext cx="40005" cy="104139"/>
          </a:xfrm>
          <a:custGeom>
            <a:avLst/>
            <a:gdLst/>
            <a:ahLst/>
            <a:cxnLst/>
            <a:rect l="l" t="t" r="r" b="b"/>
            <a:pathLst>
              <a:path w="40005" h="104139">
                <a:moveTo>
                  <a:pt x="26035" y="0"/>
                </a:moveTo>
                <a:lnTo>
                  <a:pt x="0" y="3682"/>
                </a:lnTo>
                <a:lnTo>
                  <a:pt x="13474" y="103670"/>
                </a:lnTo>
                <a:lnTo>
                  <a:pt x="39497" y="99987"/>
                </a:lnTo>
                <a:lnTo>
                  <a:pt x="26035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834500" y="3402787"/>
            <a:ext cx="31115" cy="102870"/>
          </a:xfrm>
          <a:custGeom>
            <a:avLst/>
            <a:gdLst/>
            <a:ahLst/>
            <a:cxnLst/>
            <a:rect l="l" t="t" r="r" b="b"/>
            <a:pathLst>
              <a:path w="31114" h="102870">
                <a:moveTo>
                  <a:pt x="26238" y="0"/>
                </a:moveTo>
                <a:lnTo>
                  <a:pt x="0" y="1409"/>
                </a:lnTo>
                <a:lnTo>
                  <a:pt x="4622" y="102260"/>
                </a:lnTo>
                <a:lnTo>
                  <a:pt x="30861" y="100850"/>
                </a:lnTo>
                <a:lnTo>
                  <a:pt x="26238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949689" y="3406622"/>
            <a:ext cx="31115" cy="102235"/>
          </a:xfrm>
          <a:custGeom>
            <a:avLst/>
            <a:gdLst/>
            <a:ahLst/>
            <a:cxnLst/>
            <a:rect l="l" t="t" r="r" b="b"/>
            <a:pathLst>
              <a:path w="31114" h="102235">
                <a:moveTo>
                  <a:pt x="4279" y="0"/>
                </a:moveTo>
                <a:lnTo>
                  <a:pt x="0" y="100952"/>
                </a:lnTo>
                <a:lnTo>
                  <a:pt x="26250" y="101803"/>
                </a:lnTo>
                <a:lnTo>
                  <a:pt x="30518" y="850"/>
                </a:lnTo>
                <a:lnTo>
                  <a:pt x="4279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059544" y="3419347"/>
            <a:ext cx="39370" cy="103505"/>
          </a:xfrm>
          <a:custGeom>
            <a:avLst/>
            <a:gdLst/>
            <a:ahLst/>
            <a:cxnLst/>
            <a:rect l="l" t="t" r="r" b="b"/>
            <a:pathLst>
              <a:path w="39369" h="103504">
                <a:moveTo>
                  <a:pt x="13131" y="0"/>
                </a:moveTo>
                <a:lnTo>
                  <a:pt x="0" y="100279"/>
                </a:lnTo>
                <a:lnTo>
                  <a:pt x="26047" y="103390"/>
                </a:lnTo>
                <a:lnTo>
                  <a:pt x="39179" y="3111"/>
                </a:lnTo>
                <a:lnTo>
                  <a:pt x="1313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167824" y="3442296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21894" y="0"/>
                </a:moveTo>
                <a:lnTo>
                  <a:pt x="0" y="98856"/>
                </a:lnTo>
                <a:lnTo>
                  <a:pt x="25654" y="104203"/>
                </a:lnTo>
                <a:lnTo>
                  <a:pt x="47548" y="5359"/>
                </a:lnTo>
                <a:lnTo>
                  <a:pt x="21894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73717" y="3475278"/>
            <a:ext cx="55880" cy="104775"/>
          </a:xfrm>
          <a:custGeom>
            <a:avLst/>
            <a:gdLst/>
            <a:ahLst/>
            <a:cxnLst/>
            <a:rect l="l" t="t" r="r" b="b"/>
            <a:pathLst>
              <a:path w="55879" h="104775">
                <a:moveTo>
                  <a:pt x="30492" y="0"/>
                </a:moveTo>
                <a:lnTo>
                  <a:pt x="0" y="96659"/>
                </a:lnTo>
                <a:lnTo>
                  <a:pt x="25069" y="104216"/>
                </a:lnTo>
                <a:lnTo>
                  <a:pt x="55549" y="7569"/>
                </a:lnTo>
                <a:lnTo>
                  <a:pt x="3049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376421" y="3518065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38836" y="0"/>
                </a:moveTo>
                <a:lnTo>
                  <a:pt x="0" y="93738"/>
                </a:lnTo>
                <a:lnTo>
                  <a:pt x="24282" y="103428"/>
                </a:lnTo>
                <a:lnTo>
                  <a:pt x="63131" y="9702"/>
                </a:lnTo>
                <a:lnTo>
                  <a:pt x="3883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75139" y="3570300"/>
            <a:ext cx="70485" cy="102235"/>
          </a:xfrm>
          <a:custGeom>
            <a:avLst/>
            <a:gdLst/>
            <a:ahLst/>
            <a:cxnLst/>
            <a:rect l="l" t="t" r="r" b="b"/>
            <a:pathLst>
              <a:path w="70485" h="102235">
                <a:moveTo>
                  <a:pt x="46901" y="0"/>
                </a:moveTo>
                <a:lnTo>
                  <a:pt x="0" y="90106"/>
                </a:lnTo>
                <a:lnTo>
                  <a:pt x="23317" y="101866"/>
                </a:lnTo>
                <a:lnTo>
                  <a:pt x="70218" y="11785"/>
                </a:lnTo>
                <a:lnTo>
                  <a:pt x="4690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3569131" y="3631628"/>
            <a:ext cx="76835" cy="99695"/>
          </a:xfrm>
          <a:custGeom>
            <a:avLst/>
            <a:gdLst/>
            <a:ahLst/>
            <a:cxnLst/>
            <a:rect l="l" t="t" r="r" b="b"/>
            <a:pathLst>
              <a:path w="76835" h="99695">
                <a:moveTo>
                  <a:pt x="54609" y="0"/>
                </a:moveTo>
                <a:lnTo>
                  <a:pt x="0" y="85763"/>
                </a:lnTo>
                <a:lnTo>
                  <a:pt x="22174" y="99517"/>
                </a:lnTo>
                <a:lnTo>
                  <a:pt x="76784" y="13754"/>
                </a:lnTo>
                <a:lnTo>
                  <a:pt x="54609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3657676" y="3701541"/>
            <a:ext cx="83185" cy="96520"/>
          </a:xfrm>
          <a:custGeom>
            <a:avLst/>
            <a:gdLst/>
            <a:ahLst/>
            <a:cxnLst/>
            <a:rect l="l" t="t" r="r" b="b"/>
            <a:pathLst>
              <a:path w="83185" h="96520">
                <a:moveTo>
                  <a:pt x="61899" y="0"/>
                </a:moveTo>
                <a:lnTo>
                  <a:pt x="0" y="80797"/>
                </a:lnTo>
                <a:lnTo>
                  <a:pt x="20866" y="96418"/>
                </a:lnTo>
                <a:lnTo>
                  <a:pt x="82778" y="15633"/>
                </a:lnTo>
                <a:lnTo>
                  <a:pt x="61899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3740112" y="3779520"/>
            <a:ext cx="88265" cy="92710"/>
          </a:xfrm>
          <a:custGeom>
            <a:avLst/>
            <a:gdLst/>
            <a:ahLst/>
            <a:cxnLst/>
            <a:rect l="l" t="t" r="r" b="b"/>
            <a:pathLst>
              <a:path w="88264" h="92710">
                <a:moveTo>
                  <a:pt x="68706" y="0"/>
                </a:moveTo>
                <a:lnTo>
                  <a:pt x="0" y="75209"/>
                </a:lnTo>
                <a:lnTo>
                  <a:pt x="19392" y="92583"/>
                </a:lnTo>
                <a:lnTo>
                  <a:pt x="88112" y="17386"/>
                </a:lnTo>
                <a:lnTo>
                  <a:pt x="6870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815791" y="3864990"/>
            <a:ext cx="93345" cy="88265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75006" y="0"/>
                </a:moveTo>
                <a:lnTo>
                  <a:pt x="0" y="69037"/>
                </a:lnTo>
                <a:lnTo>
                  <a:pt x="17767" y="88036"/>
                </a:lnTo>
                <a:lnTo>
                  <a:pt x="92786" y="18999"/>
                </a:lnTo>
                <a:lnTo>
                  <a:pt x="7500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884155" y="3957281"/>
            <a:ext cx="97155" cy="83185"/>
          </a:xfrm>
          <a:custGeom>
            <a:avLst/>
            <a:gdLst/>
            <a:ahLst/>
            <a:cxnLst/>
            <a:rect l="l" t="t" r="r" b="b"/>
            <a:pathLst>
              <a:path w="97154" h="83185">
                <a:moveTo>
                  <a:pt x="80746" y="0"/>
                </a:moveTo>
                <a:lnTo>
                  <a:pt x="0" y="62344"/>
                </a:lnTo>
                <a:lnTo>
                  <a:pt x="16027" y="82816"/>
                </a:lnTo>
                <a:lnTo>
                  <a:pt x="96774" y="20485"/>
                </a:lnTo>
                <a:lnTo>
                  <a:pt x="8074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3944683" y="4055681"/>
            <a:ext cx="100330" cy="77470"/>
          </a:xfrm>
          <a:custGeom>
            <a:avLst/>
            <a:gdLst/>
            <a:ahLst/>
            <a:cxnLst/>
            <a:rect l="l" t="t" r="r" b="b"/>
            <a:pathLst>
              <a:path w="100329" h="77470">
                <a:moveTo>
                  <a:pt x="85851" y="0"/>
                </a:moveTo>
                <a:lnTo>
                  <a:pt x="0" y="55194"/>
                </a:lnTo>
                <a:lnTo>
                  <a:pt x="14147" y="76987"/>
                </a:lnTo>
                <a:lnTo>
                  <a:pt x="99999" y="21805"/>
                </a:lnTo>
                <a:lnTo>
                  <a:pt x="8585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3996906" y="4159465"/>
            <a:ext cx="102870" cy="71120"/>
          </a:xfrm>
          <a:custGeom>
            <a:avLst/>
            <a:gdLst/>
            <a:ahLst/>
            <a:cxnLst/>
            <a:rect l="l" t="t" r="r" b="b"/>
            <a:pathLst>
              <a:path w="102870" h="71120">
                <a:moveTo>
                  <a:pt x="90296" y="0"/>
                </a:moveTo>
                <a:lnTo>
                  <a:pt x="0" y="47599"/>
                </a:lnTo>
                <a:lnTo>
                  <a:pt x="12153" y="70548"/>
                </a:lnTo>
                <a:lnTo>
                  <a:pt x="102463" y="22961"/>
                </a:lnTo>
                <a:lnTo>
                  <a:pt x="9029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040416" y="4267847"/>
            <a:ext cx="104775" cy="64135"/>
          </a:xfrm>
          <a:custGeom>
            <a:avLst/>
            <a:gdLst/>
            <a:ahLst/>
            <a:cxnLst/>
            <a:rect l="l" t="t" r="r" b="b"/>
            <a:pathLst>
              <a:path w="104775" h="64135">
                <a:moveTo>
                  <a:pt x="94081" y="0"/>
                </a:moveTo>
                <a:lnTo>
                  <a:pt x="0" y="39636"/>
                </a:lnTo>
                <a:lnTo>
                  <a:pt x="10071" y="63576"/>
                </a:lnTo>
                <a:lnTo>
                  <a:pt x="104165" y="23926"/>
                </a:lnTo>
                <a:lnTo>
                  <a:pt x="9408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074896" y="4379976"/>
            <a:ext cx="105410" cy="56515"/>
          </a:xfrm>
          <a:custGeom>
            <a:avLst/>
            <a:gdLst/>
            <a:ahLst/>
            <a:cxnLst/>
            <a:rect l="l" t="t" r="r" b="b"/>
            <a:pathLst>
              <a:path w="105410" h="56514">
                <a:moveTo>
                  <a:pt x="97142" y="0"/>
                </a:moveTo>
                <a:lnTo>
                  <a:pt x="0" y="31394"/>
                </a:lnTo>
                <a:lnTo>
                  <a:pt x="7937" y="56134"/>
                </a:lnTo>
                <a:lnTo>
                  <a:pt x="105079" y="24726"/>
                </a:lnTo>
                <a:lnTo>
                  <a:pt x="9714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100093" y="4494987"/>
            <a:ext cx="105410" cy="48260"/>
          </a:xfrm>
          <a:custGeom>
            <a:avLst/>
            <a:gdLst/>
            <a:ahLst/>
            <a:cxnLst/>
            <a:rect l="l" t="t" r="r" b="b"/>
            <a:pathLst>
              <a:path w="105410" h="48260">
                <a:moveTo>
                  <a:pt x="99453" y="0"/>
                </a:moveTo>
                <a:lnTo>
                  <a:pt x="0" y="22923"/>
                </a:lnTo>
                <a:lnTo>
                  <a:pt x="5727" y="48260"/>
                </a:lnTo>
                <a:lnTo>
                  <a:pt x="105181" y="25361"/>
                </a:lnTo>
                <a:lnTo>
                  <a:pt x="9945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115803" y="4612055"/>
            <a:ext cx="104775" cy="40640"/>
          </a:xfrm>
          <a:custGeom>
            <a:avLst/>
            <a:gdLst/>
            <a:ahLst/>
            <a:cxnLst/>
            <a:rect l="l" t="t" r="r" b="b"/>
            <a:pathLst>
              <a:path w="104775" h="40639">
                <a:moveTo>
                  <a:pt x="101003" y="0"/>
                </a:moveTo>
                <a:lnTo>
                  <a:pt x="0" y="14262"/>
                </a:lnTo>
                <a:lnTo>
                  <a:pt x="3467" y="40017"/>
                </a:lnTo>
                <a:lnTo>
                  <a:pt x="104482" y="25768"/>
                </a:lnTo>
                <a:lnTo>
                  <a:pt x="10100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4121899" y="4730254"/>
            <a:ext cx="103505" cy="31750"/>
          </a:xfrm>
          <a:custGeom>
            <a:avLst/>
            <a:gdLst/>
            <a:ahLst/>
            <a:cxnLst/>
            <a:rect l="l" t="t" r="r" b="b"/>
            <a:pathLst>
              <a:path w="103504" h="31750">
                <a:moveTo>
                  <a:pt x="101803" y="0"/>
                </a:moveTo>
                <a:lnTo>
                  <a:pt x="0" y="5499"/>
                </a:lnTo>
                <a:lnTo>
                  <a:pt x="1193" y="31470"/>
                </a:lnTo>
                <a:lnTo>
                  <a:pt x="102996" y="25996"/>
                </a:lnTo>
                <a:lnTo>
                  <a:pt x="10180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117263" y="4845380"/>
            <a:ext cx="103505" cy="29845"/>
          </a:xfrm>
          <a:custGeom>
            <a:avLst/>
            <a:gdLst/>
            <a:ahLst/>
            <a:cxnLst/>
            <a:rect l="l" t="t" r="r" b="b"/>
            <a:pathLst>
              <a:path w="103504" h="29845">
                <a:moveTo>
                  <a:pt x="1092" y="0"/>
                </a:moveTo>
                <a:lnTo>
                  <a:pt x="0" y="26009"/>
                </a:lnTo>
                <a:lnTo>
                  <a:pt x="101815" y="29337"/>
                </a:lnTo>
                <a:lnTo>
                  <a:pt x="102920" y="3314"/>
                </a:lnTo>
                <a:lnTo>
                  <a:pt x="109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101807" y="4954371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3390" y="0"/>
                </a:moveTo>
                <a:lnTo>
                  <a:pt x="0" y="25831"/>
                </a:lnTo>
                <a:lnTo>
                  <a:pt x="101053" y="37947"/>
                </a:lnTo>
                <a:lnTo>
                  <a:pt x="104444" y="12103"/>
                </a:lnTo>
                <a:lnTo>
                  <a:pt x="3390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4076852" y="5061902"/>
            <a:ext cx="105410" cy="46355"/>
          </a:xfrm>
          <a:custGeom>
            <a:avLst/>
            <a:gdLst/>
            <a:ahLst/>
            <a:cxnLst/>
            <a:rect l="l" t="t" r="r" b="b"/>
            <a:pathLst>
              <a:path w="105410" h="46354">
                <a:moveTo>
                  <a:pt x="5638" y="0"/>
                </a:moveTo>
                <a:lnTo>
                  <a:pt x="0" y="25463"/>
                </a:lnTo>
                <a:lnTo>
                  <a:pt x="99517" y="46278"/>
                </a:lnTo>
                <a:lnTo>
                  <a:pt x="105155" y="20802"/>
                </a:lnTo>
                <a:lnTo>
                  <a:pt x="5638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4042587" y="5167134"/>
            <a:ext cx="105410" cy="54610"/>
          </a:xfrm>
          <a:custGeom>
            <a:avLst/>
            <a:gdLst/>
            <a:ahLst/>
            <a:cxnLst/>
            <a:rect l="l" t="t" r="r" b="b"/>
            <a:pathLst>
              <a:path w="105410" h="54610">
                <a:moveTo>
                  <a:pt x="7848" y="0"/>
                </a:moveTo>
                <a:lnTo>
                  <a:pt x="0" y="24904"/>
                </a:lnTo>
                <a:lnTo>
                  <a:pt x="97231" y="54254"/>
                </a:lnTo>
                <a:lnTo>
                  <a:pt x="105092" y="29349"/>
                </a:lnTo>
                <a:lnTo>
                  <a:pt x="7848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3999280" y="5269280"/>
            <a:ext cx="104775" cy="62230"/>
          </a:xfrm>
          <a:custGeom>
            <a:avLst/>
            <a:gdLst/>
            <a:ahLst/>
            <a:cxnLst/>
            <a:rect l="l" t="t" r="r" b="b"/>
            <a:pathLst>
              <a:path w="104775" h="62229">
                <a:moveTo>
                  <a:pt x="10007" y="0"/>
                </a:moveTo>
                <a:lnTo>
                  <a:pt x="0" y="24155"/>
                </a:lnTo>
                <a:lnTo>
                  <a:pt x="94208" y="61810"/>
                </a:lnTo>
                <a:lnTo>
                  <a:pt x="104228" y="37655"/>
                </a:lnTo>
                <a:lnTo>
                  <a:pt x="10007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947248" y="5367578"/>
            <a:ext cx="102870" cy="69215"/>
          </a:xfrm>
          <a:custGeom>
            <a:avLst/>
            <a:gdLst/>
            <a:ahLst/>
            <a:cxnLst/>
            <a:rect l="l" t="t" r="r" b="b"/>
            <a:pathLst>
              <a:path w="102870" h="69214">
                <a:moveTo>
                  <a:pt x="12090" y="0"/>
                </a:moveTo>
                <a:lnTo>
                  <a:pt x="0" y="23215"/>
                </a:lnTo>
                <a:lnTo>
                  <a:pt x="90462" y="68897"/>
                </a:lnTo>
                <a:lnTo>
                  <a:pt x="102552" y="45694"/>
                </a:lnTo>
                <a:lnTo>
                  <a:pt x="12090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3886898" y="5461253"/>
            <a:ext cx="100330" cy="75565"/>
          </a:xfrm>
          <a:custGeom>
            <a:avLst/>
            <a:gdLst/>
            <a:ahLst/>
            <a:cxnLst/>
            <a:rect l="l" t="t" r="r" b="b"/>
            <a:pathLst>
              <a:path w="100329" h="75564">
                <a:moveTo>
                  <a:pt x="14071" y="0"/>
                </a:moveTo>
                <a:lnTo>
                  <a:pt x="0" y="22098"/>
                </a:lnTo>
                <a:lnTo>
                  <a:pt x="86029" y="75463"/>
                </a:lnTo>
                <a:lnTo>
                  <a:pt x="100114" y="53352"/>
                </a:lnTo>
                <a:lnTo>
                  <a:pt x="1407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818699" y="5549607"/>
            <a:ext cx="97155" cy="81915"/>
          </a:xfrm>
          <a:custGeom>
            <a:avLst/>
            <a:gdLst/>
            <a:ahLst/>
            <a:cxnLst/>
            <a:rect l="l" t="t" r="r" b="b"/>
            <a:pathLst>
              <a:path w="97154" h="81914">
                <a:moveTo>
                  <a:pt x="15951" y="0"/>
                </a:moveTo>
                <a:lnTo>
                  <a:pt x="0" y="20815"/>
                </a:lnTo>
                <a:lnTo>
                  <a:pt x="80937" y="81457"/>
                </a:lnTo>
                <a:lnTo>
                  <a:pt x="96888" y="60642"/>
                </a:lnTo>
                <a:lnTo>
                  <a:pt x="1595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743134" y="5631967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5" h="86995">
                <a:moveTo>
                  <a:pt x="17703" y="0"/>
                </a:moveTo>
                <a:lnTo>
                  <a:pt x="0" y="19367"/>
                </a:lnTo>
                <a:lnTo>
                  <a:pt x="75222" y="86817"/>
                </a:lnTo>
                <a:lnTo>
                  <a:pt x="92938" y="67449"/>
                </a:lnTo>
                <a:lnTo>
                  <a:pt x="1770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660812" y="5707697"/>
            <a:ext cx="88900" cy="92075"/>
          </a:xfrm>
          <a:custGeom>
            <a:avLst/>
            <a:gdLst/>
            <a:ahLst/>
            <a:cxnLst/>
            <a:rect l="l" t="t" r="r" b="b"/>
            <a:pathLst>
              <a:path w="88900" h="92075">
                <a:moveTo>
                  <a:pt x="19316" y="0"/>
                </a:moveTo>
                <a:lnTo>
                  <a:pt x="0" y="17779"/>
                </a:lnTo>
                <a:lnTo>
                  <a:pt x="68948" y="91528"/>
                </a:lnTo>
                <a:lnTo>
                  <a:pt x="88290" y="73748"/>
                </a:lnTo>
                <a:lnTo>
                  <a:pt x="1931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572344" y="5776214"/>
            <a:ext cx="83185" cy="95885"/>
          </a:xfrm>
          <a:custGeom>
            <a:avLst/>
            <a:gdLst/>
            <a:ahLst/>
            <a:cxnLst/>
            <a:rect l="l" t="t" r="r" b="b"/>
            <a:pathLst>
              <a:path w="83185" h="95885">
                <a:moveTo>
                  <a:pt x="20802" y="0"/>
                </a:moveTo>
                <a:lnTo>
                  <a:pt x="0" y="16065"/>
                </a:lnTo>
                <a:lnTo>
                  <a:pt x="62153" y="95554"/>
                </a:lnTo>
                <a:lnTo>
                  <a:pt x="82969" y="79501"/>
                </a:lnTo>
                <a:lnTo>
                  <a:pt x="2080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478415" y="5837046"/>
            <a:ext cx="77470" cy="99060"/>
          </a:xfrm>
          <a:custGeom>
            <a:avLst/>
            <a:gdLst/>
            <a:ahLst/>
            <a:cxnLst/>
            <a:rect l="l" t="t" r="r" b="b"/>
            <a:pathLst>
              <a:path w="77470" h="99060">
                <a:moveTo>
                  <a:pt x="22123" y="0"/>
                </a:moveTo>
                <a:lnTo>
                  <a:pt x="0" y="14198"/>
                </a:lnTo>
                <a:lnTo>
                  <a:pt x="54876" y="98818"/>
                </a:lnTo>
                <a:lnTo>
                  <a:pt x="77000" y="84607"/>
                </a:lnTo>
                <a:lnTo>
                  <a:pt x="2212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379723" y="5889662"/>
            <a:ext cx="70485" cy="101600"/>
          </a:xfrm>
          <a:custGeom>
            <a:avLst/>
            <a:gdLst/>
            <a:ahLst/>
            <a:cxnLst/>
            <a:rect l="l" t="t" r="r" b="b"/>
            <a:pathLst>
              <a:path w="70485" h="101600">
                <a:moveTo>
                  <a:pt x="23266" y="0"/>
                </a:moveTo>
                <a:lnTo>
                  <a:pt x="0" y="12255"/>
                </a:lnTo>
                <a:lnTo>
                  <a:pt x="47193" y="101358"/>
                </a:lnTo>
                <a:lnTo>
                  <a:pt x="70446" y="89103"/>
                </a:lnTo>
                <a:lnTo>
                  <a:pt x="2326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3277044" y="5933706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24231" y="0"/>
                </a:moveTo>
                <a:lnTo>
                  <a:pt x="0" y="10210"/>
                </a:lnTo>
                <a:lnTo>
                  <a:pt x="39141" y="103111"/>
                </a:lnTo>
                <a:lnTo>
                  <a:pt x="63360" y="92913"/>
                </a:lnTo>
                <a:lnTo>
                  <a:pt x="242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3171126" y="5968822"/>
            <a:ext cx="55880" cy="104139"/>
          </a:xfrm>
          <a:custGeom>
            <a:avLst/>
            <a:gdLst/>
            <a:ahLst/>
            <a:cxnLst/>
            <a:rect l="l" t="t" r="r" b="b"/>
            <a:pathLst>
              <a:path w="55880" h="104139">
                <a:moveTo>
                  <a:pt x="25019" y="0"/>
                </a:moveTo>
                <a:lnTo>
                  <a:pt x="0" y="8089"/>
                </a:lnTo>
                <a:lnTo>
                  <a:pt x="30784" y="104101"/>
                </a:lnTo>
                <a:lnTo>
                  <a:pt x="55816" y="96024"/>
                </a:lnTo>
                <a:lnTo>
                  <a:pt x="25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3062795" y="5994755"/>
            <a:ext cx="48260" cy="104775"/>
          </a:xfrm>
          <a:custGeom>
            <a:avLst/>
            <a:gdLst/>
            <a:ahLst/>
            <a:cxnLst/>
            <a:rect l="l" t="t" r="r" b="b"/>
            <a:pathLst>
              <a:path w="48260" h="104775">
                <a:moveTo>
                  <a:pt x="25615" y="0"/>
                </a:moveTo>
                <a:lnTo>
                  <a:pt x="0" y="5905"/>
                </a:lnTo>
                <a:lnTo>
                  <a:pt x="22199" y="104279"/>
                </a:lnTo>
                <a:lnTo>
                  <a:pt x="47802" y="98399"/>
                </a:lnTo>
                <a:lnTo>
                  <a:pt x="25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952889" y="6011303"/>
            <a:ext cx="40005" cy="104139"/>
          </a:xfrm>
          <a:custGeom>
            <a:avLst/>
            <a:gdLst/>
            <a:ahLst/>
            <a:cxnLst/>
            <a:rect l="l" t="t" r="r" b="b"/>
            <a:pathLst>
              <a:path w="40005" h="104139">
                <a:moveTo>
                  <a:pt x="26022" y="0"/>
                </a:moveTo>
                <a:lnTo>
                  <a:pt x="0" y="3670"/>
                </a:lnTo>
                <a:lnTo>
                  <a:pt x="13449" y="103670"/>
                </a:lnTo>
                <a:lnTo>
                  <a:pt x="39458" y="100012"/>
                </a:lnTo>
                <a:lnTo>
                  <a:pt x="26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842221" y="6018339"/>
            <a:ext cx="31115" cy="102870"/>
          </a:xfrm>
          <a:custGeom>
            <a:avLst/>
            <a:gdLst/>
            <a:ahLst/>
            <a:cxnLst/>
            <a:rect l="l" t="t" r="r" b="b"/>
            <a:pathLst>
              <a:path w="31114" h="102870">
                <a:moveTo>
                  <a:pt x="26212" y="0"/>
                </a:moveTo>
                <a:lnTo>
                  <a:pt x="0" y="1409"/>
                </a:lnTo>
                <a:lnTo>
                  <a:pt x="4584" y="102260"/>
                </a:lnTo>
                <a:lnTo>
                  <a:pt x="30797" y="100876"/>
                </a:lnTo>
                <a:lnTo>
                  <a:pt x="26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727337" y="6014948"/>
            <a:ext cx="31115" cy="102235"/>
          </a:xfrm>
          <a:custGeom>
            <a:avLst/>
            <a:gdLst/>
            <a:ahLst/>
            <a:cxnLst/>
            <a:rect l="l" t="t" r="r" b="b"/>
            <a:pathLst>
              <a:path w="31114" h="102235">
                <a:moveTo>
                  <a:pt x="4305" y="0"/>
                </a:moveTo>
                <a:lnTo>
                  <a:pt x="0" y="100952"/>
                </a:lnTo>
                <a:lnTo>
                  <a:pt x="26225" y="101828"/>
                </a:lnTo>
                <a:lnTo>
                  <a:pt x="30518" y="863"/>
                </a:lnTo>
                <a:lnTo>
                  <a:pt x="43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608821" y="6000610"/>
            <a:ext cx="39370" cy="103505"/>
          </a:xfrm>
          <a:custGeom>
            <a:avLst/>
            <a:gdLst/>
            <a:ahLst/>
            <a:cxnLst/>
            <a:rect l="l" t="t" r="r" b="b"/>
            <a:pathLst>
              <a:path w="39369" h="103504">
                <a:moveTo>
                  <a:pt x="13169" y="0"/>
                </a:moveTo>
                <a:lnTo>
                  <a:pt x="0" y="100266"/>
                </a:lnTo>
                <a:lnTo>
                  <a:pt x="26022" y="103403"/>
                </a:lnTo>
                <a:lnTo>
                  <a:pt x="39192" y="3111"/>
                </a:lnTo>
                <a:lnTo>
                  <a:pt x="13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492171" y="5976835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21932" y="0"/>
                </a:moveTo>
                <a:lnTo>
                  <a:pt x="0" y="98818"/>
                </a:lnTo>
                <a:lnTo>
                  <a:pt x="25641" y="104203"/>
                </a:lnTo>
                <a:lnTo>
                  <a:pt x="47561" y="5346"/>
                </a:lnTo>
                <a:lnTo>
                  <a:pt x="21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378290" y="5943815"/>
            <a:ext cx="55880" cy="104775"/>
          </a:xfrm>
          <a:custGeom>
            <a:avLst/>
            <a:gdLst/>
            <a:ahLst/>
            <a:cxnLst/>
            <a:rect l="l" t="t" r="r" b="b"/>
            <a:pathLst>
              <a:path w="55880" h="104775">
                <a:moveTo>
                  <a:pt x="30518" y="0"/>
                </a:moveTo>
                <a:lnTo>
                  <a:pt x="0" y="96634"/>
                </a:lnTo>
                <a:lnTo>
                  <a:pt x="25031" y="104216"/>
                </a:lnTo>
                <a:lnTo>
                  <a:pt x="55549" y="7556"/>
                </a:lnTo>
                <a:lnTo>
                  <a:pt x="305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268016" y="5901804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38887" y="0"/>
                </a:moveTo>
                <a:lnTo>
                  <a:pt x="0" y="93713"/>
                </a:lnTo>
                <a:lnTo>
                  <a:pt x="24257" y="103428"/>
                </a:lnTo>
                <a:lnTo>
                  <a:pt x="63131" y="9702"/>
                </a:lnTo>
                <a:lnTo>
                  <a:pt x="38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162213" y="5851106"/>
            <a:ext cx="70485" cy="102235"/>
          </a:xfrm>
          <a:custGeom>
            <a:avLst/>
            <a:gdLst/>
            <a:ahLst/>
            <a:cxnLst/>
            <a:rect l="l" t="t" r="r" b="b"/>
            <a:pathLst>
              <a:path w="70485" h="102235">
                <a:moveTo>
                  <a:pt x="46951" y="0"/>
                </a:moveTo>
                <a:lnTo>
                  <a:pt x="0" y="90068"/>
                </a:lnTo>
                <a:lnTo>
                  <a:pt x="23291" y="101866"/>
                </a:lnTo>
                <a:lnTo>
                  <a:pt x="70231" y="11772"/>
                </a:lnTo>
                <a:lnTo>
                  <a:pt x="46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061679" y="5792114"/>
            <a:ext cx="76835" cy="99695"/>
          </a:xfrm>
          <a:custGeom>
            <a:avLst/>
            <a:gdLst/>
            <a:ahLst/>
            <a:cxnLst/>
            <a:rect l="l" t="t" r="r" b="b"/>
            <a:pathLst>
              <a:path w="76835" h="99695">
                <a:moveTo>
                  <a:pt x="54660" y="0"/>
                </a:moveTo>
                <a:lnTo>
                  <a:pt x="0" y="85737"/>
                </a:lnTo>
                <a:lnTo>
                  <a:pt x="22148" y="99504"/>
                </a:lnTo>
                <a:lnTo>
                  <a:pt x="76784" y="13754"/>
                </a:lnTo>
                <a:lnTo>
                  <a:pt x="54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1967153" y="5725286"/>
            <a:ext cx="83185" cy="96520"/>
          </a:xfrm>
          <a:custGeom>
            <a:avLst/>
            <a:gdLst/>
            <a:ahLst/>
            <a:cxnLst/>
            <a:rect l="l" t="t" r="r" b="b"/>
            <a:pathLst>
              <a:path w="83185" h="96520">
                <a:moveTo>
                  <a:pt x="61950" y="0"/>
                </a:moveTo>
                <a:lnTo>
                  <a:pt x="0" y="80759"/>
                </a:lnTo>
                <a:lnTo>
                  <a:pt x="20840" y="96393"/>
                </a:lnTo>
                <a:lnTo>
                  <a:pt x="82778" y="15621"/>
                </a:lnTo>
                <a:lnTo>
                  <a:pt x="61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1879396" y="5651131"/>
            <a:ext cx="88265" cy="92710"/>
          </a:xfrm>
          <a:custGeom>
            <a:avLst/>
            <a:gdLst/>
            <a:ahLst/>
            <a:cxnLst/>
            <a:rect l="l" t="t" r="r" b="b"/>
            <a:pathLst>
              <a:path w="88264" h="92710">
                <a:moveTo>
                  <a:pt x="68770" y="0"/>
                </a:moveTo>
                <a:lnTo>
                  <a:pt x="0" y="75158"/>
                </a:lnTo>
                <a:lnTo>
                  <a:pt x="19354" y="92557"/>
                </a:lnTo>
                <a:lnTo>
                  <a:pt x="88125" y="17360"/>
                </a:lnTo>
                <a:lnTo>
                  <a:pt x="68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1799043" y="5570194"/>
            <a:ext cx="93345" cy="88265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75069" y="0"/>
                </a:moveTo>
                <a:lnTo>
                  <a:pt x="0" y="68999"/>
                </a:lnTo>
                <a:lnTo>
                  <a:pt x="17741" y="88011"/>
                </a:lnTo>
                <a:lnTo>
                  <a:pt x="92811" y="18986"/>
                </a:lnTo>
                <a:lnTo>
                  <a:pt x="750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1726730" y="5483110"/>
            <a:ext cx="97155" cy="83185"/>
          </a:xfrm>
          <a:custGeom>
            <a:avLst/>
            <a:gdLst/>
            <a:ahLst/>
            <a:cxnLst/>
            <a:rect l="l" t="t" r="r" b="b"/>
            <a:pathLst>
              <a:path w="97155" h="83185">
                <a:moveTo>
                  <a:pt x="80784" y="0"/>
                </a:moveTo>
                <a:lnTo>
                  <a:pt x="0" y="62306"/>
                </a:lnTo>
                <a:lnTo>
                  <a:pt x="15976" y="82804"/>
                </a:lnTo>
                <a:lnTo>
                  <a:pt x="96761" y="20459"/>
                </a:lnTo>
                <a:lnTo>
                  <a:pt x="80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1662988" y="5390527"/>
            <a:ext cx="100330" cy="77470"/>
          </a:xfrm>
          <a:custGeom>
            <a:avLst/>
            <a:gdLst/>
            <a:ahLst/>
            <a:cxnLst/>
            <a:rect l="l" t="t" r="r" b="b"/>
            <a:pathLst>
              <a:path w="100330" h="77470">
                <a:moveTo>
                  <a:pt x="85877" y="0"/>
                </a:moveTo>
                <a:lnTo>
                  <a:pt x="0" y="55143"/>
                </a:lnTo>
                <a:lnTo>
                  <a:pt x="14109" y="76949"/>
                </a:lnTo>
                <a:lnTo>
                  <a:pt x="100012" y="21780"/>
                </a:lnTo>
                <a:lnTo>
                  <a:pt x="85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1608315" y="5293169"/>
            <a:ext cx="102870" cy="71120"/>
          </a:xfrm>
          <a:custGeom>
            <a:avLst/>
            <a:gdLst/>
            <a:ahLst/>
            <a:cxnLst/>
            <a:rect l="l" t="t" r="r" b="b"/>
            <a:pathLst>
              <a:path w="102869" h="71120">
                <a:moveTo>
                  <a:pt x="90335" y="0"/>
                </a:moveTo>
                <a:lnTo>
                  <a:pt x="0" y="47548"/>
                </a:lnTo>
                <a:lnTo>
                  <a:pt x="12128" y="70510"/>
                </a:lnTo>
                <a:lnTo>
                  <a:pt x="102489" y="22923"/>
                </a:lnTo>
                <a:lnTo>
                  <a:pt x="903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1563141" y="5191759"/>
            <a:ext cx="104775" cy="64135"/>
          </a:xfrm>
          <a:custGeom>
            <a:avLst/>
            <a:gdLst/>
            <a:ahLst/>
            <a:cxnLst/>
            <a:rect l="l" t="t" r="r" b="b"/>
            <a:pathLst>
              <a:path w="104775" h="64135">
                <a:moveTo>
                  <a:pt x="94094" y="0"/>
                </a:moveTo>
                <a:lnTo>
                  <a:pt x="0" y="39611"/>
                </a:lnTo>
                <a:lnTo>
                  <a:pt x="10033" y="63550"/>
                </a:lnTo>
                <a:lnTo>
                  <a:pt x="104165" y="23901"/>
                </a:lnTo>
                <a:lnTo>
                  <a:pt x="94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1527759" y="5087086"/>
            <a:ext cx="105410" cy="56515"/>
          </a:xfrm>
          <a:custGeom>
            <a:avLst/>
            <a:gdLst/>
            <a:ahLst/>
            <a:cxnLst/>
            <a:rect l="l" t="t" r="r" b="b"/>
            <a:pathLst>
              <a:path w="105410" h="56514">
                <a:moveTo>
                  <a:pt x="97142" y="0"/>
                </a:moveTo>
                <a:lnTo>
                  <a:pt x="0" y="31356"/>
                </a:lnTo>
                <a:lnTo>
                  <a:pt x="7886" y="56095"/>
                </a:lnTo>
                <a:lnTo>
                  <a:pt x="105079" y="24714"/>
                </a:lnTo>
                <a:lnTo>
                  <a:pt x="97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1502498" y="4979923"/>
            <a:ext cx="105410" cy="48260"/>
          </a:xfrm>
          <a:custGeom>
            <a:avLst/>
            <a:gdLst/>
            <a:ahLst/>
            <a:cxnLst/>
            <a:rect l="l" t="t" r="r" b="b"/>
            <a:pathLst>
              <a:path w="105409" h="48260">
                <a:moveTo>
                  <a:pt x="99453" y="0"/>
                </a:moveTo>
                <a:lnTo>
                  <a:pt x="0" y="22860"/>
                </a:lnTo>
                <a:lnTo>
                  <a:pt x="5676" y="48209"/>
                </a:lnTo>
                <a:lnTo>
                  <a:pt x="105181" y="25311"/>
                </a:lnTo>
                <a:lnTo>
                  <a:pt x="994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1487500" y="4871097"/>
            <a:ext cx="104775" cy="40005"/>
          </a:xfrm>
          <a:custGeom>
            <a:avLst/>
            <a:gdLst/>
            <a:ahLst/>
            <a:cxnLst/>
            <a:rect l="l" t="t" r="r" b="b"/>
            <a:pathLst>
              <a:path w="104775" h="40004">
                <a:moveTo>
                  <a:pt x="101003" y="0"/>
                </a:moveTo>
                <a:lnTo>
                  <a:pt x="0" y="14198"/>
                </a:lnTo>
                <a:lnTo>
                  <a:pt x="3429" y="39966"/>
                </a:lnTo>
                <a:lnTo>
                  <a:pt x="104470" y="25730"/>
                </a:lnTo>
                <a:lnTo>
                  <a:pt x="101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1482915" y="4761458"/>
            <a:ext cx="103505" cy="31750"/>
          </a:xfrm>
          <a:custGeom>
            <a:avLst/>
            <a:gdLst/>
            <a:ahLst/>
            <a:cxnLst/>
            <a:rect l="l" t="t" r="r" b="b"/>
            <a:pathLst>
              <a:path w="103505" h="31750">
                <a:moveTo>
                  <a:pt x="101790" y="0"/>
                </a:moveTo>
                <a:lnTo>
                  <a:pt x="0" y="5422"/>
                </a:lnTo>
                <a:lnTo>
                  <a:pt x="1143" y="31407"/>
                </a:lnTo>
                <a:lnTo>
                  <a:pt x="102984" y="25946"/>
                </a:lnTo>
                <a:lnTo>
                  <a:pt x="101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1487627" y="4648415"/>
            <a:ext cx="103505" cy="29845"/>
          </a:xfrm>
          <a:custGeom>
            <a:avLst/>
            <a:gdLst/>
            <a:ahLst/>
            <a:cxnLst/>
            <a:rect l="l" t="t" r="r" b="b"/>
            <a:pathLst>
              <a:path w="103505" h="29845">
                <a:moveTo>
                  <a:pt x="1130" y="0"/>
                </a:moveTo>
                <a:lnTo>
                  <a:pt x="0" y="26009"/>
                </a:lnTo>
                <a:lnTo>
                  <a:pt x="101841" y="29362"/>
                </a:lnTo>
                <a:lnTo>
                  <a:pt x="102933" y="3390"/>
                </a:lnTo>
                <a:lnTo>
                  <a:pt x="1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1501571" y="4530813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3428" y="0"/>
                </a:moveTo>
                <a:lnTo>
                  <a:pt x="0" y="25819"/>
                </a:lnTo>
                <a:lnTo>
                  <a:pt x="101091" y="37973"/>
                </a:lnTo>
                <a:lnTo>
                  <a:pt x="104470" y="12166"/>
                </a:lnTo>
                <a:lnTo>
                  <a:pt x="34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525841" y="4414964"/>
            <a:ext cx="105410" cy="46355"/>
          </a:xfrm>
          <a:custGeom>
            <a:avLst/>
            <a:gdLst/>
            <a:ahLst/>
            <a:cxnLst/>
            <a:rect l="l" t="t" r="r" b="b"/>
            <a:pathLst>
              <a:path w="105410" h="46354">
                <a:moveTo>
                  <a:pt x="5676" y="0"/>
                </a:moveTo>
                <a:lnTo>
                  <a:pt x="0" y="25450"/>
                </a:lnTo>
                <a:lnTo>
                  <a:pt x="99542" y="46304"/>
                </a:lnTo>
                <a:lnTo>
                  <a:pt x="105181" y="20878"/>
                </a:lnTo>
                <a:lnTo>
                  <a:pt x="56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1560182" y="4301781"/>
            <a:ext cx="105410" cy="54610"/>
          </a:xfrm>
          <a:custGeom>
            <a:avLst/>
            <a:gdLst/>
            <a:ahLst/>
            <a:cxnLst/>
            <a:rect l="l" t="t" r="r" b="b"/>
            <a:pathLst>
              <a:path w="105410" h="54610">
                <a:moveTo>
                  <a:pt x="7886" y="0"/>
                </a:moveTo>
                <a:lnTo>
                  <a:pt x="0" y="24879"/>
                </a:lnTo>
                <a:lnTo>
                  <a:pt x="97269" y="54254"/>
                </a:lnTo>
                <a:lnTo>
                  <a:pt x="105105" y="29387"/>
                </a:lnTo>
                <a:lnTo>
                  <a:pt x="78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1604391" y="4192066"/>
            <a:ext cx="104775" cy="62230"/>
          </a:xfrm>
          <a:custGeom>
            <a:avLst/>
            <a:gdLst/>
            <a:ahLst/>
            <a:cxnLst/>
            <a:rect l="l" t="t" r="r" b="b"/>
            <a:pathLst>
              <a:path w="104775" h="62229">
                <a:moveTo>
                  <a:pt x="10045" y="0"/>
                </a:moveTo>
                <a:lnTo>
                  <a:pt x="0" y="24117"/>
                </a:lnTo>
                <a:lnTo>
                  <a:pt x="94233" y="61810"/>
                </a:lnTo>
                <a:lnTo>
                  <a:pt x="104228" y="37706"/>
                </a:lnTo>
                <a:lnTo>
                  <a:pt x="100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1658111" y="4086694"/>
            <a:ext cx="102870" cy="69215"/>
          </a:xfrm>
          <a:custGeom>
            <a:avLst/>
            <a:gdLst/>
            <a:ahLst/>
            <a:cxnLst/>
            <a:rect l="l" t="t" r="r" b="b"/>
            <a:pathLst>
              <a:path w="102869" h="69214">
                <a:moveTo>
                  <a:pt x="12103" y="0"/>
                </a:moveTo>
                <a:lnTo>
                  <a:pt x="0" y="23190"/>
                </a:lnTo>
                <a:lnTo>
                  <a:pt x="90474" y="68910"/>
                </a:lnTo>
                <a:lnTo>
                  <a:pt x="102539" y="45732"/>
                </a:lnTo>
                <a:lnTo>
                  <a:pt x="12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1720938" y="3986479"/>
            <a:ext cx="100330" cy="75565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14097" y="0"/>
                </a:moveTo>
                <a:lnTo>
                  <a:pt x="0" y="22059"/>
                </a:lnTo>
                <a:lnTo>
                  <a:pt x="86042" y="75463"/>
                </a:lnTo>
                <a:lnTo>
                  <a:pt x="100088" y="53403"/>
                </a:lnTo>
                <a:lnTo>
                  <a:pt x="14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1792376" y="3892143"/>
            <a:ext cx="97155" cy="81915"/>
          </a:xfrm>
          <a:custGeom>
            <a:avLst/>
            <a:gdLst/>
            <a:ahLst/>
            <a:cxnLst/>
            <a:rect l="l" t="t" r="r" b="b"/>
            <a:pathLst>
              <a:path w="97155" h="81914">
                <a:moveTo>
                  <a:pt x="15976" y="0"/>
                </a:moveTo>
                <a:lnTo>
                  <a:pt x="0" y="20777"/>
                </a:lnTo>
                <a:lnTo>
                  <a:pt x="80962" y="81457"/>
                </a:lnTo>
                <a:lnTo>
                  <a:pt x="96862" y="60680"/>
                </a:lnTo>
                <a:lnTo>
                  <a:pt x="15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1871891" y="3804424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4" h="86995">
                <a:moveTo>
                  <a:pt x="17729" y="0"/>
                </a:moveTo>
                <a:lnTo>
                  <a:pt x="0" y="19329"/>
                </a:lnTo>
                <a:lnTo>
                  <a:pt x="75247" y="86829"/>
                </a:lnTo>
                <a:lnTo>
                  <a:pt x="92913" y="67487"/>
                </a:lnTo>
                <a:lnTo>
                  <a:pt x="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1958886" y="3723995"/>
            <a:ext cx="88265" cy="92075"/>
          </a:xfrm>
          <a:custGeom>
            <a:avLst/>
            <a:gdLst/>
            <a:ahLst/>
            <a:cxnLst/>
            <a:rect l="l" t="t" r="r" b="b"/>
            <a:pathLst>
              <a:path w="88264" h="92075">
                <a:moveTo>
                  <a:pt x="19354" y="0"/>
                </a:moveTo>
                <a:lnTo>
                  <a:pt x="0" y="17741"/>
                </a:lnTo>
                <a:lnTo>
                  <a:pt x="68973" y="91541"/>
                </a:lnTo>
                <a:lnTo>
                  <a:pt x="88252" y="73787"/>
                </a:lnTo>
                <a:lnTo>
                  <a:pt x="19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052701" y="3651478"/>
            <a:ext cx="83185" cy="95885"/>
          </a:xfrm>
          <a:custGeom>
            <a:avLst/>
            <a:gdLst/>
            <a:ahLst/>
            <a:cxnLst/>
            <a:rect l="l" t="t" r="r" b="b"/>
            <a:pathLst>
              <a:path w="83185" h="95885">
                <a:moveTo>
                  <a:pt x="20815" y="0"/>
                </a:moveTo>
                <a:lnTo>
                  <a:pt x="0" y="16014"/>
                </a:lnTo>
                <a:lnTo>
                  <a:pt x="62166" y="95554"/>
                </a:lnTo>
                <a:lnTo>
                  <a:pt x="82918" y="79501"/>
                </a:lnTo>
                <a:lnTo>
                  <a:pt x="20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152599" y="3587394"/>
            <a:ext cx="77470" cy="99060"/>
          </a:xfrm>
          <a:custGeom>
            <a:avLst/>
            <a:gdLst/>
            <a:ahLst/>
            <a:cxnLst/>
            <a:rect l="l" t="t" r="r" b="b"/>
            <a:pathLst>
              <a:path w="77469" h="99060">
                <a:moveTo>
                  <a:pt x="22136" y="0"/>
                </a:moveTo>
                <a:lnTo>
                  <a:pt x="0" y="14173"/>
                </a:lnTo>
                <a:lnTo>
                  <a:pt x="54902" y="98831"/>
                </a:lnTo>
                <a:lnTo>
                  <a:pt x="76962" y="84632"/>
                </a:lnTo>
                <a:lnTo>
                  <a:pt x="221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257856" y="3532263"/>
            <a:ext cx="70485" cy="101600"/>
          </a:xfrm>
          <a:custGeom>
            <a:avLst/>
            <a:gdLst/>
            <a:ahLst/>
            <a:cxnLst/>
            <a:rect l="l" t="t" r="r" b="b"/>
            <a:pathLst>
              <a:path w="70485" h="101600">
                <a:moveTo>
                  <a:pt x="23279" y="0"/>
                </a:moveTo>
                <a:lnTo>
                  <a:pt x="0" y="12204"/>
                </a:lnTo>
                <a:lnTo>
                  <a:pt x="47193" y="101358"/>
                </a:lnTo>
                <a:lnTo>
                  <a:pt x="70396" y="89103"/>
                </a:lnTo>
                <a:lnTo>
                  <a:pt x="23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2957" y="3405606"/>
            <a:ext cx="8146084" cy="152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828" y="2294191"/>
            <a:ext cx="10626343" cy="549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503920"/>
            <a:ext cx="39014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9" name="Picture 4" descr="국가전자도서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80" y="1004941"/>
            <a:ext cx="10724640" cy="67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k object 17"/>
          <p:cNvSpPr/>
          <p:nvPr/>
        </p:nvSpPr>
        <p:spPr>
          <a:xfrm>
            <a:off x="0" y="0"/>
            <a:ext cx="1536700" cy="9144000"/>
          </a:xfrm>
          <a:custGeom>
            <a:avLst/>
            <a:gdLst/>
            <a:ahLst/>
            <a:cxnLst/>
            <a:rect l="l" t="t" r="r" b="b"/>
            <a:pathLst>
              <a:path w="1536700" h="9144000">
                <a:moveTo>
                  <a:pt x="0" y="0"/>
                </a:moveTo>
                <a:lnTo>
                  <a:pt x="0" y="9144000"/>
                </a:lnTo>
                <a:lnTo>
                  <a:pt x="153670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DF9B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bk object 18"/>
          <p:cNvSpPr/>
          <p:nvPr/>
        </p:nvSpPr>
        <p:spPr>
          <a:xfrm>
            <a:off x="0" y="3440607"/>
            <a:ext cx="958850" cy="5703570"/>
          </a:xfrm>
          <a:custGeom>
            <a:avLst/>
            <a:gdLst/>
            <a:ahLst/>
            <a:cxnLst/>
            <a:rect l="l" t="t" r="r" b="b"/>
            <a:pathLst>
              <a:path w="958850" h="5703570">
                <a:moveTo>
                  <a:pt x="0" y="0"/>
                </a:moveTo>
                <a:lnTo>
                  <a:pt x="0" y="5703392"/>
                </a:lnTo>
                <a:lnTo>
                  <a:pt x="958481" y="5703392"/>
                </a:lnTo>
                <a:lnTo>
                  <a:pt x="0" y="0"/>
                </a:lnTo>
                <a:close/>
              </a:path>
            </a:pathLst>
          </a:custGeom>
          <a:solidFill>
            <a:srgbClr val="C2DEE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bk object 19"/>
          <p:cNvSpPr/>
          <p:nvPr/>
        </p:nvSpPr>
        <p:spPr>
          <a:xfrm>
            <a:off x="10655300" y="0"/>
            <a:ext cx="1536700" cy="9144000"/>
          </a:xfrm>
          <a:custGeom>
            <a:avLst/>
            <a:gdLst/>
            <a:ahLst/>
            <a:cxnLst/>
            <a:rect l="l" t="t" r="r" b="b"/>
            <a:pathLst>
              <a:path w="1536700" h="9144000">
                <a:moveTo>
                  <a:pt x="1536700" y="0"/>
                </a:moveTo>
                <a:lnTo>
                  <a:pt x="0" y="0"/>
                </a:lnTo>
                <a:lnTo>
                  <a:pt x="1536700" y="9144000"/>
                </a:lnTo>
                <a:lnTo>
                  <a:pt x="1536700" y="0"/>
                </a:lnTo>
                <a:close/>
              </a:path>
            </a:pathLst>
          </a:custGeom>
          <a:solidFill>
            <a:srgbClr val="DF9B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bk object 20"/>
          <p:cNvSpPr/>
          <p:nvPr/>
        </p:nvSpPr>
        <p:spPr>
          <a:xfrm>
            <a:off x="11233505" y="0"/>
            <a:ext cx="958850" cy="5703570"/>
          </a:xfrm>
          <a:custGeom>
            <a:avLst/>
            <a:gdLst/>
            <a:ahLst/>
            <a:cxnLst/>
            <a:rect l="l" t="t" r="r" b="b"/>
            <a:pathLst>
              <a:path w="958850" h="5703570">
                <a:moveTo>
                  <a:pt x="958494" y="0"/>
                </a:moveTo>
                <a:lnTo>
                  <a:pt x="0" y="0"/>
                </a:lnTo>
                <a:lnTo>
                  <a:pt x="958494" y="5703392"/>
                </a:lnTo>
                <a:lnTo>
                  <a:pt x="958494" y="0"/>
                </a:lnTo>
                <a:close/>
              </a:path>
            </a:pathLst>
          </a:custGeom>
          <a:solidFill>
            <a:srgbClr val="C2DEE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bk object 21"/>
          <p:cNvSpPr/>
          <p:nvPr/>
        </p:nvSpPr>
        <p:spPr>
          <a:xfrm>
            <a:off x="2667203" y="4078786"/>
            <a:ext cx="920750" cy="1274445"/>
          </a:xfrm>
          <a:custGeom>
            <a:avLst/>
            <a:gdLst/>
            <a:ahLst/>
            <a:cxnLst/>
            <a:rect l="l" t="t" r="r" b="b"/>
            <a:pathLst>
              <a:path w="920750" h="1274445">
                <a:moveTo>
                  <a:pt x="269307" y="0"/>
                </a:moveTo>
                <a:lnTo>
                  <a:pt x="224312" y="715"/>
                </a:lnTo>
                <a:lnTo>
                  <a:pt x="179165" y="4540"/>
                </a:lnTo>
                <a:lnTo>
                  <a:pt x="134013" y="11534"/>
                </a:lnTo>
                <a:lnTo>
                  <a:pt x="89004" y="21757"/>
                </a:lnTo>
                <a:lnTo>
                  <a:pt x="44284" y="35269"/>
                </a:lnTo>
                <a:lnTo>
                  <a:pt x="0" y="52130"/>
                </a:lnTo>
                <a:lnTo>
                  <a:pt x="515124" y="1274200"/>
                </a:lnTo>
                <a:lnTo>
                  <a:pt x="558115" y="1254271"/>
                </a:lnTo>
                <a:lnTo>
                  <a:pt x="599013" y="1231692"/>
                </a:lnTo>
                <a:lnTo>
                  <a:pt x="637760" y="1206609"/>
                </a:lnTo>
                <a:lnTo>
                  <a:pt x="674294" y="1179170"/>
                </a:lnTo>
                <a:lnTo>
                  <a:pt x="708556" y="1149522"/>
                </a:lnTo>
                <a:lnTo>
                  <a:pt x="740486" y="1117811"/>
                </a:lnTo>
                <a:lnTo>
                  <a:pt x="770025" y="1084184"/>
                </a:lnTo>
                <a:lnTo>
                  <a:pt x="797113" y="1048790"/>
                </a:lnTo>
                <a:lnTo>
                  <a:pt x="821689" y="1011774"/>
                </a:lnTo>
                <a:lnTo>
                  <a:pt x="843695" y="973283"/>
                </a:lnTo>
                <a:lnTo>
                  <a:pt x="863069" y="933465"/>
                </a:lnTo>
                <a:lnTo>
                  <a:pt x="879753" y="892466"/>
                </a:lnTo>
                <a:lnTo>
                  <a:pt x="893687" y="850434"/>
                </a:lnTo>
                <a:lnTo>
                  <a:pt x="904810" y="807516"/>
                </a:lnTo>
                <a:lnTo>
                  <a:pt x="913064" y="763857"/>
                </a:lnTo>
                <a:lnTo>
                  <a:pt x="918387" y="719607"/>
                </a:lnTo>
                <a:lnTo>
                  <a:pt x="920721" y="674911"/>
                </a:lnTo>
                <a:lnTo>
                  <a:pt x="920005" y="629916"/>
                </a:lnTo>
                <a:lnTo>
                  <a:pt x="916180" y="584770"/>
                </a:lnTo>
                <a:lnTo>
                  <a:pt x="909186" y="539619"/>
                </a:lnTo>
                <a:lnTo>
                  <a:pt x="898963" y="494610"/>
                </a:lnTo>
                <a:lnTo>
                  <a:pt x="885451" y="449891"/>
                </a:lnTo>
                <a:lnTo>
                  <a:pt x="868591" y="405609"/>
                </a:lnTo>
                <a:lnTo>
                  <a:pt x="848662" y="362616"/>
                </a:lnTo>
                <a:lnTo>
                  <a:pt x="826083" y="321717"/>
                </a:lnTo>
                <a:lnTo>
                  <a:pt x="801000" y="282969"/>
                </a:lnTo>
                <a:lnTo>
                  <a:pt x="773562" y="246434"/>
                </a:lnTo>
                <a:lnTo>
                  <a:pt x="743914" y="212171"/>
                </a:lnTo>
                <a:lnTo>
                  <a:pt x="712203" y="180239"/>
                </a:lnTo>
                <a:lnTo>
                  <a:pt x="678578" y="150699"/>
                </a:lnTo>
                <a:lnTo>
                  <a:pt x="643184" y="123611"/>
                </a:lnTo>
                <a:lnTo>
                  <a:pt x="606168" y="99034"/>
                </a:lnTo>
                <a:lnTo>
                  <a:pt x="567678" y="77028"/>
                </a:lnTo>
                <a:lnTo>
                  <a:pt x="527860" y="57653"/>
                </a:lnTo>
                <a:lnTo>
                  <a:pt x="486862" y="40968"/>
                </a:lnTo>
                <a:lnTo>
                  <a:pt x="444830" y="27034"/>
                </a:lnTo>
                <a:lnTo>
                  <a:pt x="401912" y="15911"/>
                </a:lnTo>
                <a:lnTo>
                  <a:pt x="358254" y="7657"/>
                </a:lnTo>
                <a:lnTo>
                  <a:pt x="314003" y="2333"/>
                </a:lnTo>
                <a:lnTo>
                  <a:pt x="269307" y="0"/>
                </a:lnTo>
                <a:close/>
              </a:path>
            </a:pathLst>
          </a:custGeom>
          <a:solidFill>
            <a:srgbClr val="F1E6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k object 22"/>
          <p:cNvSpPr/>
          <p:nvPr/>
        </p:nvSpPr>
        <p:spPr>
          <a:xfrm>
            <a:off x="2706827" y="4180837"/>
            <a:ext cx="779145" cy="1078230"/>
          </a:xfrm>
          <a:custGeom>
            <a:avLst/>
            <a:gdLst/>
            <a:ahLst/>
            <a:cxnLst/>
            <a:rect l="l" t="t" r="r" b="b"/>
            <a:pathLst>
              <a:path w="779145" h="1078229">
                <a:moveTo>
                  <a:pt x="229877" y="0"/>
                </a:moveTo>
                <a:lnTo>
                  <a:pt x="183778" y="900"/>
                </a:lnTo>
                <a:lnTo>
                  <a:pt x="137521" y="5668"/>
                </a:lnTo>
                <a:lnTo>
                  <a:pt x="91325" y="14392"/>
                </a:lnTo>
                <a:lnTo>
                  <a:pt x="45411" y="27163"/>
                </a:lnTo>
                <a:lnTo>
                  <a:pt x="0" y="44071"/>
                </a:lnTo>
                <a:lnTo>
                  <a:pt x="435876" y="1078143"/>
                </a:lnTo>
                <a:lnTo>
                  <a:pt x="479689" y="1057442"/>
                </a:lnTo>
                <a:lnTo>
                  <a:pt x="520892" y="1033492"/>
                </a:lnTo>
                <a:lnTo>
                  <a:pt x="559395" y="1006515"/>
                </a:lnTo>
                <a:lnTo>
                  <a:pt x="595108" y="976731"/>
                </a:lnTo>
                <a:lnTo>
                  <a:pt x="627941" y="944361"/>
                </a:lnTo>
                <a:lnTo>
                  <a:pt x="657806" y="909626"/>
                </a:lnTo>
                <a:lnTo>
                  <a:pt x="684611" y="872745"/>
                </a:lnTo>
                <a:lnTo>
                  <a:pt x="708267" y="833940"/>
                </a:lnTo>
                <a:lnTo>
                  <a:pt x="728684" y="793431"/>
                </a:lnTo>
                <a:lnTo>
                  <a:pt x="745773" y="751439"/>
                </a:lnTo>
                <a:lnTo>
                  <a:pt x="759444" y="708184"/>
                </a:lnTo>
                <a:lnTo>
                  <a:pt x="769607" y="663888"/>
                </a:lnTo>
                <a:lnTo>
                  <a:pt x="776173" y="618770"/>
                </a:lnTo>
                <a:lnTo>
                  <a:pt x="779051" y="573051"/>
                </a:lnTo>
                <a:lnTo>
                  <a:pt x="778151" y="526953"/>
                </a:lnTo>
                <a:lnTo>
                  <a:pt x="773385" y="480694"/>
                </a:lnTo>
                <a:lnTo>
                  <a:pt x="764662" y="434497"/>
                </a:lnTo>
                <a:lnTo>
                  <a:pt x="751892" y="388582"/>
                </a:lnTo>
                <a:lnTo>
                  <a:pt x="734987" y="343169"/>
                </a:lnTo>
                <a:lnTo>
                  <a:pt x="714283" y="299356"/>
                </a:lnTo>
                <a:lnTo>
                  <a:pt x="690332" y="258153"/>
                </a:lnTo>
                <a:lnTo>
                  <a:pt x="663353" y="219650"/>
                </a:lnTo>
                <a:lnTo>
                  <a:pt x="633567" y="183937"/>
                </a:lnTo>
                <a:lnTo>
                  <a:pt x="601195" y="151104"/>
                </a:lnTo>
                <a:lnTo>
                  <a:pt x="566458" y="121240"/>
                </a:lnTo>
                <a:lnTo>
                  <a:pt x="529576" y="94435"/>
                </a:lnTo>
                <a:lnTo>
                  <a:pt x="490769" y="70779"/>
                </a:lnTo>
                <a:lnTo>
                  <a:pt x="450259" y="50362"/>
                </a:lnTo>
                <a:lnTo>
                  <a:pt x="408266" y="33274"/>
                </a:lnTo>
                <a:lnTo>
                  <a:pt x="365011" y="19603"/>
                </a:lnTo>
                <a:lnTo>
                  <a:pt x="320714" y="9441"/>
                </a:lnTo>
                <a:lnTo>
                  <a:pt x="275595" y="2876"/>
                </a:lnTo>
                <a:lnTo>
                  <a:pt x="229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bk object 23"/>
          <p:cNvSpPr/>
          <p:nvPr/>
        </p:nvSpPr>
        <p:spPr>
          <a:xfrm>
            <a:off x="1561401" y="3474375"/>
            <a:ext cx="1853564" cy="2564765"/>
          </a:xfrm>
          <a:custGeom>
            <a:avLst/>
            <a:gdLst/>
            <a:ahLst/>
            <a:cxnLst/>
            <a:rect l="l" t="t" r="r" b="b"/>
            <a:pathLst>
              <a:path w="1853564" h="2564765">
                <a:moveTo>
                  <a:pt x="816440" y="0"/>
                </a:moveTo>
                <a:lnTo>
                  <a:pt x="772655" y="19369"/>
                </a:lnTo>
                <a:lnTo>
                  <a:pt x="729908" y="40110"/>
                </a:lnTo>
                <a:lnTo>
                  <a:pt x="688214" y="62184"/>
                </a:lnTo>
                <a:lnTo>
                  <a:pt x="647588" y="85555"/>
                </a:lnTo>
                <a:lnTo>
                  <a:pt x="608045" y="110186"/>
                </a:lnTo>
                <a:lnTo>
                  <a:pt x="569600" y="136040"/>
                </a:lnTo>
                <a:lnTo>
                  <a:pt x="532269" y="163079"/>
                </a:lnTo>
                <a:lnTo>
                  <a:pt x="496065" y="191267"/>
                </a:lnTo>
                <a:lnTo>
                  <a:pt x="461004" y="220567"/>
                </a:lnTo>
                <a:lnTo>
                  <a:pt x="427102" y="250942"/>
                </a:lnTo>
                <a:lnTo>
                  <a:pt x="394374" y="282354"/>
                </a:lnTo>
                <a:lnTo>
                  <a:pt x="362833" y="314767"/>
                </a:lnTo>
                <a:lnTo>
                  <a:pt x="332496" y="348145"/>
                </a:lnTo>
                <a:lnTo>
                  <a:pt x="303377" y="382449"/>
                </a:lnTo>
                <a:lnTo>
                  <a:pt x="275492" y="417643"/>
                </a:lnTo>
                <a:lnTo>
                  <a:pt x="248856" y="453690"/>
                </a:lnTo>
                <a:lnTo>
                  <a:pt x="223483" y="490553"/>
                </a:lnTo>
                <a:lnTo>
                  <a:pt x="199388" y="528195"/>
                </a:lnTo>
                <a:lnTo>
                  <a:pt x="176588" y="566579"/>
                </a:lnTo>
                <a:lnTo>
                  <a:pt x="155096" y="605668"/>
                </a:lnTo>
                <a:lnTo>
                  <a:pt x="134928" y="645425"/>
                </a:lnTo>
                <a:lnTo>
                  <a:pt x="116099" y="685813"/>
                </a:lnTo>
                <a:lnTo>
                  <a:pt x="98623" y="726795"/>
                </a:lnTo>
                <a:lnTo>
                  <a:pt x="82517" y="768334"/>
                </a:lnTo>
                <a:lnTo>
                  <a:pt x="67794" y="810394"/>
                </a:lnTo>
                <a:lnTo>
                  <a:pt x="54471" y="852936"/>
                </a:lnTo>
                <a:lnTo>
                  <a:pt x="42562" y="895925"/>
                </a:lnTo>
                <a:lnTo>
                  <a:pt x="32081" y="939323"/>
                </a:lnTo>
                <a:lnTo>
                  <a:pt x="23045" y="983093"/>
                </a:lnTo>
                <a:lnTo>
                  <a:pt x="15469" y="1027198"/>
                </a:lnTo>
                <a:lnTo>
                  <a:pt x="9366" y="1071601"/>
                </a:lnTo>
                <a:lnTo>
                  <a:pt x="4753" y="1116266"/>
                </a:lnTo>
                <a:lnTo>
                  <a:pt x="1644" y="1161155"/>
                </a:lnTo>
                <a:lnTo>
                  <a:pt x="54" y="1206231"/>
                </a:lnTo>
                <a:lnTo>
                  <a:pt x="0" y="1251458"/>
                </a:lnTo>
                <a:lnTo>
                  <a:pt x="1494" y="1296798"/>
                </a:lnTo>
                <a:lnTo>
                  <a:pt x="4553" y="1342214"/>
                </a:lnTo>
                <a:lnTo>
                  <a:pt x="9192" y="1387670"/>
                </a:lnTo>
                <a:lnTo>
                  <a:pt x="15425" y="1433128"/>
                </a:lnTo>
                <a:lnTo>
                  <a:pt x="23268" y="1478551"/>
                </a:lnTo>
                <a:lnTo>
                  <a:pt x="32736" y="1523903"/>
                </a:lnTo>
                <a:lnTo>
                  <a:pt x="43844" y="1569146"/>
                </a:lnTo>
                <a:lnTo>
                  <a:pt x="56606" y="1614244"/>
                </a:lnTo>
                <a:lnTo>
                  <a:pt x="71039" y="1659159"/>
                </a:lnTo>
                <a:lnTo>
                  <a:pt x="87156" y="1703855"/>
                </a:lnTo>
                <a:lnTo>
                  <a:pt x="104973" y="1748294"/>
                </a:lnTo>
                <a:lnTo>
                  <a:pt x="124344" y="1792079"/>
                </a:lnTo>
                <a:lnTo>
                  <a:pt x="145085" y="1834826"/>
                </a:lnTo>
                <a:lnTo>
                  <a:pt x="167160" y="1876520"/>
                </a:lnTo>
                <a:lnTo>
                  <a:pt x="190532" y="1917146"/>
                </a:lnTo>
                <a:lnTo>
                  <a:pt x="215164" y="1956689"/>
                </a:lnTo>
                <a:lnTo>
                  <a:pt x="241018" y="1995134"/>
                </a:lnTo>
                <a:lnTo>
                  <a:pt x="268058" y="2032466"/>
                </a:lnTo>
                <a:lnTo>
                  <a:pt x="296246" y="2068670"/>
                </a:lnTo>
                <a:lnTo>
                  <a:pt x="325547" y="2103731"/>
                </a:lnTo>
                <a:lnTo>
                  <a:pt x="355922" y="2137633"/>
                </a:lnTo>
                <a:lnTo>
                  <a:pt x="387335" y="2170362"/>
                </a:lnTo>
                <a:lnTo>
                  <a:pt x="419749" y="2201903"/>
                </a:lnTo>
                <a:lnTo>
                  <a:pt x="453126" y="2232240"/>
                </a:lnTo>
                <a:lnTo>
                  <a:pt x="487431" y="2261359"/>
                </a:lnTo>
                <a:lnTo>
                  <a:pt x="522625" y="2289245"/>
                </a:lnTo>
                <a:lnTo>
                  <a:pt x="558673" y="2315881"/>
                </a:lnTo>
                <a:lnTo>
                  <a:pt x="595536" y="2341255"/>
                </a:lnTo>
                <a:lnTo>
                  <a:pt x="633178" y="2365349"/>
                </a:lnTo>
                <a:lnTo>
                  <a:pt x="671563" y="2388150"/>
                </a:lnTo>
                <a:lnTo>
                  <a:pt x="710652" y="2409642"/>
                </a:lnTo>
                <a:lnTo>
                  <a:pt x="750409" y="2429811"/>
                </a:lnTo>
                <a:lnTo>
                  <a:pt x="790798" y="2448640"/>
                </a:lnTo>
                <a:lnTo>
                  <a:pt x="831780" y="2466116"/>
                </a:lnTo>
                <a:lnTo>
                  <a:pt x="873319" y="2482222"/>
                </a:lnTo>
                <a:lnTo>
                  <a:pt x="915379" y="2496945"/>
                </a:lnTo>
                <a:lnTo>
                  <a:pt x="957922" y="2510268"/>
                </a:lnTo>
                <a:lnTo>
                  <a:pt x="1000910" y="2522178"/>
                </a:lnTo>
                <a:lnTo>
                  <a:pt x="1044308" y="2532658"/>
                </a:lnTo>
                <a:lnTo>
                  <a:pt x="1088078" y="2541694"/>
                </a:lnTo>
                <a:lnTo>
                  <a:pt x="1132184" y="2549271"/>
                </a:lnTo>
                <a:lnTo>
                  <a:pt x="1176587" y="2555374"/>
                </a:lnTo>
                <a:lnTo>
                  <a:pt x="1221252" y="2559987"/>
                </a:lnTo>
                <a:lnTo>
                  <a:pt x="1266141" y="2563096"/>
                </a:lnTo>
                <a:lnTo>
                  <a:pt x="1311217" y="2564685"/>
                </a:lnTo>
                <a:lnTo>
                  <a:pt x="1356444" y="2564740"/>
                </a:lnTo>
                <a:lnTo>
                  <a:pt x="1401784" y="2563245"/>
                </a:lnTo>
                <a:lnTo>
                  <a:pt x="1447200" y="2560186"/>
                </a:lnTo>
                <a:lnTo>
                  <a:pt x="1492656" y="2555547"/>
                </a:lnTo>
                <a:lnTo>
                  <a:pt x="1538114" y="2549313"/>
                </a:lnTo>
                <a:lnTo>
                  <a:pt x="1583537" y="2541470"/>
                </a:lnTo>
                <a:lnTo>
                  <a:pt x="1628889" y="2532001"/>
                </a:lnTo>
                <a:lnTo>
                  <a:pt x="1674133" y="2520893"/>
                </a:lnTo>
                <a:lnTo>
                  <a:pt x="1719230" y="2508130"/>
                </a:lnTo>
                <a:lnTo>
                  <a:pt x="1764146" y="2493697"/>
                </a:lnTo>
                <a:lnTo>
                  <a:pt x="1808841" y="2477579"/>
                </a:lnTo>
                <a:lnTo>
                  <a:pt x="1853281" y="2459761"/>
                </a:lnTo>
                <a:lnTo>
                  <a:pt x="816440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bk object 24"/>
          <p:cNvSpPr/>
          <p:nvPr/>
        </p:nvSpPr>
        <p:spPr>
          <a:xfrm>
            <a:off x="2781985" y="4374412"/>
            <a:ext cx="510540" cy="706755"/>
          </a:xfrm>
          <a:custGeom>
            <a:avLst/>
            <a:gdLst/>
            <a:ahLst/>
            <a:cxnLst/>
            <a:rect l="l" t="t" r="r" b="b"/>
            <a:pathLst>
              <a:path w="510539" h="706754">
                <a:moveTo>
                  <a:pt x="132035" y="0"/>
                </a:moveTo>
                <a:lnTo>
                  <a:pt x="87763" y="3993"/>
                </a:lnTo>
                <a:lnTo>
                  <a:pt x="43601" y="13534"/>
                </a:lnTo>
                <a:lnTo>
                  <a:pt x="0" y="28805"/>
                </a:lnTo>
                <a:lnTo>
                  <a:pt x="285559" y="706248"/>
                </a:lnTo>
                <a:lnTo>
                  <a:pt x="326935" y="685702"/>
                </a:lnTo>
                <a:lnTo>
                  <a:pt x="364601" y="660752"/>
                </a:lnTo>
                <a:lnTo>
                  <a:pt x="398372" y="631850"/>
                </a:lnTo>
                <a:lnTo>
                  <a:pt x="428066" y="599447"/>
                </a:lnTo>
                <a:lnTo>
                  <a:pt x="453499" y="563995"/>
                </a:lnTo>
                <a:lnTo>
                  <a:pt x="474486" y="525945"/>
                </a:lnTo>
                <a:lnTo>
                  <a:pt x="490844" y="485748"/>
                </a:lnTo>
                <a:lnTo>
                  <a:pt x="502390" y="443855"/>
                </a:lnTo>
                <a:lnTo>
                  <a:pt x="508940" y="400718"/>
                </a:lnTo>
                <a:lnTo>
                  <a:pt x="510311" y="356788"/>
                </a:lnTo>
                <a:lnTo>
                  <a:pt x="506318" y="312516"/>
                </a:lnTo>
                <a:lnTo>
                  <a:pt x="496778" y="268354"/>
                </a:lnTo>
                <a:lnTo>
                  <a:pt x="481507" y="224753"/>
                </a:lnTo>
                <a:lnTo>
                  <a:pt x="460958" y="183374"/>
                </a:lnTo>
                <a:lnTo>
                  <a:pt x="436006" y="145707"/>
                </a:lnTo>
                <a:lnTo>
                  <a:pt x="407102" y="111934"/>
                </a:lnTo>
                <a:lnTo>
                  <a:pt x="374698" y="82240"/>
                </a:lnTo>
                <a:lnTo>
                  <a:pt x="339245" y="56808"/>
                </a:lnTo>
                <a:lnTo>
                  <a:pt x="301194" y="35821"/>
                </a:lnTo>
                <a:lnTo>
                  <a:pt x="260996" y="19463"/>
                </a:lnTo>
                <a:lnTo>
                  <a:pt x="219102" y="7918"/>
                </a:lnTo>
                <a:lnTo>
                  <a:pt x="175965" y="1369"/>
                </a:lnTo>
                <a:lnTo>
                  <a:pt x="132035" y="0"/>
                </a:lnTo>
                <a:close/>
              </a:path>
            </a:pathLst>
          </a:custGeom>
          <a:solidFill>
            <a:srgbClr val="EB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bk object 25"/>
          <p:cNvSpPr/>
          <p:nvPr/>
        </p:nvSpPr>
        <p:spPr>
          <a:xfrm>
            <a:off x="2295967" y="4431334"/>
            <a:ext cx="595630" cy="823594"/>
          </a:xfrm>
          <a:custGeom>
            <a:avLst/>
            <a:gdLst/>
            <a:ahLst/>
            <a:cxnLst/>
            <a:rect l="l" t="t" r="r" b="b"/>
            <a:pathLst>
              <a:path w="595630" h="823595">
                <a:moveTo>
                  <a:pt x="262104" y="0"/>
                </a:moveTo>
                <a:lnTo>
                  <a:pt x="220042" y="20458"/>
                </a:lnTo>
                <a:lnTo>
                  <a:pt x="181209" y="44826"/>
                </a:lnTo>
                <a:lnTo>
                  <a:pt x="145743" y="72761"/>
                </a:lnTo>
                <a:lnTo>
                  <a:pt x="113785" y="103919"/>
                </a:lnTo>
                <a:lnTo>
                  <a:pt x="85474" y="137960"/>
                </a:lnTo>
                <a:lnTo>
                  <a:pt x="60949" y="174540"/>
                </a:lnTo>
                <a:lnTo>
                  <a:pt x="40350" y="213316"/>
                </a:lnTo>
                <a:lnTo>
                  <a:pt x="23816" y="253946"/>
                </a:lnTo>
                <a:lnTo>
                  <a:pt x="11486" y="296088"/>
                </a:lnTo>
                <a:lnTo>
                  <a:pt x="3501" y="339398"/>
                </a:lnTo>
                <a:lnTo>
                  <a:pt x="0" y="383535"/>
                </a:lnTo>
                <a:lnTo>
                  <a:pt x="1121" y="428155"/>
                </a:lnTo>
                <a:lnTo>
                  <a:pt x="7005" y="472916"/>
                </a:lnTo>
                <a:lnTo>
                  <a:pt x="17791" y="517476"/>
                </a:lnTo>
                <a:lnTo>
                  <a:pt x="33618" y="561492"/>
                </a:lnTo>
                <a:lnTo>
                  <a:pt x="54077" y="603556"/>
                </a:lnTo>
                <a:lnTo>
                  <a:pt x="78444" y="642391"/>
                </a:lnTo>
                <a:lnTo>
                  <a:pt x="106378" y="677858"/>
                </a:lnTo>
                <a:lnTo>
                  <a:pt x="137536" y="709816"/>
                </a:lnTo>
                <a:lnTo>
                  <a:pt x="171576" y="738128"/>
                </a:lnTo>
                <a:lnTo>
                  <a:pt x="208155" y="762653"/>
                </a:lnTo>
                <a:lnTo>
                  <a:pt x="246931" y="783253"/>
                </a:lnTo>
                <a:lnTo>
                  <a:pt x="287560" y="799787"/>
                </a:lnTo>
                <a:lnTo>
                  <a:pt x="329701" y="812116"/>
                </a:lnTo>
                <a:lnTo>
                  <a:pt x="373011" y="820102"/>
                </a:lnTo>
                <a:lnTo>
                  <a:pt x="417148" y="823604"/>
                </a:lnTo>
                <a:lnTo>
                  <a:pt x="461769" y="822483"/>
                </a:lnTo>
                <a:lnTo>
                  <a:pt x="506531" y="816600"/>
                </a:lnTo>
                <a:lnTo>
                  <a:pt x="551093" y="805816"/>
                </a:lnTo>
                <a:lnTo>
                  <a:pt x="595111" y="789990"/>
                </a:lnTo>
                <a:lnTo>
                  <a:pt x="262104" y="0"/>
                </a:lnTo>
                <a:close/>
              </a:path>
            </a:pathLst>
          </a:custGeom>
          <a:solidFill>
            <a:srgbClr val="73709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bk object 26"/>
          <p:cNvSpPr/>
          <p:nvPr/>
        </p:nvSpPr>
        <p:spPr>
          <a:xfrm>
            <a:off x="2354432" y="4485182"/>
            <a:ext cx="514350" cy="711835"/>
          </a:xfrm>
          <a:custGeom>
            <a:avLst/>
            <a:gdLst/>
            <a:ahLst/>
            <a:cxnLst/>
            <a:rect l="l" t="t" r="r" b="b"/>
            <a:pathLst>
              <a:path w="514350" h="711835">
                <a:moveTo>
                  <a:pt x="226347" y="0"/>
                </a:moveTo>
                <a:lnTo>
                  <a:pt x="184675" y="20697"/>
                </a:lnTo>
                <a:lnTo>
                  <a:pt x="146741" y="45828"/>
                </a:lnTo>
                <a:lnTo>
                  <a:pt x="112729" y="74938"/>
                </a:lnTo>
                <a:lnTo>
                  <a:pt x="82824" y="107573"/>
                </a:lnTo>
                <a:lnTo>
                  <a:pt x="57211" y="143279"/>
                </a:lnTo>
                <a:lnTo>
                  <a:pt x="36075" y="181601"/>
                </a:lnTo>
                <a:lnTo>
                  <a:pt x="19601" y="222084"/>
                </a:lnTo>
                <a:lnTo>
                  <a:pt x="7974" y="264275"/>
                </a:lnTo>
                <a:lnTo>
                  <a:pt x="1378" y="307719"/>
                </a:lnTo>
                <a:lnTo>
                  <a:pt x="0" y="351962"/>
                </a:lnTo>
                <a:lnTo>
                  <a:pt x="4023" y="396548"/>
                </a:lnTo>
                <a:lnTo>
                  <a:pt x="13632" y="441025"/>
                </a:lnTo>
                <a:lnTo>
                  <a:pt x="29014" y="484936"/>
                </a:lnTo>
                <a:lnTo>
                  <a:pt x="49709" y="526607"/>
                </a:lnTo>
                <a:lnTo>
                  <a:pt x="74837" y="564541"/>
                </a:lnTo>
                <a:lnTo>
                  <a:pt x="103946" y="598554"/>
                </a:lnTo>
                <a:lnTo>
                  <a:pt x="136579" y="628459"/>
                </a:lnTo>
                <a:lnTo>
                  <a:pt x="172284" y="654072"/>
                </a:lnTo>
                <a:lnTo>
                  <a:pt x="210605" y="675209"/>
                </a:lnTo>
                <a:lnTo>
                  <a:pt x="251087" y="691684"/>
                </a:lnTo>
                <a:lnTo>
                  <a:pt x="293278" y="703312"/>
                </a:lnTo>
                <a:lnTo>
                  <a:pt x="336721" y="709909"/>
                </a:lnTo>
                <a:lnTo>
                  <a:pt x="380964" y="711289"/>
                </a:lnTo>
                <a:lnTo>
                  <a:pt x="425550" y="707268"/>
                </a:lnTo>
                <a:lnTo>
                  <a:pt x="470026" y="697660"/>
                </a:lnTo>
                <a:lnTo>
                  <a:pt x="513938" y="682282"/>
                </a:lnTo>
                <a:lnTo>
                  <a:pt x="226347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bk object 27"/>
          <p:cNvSpPr/>
          <p:nvPr/>
        </p:nvSpPr>
        <p:spPr>
          <a:xfrm>
            <a:off x="2394004" y="4521580"/>
            <a:ext cx="459105" cy="635635"/>
          </a:xfrm>
          <a:custGeom>
            <a:avLst/>
            <a:gdLst/>
            <a:ahLst/>
            <a:cxnLst/>
            <a:rect l="l" t="t" r="r" b="b"/>
            <a:pathLst>
              <a:path w="459105" h="635635">
                <a:moveTo>
                  <a:pt x="202129" y="0"/>
                </a:moveTo>
                <a:lnTo>
                  <a:pt x="158487" y="22288"/>
                </a:lnTo>
                <a:lnTo>
                  <a:pt x="119550" y="50006"/>
                </a:lnTo>
                <a:lnTo>
                  <a:pt x="85590" y="82482"/>
                </a:lnTo>
                <a:lnTo>
                  <a:pt x="56881" y="119047"/>
                </a:lnTo>
                <a:lnTo>
                  <a:pt x="33694" y="159031"/>
                </a:lnTo>
                <a:lnTo>
                  <a:pt x="16304" y="201763"/>
                </a:lnTo>
                <a:lnTo>
                  <a:pt x="4981" y="246574"/>
                </a:lnTo>
                <a:lnTo>
                  <a:pt x="0" y="292794"/>
                </a:lnTo>
                <a:lnTo>
                  <a:pt x="1632" y="339754"/>
                </a:lnTo>
                <a:lnTo>
                  <a:pt x="10150" y="386782"/>
                </a:lnTo>
                <a:lnTo>
                  <a:pt x="25828" y="433209"/>
                </a:lnTo>
                <a:lnTo>
                  <a:pt x="48114" y="476851"/>
                </a:lnTo>
                <a:lnTo>
                  <a:pt x="75829" y="515787"/>
                </a:lnTo>
                <a:lnTo>
                  <a:pt x="108305" y="549746"/>
                </a:lnTo>
                <a:lnTo>
                  <a:pt x="144869" y="578453"/>
                </a:lnTo>
                <a:lnTo>
                  <a:pt x="184853" y="601638"/>
                </a:lnTo>
                <a:lnTo>
                  <a:pt x="227587" y="619027"/>
                </a:lnTo>
                <a:lnTo>
                  <a:pt x="272399" y="630348"/>
                </a:lnTo>
                <a:lnTo>
                  <a:pt x="318620" y="635328"/>
                </a:lnTo>
                <a:lnTo>
                  <a:pt x="365581" y="633695"/>
                </a:lnTo>
                <a:lnTo>
                  <a:pt x="412610" y="625176"/>
                </a:lnTo>
                <a:lnTo>
                  <a:pt x="459037" y="609498"/>
                </a:lnTo>
                <a:lnTo>
                  <a:pt x="202129" y="0"/>
                </a:lnTo>
                <a:close/>
              </a:path>
            </a:pathLst>
          </a:custGeom>
          <a:solidFill>
            <a:srgbClr val="73709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bk object 28"/>
          <p:cNvSpPr/>
          <p:nvPr/>
        </p:nvSpPr>
        <p:spPr>
          <a:xfrm>
            <a:off x="2367140" y="3486658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24256" y="0"/>
                </a:moveTo>
                <a:lnTo>
                  <a:pt x="0" y="10223"/>
                </a:lnTo>
                <a:lnTo>
                  <a:pt x="39154" y="103123"/>
                </a:lnTo>
                <a:lnTo>
                  <a:pt x="63411" y="92900"/>
                </a:lnTo>
                <a:lnTo>
                  <a:pt x="2425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29"/>
          <p:cNvSpPr/>
          <p:nvPr/>
        </p:nvSpPr>
        <p:spPr>
          <a:xfrm>
            <a:off x="2480614" y="3450526"/>
            <a:ext cx="55880" cy="104139"/>
          </a:xfrm>
          <a:custGeom>
            <a:avLst/>
            <a:gdLst/>
            <a:ahLst/>
            <a:cxnLst/>
            <a:rect l="l" t="t" r="r" b="b"/>
            <a:pathLst>
              <a:path w="55880" h="104139">
                <a:moveTo>
                  <a:pt x="25044" y="0"/>
                </a:moveTo>
                <a:lnTo>
                  <a:pt x="0" y="8102"/>
                </a:lnTo>
                <a:lnTo>
                  <a:pt x="30810" y="104101"/>
                </a:lnTo>
                <a:lnTo>
                  <a:pt x="55841" y="95999"/>
                </a:lnTo>
                <a:lnTo>
                  <a:pt x="25044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30"/>
          <p:cNvSpPr/>
          <p:nvPr/>
        </p:nvSpPr>
        <p:spPr>
          <a:xfrm>
            <a:off x="2596908" y="3424402"/>
            <a:ext cx="48260" cy="104775"/>
          </a:xfrm>
          <a:custGeom>
            <a:avLst/>
            <a:gdLst/>
            <a:ahLst/>
            <a:cxnLst/>
            <a:rect l="l" t="t" r="r" b="b"/>
            <a:pathLst>
              <a:path w="48260" h="104775">
                <a:moveTo>
                  <a:pt x="25641" y="0"/>
                </a:moveTo>
                <a:lnTo>
                  <a:pt x="0" y="5905"/>
                </a:lnTo>
                <a:lnTo>
                  <a:pt x="22225" y="104267"/>
                </a:lnTo>
                <a:lnTo>
                  <a:pt x="47866" y="98361"/>
                </a:lnTo>
                <a:lnTo>
                  <a:pt x="2564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31"/>
          <p:cNvSpPr/>
          <p:nvPr/>
        </p:nvSpPr>
        <p:spPr>
          <a:xfrm>
            <a:off x="2715183" y="3408438"/>
            <a:ext cx="40005" cy="104139"/>
          </a:xfrm>
          <a:custGeom>
            <a:avLst/>
            <a:gdLst/>
            <a:ahLst/>
            <a:cxnLst/>
            <a:rect l="l" t="t" r="r" b="b"/>
            <a:pathLst>
              <a:path w="40005" h="104139">
                <a:moveTo>
                  <a:pt x="26035" y="0"/>
                </a:moveTo>
                <a:lnTo>
                  <a:pt x="0" y="3682"/>
                </a:lnTo>
                <a:lnTo>
                  <a:pt x="13474" y="103670"/>
                </a:lnTo>
                <a:lnTo>
                  <a:pt x="39497" y="99987"/>
                </a:lnTo>
                <a:lnTo>
                  <a:pt x="26035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32"/>
          <p:cNvSpPr/>
          <p:nvPr/>
        </p:nvSpPr>
        <p:spPr>
          <a:xfrm>
            <a:off x="2834500" y="3402787"/>
            <a:ext cx="31115" cy="102870"/>
          </a:xfrm>
          <a:custGeom>
            <a:avLst/>
            <a:gdLst/>
            <a:ahLst/>
            <a:cxnLst/>
            <a:rect l="l" t="t" r="r" b="b"/>
            <a:pathLst>
              <a:path w="31114" h="102870">
                <a:moveTo>
                  <a:pt x="26238" y="0"/>
                </a:moveTo>
                <a:lnTo>
                  <a:pt x="0" y="1409"/>
                </a:lnTo>
                <a:lnTo>
                  <a:pt x="4622" y="102260"/>
                </a:lnTo>
                <a:lnTo>
                  <a:pt x="30861" y="100850"/>
                </a:lnTo>
                <a:lnTo>
                  <a:pt x="26238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33"/>
          <p:cNvSpPr/>
          <p:nvPr/>
        </p:nvSpPr>
        <p:spPr>
          <a:xfrm>
            <a:off x="2949689" y="3406622"/>
            <a:ext cx="31115" cy="102235"/>
          </a:xfrm>
          <a:custGeom>
            <a:avLst/>
            <a:gdLst/>
            <a:ahLst/>
            <a:cxnLst/>
            <a:rect l="l" t="t" r="r" b="b"/>
            <a:pathLst>
              <a:path w="31114" h="102235">
                <a:moveTo>
                  <a:pt x="4279" y="0"/>
                </a:moveTo>
                <a:lnTo>
                  <a:pt x="0" y="100952"/>
                </a:lnTo>
                <a:lnTo>
                  <a:pt x="26250" y="101803"/>
                </a:lnTo>
                <a:lnTo>
                  <a:pt x="30518" y="850"/>
                </a:lnTo>
                <a:lnTo>
                  <a:pt x="4279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34"/>
          <p:cNvSpPr/>
          <p:nvPr/>
        </p:nvSpPr>
        <p:spPr>
          <a:xfrm>
            <a:off x="3059544" y="3419347"/>
            <a:ext cx="39370" cy="103505"/>
          </a:xfrm>
          <a:custGeom>
            <a:avLst/>
            <a:gdLst/>
            <a:ahLst/>
            <a:cxnLst/>
            <a:rect l="l" t="t" r="r" b="b"/>
            <a:pathLst>
              <a:path w="39369" h="103504">
                <a:moveTo>
                  <a:pt x="13131" y="0"/>
                </a:moveTo>
                <a:lnTo>
                  <a:pt x="0" y="100279"/>
                </a:lnTo>
                <a:lnTo>
                  <a:pt x="26047" y="103390"/>
                </a:lnTo>
                <a:lnTo>
                  <a:pt x="39179" y="3111"/>
                </a:lnTo>
                <a:lnTo>
                  <a:pt x="1313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35"/>
          <p:cNvSpPr/>
          <p:nvPr/>
        </p:nvSpPr>
        <p:spPr>
          <a:xfrm>
            <a:off x="3167824" y="3442296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21894" y="0"/>
                </a:moveTo>
                <a:lnTo>
                  <a:pt x="0" y="98856"/>
                </a:lnTo>
                <a:lnTo>
                  <a:pt x="25654" y="104203"/>
                </a:lnTo>
                <a:lnTo>
                  <a:pt x="47548" y="5359"/>
                </a:lnTo>
                <a:lnTo>
                  <a:pt x="21894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36"/>
          <p:cNvSpPr/>
          <p:nvPr/>
        </p:nvSpPr>
        <p:spPr>
          <a:xfrm>
            <a:off x="3273717" y="3475278"/>
            <a:ext cx="55880" cy="104775"/>
          </a:xfrm>
          <a:custGeom>
            <a:avLst/>
            <a:gdLst/>
            <a:ahLst/>
            <a:cxnLst/>
            <a:rect l="l" t="t" r="r" b="b"/>
            <a:pathLst>
              <a:path w="55879" h="104775">
                <a:moveTo>
                  <a:pt x="30492" y="0"/>
                </a:moveTo>
                <a:lnTo>
                  <a:pt x="0" y="96659"/>
                </a:lnTo>
                <a:lnTo>
                  <a:pt x="25069" y="104216"/>
                </a:lnTo>
                <a:lnTo>
                  <a:pt x="55549" y="7569"/>
                </a:lnTo>
                <a:lnTo>
                  <a:pt x="3049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37"/>
          <p:cNvSpPr/>
          <p:nvPr/>
        </p:nvSpPr>
        <p:spPr>
          <a:xfrm>
            <a:off x="3376421" y="3518065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38836" y="0"/>
                </a:moveTo>
                <a:lnTo>
                  <a:pt x="0" y="93738"/>
                </a:lnTo>
                <a:lnTo>
                  <a:pt x="24282" y="103428"/>
                </a:lnTo>
                <a:lnTo>
                  <a:pt x="63131" y="9702"/>
                </a:lnTo>
                <a:lnTo>
                  <a:pt x="3883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38"/>
          <p:cNvSpPr/>
          <p:nvPr/>
        </p:nvSpPr>
        <p:spPr>
          <a:xfrm>
            <a:off x="3475139" y="3570300"/>
            <a:ext cx="70485" cy="102235"/>
          </a:xfrm>
          <a:custGeom>
            <a:avLst/>
            <a:gdLst/>
            <a:ahLst/>
            <a:cxnLst/>
            <a:rect l="l" t="t" r="r" b="b"/>
            <a:pathLst>
              <a:path w="70485" h="102235">
                <a:moveTo>
                  <a:pt x="46901" y="0"/>
                </a:moveTo>
                <a:lnTo>
                  <a:pt x="0" y="90106"/>
                </a:lnTo>
                <a:lnTo>
                  <a:pt x="23317" y="101866"/>
                </a:lnTo>
                <a:lnTo>
                  <a:pt x="70218" y="11785"/>
                </a:lnTo>
                <a:lnTo>
                  <a:pt x="4690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39"/>
          <p:cNvSpPr/>
          <p:nvPr/>
        </p:nvSpPr>
        <p:spPr>
          <a:xfrm>
            <a:off x="3569131" y="3631628"/>
            <a:ext cx="76835" cy="99695"/>
          </a:xfrm>
          <a:custGeom>
            <a:avLst/>
            <a:gdLst/>
            <a:ahLst/>
            <a:cxnLst/>
            <a:rect l="l" t="t" r="r" b="b"/>
            <a:pathLst>
              <a:path w="76835" h="99695">
                <a:moveTo>
                  <a:pt x="54609" y="0"/>
                </a:moveTo>
                <a:lnTo>
                  <a:pt x="0" y="85763"/>
                </a:lnTo>
                <a:lnTo>
                  <a:pt x="22174" y="99517"/>
                </a:lnTo>
                <a:lnTo>
                  <a:pt x="76784" y="13754"/>
                </a:lnTo>
                <a:lnTo>
                  <a:pt x="54609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40"/>
          <p:cNvSpPr/>
          <p:nvPr/>
        </p:nvSpPr>
        <p:spPr>
          <a:xfrm>
            <a:off x="3657676" y="3701541"/>
            <a:ext cx="83185" cy="96520"/>
          </a:xfrm>
          <a:custGeom>
            <a:avLst/>
            <a:gdLst/>
            <a:ahLst/>
            <a:cxnLst/>
            <a:rect l="l" t="t" r="r" b="b"/>
            <a:pathLst>
              <a:path w="83185" h="96520">
                <a:moveTo>
                  <a:pt x="61899" y="0"/>
                </a:moveTo>
                <a:lnTo>
                  <a:pt x="0" y="80797"/>
                </a:lnTo>
                <a:lnTo>
                  <a:pt x="20866" y="96418"/>
                </a:lnTo>
                <a:lnTo>
                  <a:pt x="82778" y="15633"/>
                </a:lnTo>
                <a:lnTo>
                  <a:pt x="61899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41"/>
          <p:cNvSpPr/>
          <p:nvPr/>
        </p:nvSpPr>
        <p:spPr>
          <a:xfrm>
            <a:off x="3740112" y="3779520"/>
            <a:ext cx="88265" cy="92710"/>
          </a:xfrm>
          <a:custGeom>
            <a:avLst/>
            <a:gdLst/>
            <a:ahLst/>
            <a:cxnLst/>
            <a:rect l="l" t="t" r="r" b="b"/>
            <a:pathLst>
              <a:path w="88264" h="92710">
                <a:moveTo>
                  <a:pt x="68706" y="0"/>
                </a:moveTo>
                <a:lnTo>
                  <a:pt x="0" y="75209"/>
                </a:lnTo>
                <a:lnTo>
                  <a:pt x="19392" y="92583"/>
                </a:lnTo>
                <a:lnTo>
                  <a:pt x="88112" y="17386"/>
                </a:lnTo>
                <a:lnTo>
                  <a:pt x="6870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42"/>
          <p:cNvSpPr/>
          <p:nvPr/>
        </p:nvSpPr>
        <p:spPr>
          <a:xfrm>
            <a:off x="3815791" y="3864990"/>
            <a:ext cx="93345" cy="88265"/>
          </a:xfrm>
          <a:custGeom>
            <a:avLst/>
            <a:gdLst/>
            <a:ahLst/>
            <a:cxnLst/>
            <a:rect l="l" t="t" r="r" b="b"/>
            <a:pathLst>
              <a:path w="93345" h="88264">
                <a:moveTo>
                  <a:pt x="75006" y="0"/>
                </a:moveTo>
                <a:lnTo>
                  <a:pt x="0" y="69037"/>
                </a:lnTo>
                <a:lnTo>
                  <a:pt x="17767" y="88036"/>
                </a:lnTo>
                <a:lnTo>
                  <a:pt x="92786" y="18999"/>
                </a:lnTo>
                <a:lnTo>
                  <a:pt x="7500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43"/>
          <p:cNvSpPr/>
          <p:nvPr/>
        </p:nvSpPr>
        <p:spPr>
          <a:xfrm>
            <a:off x="3884155" y="3957281"/>
            <a:ext cx="97155" cy="83185"/>
          </a:xfrm>
          <a:custGeom>
            <a:avLst/>
            <a:gdLst/>
            <a:ahLst/>
            <a:cxnLst/>
            <a:rect l="l" t="t" r="r" b="b"/>
            <a:pathLst>
              <a:path w="97154" h="83185">
                <a:moveTo>
                  <a:pt x="80746" y="0"/>
                </a:moveTo>
                <a:lnTo>
                  <a:pt x="0" y="62344"/>
                </a:lnTo>
                <a:lnTo>
                  <a:pt x="16027" y="82816"/>
                </a:lnTo>
                <a:lnTo>
                  <a:pt x="96774" y="20485"/>
                </a:lnTo>
                <a:lnTo>
                  <a:pt x="8074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44"/>
          <p:cNvSpPr/>
          <p:nvPr/>
        </p:nvSpPr>
        <p:spPr>
          <a:xfrm>
            <a:off x="3944683" y="4055681"/>
            <a:ext cx="100330" cy="77470"/>
          </a:xfrm>
          <a:custGeom>
            <a:avLst/>
            <a:gdLst/>
            <a:ahLst/>
            <a:cxnLst/>
            <a:rect l="l" t="t" r="r" b="b"/>
            <a:pathLst>
              <a:path w="100329" h="77470">
                <a:moveTo>
                  <a:pt x="85851" y="0"/>
                </a:moveTo>
                <a:lnTo>
                  <a:pt x="0" y="55194"/>
                </a:lnTo>
                <a:lnTo>
                  <a:pt x="14147" y="76987"/>
                </a:lnTo>
                <a:lnTo>
                  <a:pt x="99999" y="21805"/>
                </a:lnTo>
                <a:lnTo>
                  <a:pt x="8585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45"/>
          <p:cNvSpPr/>
          <p:nvPr/>
        </p:nvSpPr>
        <p:spPr>
          <a:xfrm>
            <a:off x="3996906" y="4159465"/>
            <a:ext cx="102870" cy="71120"/>
          </a:xfrm>
          <a:custGeom>
            <a:avLst/>
            <a:gdLst/>
            <a:ahLst/>
            <a:cxnLst/>
            <a:rect l="l" t="t" r="r" b="b"/>
            <a:pathLst>
              <a:path w="102870" h="71120">
                <a:moveTo>
                  <a:pt x="90296" y="0"/>
                </a:moveTo>
                <a:lnTo>
                  <a:pt x="0" y="47599"/>
                </a:lnTo>
                <a:lnTo>
                  <a:pt x="12153" y="70548"/>
                </a:lnTo>
                <a:lnTo>
                  <a:pt x="102463" y="22961"/>
                </a:lnTo>
                <a:lnTo>
                  <a:pt x="9029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46"/>
          <p:cNvSpPr/>
          <p:nvPr/>
        </p:nvSpPr>
        <p:spPr>
          <a:xfrm>
            <a:off x="4040416" y="4267847"/>
            <a:ext cx="104775" cy="64135"/>
          </a:xfrm>
          <a:custGeom>
            <a:avLst/>
            <a:gdLst/>
            <a:ahLst/>
            <a:cxnLst/>
            <a:rect l="l" t="t" r="r" b="b"/>
            <a:pathLst>
              <a:path w="104775" h="64135">
                <a:moveTo>
                  <a:pt x="94081" y="0"/>
                </a:moveTo>
                <a:lnTo>
                  <a:pt x="0" y="39636"/>
                </a:lnTo>
                <a:lnTo>
                  <a:pt x="10071" y="63576"/>
                </a:lnTo>
                <a:lnTo>
                  <a:pt x="104165" y="23926"/>
                </a:lnTo>
                <a:lnTo>
                  <a:pt x="9408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47"/>
          <p:cNvSpPr/>
          <p:nvPr/>
        </p:nvSpPr>
        <p:spPr>
          <a:xfrm>
            <a:off x="4074896" y="4379976"/>
            <a:ext cx="105410" cy="56515"/>
          </a:xfrm>
          <a:custGeom>
            <a:avLst/>
            <a:gdLst/>
            <a:ahLst/>
            <a:cxnLst/>
            <a:rect l="l" t="t" r="r" b="b"/>
            <a:pathLst>
              <a:path w="105410" h="56514">
                <a:moveTo>
                  <a:pt x="97142" y="0"/>
                </a:moveTo>
                <a:lnTo>
                  <a:pt x="0" y="31394"/>
                </a:lnTo>
                <a:lnTo>
                  <a:pt x="7937" y="56134"/>
                </a:lnTo>
                <a:lnTo>
                  <a:pt x="105079" y="24726"/>
                </a:lnTo>
                <a:lnTo>
                  <a:pt x="9714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48"/>
          <p:cNvSpPr/>
          <p:nvPr/>
        </p:nvSpPr>
        <p:spPr>
          <a:xfrm>
            <a:off x="4100093" y="4494987"/>
            <a:ext cx="105410" cy="48260"/>
          </a:xfrm>
          <a:custGeom>
            <a:avLst/>
            <a:gdLst/>
            <a:ahLst/>
            <a:cxnLst/>
            <a:rect l="l" t="t" r="r" b="b"/>
            <a:pathLst>
              <a:path w="105410" h="48260">
                <a:moveTo>
                  <a:pt x="99453" y="0"/>
                </a:moveTo>
                <a:lnTo>
                  <a:pt x="0" y="22923"/>
                </a:lnTo>
                <a:lnTo>
                  <a:pt x="5727" y="48260"/>
                </a:lnTo>
                <a:lnTo>
                  <a:pt x="105181" y="25361"/>
                </a:lnTo>
                <a:lnTo>
                  <a:pt x="9945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49"/>
          <p:cNvSpPr/>
          <p:nvPr/>
        </p:nvSpPr>
        <p:spPr>
          <a:xfrm>
            <a:off x="4115803" y="4612055"/>
            <a:ext cx="104775" cy="40640"/>
          </a:xfrm>
          <a:custGeom>
            <a:avLst/>
            <a:gdLst/>
            <a:ahLst/>
            <a:cxnLst/>
            <a:rect l="l" t="t" r="r" b="b"/>
            <a:pathLst>
              <a:path w="104775" h="40639">
                <a:moveTo>
                  <a:pt x="101003" y="0"/>
                </a:moveTo>
                <a:lnTo>
                  <a:pt x="0" y="14262"/>
                </a:lnTo>
                <a:lnTo>
                  <a:pt x="3467" y="40017"/>
                </a:lnTo>
                <a:lnTo>
                  <a:pt x="104482" y="25768"/>
                </a:lnTo>
                <a:lnTo>
                  <a:pt x="10100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50"/>
          <p:cNvSpPr/>
          <p:nvPr/>
        </p:nvSpPr>
        <p:spPr>
          <a:xfrm>
            <a:off x="4121899" y="4730254"/>
            <a:ext cx="103505" cy="31750"/>
          </a:xfrm>
          <a:custGeom>
            <a:avLst/>
            <a:gdLst/>
            <a:ahLst/>
            <a:cxnLst/>
            <a:rect l="l" t="t" r="r" b="b"/>
            <a:pathLst>
              <a:path w="103504" h="31750">
                <a:moveTo>
                  <a:pt x="101803" y="0"/>
                </a:moveTo>
                <a:lnTo>
                  <a:pt x="0" y="5499"/>
                </a:lnTo>
                <a:lnTo>
                  <a:pt x="1193" y="31470"/>
                </a:lnTo>
                <a:lnTo>
                  <a:pt x="102996" y="25996"/>
                </a:lnTo>
                <a:lnTo>
                  <a:pt x="10180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51"/>
          <p:cNvSpPr/>
          <p:nvPr/>
        </p:nvSpPr>
        <p:spPr>
          <a:xfrm>
            <a:off x="4117263" y="4845380"/>
            <a:ext cx="103505" cy="29845"/>
          </a:xfrm>
          <a:custGeom>
            <a:avLst/>
            <a:gdLst/>
            <a:ahLst/>
            <a:cxnLst/>
            <a:rect l="l" t="t" r="r" b="b"/>
            <a:pathLst>
              <a:path w="103504" h="29845">
                <a:moveTo>
                  <a:pt x="1092" y="0"/>
                </a:moveTo>
                <a:lnTo>
                  <a:pt x="0" y="26009"/>
                </a:lnTo>
                <a:lnTo>
                  <a:pt x="101815" y="29337"/>
                </a:lnTo>
                <a:lnTo>
                  <a:pt x="102920" y="3314"/>
                </a:lnTo>
                <a:lnTo>
                  <a:pt x="109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52"/>
          <p:cNvSpPr/>
          <p:nvPr/>
        </p:nvSpPr>
        <p:spPr>
          <a:xfrm>
            <a:off x="4101807" y="4954371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3390" y="0"/>
                </a:moveTo>
                <a:lnTo>
                  <a:pt x="0" y="25831"/>
                </a:lnTo>
                <a:lnTo>
                  <a:pt x="101053" y="37947"/>
                </a:lnTo>
                <a:lnTo>
                  <a:pt x="104444" y="12103"/>
                </a:lnTo>
                <a:lnTo>
                  <a:pt x="3390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53"/>
          <p:cNvSpPr/>
          <p:nvPr/>
        </p:nvSpPr>
        <p:spPr>
          <a:xfrm>
            <a:off x="4076852" y="5061902"/>
            <a:ext cx="105410" cy="46355"/>
          </a:xfrm>
          <a:custGeom>
            <a:avLst/>
            <a:gdLst/>
            <a:ahLst/>
            <a:cxnLst/>
            <a:rect l="l" t="t" r="r" b="b"/>
            <a:pathLst>
              <a:path w="105410" h="46354">
                <a:moveTo>
                  <a:pt x="5638" y="0"/>
                </a:moveTo>
                <a:lnTo>
                  <a:pt x="0" y="25463"/>
                </a:lnTo>
                <a:lnTo>
                  <a:pt x="99517" y="46278"/>
                </a:lnTo>
                <a:lnTo>
                  <a:pt x="105155" y="20802"/>
                </a:lnTo>
                <a:lnTo>
                  <a:pt x="5638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54"/>
          <p:cNvSpPr/>
          <p:nvPr/>
        </p:nvSpPr>
        <p:spPr>
          <a:xfrm>
            <a:off x="4042587" y="5167134"/>
            <a:ext cx="105410" cy="54610"/>
          </a:xfrm>
          <a:custGeom>
            <a:avLst/>
            <a:gdLst/>
            <a:ahLst/>
            <a:cxnLst/>
            <a:rect l="l" t="t" r="r" b="b"/>
            <a:pathLst>
              <a:path w="105410" h="54610">
                <a:moveTo>
                  <a:pt x="7848" y="0"/>
                </a:moveTo>
                <a:lnTo>
                  <a:pt x="0" y="24904"/>
                </a:lnTo>
                <a:lnTo>
                  <a:pt x="97231" y="54254"/>
                </a:lnTo>
                <a:lnTo>
                  <a:pt x="105092" y="29349"/>
                </a:lnTo>
                <a:lnTo>
                  <a:pt x="7848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55"/>
          <p:cNvSpPr/>
          <p:nvPr/>
        </p:nvSpPr>
        <p:spPr>
          <a:xfrm>
            <a:off x="3999280" y="5269280"/>
            <a:ext cx="104775" cy="62230"/>
          </a:xfrm>
          <a:custGeom>
            <a:avLst/>
            <a:gdLst/>
            <a:ahLst/>
            <a:cxnLst/>
            <a:rect l="l" t="t" r="r" b="b"/>
            <a:pathLst>
              <a:path w="104775" h="62229">
                <a:moveTo>
                  <a:pt x="10007" y="0"/>
                </a:moveTo>
                <a:lnTo>
                  <a:pt x="0" y="24155"/>
                </a:lnTo>
                <a:lnTo>
                  <a:pt x="94208" y="61810"/>
                </a:lnTo>
                <a:lnTo>
                  <a:pt x="104228" y="37655"/>
                </a:lnTo>
                <a:lnTo>
                  <a:pt x="10007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56"/>
          <p:cNvSpPr/>
          <p:nvPr/>
        </p:nvSpPr>
        <p:spPr>
          <a:xfrm>
            <a:off x="3947248" y="5367578"/>
            <a:ext cx="102870" cy="69215"/>
          </a:xfrm>
          <a:custGeom>
            <a:avLst/>
            <a:gdLst/>
            <a:ahLst/>
            <a:cxnLst/>
            <a:rect l="l" t="t" r="r" b="b"/>
            <a:pathLst>
              <a:path w="102870" h="69214">
                <a:moveTo>
                  <a:pt x="12090" y="0"/>
                </a:moveTo>
                <a:lnTo>
                  <a:pt x="0" y="23215"/>
                </a:lnTo>
                <a:lnTo>
                  <a:pt x="90462" y="68897"/>
                </a:lnTo>
                <a:lnTo>
                  <a:pt x="102552" y="45694"/>
                </a:lnTo>
                <a:lnTo>
                  <a:pt x="12090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57"/>
          <p:cNvSpPr/>
          <p:nvPr/>
        </p:nvSpPr>
        <p:spPr>
          <a:xfrm>
            <a:off x="3886898" y="5461253"/>
            <a:ext cx="100330" cy="75565"/>
          </a:xfrm>
          <a:custGeom>
            <a:avLst/>
            <a:gdLst/>
            <a:ahLst/>
            <a:cxnLst/>
            <a:rect l="l" t="t" r="r" b="b"/>
            <a:pathLst>
              <a:path w="100329" h="75564">
                <a:moveTo>
                  <a:pt x="14071" y="0"/>
                </a:moveTo>
                <a:lnTo>
                  <a:pt x="0" y="22098"/>
                </a:lnTo>
                <a:lnTo>
                  <a:pt x="86029" y="75463"/>
                </a:lnTo>
                <a:lnTo>
                  <a:pt x="100114" y="53352"/>
                </a:lnTo>
                <a:lnTo>
                  <a:pt x="1407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58"/>
          <p:cNvSpPr/>
          <p:nvPr/>
        </p:nvSpPr>
        <p:spPr>
          <a:xfrm>
            <a:off x="3818699" y="5549607"/>
            <a:ext cx="97155" cy="81915"/>
          </a:xfrm>
          <a:custGeom>
            <a:avLst/>
            <a:gdLst/>
            <a:ahLst/>
            <a:cxnLst/>
            <a:rect l="l" t="t" r="r" b="b"/>
            <a:pathLst>
              <a:path w="97154" h="81914">
                <a:moveTo>
                  <a:pt x="15951" y="0"/>
                </a:moveTo>
                <a:lnTo>
                  <a:pt x="0" y="20815"/>
                </a:lnTo>
                <a:lnTo>
                  <a:pt x="80937" y="81457"/>
                </a:lnTo>
                <a:lnTo>
                  <a:pt x="96888" y="60642"/>
                </a:lnTo>
                <a:lnTo>
                  <a:pt x="15951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59"/>
          <p:cNvSpPr/>
          <p:nvPr/>
        </p:nvSpPr>
        <p:spPr>
          <a:xfrm>
            <a:off x="3743134" y="5631967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5" h="86995">
                <a:moveTo>
                  <a:pt x="17703" y="0"/>
                </a:moveTo>
                <a:lnTo>
                  <a:pt x="0" y="19367"/>
                </a:lnTo>
                <a:lnTo>
                  <a:pt x="75222" y="86817"/>
                </a:lnTo>
                <a:lnTo>
                  <a:pt x="92938" y="67449"/>
                </a:lnTo>
                <a:lnTo>
                  <a:pt x="1770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60"/>
          <p:cNvSpPr/>
          <p:nvPr/>
        </p:nvSpPr>
        <p:spPr>
          <a:xfrm>
            <a:off x="3660812" y="5707697"/>
            <a:ext cx="88900" cy="92075"/>
          </a:xfrm>
          <a:custGeom>
            <a:avLst/>
            <a:gdLst/>
            <a:ahLst/>
            <a:cxnLst/>
            <a:rect l="l" t="t" r="r" b="b"/>
            <a:pathLst>
              <a:path w="88900" h="92075">
                <a:moveTo>
                  <a:pt x="19316" y="0"/>
                </a:moveTo>
                <a:lnTo>
                  <a:pt x="0" y="17779"/>
                </a:lnTo>
                <a:lnTo>
                  <a:pt x="68948" y="91528"/>
                </a:lnTo>
                <a:lnTo>
                  <a:pt x="88290" y="73748"/>
                </a:lnTo>
                <a:lnTo>
                  <a:pt x="1931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61"/>
          <p:cNvSpPr/>
          <p:nvPr/>
        </p:nvSpPr>
        <p:spPr>
          <a:xfrm>
            <a:off x="3572344" y="5776214"/>
            <a:ext cx="83185" cy="95885"/>
          </a:xfrm>
          <a:custGeom>
            <a:avLst/>
            <a:gdLst/>
            <a:ahLst/>
            <a:cxnLst/>
            <a:rect l="l" t="t" r="r" b="b"/>
            <a:pathLst>
              <a:path w="83185" h="95885">
                <a:moveTo>
                  <a:pt x="20802" y="0"/>
                </a:moveTo>
                <a:lnTo>
                  <a:pt x="0" y="16065"/>
                </a:lnTo>
                <a:lnTo>
                  <a:pt x="62153" y="95554"/>
                </a:lnTo>
                <a:lnTo>
                  <a:pt x="82969" y="79501"/>
                </a:lnTo>
                <a:lnTo>
                  <a:pt x="20802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62"/>
          <p:cNvSpPr/>
          <p:nvPr/>
        </p:nvSpPr>
        <p:spPr>
          <a:xfrm>
            <a:off x="3478415" y="5837046"/>
            <a:ext cx="77470" cy="99060"/>
          </a:xfrm>
          <a:custGeom>
            <a:avLst/>
            <a:gdLst/>
            <a:ahLst/>
            <a:cxnLst/>
            <a:rect l="l" t="t" r="r" b="b"/>
            <a:pathLst>
              <a:path w="77470" h="99060">
                <a:moveTo>
                  <a:pt x="22123" y="0"/>
                </a:moveTo>
                <a:lnTo>
                  <a:pt x="0" y="14198"/>
                </a:lnTo>
                <a:lnTo>
                  <a:pt x="54876" y="98818"/>
                </a:lnTo>
                <a:lnTo>
                  <a:pt x="77000" y="84607"/>
                </a:lnTo>
                <a:lnTo>
                  <a:pt x="22123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63"/>
          <p:cNvSpPr/>
          <p:nvPr/>
        </p:nvSpPr>
        <p:spPr>
          <a:xfrm>
            <a:off x="3379723" y="5889662"/>
            <a:ext cx="70485" cy="101600"/>
          </a:xfrm>
          <a:custGeom>
            <a:avLst/>
            <a:gdLst/>
            <a:ahLst/>
            <a:cxnLst/>
            <a:rect l="l" t="t" r="r" b="b"/>
            <a:pathLst>
              <a:path w="70485" h="101600">
                <a:moveTo>
                  <a:pt x="23266" y="0"/>
                </a:moveTo>
                <a:lnTo>
                  <a:pt x="0" y="12255"/>
                </a:lnTo>
                <a:lnTo>
                  <a:pt x="47193" y="101358"/>
                </a:lnTo>
                <a:lnTo>
                  <a:pt x="70446" y="89103"/>
                </a:lnTo>
                <a:lnTo>
                  <a:pt x="23266" y="0"/>
                </a:lnTo>
                <a:close/>
              </a:path>
            </a:pathLst>
          </a:custGeom>
          <a:solidFill>
            <a:srgbClr val="96CD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64"/>
          <p:cNvSpPr/>
          <p:nvPr/>
        </p:nvSpPr>
        <p:spPr>
          <a:xfrm>
            <a:off x="3277044" y="5933706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24231" y="0"/>
                </a:moveTo>
                <a:lnTo>
                  <a:pt x="0" y="10210"/>
                </a:lnTo>
                <a:lnTo>
                  <a:pt x="39141" y="103111"/>
                </a:lnTo>
                <a:lnTo>
                  <a:pt x="63360" y="92913"/>
                </a:lnTo>
                <a:lnTo>
                  <a:pt x="242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65"/>
          <p:cNvSpPr/>
          <p:nvPr/>
        </p:nvSpPr>
        <p:spPr>
          <a:xfrm>
            <a:off x="3171126" y="5968822"/>
            <a:ext cx="55880" cy="104139"/>
          </a:xfrm>
          <a:custGeom>
            <a:avLst/>
            <a:gdLst/>
            <a:ahLst/>
            <a:cxnLst/>
            <a:rect l="l" t="t" r="r" b="b"/>
            <a:pathLst>
              <a:path w="55880" h="104139">
                <a:moveTo>
                  <a:pt x="25019" y="0"/>
                </a:moveTo>
                <a:lnTo>
                  <a:pt x="0" y="8089"/>
                </a:lnTo>
                <a:lnTo>
                  <a:pt x="30784" y="104101"/>
                </a:lnTo>
                <a:lnTo>
                  <a:pt x="55816" y="96024"/>
                </a:lnTo>
                <a:lnTo>
                  <a:pt x="25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bk object 66"/>
          <p:cNvSpPr/>
          <p:nvPr/>
        </p:nvSpPr>
        <p:spPr>
          <a:xfrm>
            <a:off x="3062795" y="5994755"/>
            <a:ext cx="48260" cy="104775"/>
          </a:xfrm>
          <a:custGeom>
            <a:avLst/>
            <a:gdLst/>
            <a:ahLst/>
            <a:cxnLst/>
            <a:rect l="l" t="t" r="r" b="b"/>
            <a:pathLst>
              <a:path w="48260" h="104775">
                <a:moveTo>
                  <a:pt x="25615" y="0"/>
                </a:moveTo>
                <a:lnTo>
                  <a:pt x="0" y="5905"/>
                </a:lnTo>
                <a:lnTo>
                  <a:pt x="22199" y="104279"/>
                </a:lnTo>
                <a:lnTo>
                  <a:pt x="47802" y="98399"/>
                </a:lnTo>
                <a:lnTo>
                  <a:pt x="25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bk object 67"/>
          <p:cNvSpPr/>
          <p:nvPr/>
        </p:nvSpPr>
        <p:spPr>
          <a:xfrm>
            <a:off x="2952889" y="6011303"/>
            <a:ext cx="40005" cy="104139"/>
          </a:xfrm>
          <a:custGeom>
            <a:avLst/>
            <a:gdLst/>
            <a:ahLst/>
            <a:cxnLst/>
            <a:rect l="l" t="t" r="r" b="b"/>
            <a:pathLst>
              <a:path w="40005" h="104139">
                <a:moveTo>
                  <a:pt x="26022" y="0"/>
                </a:moveTo>
                <a:lnTo>
                  <a:pt x="0" y="3670"/>
                </a:lnTo>
                <a:lnTo>
                  <a:pt x="13449" y="103670"/>
                </a:lnTo>
                <a:lnTo>
                  <a:pt x="39458" y="100012"/>
                </a:lnTo>
                <a:lnTo>
                  <a:pt x="26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bk object 68"/>
          <p:cNvSpPr/>
          <p:nvPr/>
        </p:nvSpPr>
        <p:spPr>
          <a:xfrm>
            <a:off x="2842221" y="6018339"/>
            <a:ext cx="31115" cy="102870"/>
          </a:xfrm>
          <a:custGeom>
            <a:avLst/>
            <a:gdLst/>
            <a:ahLst/>
            <a:cxnLst/>
            <a:rect l="l" t="t" r="r" b="b"/>
            <a:pathLst>
              <a:path w="31114" h="102870">
                <a:moveTo>
                  <a:pt x="26212" y="0"/>
                </a:moveTo>
                <a:lnTo>
                  <a:pt x="0" y="1409"/>
                </a:lnTo>
                <a:lnTo>
                  <a:pt x="4584" y="102260"/>
                </a:lnTo>
                <a:lnTo>
                  <a:pt x="30797" y="100876"/>
                </a:lnTo>
                <a:lnTo>
                  <a:pt x="26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bk object 69"/>
          <p:cNvSpPr/>
          <p:nvPr/>
        </p:nvSpPr>
        <p:spPr>
          <a:xfrm>
            <a:off x="2727337" y="6014948"/>
            <a:ext cx="31115" cy="102235"/>
          </a:xfrm>
          <a:custGeom>
            <a:avLst/>
            <a:gdLst/>
            <a:ahLst/>
            <a:cxnLst/>
            <a:rect l="l" t="t" r="r" b="b"/>
            <a:pathLst>
              <a:path w="31114" h="102235">
                <a:moveTo>
                  <a:pt x="4305" y="0"/>
                </a:moveTo>
                <a:lnTo>
                  <a:pt x="0" y="100952"/>
                </a:lnTo>
                <a:lnTo>
                  <a:pt x="26225" y="101828"/>
                </a:lnTo>
                <a:lnTo>
                  <a:pt x="30518" y="863"/>
                </a:lnTo>
                <a:lnTo>
                  <a:pt x="43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bk object 70"/>
          <p:cNvSpPr/>
          <p:nvPr/>
        </p:nvSpPr>
        <p:spPr>
          <a:xfrm>
            <a:off x="2608821" y="6000610"/>
            <a:ext cx="39370" cy="103505"/>
          </a:xfrm>
          <a:custGeom>
            <a:avLst/>
            <a:gdLst/>
            <a:ahLst/>
            <a:cxnLst/>
            <a:rect l="l" t="t" r="r" b="b"/>
            <a:pathLst>
              <a:path w="39369" h="103504">
                <a:moveTo>
                  <a:pt x="13169" y="0"/>
                </a:moveTo>
                <a:lnTo>
                  <a:pt x="0" y="100266"/>
                </a:lnTo>
                <a:lnTo>
                  <a:pt x="26022" y="103403"/>
                </a:lnTo>
                <a:lnTo>
                  <a:pt x="39192" y="3111"/>
                </a:lnTo>
                <a:lnTo>
                  <a:pt x="13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bk object 71"/>
          <p:cNvSpPr/>
          <p:nvPr/>
        </p:nvSpPr>
        <p:spPr>
          <a:xfrm>
            <a:off x="2492171" y="5976835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21932" y="0"/>
                </a:moveTo>
                <a:lnTo>
                  <a:pt x="0" y="98818"/>
                </a:lnTo>
                <a:lnTo>
                  <a:pt x="25641" y="104203"/>
                </a:lnTo>
                <a:lnTo>
                  <a:pt x="47561" y="5346"/>
                </a:lnTo>
                <a:lnTo>
                  <a:pt x="21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bk object 72"/>
          <p:cNvSpPr/>
          <p:nvPr/>
        </p:nvSpPr>
        <p:spPr>
          <a:xfrm>
            <a:off x="2378290" y="5943815"/>
            <a:ext cx="55880" cy="104775"/>
          </a:xfrm>
          <a:custGeom>
            <a:avLst/>
            <a:gdLst/>
            <a:ahLst/>
            <a:cxnLst/>
            <a:rect l="l" t="t" r="r" b="b"/>
            <a:pathLst>
              <a:path w="55880" h="104775">
                <a:moveTo>
                  <a:pt x="30518" y="0"/>
                </a:moveTo>
                <a:lnTo>
                  <a:pt x="0" y="96634"/>
                </a:lnTo>
                <a:lnTo>
                  <a:pt x="25031" y="104216"/>
                </a:lnTo>
                <a:lnTo>
                  <a:pt x="55549" y="7556"/>
                </a:lnTo>
                <a:lnTo>
                  <a:pt x="305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bk object 73"/>
          <p:cNvSpPr/>
          <p:nvPr/>
        </p:nvSpPr>
        <p:spPr>
          <a:xfrm>
            <a:off x="2268016" y="5901804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4">
                <a:moveTo>
                  <a:pt x="38887" y="0"/>
                </a:moveTo>
                <a:lnTo>
                  <a:pt x="0" y="93713"/>
                </a:lnTo>
                <a:lnTo>
                  <a:pt x="24257" y="103428"/>
                </a:lnTo>
                <a:lnTo>
                  <a:pt x="63131" y="9702"/>
                </a:lnTo>
                <a:lnTo>
                  <a:pt x="38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bk object 74"/>
          <p:cNvSpPr/>
          <p:nvPr/>
        </p:nvSpPr>
        <p:spPr>
          <a:xfrm>
            <a:off x="2162213" y="5851106"/>
            <a:ext cx="70485" cy="102235"/>
          </a:xfrm>
          <a:custGeom>
            <a:avLst/>
            <a:gdLst/>
            <a:ahLst/>
            <a:cxnLst/>
            <a:rect l="l" t="t" r="r" b="b"/>
            <a:pathLst>
              <a:path w="70485" h="102235">
                <a:moveTo>
                  <a:pt x="46951" y="0"/>
                </a:moveTo>
                <a:lnTo>
                  <a:pt x="0" y="90068"/>
                </a:lnTo>
                <a:lnTo>
                  <a:pt x="23291" y="101866"/>
                </a:lnTo>
                <a:lnTo>
                  <a:pt x="70231" y="11772"/>
                </a:lnTo>
                <a:lnTo>
                  <a:pt x="46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bk object 75"/>
          <p:cNvSpPr/>
          <p:nvPr/>
        </p:nvSpPr>
        <p:spPr>
          <a:xfrm>
            <a:off x="2061679" y="5792114"/>
            <a:ext cx="76835" cy="99695"/>
          </a:xfrm>
          <a:custGeom>
            <a:avLst/>
            <a:gdLst/>
            <a:ahLst/>
            <a:cxnLst/>
            <a:rect l="l" t="t" r="r" b="b"/>
            <a:pathLst>
              <a:path w="76835" h="99695">
                <a:moveTo>
                  <a:pt x="54660" y="0"/>
                </a:moveTo>
                <a:lnTo>
                  <a:pt x="0" y="85737"/>
                </a:lnTo>
                <a:lnTo>
                  <a:pt x="22148" y="99504"/>
                </a:lnTo>
                <a:lnTo>
                  <a:pt x="76784" y="13754"/>
                </a:lnTo>
                <a:lnTo>
                  <a:pt x="54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bk object 76"/>
          <p:cNvSpPr/>
          <p:nvPr/>
        </p:nvSpPr>
        <p:spPr>
          <a:xfrm>
            <a:off x="1967153" y="5725286"/>
            <a:ext cx="83185" cy="96520"/>
          </a:xfrm>
          <a:custGeom>
            <a:avLst/>
            <a:gdLst/>
            <a:ahLst/>
            <a:cxnLst/>
            <a:rect l="l" t="t" r="r" b="b"/>
            <a:pathLst>
              <a:path w="83185" h="96520">
                <a:moveTo>
                  <a:pt x="61950" y="0"/>
                </a:moveTo>
                <a:lnTo>
                  <a:pt x="0" y="80759"/>
                </a:lnTo>
                <a:lnTo>
                  <a:pt x="20840" y="96393"/>
                </a:lnTo>
                <a:lnTo>
                  <a:pt x="82778" y="15621"/>
                </a:lnTo>
                <a:lnTo>
                  <a:pt x="61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bk object 77"/>
          <p:cNvSpPr/>
          <p:nvPr/>
        </p:nvSpPr>
        <p:spPr>
          <a:xfrm>
            <a:off x="1879396" y="5651131"/>
            <a:ext cx="88265" cy="92710"/>
          </a:xfrm>
          <a:custGeom>
            <a:avLst/>
            <a:gdLst/>
            <a:ahLst/>
            <a:cxnLst/>
            <a:rect l="l" t="t" r="r" b="b"/>
            <a:pathLst>
              <a:path w="88264" h="92710">
                <a:moveTo>
                  <a:pt x="68770" y="0"/>
                </a:moveTo>
                <a:lnTo>
                  <a:pt x="0" y="75158"/>
                </a:lnTo>
                <a:lnTo>
                  <a:pt x="19354" y="92557"/>
                </a:lnTo>
                <a:lnTo>
                  <a:pt x="88125" y="17360"/>
                </a:lnTo>
                <a:lnTo>
                  <a:pt x="68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bk object 78"/>
          <p:cNvSpPr/>
          <p:nvPr/>
        </p:nvSpPr>
        <p:spPr>
          <a:xfrm>
            <a:off x="1799043" y="5570194"/>
            <a:ext cx="93345" cy="88265"/>
          </a:xfrm>
          <a:custGeom>
            <a:avLst/>
            <a:gdLst/>
            <a:ahLst/>
            <a:cxnLst/>
            <a:rect l="l" t="t" r="r" b="b"/>
            <a:pathLst>
              <a:path w="93344" h="88264">
                <a:moveTo>
                  <a:pt x="75069" y="0"/>
                </a:moveTo>
                <a:lnTo>
                  <a:pt x="0" y="68999"/>
                </a:lnTo>
                <a:lnTo>
                  <a:pt x="17741" y="88011"/>
                </a:lnTo>
                <a:lnTo>
                  <a:pt x="92811" y="18986"/>
                </a:lnTo>
                <a:lnTo>
                  <a:pt x="750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bk object 79"/>
          <p:cNvSpPr/>
          <p:nvPr/>
        </p:nvSpPr>
        <p:spPr>
          <a:xfrm>
            <a:off x="1726730" y="5483110"/>
            <a:ext cx="97155" cy="83185"/>
          </a:xfrm>
          <a:custGeom>
            <a:avLst/>
            <a:gdLst/>
            <a:ahLst/>
            <a:cxnLst/>
            <a:rect l="l" t="t" r="r" b="b"/>
            <a:pathLst>
              <a:path w="97155" h="83185">
                <a:moveTo>
                  <a:pt x="80784" y="0"/>
                </a:moveTo>
                <a:lnTo>
                  <a:pt x="0" y="62306"/>
                </a:lnTo>
                <a:lnTo>
                  <a:pt x="15976" y="82804"/>
                </a:lnTo>
                <a:lnTo>
                  <a:pt x="96761" y="20459"/>
                </a:lnTo>
                <a:lnTo>
                  <a:pt x="80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bk object 80"/>
          <p:cNvSpPr/>
          <p:nvPr/>
        </p:nvSpPr>
        <p:spPr>
          <a:xfrm>
            <a:off x="1662988" y="5390527"/>
            <a:ext cx="100330" cy="77470"/>
          </a:xfrm>
          <a:custGeom>
            <a:avLst/>
            <a:gdLst/>
            <a:ahLst/>
            <a:cxnLst/>
            <a:rect l="l" t="t" r="r" b="b"/>
            <a:pathLst>
              <a:path w="100330" h="77470">
                <a:moveTo>
                  <a:pt x="85877" y="0"/>
                </a:moveTo>
                <a:lnTo>
                  <a:pt x="0" y="55143"/>
                </a:lnTo>
                <a:lnTo>
                  <a:pt x="14109" y="76949"/>
                </a:lnTo>
                <a:lnTo>
                  <a:pt x="100012" y="21780"/>
                </a:lnTo>
                <a:lnTo>
                  <a:pt x="85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bk object 81"/>
          <p:cNvSpPr/>
          <p:nvPr/>
        </p:nvSpPr>
        <p:spPr>
          <a:xfrm>
            <a:off x="1608315" y="5293169"/>
            <a:ext cx="102870" cy="71120"/>
          </a:xfrm>
          <a:custGeom>
            <a:avLst/>
            <a:gdLst/>
            <a:ahLst/>
            <a:cxnLst/>
            <a:rect l="l" t="t" r="r" b="b"/>
            <a:pathLst>
              <a:path w="102869" h="71120">
                <a:moveTo>
                  <a:pt x="90335" y="0"/>
                </a:moveTo>
                <a:lnTo>
                  <a:pt x="0" y="47548"/>
                </a:lnTo>
                <a:lnTo>
                  <a:pt x="12128" y="70510"/>
                </a:lnTo>
                <a:lnTo>
                  <a:pt x="102489" y="22923"/>
                </a:lnTo>
                <a:lnTo>
                  <a:pt x="903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82"/>
          <p:cNvSpPr/>
          <p:nvPr/>
        </p:nvSpPr>
        <p:spPr>
          <a:xfrm>
            <a:off x="1563141" y="5191759"/>
            <a:ext cx="104775" cy="64135"/>
          </a:xfrm>
          <a:custGeom>
            <a:avLst/>
            <a:gdLst/>
            <a:ahLst/>
            <a:cxnLst/>
            <a:rect l="l" t="t" r="r" b="b"/>
            <a:pathLst>
              <a:path w="104775" h="64135">
                <a:moveTo>
                  <a:pt x="94094" y="0"/>
                </a:moveTo>
                <a:lnTo>
                  <a:pt x="0" y="39611"/>
                </a:lnTo>
                <a:lnTo>
                  <a:pt x="10033" y="63550"/>
                </a:lnTo>
                <a:lnTo>
                  <a:pt x="104165" y="23901"/>
                </a:lnTo>
                <a:lnTo>
                  <a:pt x="94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bk object 83"/>
          <p:cNvSpPr/>
          <p:nvPr/>
        </p:nvSpPr>
        <p:spPr>
          <a:xfrm>
            <a:off x="1527759" y="5087086"/>
            <a:ext cx="105410" cy="56515"/>
          </a:xfrm>
          <a:custGeom>
            <a:avLst/>
            <a:gdLst/>
            <a:ahLst/>
            <a:cxnLst/>
            <a:rect l="l" t="t" r="r" b="b"/>
            <a:pathLst>
              <a:path w="105410" h="56514">
                <a:moveTo>
                  <a:pt x="97142" y="0"/>
                </a:moveTo>
                <a:lnTo>
                  <a:pt x="0" y="31356"/>
                </a:lnTo>
                <a:lnTo>
                  <a:pt x="7886" y="56095"/>
                </a:lnTo>
                <a:lnTo>
                  <a:pt x="105079" y="24714"/>
                </a:lnTo>
                <a:lnTo>
                  <a:pt x="97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bk object 84"/>
          <p:cNvSpPr/>
          <p:nvPr/>
        </p:nvSpPr>
        <p:spPr>
          <a:xfrm>
            <a:off x="1502498" y="4979923"/>
            <a:ext cx="105410" cy="48260"/>
          </a:xfrm>
          <a:custGeom>
            <a:avLst/>
            <a:gdLst/>
            <a:ahLst/>
            <a:cxnLst/>
            <a:rect l="l" t="t" r="r" b="b"/>
            <a:pathLst>
              <a:path w="105409" h="48260">
                <a:moveTo>
                  <a:pt x="99453" y="0"/>
                </a:moveTo>
                <a:lnTo>
                  <a:pt x="0" y="22860"/>
                </a:lnTo>
                <a:lnTo>
                  <a:pt x="5676" y="48209"/>
                </a:lnTo>
                <a:lnTo>
                  <a:pt x="105181" y="25311"/>
                </a:lnTo>
                <a:lnTo>
                  <a:pt x="994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bk object 85"/>
          <p:cNvSpPr/>
          <p:nvPr/>
        </p:nvSpPr>
        <p:spPr>
          <a:xfrm>
            <a:off x="1487500" y="4871097"/>
            <a:ext cx="104775" cy="40005"/>
          </a:xfrm>
          <a:custGeom>
            <a:avLst/>
            <a:gdLst/>
            <a:ahLst/>
            <a:cxnLst/>
            <a:rect l="l" t="t" r="r" b="b"/>
            <a:pathLst>
              <a:path w="104775" h="40004">
                <a:moveTo>
                  <a:pt x="101003" y="0"/>
                </a:moveTo>
                <a:lnTo>
                  <a:pt x="0" y="14198"/>
                </a:lnTo>
                <a:lnTo>
                  <a:pt x="3429" y="39966"/>
                </a:lnTo>
                <a:lnTo>
                  <a:pt x="104470" y="25730"/>
                </a:lnTo>
                <a:lnTo>
                  <a:pt x="101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bk object 86"/>
          <p:cNvSpPr/>
          <p:nvPr/>
        </p:nvSpPr>
        <p:spPr>
          <a:xfrm>
            <a:off x="1482915" y="4761458"/>
            <a:ext cx="103505" cy="31750"/>
          </a:xfrm>
          <a:custGeom>
            <a:avLst/>
            <a:gdLst/>
            <a:ahLst/>
            <a:cxnLst/>
            <a:rect l="l" t="t" r="r" b="b"/>
            <a:pathLst>
              <a:path w="103505" h="31750">
                <a:moveTo>
                  <a:pt x="101790" y="0"/>
                </a:moveTo>
                <a:lnTo>
                  <a:pt x="0" y="5422"/>
                </a:lnTo>
                <a:lnTo>
                  <a:pt x="1143" y="31407"/>
                </a:lnTo>
                <a:lnTo>
                  <a:pt x="102984" y="25946"/>
                </a:lnTo>
                <a:lnTo>
                  <a:pt x="101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bk object 87"/>
          <p:cNvSpPr/>
          <p:nvPr/>
        </p:nvSpPr>
        <p:spPr>
          <a:xfrm>
            <a:off x="1487627" y="4648415"/>
            <a:ext cx="103505" cy="29845"/>
          </a:xfrm>
          <a:custGeom>
            <a:avLst/>
            <a:gdLst/>
            <a:ahLst/>
            <a:cxnLst/>
            <a:rect l="l" t="t" r="r" b="b"/>
            <a:pathLst>
              <a:path w="103505" h="29845">
                <a:moveTo>
                  <a:pt x="1130" y="0"/>
                </a:moveTo>
                <a:lnTo>
                  <a:pt x="0" y="26009"/>
                </a:lnTo>
                <a:lnTo>
                  <a:pt x="101841" y="29362"/>
                </a:lnTo>
                <a:lnTo>
                  <a:pt x="102933" y="3390"/>
                </a:lnTo>
                <a:lnTo>
                  <a:pt x="1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bk object 88"/>
          <p:cNvSpPr/>
          <p:nvPr/>
        </p:nvSpPr>
        <p:spPr>
          <a:xfrm>
            <a:off x="1501571" y="4530813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3428" y="0"/>
                </a:moveTo>
                <a:lnTo>
                  <a:pt x="0" y="25819"/>
                </a:lnTo>
                <a:lnTo>
                  <a:pt x="101091" y="37973"/>
                </a:lnTo>
                <a:lnTo>
                  <a:pt x="104470" y="12166"/>
                </a:lnTo>
                <a:lnTo>
                  <a:pt x="34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bk object 89"/>
          <p:cNvSpPr/>
          <p:nvPr/>
        </p:nvSpPr>
        <p:spPr>
          <a:xfrm>
            <a:off x="1525841" y="4414964"/>
            <a:ext cx="105410" cy="46355"/>
          </a:xfrm>
          <a:custGeom>
            <a:avLst/>
            <a:gdLst/>
            <a:ahLst/>
            <a:cxnLst/>
            <a:rect l="l" t="t" r="r" b="b"/>
            <a:pathLst>
              <a:path w="105410" h="46354">
                <a:moveTo>
                  <a:pt x="5676" y="0"/>
                </a:moveTo>
                <a:lnTo>
                  <a:pt x="0" y="25450"/>
                </a:lnTo>
                <a:lnTo>
                  <a:pt x="99542" y="46304"/>
                </a:lnTo>
                <a:lnTo>
                  <a:pt x="105181" y="20878"/>
                </a:lnTo>
                <a:lnTo>
                  <a:pt x="56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bk object 90"/>
          <p:cNvSpPr/>
          <p:nvPr/>
        </p:nvSpPr>
        <p:spPr>
          <a:xfrm>
            <a:off x="1560182" y="4301781"/>
            <a:ext cx="105410" cy="54610"/>
          </a:xfrm>
          <a:custGeom>
            <a:avLst/>
            <a:gdLst/>
            <a:ahLst/>
            <a:cxnLst/>
            <a:rect l="l" t="t" r="r" b="b"/>
            <a:pathLst>
              <a:path w="105410" h="54610">
                <a:moveTo>
                  <a:pt x="7886" y="0"/>
                </a:moveTo>
                <a:lnTo>
                  <a:pt x="0" y="24879"/>
                </a:lnTo>
                <a:lnTo>
                  <a:pt x="97269" y="54254"/>
                </a:lnTo>
                <a:lnTo>
                  <a:pt x="105105" y="29387"/>
                </a:lnTo>
                <a:lnTo>
                  <a:pt x="78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bk object 91"/>
          <p:cNvSpPr/>
          <p:nvPr/>
        </p:nvSpPr>
        <p:spPr>
          <a:xfrm>
            <a:off x="1604391" y="4192066"/>
            <a:ext cx="104775" cy="62230"/>
          </a:xfrm>
          <a:custGeom>
            <a:avLst/>
            <a:gdLst/>
            <a:ahLst/>
            <a:cxnLst/>
            <a:rect l="l" t="t" r="r" b="b"/>
            <a:pathLst>
              <a:path w="104775" h="62229">
                <a:moveTo>
                  <a:pt x="10045" y="0"/>
                </a:moveTo>
                <a:lnTo>
                  <a:pt x="0" y="24117"/>
                </a:lnTo>
                <a:lnTo>
                  <a:pt x="94233" y="61810"/>
                </a:lnTo>
                <a:lnTo>
                  <a:pt x="104228" y="37706"/>
                </a:lnTo>
                <a:lnTo>
                  <a:pt x="100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bk object 92"/>
          <p:cNvSpPr/>
          <p:nvPr/>
        </p:nvSpPr>
        <p:spPr>
          <a:xfrm>
            <a:off x="1658111" y="4086694"/>
            <a:ext cx="102870" cy="69215"/>
          </a:xfrm>
          <a:custGeom>
            <a:avLst/>
            <a:gdLst/>
            <a:ahLst/>
            <a:cxnLst/>
            <a:rect l="l" t="t" r="r" b="b"/>
            <a:pathLst>
              <a:path w="102869" h="69214">
                <a:moveTo>
                  <a:pt x="12103" y="0"/>
                </a:moveTo>
                <a:lnTo>
                  <a:pt x="0" y="23190"/>
                </a:lnTo>
                <a:lnTo>
                  <a:pt x="90474" y="68910"/>
                </a:lnTo>
                <a:lnTo>
                  <a:pt x="102539" y="45732"/>
                </a:lnTo>
                <a:lnTo>
                  <a:pt x="12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bk object 93"/>
          <p:cNvSpPr/>
          <p:nvPr/>
        </p:nvSpPr>
        <p:spPr>
          <a:xfrm>
            <a:off x="1720938" y="3986479"/>
            <a:ext cx="100330" cy="75565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14097" y="0"/>
                </a:moveTo>
                <a:lnTo>
                  <a:pt x="0" y="22059"/>
                </a:lnTo>
                <a:lnTo>
                  <a:pt x="86042" y="75463"/>
                </a:lnTo>
                <a:lnTo>
                  <a:pt x="100088" y="53403"/>
                </a:lnTo>
                <a:lnTo>
                  <a:pt x="14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bk object 94"/>
          <p:cNvSpPr/>
          <p:nvPr/>
        </p:nvSpPr>
        <p:spPr>
          <a:xfrm>
            <a:off x="1792376" y="3892143"/>
            <a:ext cx="97155" cy="81915"/>
          </a:xfrm>
          <a:custGeom>
            <a:avLst/>
            <a:gdLst/>
            <a:ahLst/>
            <a:cxnLst/>
            <a:rect l="l" t="t" r="r" b="b"/>
            <a:pathLst>
              <a:path w="97155" h="81914">
                <a:moveTo>
                  <a:pt x="15976" y="0"/>
                </a:moveTo>
                <a:lnTo>
                  <a:pt x="0" y="20777"/>
                </a:lnTo>
                <a:lnTo>
                  <a:pt x="80962" y="81457"/>
                </a:lnTo>
                <a:lnTo>
                  <a:pt x="96862" y="60680"/>
                </a:lnTo>
                <a:lnTo>
                  <a:pt x="15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bk object 95"/>
          <p:cNvSpPr/>
          <p:nvPr/>
        </p:nvSpPr>
        <p:spPr>
          <a:xfrm>
            <a:off x="1871891" y="3804424"/>
            <a:ext cx="93345" cy="86995"/>
          </a:xfrm>
          <a:custGeom>
            <a:avLst/>
            <a:gdLst/>
            <a:ahLst/>
            <a:cxnLst/>
            <a:rect l="l" t="t" r="r" b="b"/>
            <a:pathLst>
              <a:path w="93344" h="86995">
                <a:moveTo>
                  <a:pt x="17729" y="0"/>
                </a:moveTo>
                <a:lnTo>
                  <a:pt x="0" y="19329"/>
                </a:lnTo>
                <a:lnTo>
                  <a:pt x="75247" y="86829"/>
                </a:lnTo>
                <a:lnTo>
                  <a:pt x="92913" y="67487"/>
                </a:lnTo>
                <a:lnTo>
                  <a:pt x="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bk object 96"/>
          <p:cNvSpPr/>
          <p:nvPr/>
        </p:nvSpPr>
        <p:spPr>
          <a:xfrm>
            <a:off x="1958886" y="3723995"/>
            <a:ext cx="88265" cy="92075"/>
          </a:xfrm>
          <a:custGeom>
            <a:avLst/>
            <a:gdLst/>
            <a:ahLst/>
            <a:cxnLst/>
            <a:rect l="l" t="t" r="r" b="b"/>
            <a:pathLst>
              <a:path w="88264" h="92075">
                <a:moveTo>
                  <a:pt x="19354" y="0"/>
                </a:moveTo>
                <a:lnTo>
                  <a:pt x="0" y="17741"/>
                </a:lnTo>
                <a:lnTo>
                  <a:pt x="68973" y="91541"/>
                </a:lnTo>
                <a:lnTo>
                  <a:pt x="88252" y="73787"/>
                </a:lnTo>
                <a:lnTo>
                  <a:pt x="19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bk object 97"/>
          <p:cNvSpPr/>
          <p:nvPr/>
        </p:nvSpPr>
        <p:spPr>
          <a:xfrm>
            <a:off x="2052701" y="3651478"/>
            <a:ext cx="83185" cy="95885"/>
          </a:xfrm>
          <a:custGeom>
            <a:avLst/>
            <a:gdLst/>
            <a:ahLst/>
            <a:cxnLst/>
            <a:rect l="l" t="t" r="r" b="b"/>
            <a:pathLst>
              <a:path w="83185" h="95885">
                <a:moveTo>
                  <a:pt x="20815" y="0"/>
                </a:moveTo>
                <a:lnTo>
                  <a:pt x="0" y="16014"/>
                </a:lnTo>
                <a:lnTo>
                  <a:pt x="62166" y="95554"/>
                </a:lnTo>
                <a:lnTo>
                  <a:pt x="82918" y="79501"/>
                </a:lnTo>
                <a:lnTo>
                  <a:pt x="20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bk object 98"/>
          <p:cNvSpPr/>
          <p:nvPr/>
        </p:nvSpPr>
        <p:spPr>
          <a:xfrm>
            <a:off x="2152599" y="3587394"/>
            <a:ext cx="77470" cy="99060"/>
          </a:xfrm>
          <a:custGeom>
            <a:avLst/>
            <a:gdLst/>
            <a:ahLst/>
            <a:cxnLst/>
            <a:rect l="l" t="t" r="r" b="b"/>
            <a:pathLst>
              <a:path w="77469" h="99060">
                <a:moveTo>
                  <a:pt x="22136" y="0"/>
                </a:moveTo>
                <a:lnTo>
                  <a:pt x="0" y="14173"/>
                </a:lnTo>
                <a:lnTo>
                  <a:pt x="54902" y="98831"/>
                </a:lnTo>
                <a:lnTo>
                  <a:pt x="76962" y="84632"/>
                </a:lnTo>
                <a:lnTo>
                  <a:pt x="221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bk object 99"/>
          <p:cNvSpPr/>
          <p:nvPr/>
        </p:nvSpPr>
        <p:spPr>
          <a:xfrm>
            <a:off x="2257856" y="3532263"/>
            <a:ext cx="70485" cy="101600"/>
          </a:xfrm>
          <a:custGeom>
            <a:avLst/>
            <a:gdLst/>
            <a:ahLst/>
            <a:cxnLst/>
            <a:rect l="l" t="t" r="r" b="b"/>
            <a:pathLst>
              <a:path w="70485" h="101600">
                <a:moveTo>
                  <a:pt x="23279" y="0"/>
                </a:moveTo>
                <a:lnTo>
                  <a:pt x="0" y="12204"/>
                </a:lnTo>
                <a:lnTo>
                  <a:pt x="47193" y="101358"/>
                </a:lnTo>
                <a:lnTo>
                  <a:pt x="70396" y="89103"/>
                </a:lnTo>
                <a:lnTo>
                  <a:pt x="23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78794" y="3631806"/>
            <a:ext cx="242697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2957" y="3405606"/>
            <a:ext cx="8146084" cy="1299240"/>
          </a:xfrm>
          <a:prstGeom prst="rect">
            <a:avLst/>
          </a:prstGeom>
        </p:spPr>
        <p:txBody>
          <a:bodyPr vert="horz" wrap="square" lIns="0" tIns="537375" rIns="0" bIns="0" rtlCol="0">
            <a:spAutoFit/>
          </a:bodyPr>
          <a:lstStyle/>
          <a:p>
            <a:pPr marL="2567940">
              <a:lnSpc>
                <a:spcPts val="5925"/>
              </a:lnSpc>
            </a:pPr>
            <a:r>
              <a:rPr lang="ko-KR" altLang="en-US" sz="4800" spc="21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관리 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user\Desktop\사진모음 (2)\비번재설정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752600"/>
            <a:ext cx="5638800" cy="4457700"/>
          </a:xfrm>
          <a:prstGeom prst="rect">
            <a:avLst/>
          </a:prstGeom>
          <a:noFill/>
        </p:spPr>
      </p:pic>
      <p:pic>
        <p:nvPicPr>
          <p:cNvPr id="2050" name="Picture 2" descr="C:\Users\user\Desktop\사진모음 (2)\비번찾기메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5867400" cy="4448175"/>
          </a:xfrm>
          <a:prstGeom prst="rect">
            <a:avLst/>
          </a:prstGeom>
          <a:noFill/>
        </p:spPr>
      </p:pic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분석데이터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6629400"/>
            <a:ext cx="1104900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6867" y="487551"/>
            <a:ext cx="47281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chemeClr val="bg1"/>
                </a:solidFill>
              </a:rPr>
              <a:t>카테고리 변경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0430" y="637285"/>
            <a:ext cx="22685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Adobe Heiti Std R" panose="020B0400000000000000" pitchFamily="34" charset="-128"/>
              </a:rPr>
              <a:t>카테고리 변경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-228600"/>
            <a:ext cx="12420600" cy="100584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7011709" y="2029408"/>
                </a:moveTo>
                <a:cubicBezTo>
                  <a:pt x="6679467" y="2029408"/>
                  <a:pt x="6410132" y="2298743"/>
                  <a:pt x="6410132" y="2630985"/>
                </a:cubicBezTo>
                <a:lnTo>
                  <a:pt x="6410132" y="5037223"/>
                </a:lnTo>
                <a:cubicBezTo>
                  <a:pt x="6410132" y="5369465"/>
                  <a:pt x="6679467" y="5638800"/>
                  <a:pt x="7011709" y="5638800"/>
                </a:cubicBezTo>
                <a:lnTo>
                  <a:pt x="11066355" y="5638800"/>
                </a:lnTo>
                <a:cubicBezTo>
                  <a:pt x="11398597" y="5638800"/>
                  <a:pt x="11667932" y="5369465"/>
                  <a:pt x="11667932" y="5037223"/>
                </a:cubicBezTo>
                <a:lnTo>
                  <a:pt x="11667932" y="2630985"/>
                </a:lnTo>
                <a:cubicBezTo>
                  <a:pt x="11667932" y="2298743"/>
                  <a:pt x="11398597" y="2029408"/>
                  <a:pt x="11066355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6781800"/>
            <a:ext cx="822832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이름과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</a:t>
            </a:r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입력시</a:t>
            </a:r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비밀번호 재설정가능</a:t>
            </a:r>
            <a:r>
              <a:rPr lang="en-US" altLang="ko-KR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5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62521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로그인 완료 </a:t>
            </a:r>
            <a:r>
              <a:rPr lang="en-US" altLang="ko-KR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- </a:t>
            </a:r>
            <a:r>
              <a:rPr lang="en-US" altLang="ko-KR" sz="3200" b="1" spc="14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mypage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1333499" y="1521608"/>
            <a:ext cx="8915400" cy="75362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 descr="C:\Users\user\Desktop\사진모음 (2)\마이페이지 수정가능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362200"/>
            <a:ext cx="7899474" cy="5667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63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2592" y="1252216"/>
            <a:ext cx="508634" cy="508634"/>
          </a:xfrm>
          <a:custGeom>
            <a:avLst/>
            <a:gdLst/>
            <a:ahLst/>
            <a:cxnLst/>
            <a:rect l="l" t="t" r="r" b="b"/>
            <a:pathLst>
              <a:path w="508635" h="508634">
                <a:moveTo>
                  <a:pt x="260008" y="0"/>
                </a:moveTo>
                <a:lnTo>
                  <a:pt x="215532" y="2895"/>
                </a:lnTo>
                <a:lnTo>
                  <a:pt x="171040" y="13952"/>
                </a:lnTo>
                <a:lnTo>
                  <a:pt x="129209" y="32751"/>
                </a:lnTo>
                <a:lnTo>
                  <a:pt x="92439" y="57955"/>
                </a:lnTo>
                <a:lnTo>
                  <a:pt x="61172" y="88654"/>
                </a:lnTo>
                <a:lnTo>
                  <a:pt x="35852" y="123934"/>
                </a:lnTo>
                <a:lnTo>
                  <a:pt x="16921" y="162883"/>
                </a:lnTo>
                <a:lnTo>
                  <a:pt x="4822" y="204588"/>
                </a:lnTo>
                <a:lnTo>
                  <a:pt x="0" y="248137"/>
                </a:lnTo>
                <a:lnTo>
                  <a:pt x="2896" y="292617"/>
                </a:lnTo>
                <a:lnTo>
                  <a:pt x="13954" y="337117"/>
                </a:lnTo>
                <a:lnTo>
                  <a:pt x="32748" y="378939"/>
                </a:lnTo>
                <a:lnTo>
                  <a:pt x="57950" y="415704"/>
                </a:lnTo>
                <a:lnTo>
                  <a:pt x="88647" y="446966"/>
                </a:lnTo>
                <a:lnTo>
                  <a:pt x="123927" y="472283"/>
                </a:lnTo>
                <a:lnTo>
                  <a:pt x="162877" y="491210"/>
                </a:lnTo>
                <a:lnTo>
                  <a:pt x="204584" y="503306"/>
                </a:lnTo>
                <a:lnTo>
                  <a:pt x="248137" y="508126"/>
                </a:lnTo>
                <a:lnTo>
                  <a:pt x="292624" y="505226"/>
                </a:lnTo>
                <a:lnTo>
                  <a:pt x="337130" y="494165"/>
                </a:lnTo>
                <a:lnTo>
                  <a:pt x="378950" y="475370"/>
                </a:lnTo>
                <a:lnTo>
                  <a:pt x="415713" y="450169"/>
                </a:lnTo>
                <a:lnTo>
                  <a:pt x="446975" y="419472"/>
                </a:lnTo>
                <a:lnTo>
                  <a:pt x="472292" y="384194"/>
                </a:lnTo>
                <a:lnTo>
                  <a:pt x="491222" y="345246"/>
                </a:lnTo>
                <a:lnTo>
                  <a:pt x="503321" y="303541"/>
                </a:lnTo>
                <a:lnTo>
                  <a:pt x="508144" y="259993"/>
                </a:lnTo>
                <a:lnTo>
                  <a:pt x="505249" y="215512"/>
                </a:lnTo>
                <a:lnTo>
                  <a:pt x="494191" y="171013"/>
                </a:lnTo>
                <a:lnTo>
                  <a:pt x="475393" y="129194"/>
                </a:lnTo>
                <a:lnTo>
                  <a:pt x="450187" y="92431"/>
                </a:lnTo>
                <a:lnTo>
                  <a:pt x="419488" y="61169"/>
                </a:lnTo>
                <a:lnTo>
                  <a:pt x="384207" y="35851"/>
                </a:lnTo>
                <a:lnTo>
                  <a:pt x="345258" y="16921"/>
                </a:lnTo>
                <a:lnTo>
                  <a:pt x="303554" y="4823"/>
                </a:lnTo>
                <a:lnTo>
                  <a:pt x="260008" y="0"/>
                </a:lnTo>
                <a:close/>
              </a:path>
            </a:pathLst>
          </a:custGeom>
          <a:solidFill>
            <a:srgbClr val="F5969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61226" y="1868595"/>
            <a:ext cx="778510" cy="778510"/>
          </a:xfrm>
          <a:custGeom>
            <a:avLst/>
            <a:gdLst/>
            <a:ahLst/>
            <a:cxnLst/>
            <a:rect l="l" t="t" r="r" b="b"/>
            <a:pathLst>
              <a:path w="778510" h="778509">
                <a:moveTo>
                  <a:pt x="403307" y="0"/>
                </a:moveTo>
                <a:lnTo>
                  <a:pt x="356261" y="1129"/>
                </a:lnTo>
                <a:lnTo>
                  <a:pt x="308944" y="8126"/>
                </a:lnTo>
                <a:lnTo>
                  <a:pt x="261821" y="21217"/>
                </a:lnTo>
                <a:lnTo>
                  <a:pt x="216675" y="40040"/>
                </a:lnTo>
                <a:lnTo>
                  <a:pt x="175142" y="63774"/>
                </a:lnTo>
                <a:lnTo>
                  <a:pt x="137448" y="91954"/>
                </a:lnTo>
                <a:lnTo>
                  <a:pt x="103818" y="124117"/>
                </a:lnTo>
                <a:lnTo>
                  <a:pt x="74477" y="159798"/>
                </a:lnTo>
                <a:lnTo>
                  <a:pt x="49651" y="198534"/>
                </a:lnTo>
                <a:lnTo>
                  <a:pt x="29565" y="239860"/>
                </a:lnTo>
                <a:lnTo>
                  <a:pt x="14444" y="283313"/>
                </a:lnTo>
                <a:lnTo>
                  <a:pt x="4514" y="328429"/>
                </a:lnTo>
                <a:lnTo>
                  <a:pt x="0" y="374743"/>
                </a:lnTo>
                <a:lnTo>
                  <a:pt x="1127" y="421792"/>
                </a:lnTo>
                <a:lnTo>
                  <a:pt x="8121" y="469112"/>
                </a:lnTo>
                <a:lnTo>
                  <a:pt x="21207" y="516238"/>
                </a:lnTo>
                <a:lnTo>
                  <a:pt x="40030" y="561387"/>
                </a:lnTo>
                <a:lnTo>
                  <a:pt x="63763" y="602922"/>
                </a:lnTo>
                <a:lnTo>
                  <a:pt x="91943" y="640618"/>
                </a:lnTo>
                <a:lnTo>
                  <a:pt x="124106" y="674249"/>
                </a:lnTo>
                <a:lnTo>
                  <a:pt x="159787" y="703590"/>
                </a:lnTo>
                <a:lnTo>
                  <a:pt x="198523" y="728416"/>
                </a:lnTo>
                <a:lnTo>
                  <a:pt x="239850" y="748502"/>
                </a:lnTo>
                <a:lnTo>
                  <a:pt x="283303" y="763621"/>
                </a:lnTo>
                <a:lnTo>
                  <a:pt x="328419" y="773549"/>
                </a:lnTo>
                <a:lnTo>
                  <a:pt x="374733" y="778060"/>
                </a:lnTo>
                <a:lnTo>
                  <a:pt x="421782" y="776929"/>
                </a:lnTo>
                <a:lnTo>
                  <a:pt x="469101" y="769931"/>
                </a:lnTo>
                <a:lnTo>
                  <a:pt x="516227" y="756839"/>
                </a:lnTo>
                <a:lnTo>
                  <a:pt x="561371" y="738017"/>
                </a:lnTo>
                <a:lnTo>
                  <a:pt x="602902" y="714284"/>
                </a:lnTo>
                <a:lnTo>
                  <a:pt x="640595" y="686106"/>
                </a:lnTo>
                <a:lnTo>
                  <a:pt x="674225" y="653945"/>
                </a:lnTo>
                <a:lnTo>
                  <a:pt x="703565" y="618266"/>
                </a:lnTo>
                <a:lnTo>
                  <a:pt x="728391" y="579532"/>
                </a:lnTo>
                <a:lnTo>
                  <a:pt x="748477" y="538207"/>
                </a:lnTo>
                <a:lnTo>
                  <a:pt x="763598" y="494754"/>
                </a:lnTo>
                <a:lnTo>
                  <a:pt x="773528" y="449639"/>
                </a:lnTo>
                <a:lnTo>
                  <a:pt x="778041" y="403324"/>
                </a:lnTo>
                <a:lnTo>
                  <a:pt x="776913" y="356273"/>
                </a:lnTo>
                <a:lnTo>
                  <a:pt x="769917" y="308950"/>
                </a:lnTo>
                <a:lnTo>
                  <a:pt x="756829" y="261819"/>
                </a:lnTo>
                <a:lnTo>
                  <a:pt x="738003" y="216675"/>
                </a:lnTo>
                <a:lnTo>
                  <a:pt x="714268" y="175143"/>
                </a:lnTo>
                <a:lnTo>
                  <a:pt x="686087" y="137450"/>
                </a:lnTo>
                <a:lnTo>
                  <a:pt x="653924" y="103819"/>
                </a:lnTo>
                <a:lnTo>
                  <a:pt x="618243" y="74478"/>
                </a:lnTo>
                <a:lnTo>
                  <a:pt x="579508" y="49651"/>
                </a:lnTo>
                <a:lnTo>
                  <a:pt x="538183" y="29564"/>
                </a:lnTo>
                <a:lnTo>
                  <a:pt x="494732" y="14442"/>
                </a:lnTo>
                <a:lnTo>
                  <a:pt x="449619" y="4513"/>
                </a:lnTo>
                <a:lnTo>
                  <a:pt x="403307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1800" y="3680936"/>
            <a:ext cx="441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4800" b="1" spc="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02.</a:t>
            </a:r>
            <a:r>
              <a:rPr lang="ko-KR" altLang="en-US" sz="4800" b="1" spc="-15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</a:t>
            </a:r>
            <a:r>
              <a:rPr lang="ko-KR" altLang="en-US" sz="48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추천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10159972" y="635837"/>
            <a:ext cx="1256052" cy="1232758"/>
          </a:xfrm>
          <a:custGeom>
            <a:avLst/>
            <a:gdLst/>
            <a:ahLst/>
            <a:cxnLst/>
            <a:rect l="l" t="t" r="r" b="b"/>
            <a:pathLst>
              <a:path w="2738754" h="2738754">
                <a:moveTo>
                  <a:pt x="1369377" y="0"/>
                </a:moveTo>
                <a:lnTo>
                  <a:pt x="1321301" y="828"/>
                </a:lnTo>
                <a:lnTo>
                  <a:pt x="1273641" y="3294"/>
                </a:lnTo>
                <a:lnTo>
                  <a:pt x="1226425" y="7371"/>
                </a:lnTo>
                <a:lnTo>
                  <a:pt x="1179679" y="13032"/>
                </a:lnTo>
                <a:lnTo>
                  <a:pt x="1133430" y="20249"/>
                </a:lnTo>
                <a:lnTo>
                  <a:pt x="1087707" y="28996"/>
                </a:lnTo>
                <a:lnTo>
                  <a:pt x="1042535" y="39245"/>
                </a:lnTo>
                <a:lnTo>
                  <a:pt x="997943" y="50970"/>
                </a:lnTo>
                <a:lnTo>
                  <a:pt x="953957" y="64142"/>
                </a:lnTo>
                <a:lnTo>
                  <a:pt x="910605" y="78735"/>
                </a:lnTo>
                <a:lnTo>
                  <a:pt x="867912" y="94722"/>
                </a:lnTo>
                <a:lnTo>
                  <a:pt x="825908" y="112076"/>
                </a:lnTo>
                <a:lnTo>
                  <a:pt x="784619" y="130768"/>
                </a:lnTo>
                <a:lnTo>
                  <a:pt x="744071" y="150773"/>
                </a:lnTo>
                <a:lnTo>
                  <a:pt x="704293" y="172064"/>
                </a:lnTo>
                <a:lnTo>
                  <a:pt x="665311" y="194612"/>
                </a:lnTo>
                <a:lnTo>
                  <a:pt x="627153" y="218391"/>
                </a:lnTo>
                <a:lnTo>
                  <a:pt x="589845" y="243373"/>
                </a:lnTo>
                <a:lnTo>
                  <a:pt x="553416" y="269532"/>
                </a:lnTo>
                <a:lnTo>
                  <a:pt x="517891" y="296840"/>
                </a:lnTo>
                <a:lnTo>
                  <a:pt x="483298" y="325271"/>
                </a:lnTo>
                <a:lnTo>
                  <a:pt x="449664" y="354796"/>
                </a:lnTo>
                <a:lnTo>
                  <a:pt x="417017" y="385390"/>
                </a:lnTo>
                <a:lnTo>
                  <a:pt x="385383" y="417024"/>
                </a:lnTo>
                <a:lnTo>
                  <a:pt x="354791" y="449671"/>
                </a:lnTo>
                <a:lnTo>
                  <a:pt x="325265" y="483305"/>
                </a:lnTo>
                <a:lnTo>
                  <a:pt x="296835" y="517898"/>
                </a:lnTo>
                <a:lnTo>
                  <a:pt x="269528" y="553424"/>
                </a:lnTo>
                <a:lnTo>
                  <a:pt x="243369" y="589854"/>
                </a:lnTo>
                <a:lnTo>
                  <a:pt x="218387" y="627162"/>
                </a:lnTo>
                <a:lnTo>
                  <a:pt x="194608" y="665321"/>
                </a:lnTo>
                <a:lnTo>
                  <a:pt x="172061" y="704303"/>
                </a:lnTo>
                <a:lnTo>
                  <a:pt x="150771" y="744081"/>
                </a:lnTo>
                <a:lnTo>
                  <a:pt x="130766" y="784629"/>
                </a:lnTo>
                <a:lnTo>
                  <a:pt x="112073" y="825919"/>
                </a:lnTo>
                <a:lnTo>
                  <a:pt x="94720" y="867923"/>
                </a:lnTo>
                <a:lnTo>
                  <a:pt x="78734" y="910616"/>
                </a:lnTo>
                <a:lnTo>
                  <a:pt x="64141" y="953969"/>
                </a:lnTo>
                <a:lnTo>
                  <a:pt x="50969" y="997955"/>
                </a:lnTo>
                <a:lnTo>
                  <a:pt x="39244" y="1042547"/>
                </a:lnTo>
                <a:lnTo>
                  <a:pt x="28995" y="1087719"/>
                </a:lnTo>
                <a:lnTo>
                  <a:pt x="20249" y="1133443"/>
                </a:lnTo>
                <a:lnTo>
                  <a:pt x="13031" y="1179691"/>
                </a:lnTo>
                <a:lnTo>
                  <a:pt x="7371" y="1226437"/>
                </a:lnTo>
                <a:lnTo>
                  <a:pt x="3294" y="1273654"/>
                </a:lnTo>
                <a:lnTo>
                  <a:pt x="828" y="1321314"/>
                </a:lnTo>
                <a:lnTo>
                  <a:pt x="0" y="1369390"/>
                </a:lnTo>
                <a:lnTo>
                  <a:pt x="828" y="1417465"/>
                </a:lnTo>
                <a:lnTo>
                  <a:pt x="3294" y="1465124"/>
                </a:lnTo>
                <a:lnTo>
                  <a:pt x="7371" y="1512340"/>
                </a:lnTo>
                <a:lnTo>
                  <a:pt x="13031" y="1559085"/>
                </a:lnTo>
                <a:lnTo>
                  <a:pt x="20249" y="1605333"/>
                </a:lnTo>
                <a:lnTo>
                  <a:pt x="28995" y="1651055"/>
                </a:lnTo>
                <a:lnTo>
                  <a:pt x="39244" y="1696226"/>
                </a:lnTo>
                <a:lnTo>
                  <a:pt x="50969" y="1740818"/>
                </a:lnTo>
                <a:lnTo>
                  <a:pt x="64141" y="1784804"/>
                </a:lnTo>
                <a:lnTo>
                  <a:pt x="78734" y="1828156"/>
                </a:lnTo>
                <a:lnTo>
                  <a:pt x="94720" y="1870847"/>
                </a:lnTo>
                <a:lnTo>
                  <a:pt x="112073" y="1912851"/>
                </a:lnTo>
                <a:lnTo>
                  <a:pt x="130766" y="1954140"/>
                </a:lnTo>
                <a:lnTo>
                  <a:pt x="150771" y="1994687"/>
                </a:lnTo>
                <a:lnTo>
                  <a:pt x="172061" y="2034465"/>
                </a:lnTo>
                <a:lnTo>
                  <a:pt x="194608" y="2073446"/>
                </a:lnTo>
                <a:lnTo>
                  <a:pt x="218387" y="2111604"/>
                </a:lnTo>
                <a:lnTo>
                  <a:pt x="243369" y="2148912"/>
                </a:lnTo>
                <a:lnTo>
                  <a:pt x="269528" y="2185341"/>
                </a:lnTo>
                <a:lnTo>
                  <a:pt x="296835" y="2220866"/>
                </a:lnTo>
                <a:lnTo>
                  <a:pt x="325265" y="2255458"/>
                </a:lnTo>
                <a:lnTo>
                  <a:pt x="354791" y="2289092"/>
                </a:lnTo>
                <a:lnTo>
                  <a:pt x="385383" y="2321739"/>
                </a:lnTo>
                <a:lnTo>
                  <a:pt x="417017" y="2353372"/>
                </a:lnTo>
                <a:lnTo>
                  <a:pt x="449664" y="2383965"/>
                </a:lnTo>
                <a:lnTo>
                  <a:pt x="483298" y="2413490"/>
                </a:lnTo>
                <a:lnTo>
                  <a:pt x="517891" y="2441920"/>
                </a:lnTo>
                <a:lnTo>
                  <a:pt x="553416" y="2469227"/>
                </a:lnTo>
                <a:lnTo>
                  <a:pt x="589845" y="2495386"/>
                </a:lnTo>
                <a:lnTo>
                  <a:pt x="627153" y="2520368"/>
                </a:lnTo>
                <a:lnTo>
                  <a:pt x="665311" y="2544146"/>
                </a:lnTo>
                <a:lnTo>
                  <a:pt x="704293" y="2566694"/>
                </a:lnTo>
                <a:lnTo>
                  <a:pt x="744071" y="2587984"/>
                </a:lnTo>
                <a:lnTo>
                  <a:pt x="784619" y="2607988"/>
                </a:lnTo>
                <a:lnTo>
                  <a:pt x="825908" y="2626681"/>
                </a:lnTo>
                <a:lnTo>
                  <a:pt x="867912" y="2644034"/>
                </a:lnTo>
                <a:lnTo>
                  <a:pt x="910605" y="2660020"/>
                </a:lnTo>
                <a:lnTo>
                  <a:pt x="953957" y="2674613"/>
                </a:lnTo>
                <a:lnTo>
                  <a:pt x="997943" y="2687785"/>
                </a:lnTo>
                <a:lnTo>
                  <a:pt x="1042535" y="2699510"/>
                </a:lnTo>
                <a:lnTo>
                  <a:pt x="1087707" y="2709759"/>
                </a:lnTo>
                <a:lnTo>
                  <a:pt x="1133430" y="2718505"/>
                </a:lnTo>
                <a:lnTo>
                  <a:pt x="1179679" y="2725723"/>
                </a:lnTo>
                <a:lnTo>
                  <a:pt x="1226425" y="2731383"/>
                </a:lnTo>
                <a:lnTo>
                  <a:pt x="1273641" y="2735460"/>
                </a:lnTo>
                <a:lnTo>
                  <a:pt x="1321301" y="2737926"/>
                </a:lnTo>
                <a:lnTo>
                  <a:pt x="1369377" y="2738754"/>
                </a:lnTo>
                <a:lnTo>
                  <a:pt x="1417454" y="2737926"/>
                </a:lnTo>
                <a:lnTo>
                  <a:pt x="1465114" y="2735460"/>
                </a:lnTo>
                <a:lnTo>
                  <a:pt x="1512332" y="2731383"/>
                </a:lnTo>
                <a:lnTo>
                  <a:pt x="1559078" y="2725723"/>
                </a:lnTo>
                <a:lnTo>
                  <a:pt x="1605327" y="2718505"/>
                </a:lnTo>
                <a:lnTo>
                  <a:pt x="1651051" y="2709759"/>
                </a:lnTo>
                <a:lnTo>
                  <a:pt x="1696223" y="2699510"/>
                </a:lnTo>
                <a:lnTo>
                  <a:pt x="1740815" y="2687785"/>
                </a:lnTo>
                <a:lnTo>
                  <a:pt x="1784802" y="2674613"/>
                </a:lnTo>
                <a:lnTo>
                  <a:pt x="1828155" y="2660020"/>
                </a:lnTo>
                <a:lnTo>
                  <a:pt x="1870847" y="2644034"/>
                </a:lnTo>
                <a:lnTo>
                  <a:pt x="1912851" y="2626681"/>
                </a:lnTo>
                <a:lnTo>
                  <a:pt x="1954141" y="2607988"/>
                </a:lnTo>
                <a:lnTo>
                  <a:pt x="1994688" y="2587984"/>
                </a:lnTo>
                <a:lnTo>
                  <a:pt x="2034466" y="2566694"/>
                </a:lnTo>
                <a:lnTo>
                  <a:pt x="2073448" y="2544146"/>
                </a:lnTo>
                <a:lnTo>
                  <a:pt x="2111606" y="2520368"/>
                </a:lnTo>
                <a:lnTo>
                  <a:pt x="2148914" y="2495386"/>
                </a:lnTo>
                <a:lnTo>
                  <a:pt x="2185344" y="2469227"/>
                </a:lnTo>
                <a:lnTo>
                  <a:pt x="2220869" y="2441920"/>
                </a:lnTo>
                <a:lnTo>
                  <a:pt x="2255461" y="2413490"/>
                </a:lnTo>
                <a:lnTo>
                  <a:pt x="2289095" y="2383965"/>
                </a:lnTo>
                <a:lnTo>
                  <a:pt x="2321742" y="2353372"/>
                </a:lnTo>
                <a:lnTo>
                  <a:pt x="2353375" y="2321739"/>
                </a:lnTo>
                <a:lnTo>
                  <a:pt x="2383968" y="2289092"/>
                </a:lnTo>
                <a:lnTo>
                  <a:pt x="2413493" y="2255458"/>
                </a:lnTo>
                <a:lnTo>
                  <a:pt x="2441923" y="2220866"/>
                </a:lnTo>
                <a:lnTo>
                  <a:pt x="2469230" y="2185341"/>
                </a:lnTo>
                <a:lnTo>
                  <a:pt x="2495389" y="2148912"/>
                </a:lnTo>
                <a:lnTo>
                  <a:pt x="2520370" y="2111604"/>
                </a:lnTo>
                <a:lnTo>
                  <a:pt x="2544149" y="2073446"/>
                </a:lnTo>
                <a:lnTo>
                  <a:pt x="2566696" y="2034465"/>
                </a:lnTo>
                <a:lnTo>
                  <a:pt x="2587986" y="1994687"/>
                </a:lnTo>
                <a:lnTo>
                  <a:pt x="2607990" y="1954140"/>
                </a:lnTo>
                <a:lnTo>
                  <a:pt x="2626682" y="1912851"/>
                </a:lnTo>
                <a:lnTo>
                  <a:pt x="2644035" y="1870847"/>
                </a:lnTo>
                <a:lnTo>
                  <a:pt x="2660022" y="1828156"/>
                </a:lnTo>
                <a:lnTo>
                  <a:pt x="2674614" y="1784804"/>
                </a:lnTo>
                <a:lnTo>
                  <a:pt x="2687786" y="1740818"/>
                </a:lnTo>
                <a:lnTo>
                  <a:pt x="2699510" y="1696226"/>
                </a:lnTo>
                <a:lnTo>
                  <a:pt x="2709759" y="1651055"/>
                </a:lnTo>
                <a:lnTo>
                  <a:pt x="2718506" y="1605333"/>
                </a:lnTo>
                <a:lnTo>
                  <a:pt x="2725723" y="1559085"/>
                </a:lnTo>
                <a:lnTo>
                  <a:pt x="2731383" y="1512340"/>
                </a:lnTo>
                <a:lnTo>
                  <a:pt x="2735460" y="1465124"/>
                </a:lnTo>
                <a:lnTo>
                  <a:pt x="2737926" y="1417465"/>
                </a:lnTo>
                <a:lnTo>
                  <a:pt x="2738754" y="1369390"/>
                </a:lnTo>
                <a:lnTo>
                  <a:pt x="2737926" y="1321314"/>
                </a:lnTo>
                <a:lnTo>
                  <a:pt x="2735460" y="1273654"/>
                </a:lnTo>
                <a:lnTo>
                  <a:pt x="2731383" y="1226437"/>
                </a:lnTo>
                <a:lnTo>
                  <a:pt x="2725723" y="1179691"/>
                </a:lnTo>
                <a:lnTo>
                  <a:pt x="2718506" y="1133443"/>
                </a:lnTo>
                <a:lnTo>
                  <a:pt x="2709759" y="1087719"/>
                </a:lnTo>
                <a:lnTo>
                  <a:pt x="2699510" y="1042547"/>
                </a:lnTo>
                <a:lnTo>
                  <a:pt x="2687786" y="997955"/>
                </a:lnTo>
                <a:lnTo>
                  <a:pt x="2674614" y="953969"/>
                </a:lnTo>
                <a:lnTo>
                  <a:pt x="2660022" y="910616"/>
                </a:lnTo>
                <a:lnTo>
                  <a:pt x="2644035" y="867923"/>
                </a:lnTo>
                <a:lnTo>
                  <a:pt x="2626682" y="825919"/>
                </a:lnTo>
                <a:lnTo>
                  <a:pt x="2607990" y="784629"/>
                </a:lnTo>
                <a:lnTo>
                  <a:pt x="2587986" y="744081"/>
                </a:lnTo>
                <a:lnTo>
                  <a:pt x="2566696" y="704303"/>
                </a:lnTo>
                <a:lnTo>
                  <a:pt x="2544149" y="665321"/>
                </a:lnTo>
                <a:lnTo>
                  <a:pt x="2520370" y="627162"/>
                </a:lnTo>
                <a:lnTo>
                  <a:pt x="2495389" y="589854"/>
                </a:lnTo>
                <a:lnTo>
                  <a:pt x="2469230" y="553424"/>
                </a:lnTo>
                <a:lnTo>
                  <a:pt x="2441923" y="517898"/>
                </a:lnTo>
                <a:lnTo>
                  <a:pt x="2413493" y="483305"/>
                </a:lnTo>
                <a:lnTo>
                  <a:pt x="2383968" y="449671"/>
                </a:lnTo>
                <a:lnTo>
                  <a:pt x="2353375" y="417024"/>
                </a:lnTo>
                <a:lnTo>
                  <a:pt x="2321742" y="385390"/>
                </a:lnTo>
                <a:lnTo>
                  <a:pt x="2289095" y="354796"/>
                </a:lnTo>
                <a:lnTo>
                  <a:pt x="2255461" y="325271"/>
                </a:lnTo>
                <a:lnTo>
                  <a:pt x="2220869" y="296840"/>
                </a:lnTo>
                <a:lnTo>
                  <a:pt x="2185344" y="269532"/>
                </a:lnTo>
                <a:lnTo>
                  <a:pt x="2148914" y="243373"/>
                </a:lnTo>
                <a:lnTo>
                  <a:pt x="2111606" y="218391"/>
                </a:lnTo>
                <a:lnTo>
                  <a:pt x="2073448" y="194612"/>
                </a:lnTo>
                <a:lnTo>
                  <a:pt x="2034466" y="172064"/>
                </a:lnTo>
                <a:lnTo>
                  <a:pt x="1994688" y="150773"/>
                </a:lnTo>
                <a:lnTo>
                  <a:pt x="1954141" y="130768"/>
                </a:lnTo>
                <a:lnTo>
                  <a:pt x="1912851" y="112076"/>
                </a:lnTo>
                <a:lnTo>
                  <a:pt x="1870847" y="94722"/>
                </a:lnTo>
                <a:lnTo>
                  <a:pt x="1828155" y="78735"/>
                </a:lnTo>
                <a:lnTo>
                  <a:pt x="1784802" y="64142"/>
                </a:lnTo>
                <a:lnTo>
                  <a:pt x="1740815" y="50970"/>
                </a:lnTo>
                <a:lnTo>
                  <a:pt x="1696223" y="39245"/>
                </a:lnTo>
                <a:lnTo>
                  <a:pt x="1651051" y="28996"/>
                </a:lnTo>
                <a:lnTo>
                  <a:pt x="1605327" y="20249"/>
                </a:lnTo>
                <a:lnTo>
                  <a:pt x="1559078" y="13032"/>
                </a:lnTo>
                <a:lnTo>
                  <a:pt x="1512332" y="7371"/>
                </a:lnTo>
                <a:lnTo>
                  <a:pt x="1465114" y="3294"/>
                </a:lnTo>
                <a:lnTo>
                  <a:pt x="1417454" y="828"/>
                </a:lnTo>
                <a:lnTo>
                  <a:pt x="1369377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3505200" y="4572000"/>
            <a:ext cx="76962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02.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추천 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SGPlot íë¡ìì 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14792"/>
            <a:ext cx="117919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1841525"/>
            <a:ext cx="5638800" cy="4086962"/>
          </a:xfrm>
          <a:prstGeom prst="rect">
            <a:avLst/>
          </a:prstGeom>
        </p:spPr>
      </p:pic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분석데이터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23"/>
          <p:cNvSpPr txBox="1"/>
          <p:nvPr/>
        </p:nvSpPr>
        <p:spPr>
          <a:xfrm>
            <a:off x="912311" y="1447800"/>
            <a:ext cx="395684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♣ 원 자료에 대한 분석</a:t>
            </a:r>
            <a:endParaRPr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6629400"/>
            <a:ext cx="1104900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1859509"/>
            <a:ext cx="5791200" cy="4044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867" y="487551"/>
            <a:ext cx="47281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chemeClr val="bg1"/>
                </a:solidFill>
              </a:rPr>
              <a:t>카테고리 변경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1220508" y="2029408"/>
                </a:moveTo>
                <a:cubicBezTo>
                  <a:pt x="888266" y="2029408"/>
                  <a:pt x="618931" y="2298743"/>
                  <a:pt x="618931" y="2630985"/>
                </a:cubicBezTo>
                <a:lnTo>
                  <a:pt x="618931" y="5037223"/>
                </a:lnTo>
                <a:cubicBezTo>
                  <a:pt x="618931" y="5369465"/>
                  <a:pt x="888266" y="5638800"/>
                  <a:pt x="1220508" y="5638800"/>
                </a:cubicBezTo>
                <a:lnTo>
                  <a:pt x="5198953" y="5638800"/>
                </a:lnTo>
                <a:cubicBezTo>
                  <a:pt x="5531195" y="5638800"/>
                  <a:pt x="5800530" y="5369465"/>
                  <a:pt x="5800530" y="5037223"/>
                </a:cubicBezTo>
                <a:lnTo>
                  <a:pt x="5800530" y="2630985"/>
                </a:lnTo>
                <a:cubicBezTo>
                  <a:pt x="5800530" y="2298743"/>
                  <a:pt x="5531195" y="2029408"/>
                  <a:pt x="5198953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8370" y="579884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Adobe Heiti Std R" panose="020B0400000000000000" pitchFamily="34" charset="-128"/>
              </a:rPr>
              <a:t>카테고리 변경</a:t>
            </a:r>
            <a:endParaRPr lang="ko-KR" altLang="en-US" sz="2800" b="1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0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1841525"/>
            <a:ext cx="5638800" cy="4086962"/>
          </a:xfrm>
          <a:prstGeom prst="rect">
            <a:avLst/>
          </a:prstGeom>
        </p:spPr>
      </p:pic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분석데이터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23"/>
          <p:cNvSpPr txBox="1"/>
          <p:nvPr/>
        </p:nvSpPr>
        <p:spPr>
          <a:xfrm>
            <a:off x="912311" y="1447800"/>
            <a:ext cx="395684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♣ 원 자료에 대한 분석</a:t>
            </a:r>
            <a:endParaRPr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6629400"/>
            <a:ext cx="1104900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1859509"/>
            <a:ext cx="5791200" cy="4044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867" y="487551"/>
            <a:ext cx="47281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chemeClr val="bg1"/>
                </a:solidFill>
              </a:rPr>
              <a:t>카테고리 변경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15" name="직사각형 11"/>
          <p:cNvSpPr/>
          <p:nvPr/>
        </p:nvSpPr>
        <p:spPr>
          <a:xfrm>
            <a:off x="0" y="-23446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7011709" y="2029408"/>
                </a:moveTo>
                <a:cubicBezTo>
                  <a:pt x="6679467" y="2029408"/>
                  <a:pt x="6410132" y="2298743"/>
                  <a:pt x="6410132" y="2630985"/>
                </a:cubicBezTo>
                <a:lnTo>
                  <a:pt x="6410132" y="5037223"/>
                </a:lnTo>
                <a:cubicBezTo>
                  <a:pt x="6410132" y="5369465"/>
                  <a:pt x="6679467" y="5638800"/>
                  <a:pt x="7011709" y="5638800"/>
                </a:cubicBezTo>
                <a:lnTo>
                  <a:pt x="11066355" y="5638800"/>
                </a:lnTo>
                <a:cubicBezTo>
                  <a:pt x="11398597" y="5638800"/>
                  <a:pt x="11667932" y="5369465"/>
                  <a:pt x="11667932" y="5037223"/>
                </a:cubicBezTo>
                <a:lnTo>
                  <a:pt x="11667932" y="2630985"/>
                </a:lnTo>
                <a:cubicBezTo>
                  <a:pt x="11667932" y="2298743"/>
                  <a:pt x="11398597" y="2029408"/>
                  <a:pt x="11066355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0430" y="637285"/>
            <a:ext cx="22685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Adobe Heiti Std R" panose="020B0400000000000000" pitchFamily="34" charset="-128"/>
              </a:rPr>
              <a:t>카테고리 변경</a:t>
            </a:r>
          </a:p>
        </p:txBody>
      </p:sp>
    </p:spTree>
    <p:extLst>
      <p:ext uri="{BB962C8B-B14F-4D97-AF65-F5344CB8AC3E}">
        <p14:creationId xmlns:p14="http://schemas.microsoft.com/office/powerpoint/2010/main" val="29725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62521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</a:t>
            </a:r>
            <a:r>
              <a:rPr lang="ko-KR" altLang="en-US" sz="3200" b="1" spc="14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클릭시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정보보기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1333499" y="1521608"/>
            <a:ext cx="8915400" cy="75362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49" y="2529757"/>
            <a:ext cx="61341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62521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장르별 도서 보유 현황 차트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1066800" y="1371600"/>
            <a:ext cx="9601200" cy="75362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10" y="2803788"/>
            <a:ext cx="8906580" cy="46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2592" y="1252216"/>
            <a:ext cx="508634" cy="508634"/>
          </a:xfrm>
          <a:custGeom>
            <a:avLst/>
            <a:gdLst/>
            <a:ahLst/>
            <a:cxnLst/>
            <a:rect l="l" t="t" r="r" b="b"/>
            <a:pathLst>
              <a:path w="508635" h="508634">
                <a:moveTo>
                  <a:pt x="260008" y="0"/>
                </a:moveTo>
                <a:lnTo>
                  <a:pt x="215532" y="2895"/>
                </a:lnTo>
                <a:lnTo>
                  <a:pt x="171040" y="13952"/>
                </a:lnTo>
                <a:lnTo>
                  <a:pt x="129209" y="32751"/>
                </a:lnTo>
                <a:lnTo>
                  <a:pt x="92439" y="57955"/>
                </a:lnTo>
                <a:lnTo>
                  <a:pt x="61172" y="88654"/>
                </a:lnTo>
                <a:lnTo>
                  <a:pt x="35852" y="123934"/>
                </a:lnTo>
                <a:lnTo>
                  <a:pt x="16921" y="162883"/>
                </a:lnTo>
                <a:lnTo>
                  <a:pt x="4822" y="204588"/>
                </a:lnTo>
                <a:lnTo>
                  <a:pt x="0" y="248137"/>
                </a:lnTo>
                <a:lnTo>
                  <a:pt x="2896" y="292617"/>
                </a:lnTo>
                <a:lnTo>
                  <a:pt x="13954" y="337117"/>
                </a:lnTo>
                <a:lnTo>
                  <a:pt x="32748" y="378939"/>
                </a:lnTo>
                <a:lnTo>
                  <a:pt x="57950" y="415704"/>
                </a:lnTo>
                <a:lnTo>
                  <a:pt x="88647" y="446966"/>
                </a:lnTo>
                <a:lnTo>
                  <a:pt x="123927" y="472283"/>
                </a:lnTo>
                <a:lnTo>
                  <a:pt x="162877" y="491210"/>
                </a:lnTo>
                <a:lnTo>
                  <a:pt x="204584" y="503306"/>
                </a:lnTo>
                <a:lnTo>
                  <a:pt x="248137" y="508126"/>
                </a:lnTo>
                <a:lnTo>
                  <a:pt x="292624" y="505226"/>
                </a:lnTo>
                <a:lnTo>
                  <a:pt x="337130" y="494165"/>
                </a:lnTo>
                <a:lnTo>
                  <a:pt x="378950" y="475370"/>
                </a:lnTo>
                <a:lnTo>
                  <a:pt x="415713" y="450169"/>
                </a:lnTo>
                <a:lnTo>
                  <a:pt x="446975" y="419472"/>
                </a:lnTo>
                <a:lnTo>
                  <a:pt x="472292" y="384194"/>
                </a:lnTo>
                <a:lnTo>
                  <a:pt x="491222" y="345246"/>
                </a:lnTo>
                <a:lnTo>
                  <a:pt x="503321" y="303541"/>
                </a:lnTo>
                <a:lnTo>
                  <a:pt x="508144" y="259993"/>
                </a:lnTo>
                <a:lnTo>
                  <a:pt x="505249" y="215512"/>
                </a:lnTo>
                <a:lnTo>
                  <a:pt x="494191" y="171013"/>
                </a:lnTo>
                <a:lnTo>
                  <a:pt x="475393" y="129194"/>
                </a:lnTo>
                <a:lnTo>
                  <a:pt x="450187" y="92431"/>
                </a:lnTo>
                <a:lnTo>
                  <a:pt x="419488" y="61169"/>
                </a:lnTo>
                <a:lnTo>
                  <a:pt x="384207" y="35851"/>
                </a:lnTo>
                <a:lnTo>
                  <a:pt x="345258" y="16921"/>
                </a:lnTo>
                <a:lnTo>
                  <a:pt x="303554" y="4823"/>
                </a:lnTo>
                <a:lnTo>
                  <a:pt x="260008" y="0"/>
                </a:lnTo>
                <a:close/>
              </a:path>
            </a:pathLst>
          </a:custGeom>
          <a:solidFill>
            <a:srgbClr val="F5969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61226" y="1868595"/>
            <a:ext cx="778510" cy="778510"/>
          </a:xfrm>
          <a:custGeom>
            <a:avLst/>
            <a:gdLst/>
            <a:ahLst/>
            <a:cxnLst/>
            <a:rect l="l" t="t" r="r" b="b"/>
            <a:pathLst>
              <a:path w="778510" h="778509">
                <a:moveTo>
                  <a:pt x="403307" y="0"/>
                </a:moveTo>
                <a:lnTo>
                  <a:pt x="356261" y="1129"/>
                </a:lnTo>
                <a:lnTo>
                  <a:pt x="308944" y="8126"/>
                </a:lnTo>
                <a:lnTo>
                  <a:pt x="261821" y="21217"/>
                </a:lnTo>
                <a:lnTo>
                  <a:pt x="216675" y="40040"/>
                </a:lnTo>
                <a:lnTo>
                  <a:pt x="175142" y="63774"/>
                </a:lnTo>
                <a:lnTo>
                  <a:pt x="137448" y="91954"/>
                </a:lnTo>
                <a:lnTo>
                  <a:pt x="103818" y="124117"/>
                </a:lnTo>
                <a:lnTo>
                  <a:pt x="74477" y="159798"/>
                </a:lnTo>
                <a:lnTo>
                  <a:pt x="49651" y="198534"/>
                </a:lnTo>
                <a:lnTo>
                  <a:pt x="29565" y="239860"/>
                </a:lnTo>
                <a:lnTo>
                  <a:pt x="14444" y="283313"/>
                </a:lnTo>
                <a:lnTo>
                  <a:pt x="4514" y="328429"/>
                </a:lnTo>
                <a:lnTo>
                  <a:pt x="0" y="374743"/>
                </a:lnTo>
                <a:lnTo>
                  <a:pt x="1127" y="421792"/>
                </a:lnTo>
                <a:lnTo>
                  <a:pt x="8121" y="469112"/>
                </a:lnTo>
                <a:lnTo>
                  <a:pt x="21207" y="516238"/>
                </a:lnTo>
                <a:lnTo>
                  <a:pt x="40030" y="561387"/>
                </a:lnTo>
                <a:lnTo>
                  <a:pt x="63763" y="602922"/>
                </a:lnTo>
                <a:lnTo>
                  <a:pt x="91943" y="640618"/>
                </a:lnTo>
                <a:lnTo>
                  <a:pt x="124106" y="674249"/>
                </a:lnTo>
                <a:lnTo>
                  <a:pt x="159787" y="703590"/>
                </a:lnTo>
                <a:lnTo>
                  <a:pt x="198523" y="728416"/>
                </a:lnTo>
                <a:lnTo>
                  <a:pt x="239850" y="748502"/>
                </a:lnTo>
                <a:lnTo>
                  <a:pt x="283303" y="763621"/>
                </a:lnTo>
                <a:lnTo>
                  <a:pt x="328419" y="773549"/>
                </a:lnTo>
                <a:lnTo>
                  <a:pt x="374733" y="778060"/>
                </a:lnTo>
                <a:lnTo>
                  <a:pt x="421782" y="776929"/>
                </a:lnTo>
                <a:lnTo>
                  <a:pt x="469101" y="769931"/>
                </a:lnTo>
                <a:lnTo>
                  <a:pt x="516227" y="756839"/>
                </a:lnTo>
                <a:lnTo>
                  <a:pt x="561371" y="738017"/>
                </a:lnTo>
                <a:lnTo>
                  <a:pt x="602902" y="714284"/>
                </a:lnTo>
                <a:lnTo>
                  <a:pt x="640595" y="686106"/>
                </a:lnTo>
                <a:lnTo>
                  <a:pt x="674225" y="653945"/>
                </a:lnTo>
                <a:lnTo>
                  <a:pt x="703565" y="618266"/>
                </a:lnTo>
                <a:lnTo>
                  <a:pt x="728391" y="579532"/>
                </a:lnTo>
                <a:lnTo>
                  <a:pt x="748477" y="538207"/>
                </a:lnTo>
                <a:lnTo>
                  <a:pt x="763598" y="494754"/>
                </a:lnTo>
                <a:lnTo>
                  <a:pt x="773528" y="449639"/>
                </a:lnTo>
                <a:lnTo>
                  <a:pt x="778041" y="403324"/>
                </a:lnTo>
                <a:lnTo>
                  <a:pt x="776913" y="356273"/>
                </a:lnTo>
                <a:lnTo>
                  <a:pt x="769917" y="308950"/>
                </a:lnTo>
                <a:lnTo>
                  <a:pt x="756829" y="261819"/>
                </a:lnTo>
                <a:lnTo>
                  <a:pt x="738003" y="216675"/>
                </a:lnTo>
                <a:lnTo>
                  <a:pt x="714268" y="175143"/>
                </a:lnTo>
                <a:lnTo>
                  <a:pt x="686087" y="137450"/>
                </a:lnTo>
                <a:lnTo>
                  <a:pt x="653924" y="103819"/>
                </a:lnTo>
                <a:lnTo>
                  <a:pt x="618243" y="74478"/>
                </a:lnTo>
                <a:lnTo>
                  <a:pt x="579508" y="49651"/>
                </a:lnTo>
                <a:lnTo>
                  <a:pt x="538183" y="29564"/>
                </a:lnTo>
                <a:lnTo>
                  <a:pt x="494732" y="14442"/>
                </a:lnTo>
                <a:lnTo>
                  <a:pt x="449619" y="4513"/>
                </a:lnTo>
                <a:lnTo>
                  <a:pt x="403307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0600" y="3680936"/>
            <a:ext cx="6400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48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03.</a:t>
            </a:r>
            <a:r>
              <a:rPr lang="ko-KR" altLang="en-US" sz="48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도서 대여 </a:t>
            </a:r>
            <a:r>
              <a:rPr lang="en-US" altLang="ko-KR" sz="48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* </a:t>
            </a:r>
            <a:r>
              <a:rPr lang="ko-KR" altLang="en-US" sz="48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반납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10159972" y="635837"/>
            <a:ext cx="1256052" cy="1232758"/>
          </a:xfrm>
          <a:custGeom>
            <a:avLst/>
            <a:gdLst/>
            <a:ahLst/>
            <a:cxnLst/>
            <a:rect l="l" t="t" r="r" b="b"/>
            <a:pathLst>
              <a:path w="2738754" h="2738754">
                <a:moveTo>
                  <a:pt x="1369377" y="0"/>
                </a:moveTo>
                <a:lnTo>
                  <a:pt x="1321301" y="828"/>
                </a:lnTo>
                <a:lnTo>
                  <a:pt x="1273641" y="3294"/>
                </a:lnTo>
                <a:lnTo>
                  <a:pt x="1226425" y="7371"/>
                </a:lnTo>
                <a:lnTo>
                  <a:pt x="1179679" y="13032"/>
                </a:lnTo>
                <a:lnTo>
                  <a:pt x="1133430" y="20249"/>
                </a:lnTo>
                <a:lnTo>
                  <a:pt x="1087707" y="28996"/>
                </a:lnTo>
                <a:lnTo>
                  <a:pt x="1042535" y="39245"/>
                </a:lnTo>
                <a:lnTo>
                  <a:pt x="997943" y="50970"/>
                </a:lnTo>
                <a:lnTo>
                  <a:pt x="953957" y="64142"/>
                </a:lnTo>
                <a:lnTo>
                  <a:pt x="910605" y="78735"/>
                </a:lnTo>
                <a:lnTo>
                  <a:pt x="867912" y="94722"/>
                </a:lnTo>
                <a:lnTo>
                  <a:pt x="825908" y="112076"/>
                </a:lnTo>
                <a:lnTo>
                  <a:pt x="784619" y="130768"/>
                </a:lnTo>
                <a:lnTo>
                  <a:pt x="744071" y="150773"/>
                </a:lnTo>
                <a:lnTo>
                  <a:pt x="704293" y="172064"/>
                </a:lnTo>
                <a:lnTo>
                  <a:pt x="665311" y="194612"/>
                </a:lnTo>
                <a:lnTo>
                  <a:pt x="627153" y="218391"/>
                </a:lnTo>
                <a:lnTo>
                  <a:pt x="589845" y="243373"/>
                </a:lnTo>
                <a:lnTo>
                  <a:pt x="553416" y="269532"/>
                </a:lnTo>
                <a:lnTo>
                  <a:pt x="517891" y="296840"/>
                </a:lnTo>
                <a:lnTo>
                  <a:pt x="483298" y="325271"/>
                </a:lnTo>
                <a:lnTo>
                  <a:pt x="449664" y="354796"/>
                </a:lnTo>
                <a:lnTo>
                  <a:pt x="417017" y="385390"/>
                </a:lnTo>
                <a:lnTo>
                  <a:pt x="385383" y="417024"/>
                </a:lnTo>
                <a:lnTo>
                  <a:pt x="354791" y="449671"/>
                </a:lnTo>
                <a:lnTo>
                  <a:pt x="325265" y="483305"/>
                </a:lnTo>
                <a:lnTo>
                  <a:pt x="296835" y="517898"/>
                </a:lnTo>
                <a:lnTo>
                  <a:pt x="269528" y="553424"/>
                </a:lnTo>
                <a:lnTo>
                  <a:pt x="243369" y="589854"/>
                </a:lnTo>
                <a:lnTo>
                  <a:pt x="218387" y="627162"/>
                </a:lnTo>
                <a:lnTo>
                  <a:pt x="194608" y="665321"/>
                </a:lnTo>
                <a:lnTo>
                  <a:pt x="172061" y="704303"/>
                </a:lnTo>
                <a:lnTo>
                  <a:pt x="150771" y="744081"/>
                </a:lnTo>
                <a:lnTo>
                  <a:pt x="130766" y="784629"/>
                </a:lnTo>
                <a:lnTo>
                  <a:pt x="112073" y="825919"/>
                </a:lnTo>
                <a:lnTo>
                  <a:pt x="94720" y="867923"/>
                </a:lnTo>
                <a:lnTo>
                  <a:pt x="78734" y="910616"/>
                </a:lnTo>
                <a:lnTo>
                  <a:pt x="64141" y="953969"/>
                </a:lnTo>
                <a:lnTo>
                  <a:pt x="50969" y="997955"/>
                </a:lnTo>
                <a:lnTo>
                  <a:pt x="39244" y="1042547"/>
                </a:lnTo>
                <a:lnTo>
                  <a:pt x="28995" y="1087719"/>
                </a:lnTo>
                <a:lnTo>
                  <a:pt x="20249" y="1133443"/>
                </a:lnTo>
                <a:lnTo>
                  <a:pt x="13031" y="1179691"/>
                </a:lnTo>
                <a:lnTo>
                  <a:pt x="7371" y="1226437"/>
                </a:lnTo>
                <a:lnTo>
                  <a:pt x="3294" y="1273654"/>
                </a:lnTo>
                <a:lnTo>
                  <a:pt x="828" y="1321314"/>
                </a:lnTo>
                <a:lnTo>
                  <a:pt x="0" y="1369390"/>
                </a:lnTo>
                <a:lnTo>
                  <a:pt x="828" y="1417465"/>
                </a:lnTo>
                <a:lnTo>
                  <a:pt x="3294" y="1465124"/>
                </a:lnTo>
                <a:lnTo>
                  <a:pt x="7371" y="1512340"/>
                </a:lnTo>
                <a:lnTo>
                  <a:pt x="13031" y="1559085"/>
                </a:lnTo>
                <a:lnTo>
                  <a:pt x="20249" y="1605333"/>
                </a:lnTo>
                <a:lnTo>
                  <a:pt x="28995" y="1651055"/>
                </a:lnTo>
                <a:lnTo>
                  <a:pt x="39244" y="1696226"/>
                </a:lnTo>
                <a:lnTo>
                  <a:pt x="50969" y="1740818"/>
                </a:lnTo>
                <a:lnTo>
                  <a:pt x="64141" y="1784804"/>
                </a:lnTo>
                <a:lnTo>
                  <a:pt x="78734" y="1828156"/>
                </a:lnTo>
                <a:lnTo>
                  <a:pt x="94720" y="1870847"/>
                </a:lnTo>
                <a:lnTo>
                  <a:pt x="112073" y="1912851"/>
                </a:lnTo>
                <a:lnTo>
                  <a:pt x="130766" y="1954140"/>
                </a:lnTo>
                <a:lnTo>
                  <a:pt x="150771" y="1994687"/>
                </a:lnTo>
                <a:lnTo>
                  <a:pt x="172061" y="2034465"/>
                </a:lnTo>
                <a:lnTo>
                  <a:pt x="194608" y="2073446"/>
                </a:lnTo>
                <a:lnTo>
                  <a:pt x="218387" y="2111604"/>
                </a:lnTo>
                <a:lnTo>
                  <a:pt x="243369" y="2148912"/>
                </a:lnTo>
                <a:lnTo>
                  <a:pt x="269528" y="2185341"/>
                </a:lnTo>
                <a:lnTo>
                  <a:pt x="296835" y="2220866"/>
                </a:lnTo>
                <a:lnTo>
                  <a:pt x="325265" y="2255458"/>
                </a:lnTo>
                <a:lnTo>
                  <a:pt x="354791" y="2289092"/>
                </a:lnTo>
                <a:lnTo>
                  <a:pt x="385383" y="2321739"/>
                </a:lnTo>
                <a:lnTo>
                  <a:pt x="417017" y="2353372"/>
                </a:lnTo>
                <a:lnTo>
                  <a:pt x="449664" y="2383965"/>
                </a:lnTo>
                <a:lnTo>
                  <a:pt x="483298" y="2413490"/>
                </a:lnTo>
                <a:lnTo>
                  <a:pt x="517891" y="2441920"/>
                </a:lnTo>
                <a:lnTo>
                  <a:pt x="553416" y="2469227"/>
                </a:lnTo>
                <a:lnTo>
                  <a:pt x="589845" y="2495386"/>
                </a:lnTo>
                <a:lnTo>
                  <a:pt x="627153" y="2520368"/>
                </a:lnTo>
                <a:lnTo>
                  <a:pt x="665311" y="2544146"/>
                </a:lnTo>
                <a:lnTo>
                  <a:pt x="704293" y="2566694"/>
                </a:lnTo>
                <a:lnTo>
                  <a:pt x="744071" y="2587984"/>
                </a:lnTo>
                <a:lnTo>
                  <a:pt x="784619" y="2607988"/>
                </a:lnTo>
                <a:lnTo>
                  <a:pt x="825908" y="2626681"/>
                </a:lnTo>
                <a:lnTo>
                  <a:pt x="867912" y="2644034"/>
                </a:lnTo>
                <a:lnTo>
                  <a:pt x="910605" y="2660020"/>
                </a:lnTo>
                <a:lnTo>
                  <a:pt x="953957" y="2674613"/>
                </a:lnTo>
                <a:lnTo>
                  <a:pt x="997943" y="2687785"/>
                </a:lnTo>
                <a:lnTo>
                  <a:pt x="1042535" y="2699510"/>
                </a:lnTo>
                <a:lnTo>
                  <a:pt x="1087707" y="2709759"/>
                </a:lnTo>
                <a:lnTo>
                  <a:pt x="1133430" y="2718505"/>
                </a:lnTo>
                <a:lnTo>
                  <a:pt x="1179679" y="2725723"/>
                </a:lnTo>
                <a:lnTo>
                  <a:pt x="1226425" y="2731383"/>
                </a:lnTo>
                <a:lnTo>
                  <a:pt x="1273641" y="2735460"/>
                </a:lnTo>
                <a:lnTo>
                  <a:pt x="1321301" y="2737926"/>
                </a:lnTo>
                <a:lnTo>
                  <a:pt x="1369377" y="2738754"/>
                </a:lnTo>
                <a:lnTo>
                  <a:pt x="1417454" y="2737926"/>
                </a:lnTo>
                <a:lnTo>
                  <a:pt x="1465114" y="2735460"/>
                </a:lnTo>
                <a:lnTo>
                  <a:pt x="1512332" y="2731383"/>
                </a:lnTo>
                <a:lnTo>
                  <a:pt x="1559078" y="2725723"/>
                </a:lnTo>
                <a:lnTo>
                  <a:pt x="1605327" y="2718505"/>
                </a:lnTo>
                <a:lnTo>
                  <a:pt x="1651051" y="2709759"/>
                </a:lnTo>
                <a:lnTo>
                  <a:pt x="1696223" y="2699510"/>
                </a:lnTo>
                <a:lnTo>
                  <a:pt x="1740815" y="2687785"/>
                </a:lnTo>
                <a:lnTo>
                  <a:pt x="1784802" y="2674613"/>
                </a:lnTo>
                <a:lnTo>
                  <a:pt x="1828155" y="2660020"/>
                </a:lnTo>
                <a:lnTo>
                  <a:pt x="1870847" y="2644034"/>
                </a:lnTo>
                <a:lnTo>
                  <a:pt x="1912851" y="2626681"/>
                </a:lnTo>
                <a:lnTo>
                  <a:pt x="1954141" y="2607988"/>
                </a:lnTo>
                <a:lnTo>
                  <a:pt x="1994688" y="2587984"/>
                </a:lnTo>
                <a:lnTo>
                  <a:pt x="2034466" y="2566694"/>
                </a:lnTo>
                <a:lnTo>
                  <a:pt x="2073448" y="2544146"/>
                </a:lnTo>
                <a:lnTo>
                  <a:pt x="2111606" y="2520368"/>
                </a:lnTo>
                <a:lnTo>
                  <a:pt x="2148914" y="2495386"/>
                </a:lnTo>
                <a:lnTo>
                  <a:pt x="2185344" y="2469227"/>
                </a:lnTo>
                <a:lnTo>
                  <a:pt x="2220869" y="2441920"/>
                </a:lnTo>
                <a:lnTo>
                  <a:pt x="2255461" y="2413490"/>
                </a:lnTo>
                <a:lnTo>
                  <a:pt x="2289095" y="2383965"/>
                </a:lnTo>
                <a:lnTo>
                  <a:pt x="2321742" y="2353372"/>
                </a:lnTo>
                <a:lnTo>
                  <a:pt x="2353375" y="2321739"/>
                </a:lnTo>
                <a:lnTo>
                  <a:pt x="2383968" y="2289092"/>
                </a:lnTo>
                <a:lnTo>
                  <a:pt x="2413493" y="2255458"/>
                </a:lnTo>
                <a:lnTo>
                  <a:pt x="2441923" y="2220866"/>
                </a:lnTo>
                <a:lnTo>
                  <a:pt x="2469230" y="2185341"/>
                </a:lnTo>
                <a:lnTo>
                  <a:pt x="2495389" y="2148912"/>
                </a:lnTo>
                <a:lnTo>
                  <a:pt x="2520370" y="2111604"/>
                </a:lnTo>
                <a:lnTo>
                  <a:pt x="2544149" y="2073446"/>
                </a:lnTo>
                <a:lnTo>
                  <a:pt x="2566696" y="2034465"/>
                </a:lnTo>
                <a:lnTo>
                  <a:pt x="2587986" y="1994687"/>
                </a:lnTo>
                <a:lnTo>
                  <a:pt x="2607990" y="1954140"/>
                </a:lnTo>
                <a:lnTo>
                  <a:pt x="2626682" y="1912851"/>
                </a:lnTo>
                <a:lnTo>
                  <a:pt x="2644035" y="1870847"/>
                </a:lnTo>
                <a:lnTo>
                  <a:pt x="2660022" y="1828156"/>
                </a:lnTo>
                <a:lnTo>
                  <a:pt x="2674614" y="1784804"/>
                </a:lnTo>
                <a:lnTo>
                  <a:pt x="2687786" y="1740818"/>
                </a:lnTo>
                <a:lnTo>
                  <a:pt x="2699510" y="1696226"/>
                </a:lnTo>
                <a:lnTo>
                  <a:pt x="2709759" y="1651055"/>
                </a:lnTo>
                <a:lnTo>
                  <a:pt x="2718506" y="1605333"/>
                </a:lnTo>
                <a:lnTo>
                  <a:pt x="2725723" y="1559085"/>
                </a:lnTo>
                <a:lnTo>
                  <a:pt x="2731383" y="1512340"/>
                </a:lnTo>
                <a:lnTo>
                  <a:pt x="2735460" y="1465124"/>
                </a:lnTo>
                <a:lnTo>
                  <a:pt x="2737926" y="1417465"/>
                </a:lnTo>
                <a:lnTo>
                  <a:pt x="2738754" y="1369390"/>
                </a:lnTo>
                <a:lnTo>
                  <a:pt x="2737926" y="1321314"/>
                </a:lnTo>
                <a:lnTo>
                  <a:pt x="2735460" y="1273654"/>
                </a:lnTo>
                <a:lnTo>
                  <a:pt x="2731383" y="1226437"/>
                </a:lnTo>
                <a:lnTo>
                  <a:pt x="2725723" y="1179691"/>
                </a:lnTo>
                <a:lnTo>
                  <a:pt x="2718506" y="1133443"/>
                </a:lnTo>
                <a:lnTo>
                  <a:pt x="2709759" y="1087719"/>
                </a:lnTo>
                <a:lnTo>
                  <a:pt x="2699510" y="1042547"/>
                </a:lnTo>
                <a:lnTo>
                  <a:pt x="2687786" y="997955"/>
                </a:lnTo>
                <a:lnTo>
                  <a:pt x="2674614" y="953969"/>
                </a:lnTo>
                <a:lnTo>
                  <a:pt x="2660022" y="910616"/>
                </a:lnTo>
                <a:lnTo>
                  <a:pt x="2644035" y="867923"/>
                </a:lnTo>
                <a:lnTo>
                  <a:pt x="2626682" y="825919"/>
                </a:lnTo>
                <a:lnTo>
                  <a:pt x="2607990" y="784629"/>
                </a:lnTo>
                <a:lnTo>
                  <a:pt x="2587986" y="744081"/>
                </a:lnTo>
                <a:lnTo>
                  <a:pt x="2566696" y="704303"/>
                </a:lnTo>
                <a:lnTo>
                  <a:pt x="2544149" y="665321"/>
                </a:lnTo>
                <a:lnTo>
                  <a:pt x="2520370" y="627162"/>
                </a:lnTo>
                <a:lnTo>
                  <a:pt x="2495389" y="589854"/>
                </a:lnTo>
                <a:lnTo>
                  <a:pt x="2469230" y="553424"/>
                </a:lnTo>
                <a:lnTo>
                  <a:pt x="2441923" y="517898"/>
                </a:lnTo>
                <a:lnTo>
                  <a:pt x="2413493" y="483305"/>
                </a:lnTo>
                <a:lnTo>
                  <a:pt x="2383968" y="449671"/>
                </a:lnTo>
                <a:lnTo>
                  <a:pt x="2353375" y="417024"/>
                </a:lnTo>
                <a:lnTo>
                  <a:pt x="2321742" y="385390"/>
                </a:lnTo>
                <a:lnTo>
                  <a:pt x="2289095" y="354796"/>
                </a:lnTo>
                <a:lnTo>
                  <a:pt x="2255461" y="325271"/>
                </a:lnTo>
                <a:lnTo>
                  <a:pt x="2220869" y="296840"/>
                </a:lnTo>
                <a:lnTo>
                  <a:pt x="2185344" y="269532"/>
                </a:lnTo>
                <a:lnTo>
                  <a:pt x="2148914" y="243373"/>
                </a:lnTo>
                <a:lnTo>
                  <a:pt x="2111606" y="218391"/>
                </a:lnTo>
                <a:lnTo>
                  <a:pt x="2073448" y="194612"/>
                </a:lnTo>
                <a:lnTo>
                  <a:pt x="2034466" y="172064"/>
                </a:lnTo>
                <a:lnTo>
                  <a:pt x="1994688" y="150773"/>
                </a:lnTo>
                <a:lnTo>
                  <a:pt x="1954141" y="130768"/>
                </a:lnTo>
                <a:lnTo>
                  <a:pt x="1912851" y="112076"/>
                </a:lnTo>
                <a:lnTo>
                  <a:pt x="1870847" y="94722"/>
                </a:lnTo>
                <a:lnTo>
                  <a:pt x="1828155" y="78735"/>
                </a:lnTo>
                <a:lnTo>
                  <a:pt x="1784802" y="64142"/>
                </a:lnTo>
                <a:lnTo>
                  <a:pt x="1740815" y="50970"/>
                </a:lnTo>
                <a:lnTo>
                  <a:pt x="1696223" y="39245"/>
                </a:lnTo>
                <a:lnTo>
                  <a:pt x="1651051" y="28996"/>
                </a:lnTo>
                <a:lnTo>
                  <a:pt x="1605327" y="20249"/>
                </a:lnTo>
                <a:lnTo>
                  <a:pt x="1559078" y="13032"/>
                </a:lnTo>
                <a:lnTo>
                  <a:pt x="1512332" y="7371"/>
                </a:lnTo>
                <a:lnTo>
                  <a:pt x="1465114" y="3294"/>
                </a:lnTo>
                <a:lnTo>
                  <a:pt x="1417454" y="828"/>
                </a:lnTo>
                <a:lnTo>
                  <a:pt x="1369377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3505200" y="4572000"/>
            <a:ext cx="76962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대</a:t>
            </a:r>
            <a:r>
              <a:rPr lang="ko-KR" altLang="en-US" sz="3200" b="1" spc="14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여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9982200" y="4724400"/>
            <a:ext cx="13716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/>
          <p:nvPr/>
        </p:nvCxnSpPr>
        <p:spPr>
          <a:xfrm>
            <a:off x="5750208" y="4902200"/>
            <a:ext cx="4419600" cy="12700"/>
          </a:xfrm>
          <a:prstGeom prst="bentConnector3">
            <a:avLst>
              <a:gd name="adj1" fmla="val 3986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378608" y="4711700"/>
            <a:ext cx="13716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5" y="1660487"/>
            <a:ext cx="11433828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99971" y="537997"/>
            <a:ext cx="18245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4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INDEX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96858" y="4640463"/>
            <a:ext cx="521334" cy="521334"/>
          </a:xfrm>
          <a:custGeom>
            <a:avLst/>
            <a:gdLst/>
            <a:ahLst/>
            <a:cxnLst/>
            <a:rect l="l" t="t" r="r" b="b"/>
            <a:pathLst>
              <a:path w="521335" h="521335">
                <a:moveTo>
                  <a:pt x="260362" y="0"/>
                </a:moveTo>
                <a:lnTo>
                  <a:pt x="213563" y="4194"/>
                </a:lnTo>
                <a:lnTo>
                  <a:pt x="169515" y="16289"/>
                </a:lnTo>
                <a:lnTo>
                  <a:pt x="128954" y="35548"/>
                </a:lnTo>
                <a:lnTo>
                  <a:pt x="92616" y="61235"/>
                </a:lnTo>
                <a:lnTo>
                  <a:pt x="61235" y="92616"/>
                </a:lnTo>
                <a:lnTo>
                  <a:pt x="35548" y="128954"/>
                </a:lnTo>
                <a:lnTo>
                  <a:pt x="16289" y="169515"/>
                </a:lnTo>
                <a:lnTo>
                  <a:pt x="4194" y="213563"/>
                </a:lnTo>
                <a:lnTo>
                  <a:pt x="0" y="260362"/>
                </a:lnTo>
                <a:lnTo>
                  <a:pt x="4194" y="307162"/>
                </a:lnTo>
                <a:lnTo>
                  <a:pt x="16289" y="351211"/>
                </a:lnTo>
                <a:lnTo>
                  <a:pt x="35548" y="391773"/>
                </a:lnTo>
                <a:lnTo>
                  <a:pt x="61235" y="428114"/>
                </a:lnTo>
                <a:lnTo>
                  <a:pt x="92616" y="459497"/>
                </a:lnTo>
                <a:lnTo>
                  <a:pt x="128954" y="485186"/>
                </a:lnTo>
                <a:lnTo>
                  <a:pt x="169515" y="504446"/>
                </a:lnTo>
                <a:lnTo>
                  <a:pt x="213563" y="516542"/>
                </a:lnTo>
                <a:lnTo>
                  <a:pt x="260362" y="520738"/>
                </a:lnTo>
                <a:lnTo>
                  <a:pt x="307162" y="516542"/>
                </a:lnTo>
                <a:lnTo>
                  <a:pt x="351211" y="504446"/>
                </a:lnTo>
                <a:lnTo>
                  <a:pt x="391773" y="485186"/>
                </a:lnTo>
                <a:lnTo>
                  <a:pt x="428114" y="459497"/>
                </a:lnTo>
                <a:lnTo>
                  <a:pt x="459497" y="428114"/>
                </a:lnTo>
                <a:lnTo>
                  <a:pt x="485186" y="391773"/>
                </a:lnTo>
                <a:lnTo>
                  <a:pt x="504446" y="351211"/>
                </a:lnTo>
                <a:lnTo>
                  <a:pt x="516542" y="307162"/>
                </a:lnTo>
                <a:lnTo>
                  <a:pt x="520738" y="260362"/>
                </a:lnTo>
                <a:lnTo>
                  <a:pt x="516542" y="213563"/>
                </a:lnTo>
                <a:lnTo>
                  <a:pt x="504446" y="169515"/>
                </a:lnTo>
                <a:lnTo>
                  <a:pt x="485186" y="128954"/>
                </a:lnTo>
                <a:lnTo>
                  <a:pt x="459497" y="92616"/>
                </a:lnTo>
                <a:lnTo>
                  <a:pt x="428114" y="61235"/>
                </a:lnTo>
                <a:lnTo>
                  <a:pt x="391773" y="35548"/>
                </a:lnTo>
                <a:lnTo>
                  <a:pt x="351211" y="16289"/>
                </a:lnTo>
                <a:lnTo>
                  <a:pt x="307162" y="4194"/>
                </a:lnTo>
                <a:lnTo>
                  <a:pt x="260362" y="0"/>
                </a:lnTo>
                <a:close/>
              </a:path>
            </a:pathLst>
          </a:custGeom>
          <a:solidFill>
            <a:srgbClr val="9ACD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3308" y="4640463"/>
            <a:ext cx="521334" cy="521334"/>
          </a:xfrm>
          <a:custGeom>
            <a:avLst/>
            <a:gdLst/>
            <a:ahLst/>
            <a:cxnLst/>
            <a:rect l="l" t="t" r="r" b="b"/>
            <a:pathLst>
              <a:path w="521335" h="521335">
                <a:moveTo>
                  <a:pt x="260362" y="0"/>
                </a:moveTo>
                <a:lnTo>
                  <a:pt x="213553" y="4194"/>
                </a:lnTo>
                <a:lnTo>
                  <a:pt x="169500" y="16289"/>
                </a:lnTo>
                <a:lnTo>
                  <a:pt x="128937" y="35548"/>
                </a:lnTo>
                <a:lnTo>
                  <a:pt x="92600" y="61235"/>
                </a:lnTo>
                <a:lnTo>
                  <a:pt x="61223" y="92616"/>
                </a:lnTo>
                <a:lnTo>
                  <a:pt x="35539" y="128954"/>
                </a:lnTo>
                <a:lnTo>
                  <a:pt x="16285" y="169515"/>
                </a:lnTo>
                <a:lnTo>
                  <a:pt x="4193" y="213563"/>
                </a:lnTo>
                <a:lnTo>
                  <a:pt x="0" y="260362"/>
                </a:lnTo>
                <a:lnTo>
                  <a:pt x="4193" y="307162"/>
                </a:lnTo>
                <a:lnTo>
                  <a:pt x="16285" y="351211"/>
                </a:lnTo>
                <a:lnTo>
                  <a:pt x="35539" y="391773"/>
                </a:lnTo>
                <a:lnTo>
                  <a:pt x="61223" y="428114"/>
                </a:lnTo>
                <a:lnTo>
                  <a:pt x="92600" y="459497"/>
                </a:lnTo>
                <a:lnTo>
                  <a:pt x="128937" y="485186"/>
                </a:lnTo>
                <a:lnTo>
                  <a:pt x="169500" y="504446"/>
                </a:lnTo>
                <a:lnTo>
                  <a:pt x="213553" y="516542"/>
                </a:lnTo>
                <a:lnTo>
                  <a:pt x="260362" y="520738"/>
                </a:lnTo>
                <a:lnTo>
                  <a:pt x="307162" y="516542"/>
                </a:lnTo>
                <a:lnTo>
                  <a:pt x="351211" y="504446"/>
                </a:lnTo>
                <a:lnTo>
                  <a:pt x="391773" y="485186"/>
                </a:lnTo>
                <a:lnTo>
                  <a:pt x="428114" y="459497"/>
                </a:lnTo>
                <a:lnTo>
                  <a:pt x="459497" y="428114"/>
                </a:lnTo>
                <a:lnTo>
                  <a:pt x="485186" y="391773"/>
                </a:lnTo>
                <a:lnTo>
                  <a:pt x="504446" y="351211"/>
                </a:lnTo>
                <a:lnTo>
                  <a:pt x="516542" y="307162"/>
                </a:lnTo>
                <a:lnTo>
                  <a:pt x="520738" y="260362"/>
                </a:lnTo>
                <a:lnTo>
                  <a:pt x="516542" y="213563"/>
                </a:lnTo>
                <a:lnTo>
                  <a:pt x="504446" y="169515"/>
                </a:lnTo>
                <a:lnTo>
                  <a:pt x="485186" y="128954"/>
                </a:lnTo>
                <a:lnTo>
                  <a:pt x="459497" y="92616"/>
                </a:lnTo>
                <a:lnTo>
                  <a:pt x="428114" y="61235"/>
                </a:lnTo>
                <a:lnTo>
                  <a:pt x="391773" y="35548"/>
                </a:lnTo>
                <a:lnTo>
                  <a:pt x="351211" y="16289"/>
                </a:lnTo>
                <a:lnTo>
                  <a:pt x="307162" y="4194"/>
                </a:lnTo>
                <a:lnTo>
                  <a:pt x="260362" y="0"/>
                </a:lnTo>
                <a:close/>
              </a:path>
            </a:pathLst>
          </a:custGeom>
          <a:solidFill>
            <a:srgbClr val="F6D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49758" y="4640463"/>
            <a:ext cx="521334" cy="521334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260375" y="0"/>
                </a:moveTo>
                <a:lnTo>
                  <a:pt x="213575" y="4194"/>
                </a:lnTo>
                <a:lnTo>
                  <a:pt x="169526" y="16289"/>
                </a:lnTo>
                <a:lnTo>
                  <a:pt x="128964" y="35548"/>
                </a:lnTo>
                <a:lnTo>
                  <a:pt x="92623" y="61235"/>
                </a:lnTo>
                <a:lnTo>
                  <a:pt x="61240" y="92616"/>
                </a:lnTo>
                <a:lnTo>
                  <a:pt x="35551" y="128954"/>
                </a:lnTo>
                <a:lnTo>
                  <a:pt x="16291" y="169515"/>
                </a:lnTo>
                <a:lnTo>
                  <a:pt x="4195" y="213563"/>
                </a:lnTo>
                <a:lnTo>
                  <a:pt x="0" y="260362"/>
                </a:lnTo>
                <a:lnTo>
                  <a:pt x="4195" y="307162"/>
                </a:lnTo>
                <a:lnTo>
                  <a:pt x="16291" y="351211"/>
                </a:lnTo>
                <a:lnTo>
                  <a:pt x="35551" y="391773"/>
                </a:lnTo>
                <a:lnTo>
                  <a:pt x="61240" y="428114"/>
                </a:lnTo>
                <a:lnTo>
                  <a:pt x="92623" y="459497"/>
                </a:lnTo>
                <a:lnTo>
                  <a:pt x="128964" y="485186"/>
                </a:lnTo>
                <a:lnTo>
                  <a:pt x="169526" y="504446"/>
                </a:lnTo>
                <a:lnTo>
                  <a:pt x="213575" y="516542"/>
                </a:lnTo>
                <a:lnTo>
                  <a:pt x="260375" y="520738"/>
                </a:lnTo>
                <a:lnTo>
                  <a:pt x="307174" y="516542"/>
                </a:lnTo>
                <a:lnTo>
                  <a:pt x="351222" y="504446"/>
                </a:lnTo>
                <a:lnTo>
                  <a:pt x="391783" y="485186"/>
                </a:lnTo>
                <a:lnTo>
                  <a:pt x="428121" y="459497"/>
                </a:lnTo>
                <a:lnTo>
                  <a:pt x="459502" y="428114"/>
                </a:lnTo>
                <a:lnTo>
                  <a:pt x="485189" y="391773"/>
                </a:lnTo>
                <a:lnTo>
                  <a:pt x="504448" y="351211"/>
                </a:lnTo>
                <a:lnTo>
                  <a:pt x="516543" y="307162"/>
                </a:lnTo>
                <a:lnTo>
                  <a:pt x="520738" y="260362"/>
                </a:lnTo>
                <a:lnTo>
                  <a:pt x="516543" y="213563"/>
                </a:lnTo>
                <a:lnTo>
                  <a:pt x="504448" y="169515"/>
                </a:lnTo>
                <a:lnTo>
                  <a:pt x="485189" y="128954"/>
                </a:lnTo>
                <a:lnTo>
                  <a:pt x="459502" y="92616"/>
                </a:lnTo>
                <a:lnTo>
                  <a:pt x="428121" y="61235"/>
                </a:lnTo>
                <a:lnTo>
                  <a:pt x="391783" y="35548"/>
                </a:lnTo>
                <a:lnTo>
                  <a:pt x="351222" y="16289"/>
                </a:lnTo>
                <a:lnTo>
                  <a:pt x="307174" y="4194"/>
                </a:lnTo>
                <a:lnTo>
                  <a:pt x="260375" y="0"/>
                </a:lnTo>
                <a:close/>
              </a:path>
            </a:pathLst>
          </a:custGeom>
          <a:solidFill>
            <a:srgbClr val="EB9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 flipV="1">
            <a:off x="1600200" y="4821634"/>
            <a:ext cx="838200" cy="158992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0" y="0"/>
                </a:moveTo>
                <a:lnTo>
                  <a:pt x="173567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71600" y="3682403"/>
            <a:ext cx="33263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</a:t>
            </a:r>
            <a:r>
              <a:rPr lang="ko-KR" altLang="en-US" sz="32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사용자환경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24164" y="4638700"/>
            <a:ext cx="579120" cy="886776"/>
            <a:chOff x="724164" y="4638700"/>
            <a:chExt cx="579120" cy="886776"/>
          </a:xfrm>
        </p:grpSpPr>
        <p:sp>
          <p:nvSpPr>
            <p:cNvPr id="4" name="object 4"/>
            <p:cNvSpPr/>
            <p:nvPr/>
          </p:nvSpPr>
          <p:spPr>
            <a:xfrm>
              <a:off x="753160" y="4638700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260375" y="0"/>
                  </a:moveTo>
                  <a:lnTo>
                    <a:pt x="213575" y="4194"/>
                  </a:lnTo>
                  <a:lnTo>
                    <a:pt x="169526" y="16289"/>
                  </a:lnTo>
                  <a:lnTo>
                    <a:pt x="128964" y="35548"/>
                  </a:lnTo>
                  <a:lnTo>
                    <a:pt x="92623" y="61235"/>
                  </a:lnTo>
                  <a:lnTo>
                    <a:pt x="61240" y="92616"/>
                  </a:lnTo>
                  <a:lnTo>
                    <a:pt x="35551" y="128954"/>
                  </a:lnTo>
                  <a:lnTo>
                    <a:pt x="16291" y="169515"/>
                  </a:lnTo>
                  <a:lnTo>
                    <a:pt x="4195" y="213563"/>
                  </a:lnTo>
                  <a:lnTo>
                    <a:pt x="0" y="260362"/>
                  </a:lnTo>
                  <a:lnTo>
                    <a:pt x="4195" y="307162"/>
                  </a:lnTo>
                  <a:lnTo>
                    <a:pt x="16291" y="351211"/>
                  </a:lnTo>
                  <a:lnTo>
                    <a:pt x="35551" y="391773"/>
                  </a:lnTo>
                  <a:lnTo>
                    <a:pt x="61240" y="428114"/>
                  </a:lnTo>
                  <a:lnTo>
                    <a:pt x="92623" y="459497"/>
                  </a:lnTo>
                  <a:lnTo>
                    <a:pt x="128964" y="485186"/>
                  </a:lnTo>
                  <a:lnTo>
                    <a:pt x="169526" y="504446"/>
                  </a:lnTo>
                  <a:lnTo>
                    <a:pt x="213575" y="516542"/>
                  </a:lnTo>
                  <a:lnTo>
                    <a:pt x="260375" y="520738"/>
                  </a:lnTo>
                  <a:lnTo>
                    <a:pt x="307188" y="516542"/>
                  </a:lnTo>
                  <a:lnTo>
                    <a:pt x="351244" y="504446"/>
                  </a:lnTo>
                  <a:lnTo>
                    <a:pt x="391809" y="485186"/>
                  </a:lnTo>
                  <a:lnTo>
                    <a:pt x="428147" y="459497"/>
                  </a:lnTo>
                  <a:lnTo>
                    <a:pt x="459526" y="428114"/>
                  </a:lnTo>
                  <a:lnTo>
                    <a:pt x="485210" y="391773"/>
                  </a:lnTo>
                  <a:lnTo>
                    <a:pt x="504465" y="351211"/>
                  </a:lnTo>
                  <a:lnTo>
                    <a:pt x="516557" y="307162"/>
                  </a:lnTo>
                  <a:lnTo>
                    <a:pt x="520750" y="260362"/>
                  </a:lnTo>
                  <a:lnTo>
                    <a:pt x="516557" y="213563"/>
                  </a:lnTo>
                  <a:lnTo>
                    <a:pt x="504465" y="169515"/>
                  </a:lnTo>
                  <a:lnTo>
                    <a:pt x="485210" y="128954"/>
                  </a:lnTo>
                  <a:lnTo>
                    <a:pt x="459526" y="92616"/>
                  </a:lnTo>
                  <a:lnTo>
                    <a:pt x="428147" y="61235"/>
                  </a:lnTo>
                  <a:lnTo>
                    <a:pt x="391809" y="35548"/>
                  </a:lnTo>
                  <a:lnTo>
                    <a:pt x="351244" y="16289"/>
                  </a:lnTo>
                  <a:lnTo>
                    <a:pt x="307188" y="4194"/>
                  </a:lnTo>
                  <a:lnTo>
                    <a:pt x="260375" y="0"/>
                  </a:lnTo>
                  <a:close/>
                </a:path>
              </a:pathLst>
            </a:custGeom>
            <a:solidFill>
              <a:srgbClr val="F6DC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6174" y="4681728"/>
              <a:ext cx="434975" cy="434975"/>
            </a:xfrm>
            <a:custGeom>
              <a:avLst/>
              <a:gdLst/>
              <a:ahLst/>
              <a:cxnLst/>
              <a:rect l="l" t="t" r="r" b="b"/>
              <a:pathLst>
                <a:path w="434975" h="434975">
                  <a:moveTo>
                    <a:pt x="217335" y="0"/>
                  </a:moveTo>
                  <a:lnTo>
                    <a:pt x="167507" y="5740"/>
                  </a:lnTo>
                  <a:lnTo>
                    <a:pt x="121763" y="22092"/>
                  </a:lnTo>
                  <a:lnTo>
                    <a:pt x="81409" y="47751"/>
                  </a:lnTo>
                  <a:lnTo>
                    <a:pt x="47751" y="81409"/>
                  </a:lnTo>
                  <a:lnTo>
                    <a:pt x="22092" y="121763"/>
                  </a:lnTo>
                  <a:lnTo>
                    <a:pt x="5740" y="167507"/>
                  </a:lnTo>
                  <a:lnTo>
                    <a:pt x="0" y="217335"/>
                  </a:lnTo>
                  <a:lnTo>
                    <a:pt x="5740" y="267172"/>
                  </a:lnTo>
                  <a:lnTo>
                    <a:pt x="22092" y="312922"/>
                  </a:lnTo>
                  <a:lnTo>
                    <a:pt x="47751" y="353281"/>
                  </a:lnTo>
                  <a:lnTo>
                    <a:pt x="81409" y="386942"/>
                  </a:lnTo>
                  <a:lnTo>
                    <a:pt x="121763" y="412602"/>
                  </a:lnTo>
                  <a:lnTo>
                    <a:pt x="167507" y="428954"/>
                  </a:lnTo>
                  <a:lnTo>
                    <a:pt x="217335" y="434695"/>
                  </a:lnTo>
                  <a:lnTo>
                    <a:pt x="267177" y="428954"/>
                  </a:lnTo>
                  <a:lnTo>
                    <a:pt x="312933" y="412602"/>
                  </a:lnTo>
                  <a:lnTo>
                    <a:pt x="353296" y="386942"/>
                  </a:lnTo>
                  <a:lnTo>
                    <a:pt x="386961" y="353281"/>
                  </a:lnTo>
                  <a:lnTo>
                    <a:pt x="412624" y="312922"/>
                  </a:lnTo>
                  <a:lnTo>
                    <a:pt x="428979" y="267172"/>
                  </a:lnTo>
                  <a:lnTo>
                    <a:pt x="434720" y="217335"/>
                  </a:lnTo>
                  <a:lnTo>
                    <a:pt x="428979" y="167507"/>
                  </a:lnTo>
                  <a:lnTo>
                    <a:pt x="412624" y="121763"/>
                  </a:lnTo>
                  <a:lnTo>
                    <a:pt x="386961" y="81409"/>
                  </a:lnTo>
                  <a:lnTo>
                    <a:pt x="353296" y="47751"/>
                  </a:lnTo>
                  <a:lnTo>
                    <a:pt x="312933" y="22092"/>
                  </a:lnTo>
                  <a:lnTo>
                    <a:pt x="267177" y="5740"/>
                  </a:lnTo>
                  <a:lnTo>
                    <a:pt x="217335" y="0"/>
                  </a:lnTo>
                  <a:close/>
                </a:path>
              </a:pathLst>
            </a:custGeom>
            <a:solidFill>
              <a:srgbClr val="73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5028" y="4740567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483" y="0"/>
                  </a:moveTo>
                  <a:lnTo>
                    <a:pt x="108395" y="8079"/>
                  </a:lnTo>
                  <a:lnTo>
                    <a:pt x="64890" y="30578"/>
                  </a:lnTo>
                  <a:lnTo>
                    <a:pt x="30581" y="64887"/>
                  </a:lnTo>
                  <a:lnTo>
                    <a:pt x="8080" y="108396"/>
                  </a:lnTo>
                  <a:lnTo>
                    <a:pt x="0" y="158496"/>
                  </a:lnTo>
                  <a:lnTo>
                    <a:pt x="8080" y="208598"/>
                  </a:lnTo>
                  <a:lnTo>
                    <a:pt x="30581" y="252113"/>
                  </a:lnTo>
                  <a:lnTo>
                    <a:pt x="64890" y="286429"/>
                  </a:lnTo>
                  <a:lnTo>
                    <a:pt x="108395" y="308935"/>
                  </a:lnTo>
                  <a:lnTo>
                    <a:pt x="158483" y="317017"/>
                  </a:lnTo>
                  <a:lnTo>
                    <a:pt x="208590" y="308935"/>
                  </a:lnTo>
                  <a:lnTo>
                    <a:pt x="252106" y="286429"/>
                  </a:lnTo>
                  <a:lnTo>
                    <a:pt x="286420" y="252113"/>
                  </a:lnTo>
                  <a:lnTo>
                    <a:pt x="308923" y="208598"/>
                  </a:lnTo>
                  <a:lnTo>
                    <a:pt x="317004" y="158496"/>
                  </a:lnTo>
                  <a:lnTo>
                    <a:pt x="308923" y="108396"/>
                  </a:lnTo>
                  <a:lnTo>
                    <a:pt x="286420" y="64887"/>
                  </a:lnTo>
                  <a:lnTo>
                    <a:pt x="252106" y="30578"/>
                  </a:lnTo>
                  <a:lnTo>
                    <a:pt x="208590" y="8079"/>
                  </a:lnTo>
                  <a:lnTo>
                    <a:pt x="158483" y="0"/>
                  </a:lnTo>
                  <a:close/>
                </a:path>
              </a:pathLst>
            </a:custGeom>
            <a:solidFill>
              <a:srgbClr val="F6DC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724164" y="5275922"/>
              <a:ext cx="579120" cy="249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50" b="1" spc="100" dirty="0">
                  <a:solidFill>
                    <a:srgbClr val="FFFFFF"/>
                  </a:solidFill>
                  <a:latin typeface="Calibri"/>
                  <a:cs typeface="Calibri"/>
                </a:rPr>
                <a:t>S</a:t>
              </a:r>
              <a:r>
                <a:rPr sz="155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T</a:t>
              </a:r>
              <a:r>
                <a:rPr sz="1550" b="1" spc="65" dirty="0">
                  <a:solidFill>
                    <a:srgbClr val="FFFFFF"/>
                  </a:solidFill>
                  <a:latin typeface="Calibri"/>
                  <a:cs typeface="Calibri"/>
                </a:rPr>
                <a:t>ART</a:t>
              </a:r>
              <a:endParaRPr sz="1550" dirty="0">
                <a:latin typeface="Calibri"/>
                <a:cs typeface="Calibri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78336" y="4638700"/>
            <a:ext cx="521334" cy="886776"/>
            <a:chOff x="10978336" y="4638700"/>
            <a:chExt cx="521334" cy="886776"/>
          </a:xfrm>
        </p:grpSpPr>
        <p:sp>
          <p:nvSpPr>
            <p:cNvPr id="10" name="object 10"/>
            <p:cNvSpPr/>
            <p:nvPr/>
          </p:nvSpPr>
          <p:spPr>
            <a:xfrm>
              <a:off x="10978336" y="4638700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260375" y="0"/>
                  </a:moveTo>
                  <a:lnTo>
                    <a:pt x="213575" y="4194"/>
                  </a:lnTo>
                  <a:lnTo>
                    <a:pt x="169526" y="16289"/>
                  </a:lnTo>
                  <a:lnTo>
                    <a:pt x="128964" y="35548"/>
                  </a:lnTo>
                  <a:lnTo>
                    <a:pt x="92623" y="61235"/>
                  </a:lnTo>
                  <a:lnTo>
                    <a:pt x="61240" y="92616"/>
                  </a:lnTo>
                  <a:lnTo>
                    <a:pt x="35551" y="128954"/>
                  </a:lnTo>
                  <a:lnTo>
                    <a:pt x="16291" y="169515"/>
                  </a:lnTo>
                  <a:lnTo>
                    <a:pt x="4195" y="213563"/>
                  </a:lnTo>
                  <a:lnTo>
                    <a:pt x="0" y="260362"/>
                  </a:lnTo>
                  <a:lnTo>
                    <a:pt x="4195" y="307162"/>
                  </a:lnTo>
                  <a:lnTo>
                    <a:pt x="16291" y="351211"/>
                  </a:lnTo>
                  <a:lnTo>
                    <a:pt x="35551" y="391773"/>
                  </a:lnTo>
                  <a:lnTo>
                    <a:pt x="61240" y="428114"/>
                  </a:lnTo>
                  <a:lnTo>
                    <a:pt x="92623" y="459497"/>
                  </a:lnTo>
                  <a:lnTo>
                    <a:pt x="128964" y="485186"/>
                  </a:lnTo>
                  <a:lnTo>
                    <a:pt x="169526" y="504446"/>
                  </a:lnTo>
                  <a:lnTo>
                    <a:pt x="213575" y="516542"/>
                  </a:lnTo>
                  <a:lnTo>
                    <a:pt x="260375" y="520738"/>
                  </a:lnTo>
                  <a:lnTo>
                    <a:pt x="307175" y="516542"/>
                  </a:lnTo>
                  <a:lnTo>
                    <a:pt x="351223" y="504446"/>
                  </a:lnTo>
                  <a:lnTo>
                    <a:pt x="391786" y="485186"/>
                  </a:lnTo>
                  <a:lnTo>
                    <a:pt x="428127" y="459497"/>
                  </a:lnTo>
                  <a:lnTo>
                    <a:pt x="459509" y="428114"/>
                  </a:lnTo>
                  <a:lnTo>
                    <a:pt x="485199" y="391773"/>
                  </a:lnTo>
                  <a:lnTo>
                    <a:pt x="504459" y="351211"/>
                  </a:lnTo>
                  <a:lnTo>
                    <a:pt x="516555" y="307162"/>
                  </a:lnTo>
                  <a:lnTo>
                    <a:pt x="520750" y="260362"/>
                  </a:lnTo>
                  <a:lnTo>
                    <a:pt x="516555" y="213563"/>
                  </a:lnTo>
                  <a:lnTo>
                    <a:pt x="504459" y="169515"/>
                  </a:lnTo>
                  <a:lnTo>
                    <a:pt x="485199" y="128954"/>
                  </a:lnTo>
                  <a:lnTo>
                    <a:pt x="459509" y="92616"/>
                  </a:lnTo>
                  <a:lnTo>
                    <a:pt x="428127" y="61235"/>
                  </a:lnTo>
                  <a:lnTo>
                    <a:pt x="391786" y="35548"/>
                  </a:lnTo>
                  <a:lnTo>
                    <a:pt x="351223" y="16289"/>
                  </a:lnTo>
                  <a:lnTo>
                    <a:pt x="307175" y="4194"/>
                  </a:lnTo>
                  <a:lnTo>
                    <a:pt x="260375" y="0"/>
                  </a:lnTo>
                  <a:close/>
                </a:path>
              </a:pathLst>
            </a:custGeom>
            <a:solidFill>
              <a:srgbClr val="F6DC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1339" y="4681728"/>
              <a:ext cx="434975" cy="434975"/>
            </a:xfrm>
            <a:custGeom>
              <a:avLst/>
              <a:gdLst/>
              <a:ahLst/>
              <a:cxnLst/>
              <a:rect l="l" t="t" r="r" b="b"/>
              <a:pathLst>
                <a:path w="434975" h="434975">
                  <a:moveTo>
                    <a:pt x="217385" y="0"/>
                  </a:moveTo>
                  <a:lnTo>
                    <a:pt x="167539" y="5740"/>
                  </a:lnTo>
                  <a:lnTo>
                    <a:pt x="121782" y="22092"/>
                  </a:lnTo>
                  <a:lnTo>
                    <a:pt x="81419" y="47751"/>
                  </a:lnTo>
                  <a:lnTo>
                    <a:pt x="47755" y="81409"/>
                  </a:lnTo>
                  <a:lnTo>
                    <a:pt x="22094" y="121763"/>
                  </a:lnTo>
                  <a:lnTo>
                    <a:pt x="5740" y="167507"/>
                  </a:lnTo>
                  <a:lnTo>
                    <a:pt x="0" y="217335"/>
                  </a:lnTo>
                  <a:lnTo>
                    <a:pt x="5740" y="267172"/>
                  </a:lnTo>
                  <a:lnTo>
                    <a:pt x="22094" y="312922"/>
                  </a:lnTo>
                  <a:lnTo>
                    <a:pt x="47755" y="353281"/>
                  </a:lnTo>
                  <a:lnTo>
                    <a:pt x="81419" y="386942"/>
                  </a:lnTo>
                  <a:lnTo>
                    <a:pt x="121782" y="412602"/>
                  </a:lnTo>
                  <a:lnTo>
                    <a:pt x="167539" y="428954"/>
                  </a:lnTo>
                  <a:lnTo>
                    <a:pt x="217385" y="434695"/>
                  </a:lnTo>
                  <a:lnTo>
                    <a:pt x="267213" y="428954"/>
                  </a:lnTo>
                  <a:lnTo>
                    <a:pt x="312957" y="412602"/>
                  </a:lnTo>
                  <a:lnTo>
                    <a:pt x="353311" y="386942"/>
                  </a:lnTo>
                  <a:lnTo>
                    <a:pt x="386969" y="353281"/>
                  </a:lnTo>
                  <a:lnTo>
                    <a:pt x="412628" y="312922"/>
                  </a:lnTo>
                  <a:lnTo>
                    <a:pt x="428980" y="267172"/>
                  </a:lnTo>
                  <a:lnTo>
                    <a:pt x="434721" y="217335"/>
                  </a:lnTo>
                  <a:lnTo>
                    <a:pt x="428980" y="167507"/>
                  </a:lnTo>
                  <a:lnTo>
                    <a:pt x="412628" y="121763"/>
                  </a:lnTo>
                  <a:lnTo>
                    <a:pt x="386969" y="81409"/>
                  </a:lnTo>
                  <a:lnTo>
                    <a:pt x="353311" y="47751"/>
                  </a:lnTo>
                  <a:lnTo>
                    <a:pt x="312957" y="22092"/>
                  </a:lnTo>
                  <a:lnTo>
                    <a:pt x="267213" y="5740"/>
                  </a:lnTo>
                  <a:lnTo>
                    <a:pt x="217385" y="0"/>
                  </a:lnTo>
                  <a:close/>
                </a:path>
              </a:pathLst>
            </a:custGeom>
            <a:solidFill>
              <a:srgbClr val="73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80191" y="4740567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534" y="0"/>
                  </a:moveTo>
                  <a:lnTo>
                    <a:pt x="108421" y="8079"/>
                  </a:lnTo>
                  <a:lnTo>
                    <a:pt x="64901" y="30578"/>
                  </a:lnTo>
                  <a:lnTo>
                    <a:pt x="30584" y="64887"/>
                  </a:lnTo>
                  <a:lnTo>
                    <a:pt x="8081" y="108396"/>
                  </a:lnTo>
                  <a:lnTo>
                    <a:pt x="0" y="158496"/>
                  </a:lnTo>
                  <a:lnTo>
                    <a:pt x="8081" y="208598"/>
                  </a:lnTo>
                  <a:lnTo>
                    <a:pt x="30584" y="252113"/>
                  </a:lnTo>
                  <a:lnTo>
                    <a:pt x="64901" y="286429"/>
                  </a:lnTo>
                  <a:lnTo>
                    <a:pt x="108421" y="308935"/>
                  </a:lnTo>
                  <a:lnTo>
                    <a:pt x="158534" y="317017"/>
                  </a:lnTo>
                  <a:lnTo>
                    <a:pt x="208640" y="308935"/>
                  </a:lnTo>
                  <a:lnTo>
                    <a:pt x="252156" y="286429"/>
                  </a:lnTo>
                  <a:lnTo>
                    <a:pt x="286471" y="252113"/>
                  </a:lnTo>
                  <a:lnTo>
                    <a:pt x="308974" y="208598"/>
                  </a:lnTo>
                  <a:lnTo>
                    <a:pt x="317055" y="158496"/>
                  </a:lnTo>
                  <a:lnTo>
                    <a:pt x="308974" y="108396"/>
                  </a:lnTo>
                  <a:lnTo>
                    <a:pt x="286471" y="64887"/>
                  </a:lnTo>
                  <a:lnTo>
                    <a:pt x="252156" y="30578"/>
                  </a:lnTo>
                  <a:lnTo>
                    <a:pt x="208640" y="8079"/>
                  </a:lnTo>
                  <a:lnTo>
                    <a:pt x="158534" y="0"/>
                  </a:lnTo>
                  <a:close/>
                </a:path>
              </a:pathLst>
            </a:custGeom>
            <a:solidFill>
              <a:srgbClr val="F6DC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1037265" y="5275922"/>
              <a:ext cx="403225" cy="249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50" b="1" spc="70" dirty="0">
                  <a:solidFill>
                    <a:srgbClr val="FFFFFF"/>
                  </a:solidFill>
                  <a:latin typeface="Calibri"/>
                  <a:cs typeface="Calibri"/>
                </a:rPr>
                <a:t>END</a:t>
              </a:r>
              <a:endParaRPr sz="1550">
                <a:latin typeface="Calibri"/>
                <a:cs typeface="Calibri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53100" y="3764314"/>
            <a:ext cx="39876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03.</a:t>
            </a:r>
            <a:r>
              <a:rPr sz="3200" b="1" spc="-15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</a:t>
            </a:r>
            <a:r>
              <a:rPr lang="ko-KR" altLang="en-US" sz="32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화면 구현</a:t>
            </a:r>
            <a:endParaRPr sz="155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1400" y="5435003"/>
            <a:ext cx="302694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02</a:t>
            </a:r>
            <a:r>
              <a:rPr sz="32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.</a:t>
            </a:r>
            <a:r>
              <a:rPr lang="ko-KR" altLang="en-US" sz="3200" b="1" spc="-15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</a:t>
            </a:r>
            <a:r>
              <a:rPr lang="ko-KR" altLang="en-US" sz="32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기능 설명</a:t>
            </a:r>
            <a:endParaRPr sz="155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/>
          <p:cNvSpPr/>
          <p:nvPr/>
        </p:nvSpPr>
        <p:spPr>
          <a:xfrm>
            <a:off x="9026208" y="4640463"/>
            <a:ext cx="521334" cy="521334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260375" y="0"/>
                </a:moveTo>
                <a:lnTo>
                  <a:pt x="213575" y="4194"/>
                </a:lnTo>
                <a:lnTo>
                  <a:pt x="169526" y="16289"/>
                </a:lnTo>
                <a:lnTo>
                  <a:pt x="128964" y="35548"/>
                </a:lnTo>
                <a:lnTo>
                  <a:pt x="92623" y="61235"/>
                </a:lnTo>
                <a:lnTo>
                  <a:pt x="61240" y="92616"/>
                </a:lnTo>
                <a:lnTo>
                  <a:pt x="35551" y="128954"/>
                </a:lnTo>
                <a:lnTo>
                  <a:pt x="16291" y="169515"/>
                </a:lnTo>
                <a:lnTo>
                  <a:pt x="4195" y="213563"/>
                </a:lnTo>
                <a:lnTo>
                  <a:pt x="0" y="260362"/>
                </a:lnTo>
                <a:lnTo>
                  <a:pt x="4195" y="307162"/>
                </a:lnTo>
                <a:lnTo>
                  <a:pt x="16291" y="351211"/>
                </a:lnTo>
                <a:lnTo>
                  <a:pt x="35551" y="391773"/>
                </a:lnTo>
                <a:lnTo>
                  <a:pt x="61240" y="428114"/>
                </a:lnTo>
                <a:lnTo>
                  <a:pt x="92623" y="459497"/>
                </a:lnTo>
                <a:lnTo>
                  <a:pt x="128964" y="485186"/>
                </a:lnTo>
                <a:lnTo>
                  <a:pt x="169526" y="504446"/>
                </a:lnTo>
                <a:lnTo>
                  <a:pt x="213575" y="516542"/>
                </a:lnTo>
                <a:lnTo>
                  <a:pt x="260375" y="520738"/>
                </a:lnTo>
                <a:lnTo>
                  <a:pt x="307174" y="516542"/>
                </a:lnTo>
                <a:lnTo>
                  <a:pt x="351222" y="504446"/>
                </a:lnTo>
                <a:lnTo>
                  <a:pt x="391783" y="485186"/>
                </a:lnTo>
                <a:lnTo>
                  <a:pt x="428121" y="459497"/>
                </a:lnTo>
                <a:lnTo>
                  <a:pt x="459502" y="428114"/>
                </a:lnTo>
                <a:lnTo>
                  <a:pt x="485189" y="391773"/>
                </a:lnTo>
                <a:lnTo>
                  <a:pt x="504448" y="351211"/>
                </a:lnTo>
                <a:lnTo>
                  <a:pt x="516543" y="307162"/>
                </a:lnTo>
                <a:lnTo>
                  <a:pt x="520738" y="260362"/>
                </a:lnTo>
                <a:lnTo>
                  <a:pt x="516543" y="213563"/>
                </a:lnTo>
                <a:lnTo>
                  <a:pt x="504448" y="169515"/>
                </a:lnTo>
                <a:lnTo>
                  <a:pt x="485189" y="128954"/>
                </a:lnTo>
                <a:lnTo>
                  <a:pt x="459502" y="92616"/>
                </a:lnTo>
                <a:lnTo>
                  <a:pt x="428121" y="61235"/>
                </a:lnTo>
                <a:lnTo>
                  <a:pt x="391783" y="35548"/>
                </a:lnTo>
                <a:lnTo>
                  <a:pt x="351222" y="16289"/>
                </a:lnTo>
                <a:lnTo>
                  <a:pt x="307174" y="4194"/>
                </a:lnTo>
                <a:lnTo>
                  <a:pt x="260375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/>
          <p:cNvSpPr/>
          <p:nvPr/>
        </p:nvSpPr>
        <p:spPr>
          <a:xfrm flipV="1">
            <a:off x="3676650" y="4821634"/>
            <a:ext cx="838200" cy="158992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0" y="0"/>
                </a:moveTo>
                <a:lnTo>
                  <a:pt x="173567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6"/>
          <p:cNvSpPr/>
          <p:nvPr/>
        </p:nvSpPr>
        <p:spPr>
          <a:xfrm flipV="1">
            <a:off x="5753100" y="4821634"/>
            <a:ext cx="838200" cy="158992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0" y="0"/>
                </a:moveTo>
                <a:lnTo>
                  <a:pt x="173567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6"/>
          <p:cNvSpPr/>
          <p:nvPr/>
        </p:nvSpPr>
        <p:spPr>
          <a:xfrm flipV="1">
            <a:off x="7829550" y="4821634"/>
            <a:ext cx="838200" cy="158992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0" y="0"/>
                </a:moveTo>
                <a:lnTo>
                  <a:pt x="173567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/>
          <p:cNvSpPr/>
          <p:nvPr/>
        </p:nvSpPr>
        <p:spPr>
          <a:xfrm flipV="1">
            <a:off x="9906000" y="4821634"/>
            <a:ext cx="838200" cy="158992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0" y="0"/>
                </a:moveTo>
                <a:lnTo>
                  <a:pt x="173567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1"/>
          <p:cNvSpPr txBox="1"/>
          <p:nvPr/>
        </p:nvSpPr>
        <p:spPr>
          <a:xfrm>
            <a:off x="8544929" y="5435003"/>
            <a:ext cx="349467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</a:t>
            </a:r>
            <a:r>
              <a:rPr lang="en-US" sz="32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4</a:t>
            </a:r>
            <a:r>
              <a:rPr sz="32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.</a:t>
            </a:r>
            <a:r>
              <a:rPr sz="32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</a:t>
            </a:r>
            <a:r>
              <a:rPr lang="ko-KR" altLang="en-US" sz="32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프로그램 실행</a:t>
            </a:r>
            <a:endParaRPr sz="155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11723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</a:t>
            </a:r>
            <a:r>
              <a:rPr lang="ko-KR" altLang="en-US" sz="3200" b="1" spc="14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대여후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17585"/>
            <a:ext cx="12192000" cy="9144000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022192" y="8257070"/>
            <a:ext cx="81476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</a:t>
            </a:r>
            <a:r>
              <a:rPr lang="ko-KR" altLang="en-US" sz="3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대여된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도서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3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 불가 판정</a:t>
            </a:r>
            <a:endParaRPr lang="en-US" altLang="ko-KR" sz="3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84095"/>
            <a:ext cx="11398124" cy="60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11723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</a:t>
            </a:r>
            <a:r>
              <a:rPr lang="ko-KR" altLang="en-US" sz="3200" b="1" spc="14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대여후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4559" y="11723"/>
            <a:ext cx="12192000" cy="9144000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59980" y="8262442"/>
            <a:ext cx="1093202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DB</a:t>
            </a:r>
            <a:r>
              <a:rPr lang="ko-KR" altLang="en-US" sz="3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오늘이 반납 예정일 </a:t>
            </a:r>
            <a:r>
              <a:rPr lang="en-US" altLang="ko-KR" sz="3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 </a:t>
            </a:r>
            <a:r>
              <a:rPr lang="ko-KR" altLang="en-US" sz="3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이상일 경우 연체 판정 </a:t>
            </a:r>
            <a:endParaRPr lang="en-US" altLang="ko-KR" sz="3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1614" y="697528"/>
            <a:ext cx="10328674" cy="49096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80" y="4212156"/>
            <a:ext cx="10360308" cy="205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80" y="6449438"/>
            <a:ext cx="1036030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11723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연장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1981200"/>
            <a:ext cx="4591050" cy="5667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981200"/>
            <a:ext cx="5554969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 반납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473" y="1860274"/>
            <a:ext cx="5584950" cy="4352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6450" y="1860274"/>
            <a:ext cx="6000750" cy="43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2592" y="1252216"/>
            <a:ext cx="508634" cy="508634"/>
          </a:xfrm>
          <a:custGeom>
            <a:avLst/>
            <a:gdLst/>
            <a:ahLst/>
            <a:cxnLst/>
            <a:rect l="l" t="t" r="r" b="b"/>
            <a:pathLst>
              <a:path w="508635" h="508634">
                <a:moveTo>
                  <a:pt x="260008" y="0"/>
                </a:moveTo>
                <a:lnTo>
                  <a:pt x="215532" y="2895"/>
                </a:lnTo>
                <a:lnTo>
                  <a:pt x="171040" y="13952"/>
                </a:lnTo>
                <a:lnTo>
                  <a:pt x="129209" y="32751"/>
                </a:lnTo>
                <a:lnTo>
                  <a:pt x="92439" y="57955"/>
                </a:lnTo>
                <a:lnTo>
                  <a:pt x="61172" y="88654"/>
                </a:lnTo>
                <a:lnTo>
                  <a:pt x="35852" y="123934"/>
                </a:lnTo>
                <a:lnTo>
                  <a:pt x="16921" y="162883"/>
                </a:lnTo>
                <a:lnTo>
                  <a:pt x="4822" y="204588"/>
                </a:lnTo>
                <a:lnTo>
                  <a:pt x="0" y="248137"/>
                </a:lnTo>
                <a:lnTo>
                  <a:pt x="2896" y="292617"/>
                </a:lnTo>
                <a:lnTo>
                  <a:pt x="13954" y="337117"/>
                </a:lnTo>
                <a:lnTo>
                  <a:pt x="32748" y="378939"/>
                </a:lnTo>
                <a:lnTo>
                  <a:pt x="57950" y="415704"/>
                </a:lnTo>
                <a:lnTo>
                  <a:pt x="88647" y="446966"/>
                </a:lnTo>
                <a:lnTo>
                  <a:pt x="123927" y="472283"/>
                </a:lnTo>
                <a:lnTo>
                  <a:pt x="162877" y="491210"/>
                </a:lnTo>
                <a:lnTo>
                  <a:pt x="204584" y="503306"/>
                </a:lnTo>
                <a:lnTo>
                  <a:pt x="248137" y="508126"/>
                </a:lnTo>
                <a:lnTo>
                  <a:pt x="292624" y="505226"/>
                </a:lnTo>
                <a:lnTo>
                  <a:pt x="337130" y="494165"/>
                </a:lnTo>
                <a:lnTo>
                  <a:pt x="378950" y="475370"/>
                </a:lnTo>
                <a:lnTo>
                  <a:pt x="415713" y="450169"/>
                </a:lnTo>
                <a:lnTo>
                  <a:pt x="446975" y="419472"/>
                </a:lnTo>
                <a:lnTo>
                  <a:pt x="472292" y="384194"/>
                </a:lnTo>
                <a:lnTo>
                  <a:pt x="491222" y="345246"/>
                </a:lnTo>
                <a:lnTo>
                  <a:pt x="503321" y="303541"/>
                </a:lnTo>
                <a:lnTo>
                  <a:pt x="508144" y="259993"/>
                </a:lnTo>
                <a:lnTo>
                  <a:pt x="505249" y="215512"/>
                </a:lnTo>
                <a:lnTo>
                  <a:pt x="494191" y="171013"/>
                </a:lnTo>
                <a:lnTo>
                  <a:pt x="475393" y="129194"/>
                </a:lnTo>
                <a:lnTo>
                  <a:pt x="450187" y="92431"/>
                </a:lnTo>
                <a:lnTo>
                  <a:pt x="419488" y="61169"/>
                </a:lnTo>
                <a:lnTo>
                  <a:pt x="384207" y="35851"/>
                </a:lnTo>
                <a:lnTo>
                  <a:pt x="345258" y="16921"/>
                </a:lnTo>
                <a:lnTo>
                  <a:pt x="303554" y="4823"/>
                </a:lnTo>
                <a:lnTo>
                  <a:pt x="260008" y="0"/>
                </a:lnTo>
                <a:close/>
              </a:path>
            </a:pathLst>
          </a:custGeom>
          <a:solidFill>
            <a:srgbClr val="F5969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8" name="Picture 4" descr="국가전자도서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60" y="2173897"/>
            <a:ext cx="10724640" cy="67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ject 23"/>
          <p:cNvSpPr txBox="1"/>
          <p:nvPr/>
        </p:nvSpPr>
        <p:spPr>
          <a:xfrm>
            <a:off x="4191000" y="3680936"/>
            <a:ext cx="70104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48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04.</a:t>
            </a:r>
            <a:r>
              <a:rPr lang="ko-KR" altLang="en-US" sz="48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우리 지역 도서관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10159972" y="635837"/>
            <a:ext cx="1256052" cy="1232758"/>
          </a:xfrm>
          <a:custGeom>
            <a:avLst/>
            <a:gdLst/>
            <a:ahLst/>
            <a:cxnLst/>
            <a:rect l="l" t="t" r="r" b="b"/>
            <a:pathLst>
              <a:path w="2738754" h="2738754">
                <a:moveTo>
                  <a:pt x="1369377" y="0"/>
                </a:moveTo>
                <a:lnTo>
                  <a:pt x="1321301" y="828"/>
                </a:lnTo>
                <a:lnTo>
                  <a:pt x="1273641" y="3294"/>
                </a:lnTo>
                <a:lnTo>
                  <a:pt x="1226425" y="7371"/>
                </a:lnTo>
                <a:lnTo>
                  <a:pt x="1179679" y="13032"/>
                </a:lnTo>
                <a:lnTo>
                  <a:pt x="1133430" y="20249"/>
                </a:lnTo>
                <a:lnTo>
                  <a:pt x="1087707" y="28996"/>
                </a:lnTo>
                <a:lnTo>
                  <a:pt x="1042535" y="39245"/>
                </a:lnTo>
                <a:lnTo>
                  <a:pt x="997943" y="50970"/>
                </a:lnTo>
                <a:lnTo>
                  <a:pt x="953957" y="64142"/>
                </a:lnTo>
                <a:lnTo>
                  <a:pt x="910605" y="78735"/>
                </a:lnTo>
                <a:lnTo>
                  <a:pt x="867912" y="94722"/>
                </a:lnTo>
                <a:lnTo>
                  <a:pt x="825908" y="112076"/>
                </a:lnTo>
                <a:lnTo>
                  <a:pt x="784619" y="130768"/>
                </a:lnTo>
                <a:lnTo>
                  <a:pt x="744071" y="150773"/>
                </a:lnTo>
                <a:lnTo>
                  <a:pt x="704293" y="172064"/>
                </a:lnTo>
                <a:lnTo>
                  <a:pt x="665311" y="194612"/>
                </a:lnTo>
                <a:lnTo>
                  <a:pt x="627153" y="218391"/>
                </a:lnTo>
                <a:lnTo>
                  <a:pt x="589845" y="243373"/>
                </a:lnTo>
                <a:lnTo>
                  <a:pt x="553416" y="269532"/>
                </a:lnTo>
                <a:lnTo>
                  <a:pt x="517891" y="296840"/>
                </a:lnTo>
                <a:lnTo>
                  <a:pt x="483298" y="325271"/>
                </a:lnTo>
                <a:lnTo>
                  <a:pt x="449664" y="354796"/>
                </a:lnTo>
                <a:lnTo>
                  <a:pt x="417017" y="385390"/>
                </a:lnTo>
                <a:lnTo>
                  <a:pt x="385383" y="417024"/>
                </a:lnTo>
                <a:lnTo>
                  <a:pt x="354791" y="449671"/>
                </a:lnTo>
                <a:lnTo>
                  <a:pt x="325265" y="483305"/>
                </a:lnTo>
                <a:lnTo>
                  <a:pt x="296835" y="517898"/>
                </a:lnTo>
                <a:lnTo>
                  <a:pt x="269528" y="553424"/>
                </a:lnTo>
                <a:lnTo>
                  <a:pt x="243369" y="589854"/>
                </a:lnTo>
                <a:lnTo>
                  <a:pt x="218387" y="627162"/>
                </a:lnTo>
                <a:lnTo>
                  <a:pt x="194608" y="665321"/>
                </a:lnTo>
                <a:lnTo>
                  <a:pt x="172061" y="704303"/>
                </a:lnTo>
                <a:lnTo>
                  <a:pt x="150771" y="744081"/>
                </a:lnTo>
                <a:lnTo>
                  <a:pt x="130766" y="784629"/>
                </a:lnTo>
                <a:lnTo>
                  <a:pt x="112073" y="825919"/>
                </a:lnTo>
                <a:lnTo>
                  <a:pt x="94720" y="867923"/>
                </a:lnTo>
                <a:lnTo>
                  <a:pt x="78734" y="910616"/>
                </a:lnTo>
                <a:lnTo>
                  <a:pt x="64141" y="953969"/>
                </a:lnTo>
                <a:lnTo>
                  <a:pt x="50969" y="997955"/>
                </a:lnTo>
                <a:lnTo>
                  <a:pt x="39244" y="1042547"/>
                </a:lnTo>
                <a:lnTo>
                  <a:pt x="28995" y="1087719"/>
                </a:lnTo>
                <a:lnTo>
                  <a:pt x="20249" y="1133443"/>
                </a:lnTo>
                <a:lnTo>
                  <a:pt x="13031" y="1179691"/>
                </a:lnTo>
                <a:lnTo>
                  <a:pt x="7371" y="1226437"/>
                </a:lnTo>
                <a:lnTo>
                  <a:pt x="3294" y="1273654"/>
                </a:lnTo>
                <a:lnTo>
                  <a:pt x="828" y="1321314"/>
                </a:lnTo>
                <a:lnTo>
                  <a:pt x="0" y="1369390"/>
                </a:lnTo>
                <a:lnTo>
                  <a:pt x="828" y="1417465"/>
                </a:lnTo>
                <a:lnTo>
                  <a:pt x="3294" y="1465124"/>
                </a:lnTo>
                <a:lnTo>
                  <a:pt x="7371" y="1512340"/>
                </a:lnTo>
                <a:lnTo>
                  <a:pt x="13031" y="1559085"/>
                </a:lnTo>
                <a:lnTo>
                  <a:pt x="20249" y="1605333"/>
                </a:lnTo>
                <a:lnTo>
                  <a:pt x="28995" y="1651055"/>
                </a:lnTo>
                <a:lnTo>
                  <a:pt x="39244" y="1696226"/>
                </a:lnTo>
                <a:lnTo>
                  <a:pt x="50969" y="1740818"/>
                </a:lnTo>
                <a:lnTo>
                  <a:pt x="64141" y="1784804"/>
                </a:lnTo>
                <a:lnTo>
                  <a:pt x="78734" y="1828156"/>
                </a:lnTo>
                <a:lnTo>
                  <a:pt x="94720" y="1870847"/>
                </a:lnTo>
                <a:lnTo>
                  <a:pt x="112073" y="1912851"/>
                </a:lnTo>
                <a:lnTo>
                  <a:pt x="130766" y="1954140"/>
                </a:lnTo>
                <a:lnTo>
                  <a:pt x="150771" y="1994687"/>
                </a:lnTo>
                <a:lnTo>
                  <a:pt x="172061" y="2034465"/>
                </a:lnTo>
                <a:lnTo>
                  <a:pt x="194608" y="2073446"/>
                </a:lnTo>
                <a:lnTo>
                  <a:pt x="218387" y="2111604"/>
                </a:lnTo>
                <a:lnTo>
                  <a:pt x="243369" y="2148912"/>
                </a:lnTo>
                <a:lnTo>
                  <a:pt x="269528" y="2185341"/>
                </a:lnTo>
                <a:lnTo>
                  <a:pt x="296835" y="2220866"/>
                </a:lnTo>
                <a:lnTo>
                  <a:pt x="325265" y="2255458"/>
                </a:lnTo>
                <a:lnTo>
                  <a:pt x="354791" y="2289092"/>
                </a:lnTo>
                <a:lnTo>
                  <a:pt x="385383" y="2321739"/>
                </a:lnTo>
                <a:lnTo>
                  <a:pt x="417017" y="2353372"/>
                </a:lnTo>
                <a:lnTo>
                  <a:pt x="449664" y="2383965"/>
                </a:lnTo>
                <a:lnTo>
                  <a:pt x="483298" y="2413490"/>
                </a:lnTo>
                <a:lnTo>
                  <a:pt x="517891" y="2441920"/>
                </a:lnTo>
                <a:lnTo>
                  <a:pt x="553416" y="2469227"/>
                </a:lnTo>
                <a:lnTo>
                  <a:pt x="589845" y="2495386"/>
                </a:lnTo>
                <a:lnTo>
                  <a:pt x="627153" y="2520368"/>
                </a:lnTo>
                <a:lnTo>
                  <a:pt x="665311" y="2544146"/>
                </a:lnTo>
                <a:lnTo>
                  <a:pt x="704293" y="2566694"/>
                </a:lnTo>
                <a:lnTo>
                  <a:pt x="744071" y="2587984"/>
                </a:lnTo>
                <a:lnTo>
                  <a:pt x="784619" y="2607988"/>
                </a:lnTo>
                <a:lnTo>
                  <a:pt x="825908" y="2626681"/>
                </a:lnTo>
                <a:lnTo>
                  <a:pt x="867912" y="2644034"/>
                </a:lnTo>
                <a:lnTo>
                  <a:pt x="910605" y="2660020"/>
                </a:lnTo>
                <a:lnTo>
                  <a:pt x="953957" y="2674613"/>
                </a:lnTo>
                <a:lnTo>
                  <a:pt x="997943" y="2687785"/>
                </a:lnTo>
                <a:lnTo>
                  <a:pt x="1042535" y="2699510"/>
                </a:lnTo>
                <a:lnTo>
                  <a:pt x="1087707" y="2709759"/>
                </a:lnTo>
                <a:lnTo>
                  <a:pt x="1133430" y="2718505"/>
                </a:lnTo>
                <a:lnTo>
                  <a:pt x="1179679" y="2725723"/>
                </a:lnTo>
                <a:lnTo>
                  <a:pt x="1226425" y="2731383"/>
                </a:lnTo>
                <a:lnTo>
                  <a:pt x="1273641" y="2735460"/>
                </a:lnTo>
                <a:lnTo>
                  <a:pt x="1321301" y="2737926"/>
                </a:lnTo>
                <a:lnTo>
                  <a:pt x="1369377" y="2738754"/>
                </a:lnTo>
                <a:lnTo>
                  <a:pt x="1417454" y="2737926"/>
                </a:lnTo>
                <a:lnTo>
                  <a:pt x="1465114" y="2735460"/>
                </a:lnTo>
                <a:lnTo>
                  <a:pt x="1512332" y="2731383"/>
                </a:lnTo>
                <a:lnTo>
                  <a:pt x="1559078" y="2725723"/>
                </a:lnTo>
                <a:lnTo>
                  <a:pt x="1605327" y="2718505"/>
                </a:lnTo>
                <a:lnTo>
                  <a:pt x="1651051" y="2709759"/>
                </a:lnTo>
                <a:lnTo>
                  <a:pt x="1696223" y="2699510"/>
                </a:lnTo>
                <a:lnTo>
                  <a:pt x="1740815" y="2687785"/>
                </a:lnTo>
                <a:lnTo>
                  <a:pt x="1784802" y="2674613"/>
                </a:lnTo>
                <a:lnTo>
                  <a:pt x="1828155" y="2660020"/>
                </a:lnTo>
                <a:lnTo>
                  <a:pt x="1870847" y="2644034"/>
                </a:lnTo>
                <a:lnTo>
                  <a:pt x="1912851" y="2626681"/>
                </a:lnTo>
                <a:lnTo>
                  <a:pt x="1954141" y="2607988"/>
                </a:lnTo>
                <a:lnTo>
                  <a:pt x="1994688" y="2587984"/>
                </a:lnTo>
                <a:lnTo>
                  <a:pt x="2034466" y="2566694"/>
                </a:lnTo>
                <a:lnTo>
                  <a:pt x="2073448" y="2544146"/>
                </a:lnTo>
                <a:lnTo>
                  <a:pt x="2111606" y="2520368"/>
                </a:lnTo>
                <a:lnTo>
                  <a:pt x="2148914" y="2495386"/>
                </a:lnTo>
                <a:lnTo>
                  <a:pt x="2185344" y="2469227"/>
                </a:lnTo>
                <a:lnTo>
                  <a:pt x="2220869" y="2441920"/>
                </a:lnTo>
                <a:lnTo>
                  <a:pt x="2255461" y="2413490"/>
                </a:lnTo>
                <a:lnTo>
                  <a:pt x="2289095" y="2383965"/>
                </a:lnTo>
                <a:lnTo>
                  <a:pt x="2321742" y="2353372"/>
                </a:lnTo>
                <a:lnTo>
                  <a:pt x="2353375" y="2321739"/>
                </a:lnTo>
                <a:lnTo>
                  <a:pt x="2383968" y="2289092"/>
                </a:lnTo>
                <a:lnTo>
                  <a:pt x="2413493" y="2255458"/>
                </a:lnTo>
                <a:lnTo>
                  <a:pt x="2441923" y="2220866"/>
                </a:lnTo>
                <a:lnTo>
                  <a:pt x="2469230" y="2185341"/>
                </a:lnTo>
                <a:lnTo>
                  <a:pt x="2495389" y="2148912"/>
                </a:lnTo>
                <a:lnTo>
                  <a:pt x="2520370" y="2111604"/>
                </a:lnTo>
                <a:lnTo>
                  <a:pt x="2544149" y="2073446"/>
                </a:lnTo>
                <a:lnTo>
                  <a:pt x="2566696" y="2034465"/>
                </a:lnTo>
                <a:lnTo>
                  <a:pt x="2587986" y="1994687"/>
                </a:lnTo>
                <a:lnTo>
                  <a:pt x="2607990" y="1954140"/>
                </a:lnTo>
                <a:lnTo>
                  <a:pt x="2626682" y="1912851"/>
                </a:lnTo>
                <a:lnTo>
                  <a:pt x="2644035" y="1870847"/>
                </a:lnTo>
                <a:lnTo>
                  <a:pt x="2660022" y="1828156"/>
                </a:lnTo>
                <a:lnTo>
                  <a:pt x="2674614" y="1784804"/>
                </a:lnTo>
                <a:lnTo>
                  <a:pt x="2687786" y="1740818"/>
                </a:lnTo>
                <a:lnTo>
                  <a:pt x="2699510" y="1696226"/>
                </a:lnTo>
                <a:lnTo>
                  <a:pt x="2709759" y="1651055"/>
                </a:lnTo>
                <a:lnTo>
                  <a:pt x="2718506" y="1605333"/>
                </a:lnTo>
                <a:lnTo>
                  <a:pt x="2725723" y="1559085"/>
                </a:lnTo>
                <a:lnTo>
                  <a:pt x="2731383" y="1512340"/>
                </a:lnTo>
                <a:lnTo>
                  <a:pt x="2735460" y="1465124"/>
                </a:lnTo>
                <a:lnTo>
                  <a:pt x="2737926" y="1417465"/>
                </a:lnTo>
                <a:lnTo>
                  <a:pt x="2738754" y="1369390"/>
                </a:lnTo>
                <a:lnTo>
                  <a:pt x="2737926" y="1321314"/>
                </a:lnTo>
                <a:lnTo>
                  <a:pt x="2735460" y="1273654"/>
                </a:lnTo>
                <a:lnTo>
                  <a:pt x="2731383" y="1226437"/>
                </a:lnTo>
                <a:lnTo>
                  <a:pt x="2725723" y="1179691"/>
                </a:lnTo>
                <a:lnTo>
                  <a:pt x="2718506" y="1133443"/>
                </a:lnTo>
                <a:lnTo>
                  <a:pt x="2709759" y="1087719"/>
                </a:lnTo>
                <a:lnTo>
                  <a:pt x="2699510" y="1042547"/>
                </a:lnTo>
                <a:lnTo>
                  <a:pt x="2687786" y="997955"/>
                </a:lnTo>
                <a:lnTo>
                  <a:pt x="2674614" y="953969"/>
                </a:lnTo>
                <a:lnTo>
                  <a:pt x="2660022" y="910616"/>
                </a:lnTo>
                <a:lnTo>
                  <a:pt x="2644035" y="867923"/>
                </a:lnTo>
                <a:lnTo>
                  <a:pt x="2626682" y="825919"/>
                </a:lnTo>
                <a:lnTo>
                  <a:pt x="2607990" y="784629"/>
                </a:lnTo>
                <a:lnTo>
                  <a:pt x="2587986" y="744081"/>
                </a:lnTo>
                <a:lnTo>
                  <a:pt x="2566696" y="704303"/>
                </a:lnTo>
                <a:lnTo>
                  <a:pt x="2544149" y="665321"/>
                </a:lnTo>
                <a:lnTo>
                  <a:pt x="2520370" y="627162"/>
                </a:lnTo>
                <a:lnTo>
                  <a:pt x="2495389" y="589854"/>
                </a:lnTo>
                <a:lnTo>
                  <a:pt x="2469230" y="553424"/>
                </a:lnTo>
                <a:lnTo>
                  <a:pt x="2441923" y="517898"/>
                </a:lnTo>
                <a:lnTo>
                  <a:pt x="2413493" y="483305"/>
                </a:lnTo>
                <a:lnTo>
                  <a:pt x="2383968" y="449671"/>
                </a:lnTo>
                <a:lnTo>
                  <a:pt x="2353375" y="417024"/>
                </a:lnTo>
                <a:lnTo>
                  <a:pt x="2321742" y="385390"/>
                </a:lnTo>
                <a:lnTo>
                  <a:pt x="2289095" y="354796"/>
                </a:lnTo>
                <a:lnTo>
                  <a:pt x="2255461" y="325271"/>
                </a:lnTo>
                <a:lnTo>
                  <a:pt x="2220869" y="296840"/>
                </a:lnTo>
                <a:lnTo>
                  <a:pt x="2185344" y="269532"/>
                </a:lnTo>
                <a:lnTo>
                  <a:pt x="2148914" y="243373"/>
                </a:lnTo>
                <a:lnTo>
                  <a:pt x="2111606" y="218391"/>
                </a:lnTo>
                <a:lnTo>
                  <a:pt x="2073448" y="194612"/>
                </a:lnTo>
                <a:lnTo>
                  <a:pt x="2034466" y="172064"/>
                </a:lnTo>
                <a:lnTo>
                  <a:pt x="1994688" y="150773"/>
                </a:lnTo>
                <a:lnTo>
                  <a:pt x="1954141" y="130768"/>
                </a:lnTo>
                <a:lnTo>
                  <a:pt x="1912851" y="112076"/>
                </a:lnTo>
                <a:lnTo>
                  <a:pt x="1870847" y="94722"/>
                </a:lnTo>
                <a:lnTo>
                  <a:pt x="1828155" y="78735"/>
                </a:lnTo>
                <a:lnTo>
                  <a:pt x="1784802" y="64142"/>
                </a:lnTo>
                <a:lnTo>
                  <a:pt x="1740815" y="50970"/>
                </a:lnTo>
                <a:lnTo>
                  <a:pt x="1696223" y="39245"/>
                </a:lnTo>
                <a:lnTo>
                  <a:pt x="1651051" y="28996"/>
                </a:lnTo>
                <a:lnTo>
                  <a:pt x="1605327" y="20249"/>
                </a:lnTo>
                <a:lnTo>
                  <a:pt x="1559078" y="13032"/>
                </a:lnTo>
                <a:lnTo>
                  <a:pt x="1512332" y="7371"/>
                </a:lnTo>
                <a:lnTo>
                  <a:pt x="1465114" y="3294"/>
                </a:lnTo>
                <a:lnTo>
                  <a:pt x="1417454" y="828"/>
                </a:lnTo>
                <a:lnTo>
                  <a:pt x="1369377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3505200" y="4572000"/>
            <a:ext cx="76962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0"/>
          <p:cNvSpPr/>
          <p:nvPr/>
        </p:nvSpPr>
        <p:spPr>
          <a:xfrm>
            <a:off x="9361226" y="1868595"/>
            <a:ext cx="778510" cy="778510"/>
          </a:xfrm>
          <a:custGeom>
            <a:avLst/>
            <a:gdLst/>
            <a:ahLst/>
            <a:cxnLst/>
            <a:rect l="l" t="t" r="r" b="b"/>
            <a:pathLst>
              <a:path w="778510" h="778509">
                <a:moveTo>
                  <a:pt x="403307" y="0"/>
                </a:moveTo>
                <a:lnTo>
                  <a:pt x="356261" y="1129"/>
                </a:lnTo>
                <a:lnTo>
                  <a:pt x="308944" y="8126"/>
                </a:lnTo>
                <a:lnTo>
                  <a:pt x="261821" y="21217"/>
                </a:lnTo>
                <a:lnTo>
                  <a:pt x="216675" y="40040"/>
                </a:lnTo>
                <a:lnTo>
                  <a:pt x="175142" y="63774"/>
                </a:lnTo>
                <a:lnTo>
                  <a:pt x="137448" y="91954"/>
                </a:lnTo>
                <a:lnTo>
                  <a:pt x="103818" y="124117"/>
                </a:lnTo>
                <a:lnTo>
                  <a:pt x="74477" y="159798"/>
                </a:lnTo>
                <a:lnTo>
                  <a:pt x="49651" y="198534"/>
                </a:lnTo>
                <a:lnTo>
                  <a:pt x="29565" y="239860"/>
                </a:lnTo>
                <a:lnTo>
                  <a:pt x="14444" y="283313"/>
                </a:lnTo>
                <a:lnTo>
                  <a:pt x="4514" y="328429"/>
                </a:lnTo>
                <a:lnTo>
                  <a:pt x="0" y="374743"/>
                </a:lnTo>
                <a:lnTo>
                  <a:pt x="1127" y="421792"/>
                </a:lnTo>
                <a:lnTo>
                  <a:pt x="8121" y="469112"/>
                </a:lnTo>
                <a:lnTo>
                  <a:pt x="21207" y="516238"/>
                </a:lnTo>
                <a:lnTo>
                  <a:pt x="40030" y="561387"/>
                </a:lnTo>
                <a:lnTo>
                  <a:pt x="63763" y="602922"/>
                </a:lnTo>
                <a:lnTo>
                  <a:pt x="91943" y="640618"/>
                </a:lnTo>
                <a:lnTo>
                  <a:pt x="124106" y="674249"/>
                </a:lnTo>
                <a:lnTo>
                  <a:pt x="159787" y="703590"/>
                </a:lnTo>
                <a:lnTo>
                  <a:pt x="198523" y="728416"/>
                </a:lnTo>
                <a:lnTo>
                  <a:pt x="239850" y="748502"/>
                </a:lnTo>
                <a:lnTo>
                  <a:pt x="283303" y="763621"/>
                </a:lnTo>
                <a:lnTo>
                  <a:pt x="328419" y="773549"/>
                </a:lnTo>
                <a:lnTo>
                  <a:pt x="374733" y="778060"/>
                </a:lnTo>
                <a:lnTo>
                  <a:pt x="421782" y="776929"/>
                </a:lnTo>
                <a:lnTo>
                  <a:pt x="469101" y="769931"/>
                </a:lnTo>
                <a:lnTo>
                  <a:pt x="516227" y="756839"/>
                </a:lnTo>
                <a:lnTo>
                  <a:pt x="561371" y="738017"/>
                </a:lnTo>
                <a:lnTo>
                  <a:pt x="602902" y="714284"/>
                </a:lnTo>
                <a:lnTo>
                  <a:pt x="640595" y="686106"/>
                </a:lnTo>
                <a:lnTo>
                  <a:pt x="674225" y="653945"/>
                </a:lnTo>
                <a:lnTo>
                  <a:pt x="703565" y="618266"/>
                </a:lnTo>
                <a:lnTo>
                  <a:pt x="728391" y="579532"/>
                </a:lnTo>
                <a:lnTo>
                  <a:pt x="748477" y="538207"/>
                </a:lnTo>
                <a:lnTo>
                  <a:pt x="763598" y="494754"/>
                </a:lnTo>
                <a:lnTo>
                  <a:pt x="773528" y="449639"/>
                </a:lnTo>
                <a:lnTo>
                  <a:pt x="778041" y="403324"/>
                </a:lnTo>
                <a:lnTo>
                  <a:pt x="776913" y="356273"/>
                </a:lnTo>
                <a:lnTo>
                  <a:pt x="769917" y="308950"/>
                </a:lnTo>
                <a:lnTo>
                  <a:pt x="756829" y="261819"/>
                </a:lnTo>
                <a:lnTo>
                  <a:pt x="738003" y="216675"/>
                </a:lnTo>
                <a:lnTo>
                  <a:pt x="714268" y="175143"/>
                </a:lnTo>
                <a:lnTo>
                  <a:pt x="686087" y="137450"/>
                </a:lnTo>
                <a:lnTo>
                  <a:pt x="653924" y="103819"/>
                </a:lnTo>
                <a:lnTo>
                  <a:pt x="618243" y="74478"/>
                </a:lnTo>
                <a:lnTo>
                  <a:pt x="579508" y="49651"/>
                </a:lnTo>
                <a:lnTo>
                  <a:pt x="538183" y="29564"/>
                </a:lnTo>
                <a:lnTo>
                  <a:pt x="494732" y="14442"/>
                </a:lnTo>
                <a:lnTo>
                  <a:pt x="449619" y="4513"/>
                </a:lnTo>
                <a:lnTo>
                  <a:pt x="403307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 descr="C:\Users\user\Desktop\사진모음 (2)\카테고리 동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5562600" cy="5133975"/>
          </a:xfrm>
          <a:prstGeom prst="rect">
            <a:avLst/>
          </a:prstGeom>
          <a:noFill/>
        </p:spPr>
      </p:pic>
      <p:pic>
        <p:nvPicPr>
          <p:cNvPr id="8195" name="Picture 3" descr="C:\Users\user\Desktop\사진모음 (2)\카테고리 서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362200"/>
            <a:ext cx="6134100" cy="5153025"/>
          </a:xfrm>
          <a:prstGeom prst="rect">
            <a:avLst/>
          </a:prstGeom>
          <a:noFill/>
        </p:spPr>
      </p:pic>
      <p:sp>
        <p:nvSpPr>
          <p:cNvPr id="14" name="직사각형 11"/>
          <p:cNvSpPr/>
          <p:nvPr/>
        </p:nvSpPr>
        <p:spPr>
          <a:xfrm>
            <a:off x="-381000" y="0"/>
            <a:ext cx="12573000" cy="115062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1220508" y="2029408"/>
                </a:moveTo>
                <a:cubicBezTo>
                  <a:pt x="888266" y="2029408"/>
                  <a:pt x="618931" y="2298743"/>
                  <a:pt x="618931" y="2630985"/>
                </a:cubicBezTo>
                <a:lnTo>
                  <a:pt x="618931" y="5037223"/>
                </a:lnTo>
                <a:cubicBezTo>
                  <a:pt x="618931" y="5369465"/>
                  <a:pt x="888266" y="5638800"/>
                  <a:pt x="1220508" y="5638800"/>
                </a:cubicBezTo>
                <a:lnTo>
                  <a:pt x="5198953" y="5638800"/>
                </a:lnTo>
                <a:cubicBezTo>
                  <a:pt x="5531195" y="5638800"/>
                  <a:pt x="5800530" y="5369465"/>
                  <a:pt x="5800530" y="5037223"/>
                </a:cubicBezTo>
                <a:lnTo>
                  <a:pt x="5800530" y="2630985"/>
                </a:lnTo>
                <a:cubicBezTo>
                  <a:pt x="5800530" y="2298743"/>
                  <a:pt x="5531195" y="2029408"/>
                  <a:pt x="5198953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670938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행정구역별 </a:t>
            </a:r>
            <a:r>
              <a:rPr lang="ko-KR" altLang="en-US" sz="3200" b="1" spc="14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도서관 </a:t>
            </a:r>
            <a:r>
              <a:rPr lang="en-US" altLang="ko-KR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-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동구</a:t>
            </a:r>
            <a:endParaRPr lang="en-US" altLang="ko-KR" sz="3200" b="1" spc="140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8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83848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 descr="C:\Users\user\Desktop\사진모음 (2)\카테고리 동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5562600" cy="5133975"/>
          </a:xfrm>
          <a:prstGeom prst="rect">
            <a:avLst/>
          </a:prstGeom>
          <a:noFill/>
        </p:spPr>
      </p:pic>
      <p:pic>
        <p:nvPicPr>
          <p:cNvPr id="8195" name="Picture 3" descr="C:\Users\user\Desktop\사진모음 (2)\카테고리 서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362200"/>
            <a:ext cx="6134100" cy="5153025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-1447800" y="-609600"/>
            <a:ext cx="13944600" cy="130302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7011709" y="2029408"/>
                </a:moveTo>
                <a:cubicBezTo>
                  <a:pt x="6679467" y="2029408"/>
                  <a:pt x="6410132" y="2298743"/>
                  <a:pt x="6410132" y="2630985"/>
                </a:cubicBezTo>
                <a:lnTo>
                  <a:pt x="6410132" y="5037223"/>
                </a:lnTo>
                <a:cubicBezTo>
                  <a:pt x="6410132" y="5369465"/>
                  <a:pt x="6679467" y="5638800"/>
                  <a:pt x="7011709" y="5638800"/>
                </a:cubicBezTo>
                <a:lnTo>
                  <a:pt x="11066355" y="5638800"/>
                </a:lnTo>
                <a:cubicBezTo>
                  <a:pt x="11398597" y="5638800"/>
                  <a:pt x="11667932" y="5369465"/>
                  <a:pt x="11667932" y="5037223"/>
                </a:cubicBezTo>
                <a:lnTo>
                  <a:pt x="11667932" y="2630985"/>
                </a:lnTo>
                <a:cubicBezTo>
                  <a:pt x="11667932" y="2298743"/>
                  <a:pt x="11398597" y="2029408"/>
                  <a:pt x="11066355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564258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행정구역별 </a:t>
            </a:r>
            <a:r>
              <a:rPr lang="ko-KR" altLang="en-US" sz="3200" b="1" spc="14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도서관 </a:t>
            </a:r>
            <a:r>
              <a:rPr lang="en-US" altLang="ko-KR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-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서구</a:t>
            </a:r>
            <a:endParaRPr lang="en-US" altLang="ko-KR" sz="3200" b="1" spc="140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8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00"/>
            <a:ext cx="12192000" cy="92964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2592" y="1252216"/>
            <a:ext cx="508634" cy="508634"/>
          </a:xfrm>
          <a:custGeom>
            <a:avLst/>
            <a:gdLst/>
            <a:ahLst/>
            <a:cxnLst/>
            <a:rect l="l" t="t" r="r" b="b"/>
            <a:pathLst>
              <a:path w="508635" h="508634">
                <a:moveTo>
                  <a:pt x="260008" y="0"/>
                </a:moveTo>
                <a:lnTo>
                  <a:pt x="215532" y="2895"/>
                </a:lnTo>
                <a:lnTo>
                  <a:pt x="171040" y="13952"/>
                </a:lnTo>
                <a:lnTo>
                  <a:pt x="129209" y="32751"/>
                </a:lnTo>
                <a:lnTo>
                  <a:pt x="92439" y="57955"/>
                </a:lnTo>
                <a:lnTo>
                  <a:pt x="61172" y="88654"/>
                </a:lnTo>
                <a:lnTo>
                  <a:pt x="35852" y="123934"/>
                </a:lnTo>
                <a:lnTo>
                  <a:pt x="16921" y="162883"/>
                </a:lnTo>
                <a:lnTo>
                  <a:pt x="4822" y="204588"/>
                </a:lnTo>
                <a:lnTo>
                  <a:pt x="0" y="248137"/>
                </a:lnTo>
                <a:lnTo>
                  <a:pt x="2896" y="292617"/>
                </a:lnTo>
                <a:lnTo>
                  <a:pt x="13954" y="337117"/>
                </a:lnTo>
                <a:lnTo>
                  <a:pt x="32748" y="378939"/>
                </a:lnTo>
                <a:lnTo>
                  <a:pt x="57950" y="415704"/>
                </a:lnTo>
                <a:lnTo>
                  <a:pt x="88647" y="446966"/>
                </a:lnTo>
                <a:lnTo>
                  <a:pt x="123927" y="472283"/>
                </a:lnTo>
                <a:lnTo>
                  <a:pt x="162877" y="491210"/>
                </a:lnTo>
                <a:lnTo>
                  <a:pt x="204584" y="503306"/>
                </a:lnTo>
                <a:lnTo>
                  <a:pt x="248137" y="508126"/>
                </a:lnTo>
                <a:lnTo>
                  <a:pt x="292624" y="505226"/>
                </a:lnTo>
                <a:lnTo>
                  <a:pt x="337130" y="494165"/>
                </a:lnTo>
                <a:lnTo>
                  <a:pt x="378950" y="475370"/>
                </a:lnTo>
                <a:lnTo>
                  <a:pt x="415713" y="450169"/>
                </a:lnTo>
                <a:lnTo>
                  <a:pt x="446975" y="419472"/>
                </a:lnTo>
                <a:lnTo>
                  <a:pt x="472292" y="384194"/>
                </a:lnTo>
                <a:lnTo>
                  <a:pt x="491222" y="345246"/>
                </a:lnTo>
                <a:lnTo>
                  <a:pt x="503321" y="303541"/>
                </a:lnTo>
                <a:lnTo>
                  <a:pt x="508144" y="259993"/>
                </a:lnTo>
                <a:lnTo>
                  <a:pt x="505249" y="215512"/>
                </a:lnTo>
                <a:lnTo>
                  <a:pt x="494191" y="171013"/>
                </a:lnTo>
                <a:lnTo>
                  <a:pt x="475393" y="129194"/>
                </a:lnTo>
                <a:lnTo>
                  <a:pt x="450187" y="92431"/>
                </a:lnTo>
                <a:lnTo>
                  <a:pt x="419488" y="61169"/>
                </a:lnTo>
                <a:lnTo>
                  <a:pt x="384207" y="35851"/>
                </a:lnTo>
                <a:lnTo>
                  <a:pt x="345258" y="16921"/>
                </a:lnTo>
                <a:lnTo>
                  <a:pt x="303554" y="4823"/>
                </a:lnTo>
                <a:lnTo>
                  <a:pt x="260008" y="0"/>
                </a:lnTo>
                <a:close/>
              </a:path>
            </a:pathLst>
          </a:custGeom>
          <a:solidFill>
            <a:srgbClr val="F5969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61226" y="1868595"/>
            <a:ext cx="778510" cy="778510"/>
          </a:xfrm>
          <a:custGeom>
            <a:avLst/>
            <a:gdLst/>
            <a:ahLst/>
            <a:cxnLst/>
            <a:rect l="l" t="t" r="r" b="b"/>
            <a:pathLst>
              <a:path w="778510" h="778509">
                <a:moveTo>
                  <a:pt x="403307" y="0"/>
                </a:moveTo>
                <a:lnTo>
                  <a:pt x="356261" y="1129"/>
                </a:lnTo>
                <a:lnTo>
                  <a:pt x="308944" y="8126"/>
                </a:lnTo>
                <a:lnTo>
                  <a:pt x="261821" y="21217"/>
                </a:lnTo>
                <a:lnTo>
                  <a:pt x="216675" y="40040"/>
                </a:lnTo>
                <a:lnTo>
                  <a:pt x="175142" y="63774"/>
                </a:lnTo>
                <a:lnTo>
                  <a:pt x="137448" y="91954"/>
                </a:lnTo>
                <a:lnTo>
                  <a:pt x="103818" y="124117"/>
                </a:lnTo>
                <a:lnTo>
                  <a:pt x="74477" y="159798"/>
                </a:lnTo>
                <a:lnTo>
                  <a:pt x="49651" y="198534"/>
                </a:lnTo>
                <a:lnTo>
                  <a:pt x="29565" y="239860"/>
                </a:lnTo>
                <a:lnTo>
                  <a:pt x="14444" y="283313"/>
                </a:lnTo>
                <a:lnTo>
                  <a:pt x="4514" y="328429"/>
                </a:lnTo>
                <a:lnTo>
                  <a:pt x="0" y="374743"/>
                </a:lnTo>
                <a:lnTo>
                  <a:pt x="1127" y="421792"/>
                </a:lnTo>
                <a:lnTo>
                  <a:pt x="8121" y="469112"/>
                </a:lnTo>
                <a:lnTo>
                  <a:pt x="21207" y="516238"/>
                </a:lnTo>
                <a:lnTo>
                  <a:pt x="40030" y="561387"/>
                </a:lnTo>
                <a:lnTo>
                  <a:pt x="63763" y="602922"/>
                </a:lnTo>
                <a:lnTo>
                  <a:pt x="91943" y="640618"/>
                </a:lnTo>
                <a:lnTo>
                  <a:pt x="124106" y="674249"/>
                </a:lnTo>
                <a:lnTo>
                  <a:pt x="159787" y="703590"/>
                </a:lnTo>
                <a:lnTo>
                  <a:pt x="198523" y="728416"/>
                </a:lnTo>
                <a:lnTo>
                  <a:pt x="239850" y="748502"/>
                </a:lnTo>
                <a:lnTo>
                  <a:pt x="283303" y="763621"/>
                </a:lnTo>
                <a:lnTo>
                  <a:pt x="328419" y="773549"/>
                </a:lnTo>
                <a:lnTo>
                  <a:pt x="374733" y="778060"/>
                </a:lnTo>
                <a:lnTo>
                  <a:pt x="421782" y="776929"/>
                </a:lnTo>
                <a:lnTo>
                  <a:pt x="469101" y="769931"/>
                </a:lnTo>
                <a:lnTo>
                  <a:pt x="516227" y="756839"/>
                </a:lnTo>
                <a:lnTo>
                  <a:pt x="561371" y="738017"/>
                </a:lnTo>
                <a:lnTo>
                  <a:pt x="602902" y="714284"/>
                </a:lnTo>
                <a:lnTo>
                  <a:pt x="640595" y="686106"/>
                </a:lnTo>
                <a:lnTo>
                  <a:pt x="674225" y="653945"/>
                </a:lnTo>
                <a:lnTo>
                  <a:pt x="703565" y="618266"/>
                </a:lnTo>
                <a:lnTo>
                  <a:pt x="728391" y="579532"/>
                </a:lnTo>
                <a:lnTo>
                  <a:pt x="748477" y="538207"/>
                </a:lnTo>
                <a:lnTo>
                  <a:pt x="763598" y="494754"/>
                </a:lnTo>
                <a:lnTo>
                  <a:pt x="773528" y="449639"/>
                </a:lnTo>
                <a:lnTo>
                  <a:pt x="778041" y="403324"/>
                </a:lnTo>
                <a:lnTo>
                  <a:pt x="776913" y="356273"/>
                </a:lnTo>
                <a:lnTo>
                  <a:pt x="769917" y="308950"/>
                </a:lnTo>
                <a:lnTo>
                  <a:pt x="756829" y="261819"/>
                </a:lnTo>
                <a:lnTo>
                  <a:pt x="738003" y="216675"/>
                </a:lnTo>
                <a:lnTo>
                  <a:pt x="714268" y="175143"/>
                </a:lnTo>
                <a:lnTo>
                  <a:pt x="686087" y="137450"/>
                </a:lnTo>
                <a:lnTo>
                  <a:pt x="653924" y="103819"/>
                </a:lnTo>
                <a:lnTo>
                  <a:pt x="618243" y="74478"/>
                </a:lnTo>
                <a:lnTo>
                  <a:pt x="579508" y="49651"/>
                </a:lnTo>
                <a:lnTo>
                  <a:pt x="538183" y="29564"/>
                </a:lnTo>
                <a:lnTo>
                  <a:pt x="494732" y="14442"/>
                </a:lnTo>
                <a:lnTo>
                  <a:pt x="449619" y="4513"/>
                </a:lnTo>
                <a:lnTo>
                  <a:pt x="403307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10159972" y="635837"/>
            <a:ext cx="1256052" cy="1232758"/>
          </a:xfrm>
          <a:custGeom>
            <a:avLst/>
            <a:gdLst/>
            <a:ahLst/>
            <a:cxnLst/>
            <a:rect l="l" t="t" r="r" b="b"/>
            <a:pathLst>
              <a:path w="2738754" h="2738754">
                <a:moveTo>
                  <a:pt x="1369377" y="0"/>
                </a:moveTo>
                <a:lnTo>
                  <a:pt x="1321301" y="828"/>
                </a:lnTo>
                <a:lnTo>
                  <a:pt x="1273641" y="3294"/>
                </a:lnTo>
                <a:lnTo>
                  <a:pt x="1226425" y="7371"/>
                </a:lnTo>
                <a:lnTo>
                  <a:pt x="1179679" y="13032"/>
                </a:lnTo>
                <a:lnTo>
                  <a:pt x="1133430" y="20249"/>
                </a:lnTo>
                <a:lnTo>
                  <a:pt x="1087707" y="28996"/>
                </a:lnTo>
                <a:lnTo>
                  <a:pt x="1042535" y="39245"/>
                </a:lnTo>
                <a:lnTo>
                  <a:pt x="997943" y="50970"/>
                </a:lnTo>
                <a:lnTo>
                  <a:pt x="953957" y="64142"/>
                </a:lnTo>
                <a:lnTo>
                  <a:pt x="910605" y="78735"/>
                </a:lnTo>
                <a:lnTo>
                  <a:pt x="867912" y="94722"/>
                </a:lnTo>
                <a:lnTo>
                  <a:pt x="825908" y="112076"/>
                </a:lnTo>
                <a:lnTo>
                  <a:pt x="784619" y="130768"/>
                </a:lnTo>
                <a:lnTo>
                  <a:pt x="744071" y="150773"/>
                </a:lnTo>
                <a:lnTo>
                  <a:pt x="704293" y="172064"/>
                </a:lnTo>
                <a:lnTo>
                  <a:pt x="665311" y="194612"/>
                </a:lnTo>
                <a:lnTo>
                  <a:pt x="627153" y="218391"/>
                </a:lnTo>
                <a:lnTo>
                  <a:pt x="589845" y="243373"/>
                </a:lnTo>
                <a:lnTo>
                  <a:pt x="553416" y="269532"/>
                </a:lnTo>
                <a:lnTo>
                  <a:pt x="517891" y="296840"/>
                </a:lnTo>
                <a:lnTo>
                  <a:pt x="483298" y="325271"/>
                </a:lnTo>
                <a:lnTo>
                  <a:pt x="449664" y="354796"/>
                </a:lnTo>
                <a:lnTo>
                  <a:pt x="417017" y="385390"/>
                </a:lnTo>
                <a:lnTo>
                  <a:pt x="385383" y="417024"/>
                </a:lnTo>
                <a:lnTo>
                  <a:pt x="354791" y="449671"/>
                </a:lnTo>
                <a:lnTo>
                  <a:pt x="325265" y="483305"/>
                </a:lnTo>
                <a:lnTo>
                  <a:pt x="296835" y="517898"/>
                </a:lnTo>
                <a:lnTo>
                  <a:pt x="269528" y="553424"/>
                </a:lnTo>
                <a:lnTo>
                  <a:pt x="243369" y="589854"/>
                </a:lnTo>
                <a:lnTo>
                  <a:pt x="218387" y="627162"/>
                </a:lnTo>
                <a:lnTo>
                  <a:pt x="194608" y="665321"/>
                </a:lnTo>
                <a:lnTo>
                  <a:pt x="172061" y="704303"/>
                </a:lnTo>
                <a:lnTo>
                  <a:pt x="150771" y="744081"/>
                </a:lnTo>
                <a:lnTo>
                  <a:pt x="130766" y="784629"/>
                </a:lnTo>
                <a:lnTo>
                  <a:pt x="112073" y="825919"/>
                </a:lnTo>
                <a:lnTo>
                  <a:pt x="94720" y="867923"/>
                </a:lnTo>
                <a:lnTo>
                  <a:pt x="78734" y="910616"/>
                </a:lnTo>
                <a:lnTo>
                  <a:pt x="64141" y="953969"/>
                </a:lnTo>
                <a:lnTo>
                  <a:pt x="50969" y="997955"/>
                </a:lnTo>
                <a:lnTo>
                  <a:pt x="39244" y="1042547"/>
                </a:lnTo>
                <a:lnTo>
                  <a:pt x="28995" y="1087719"/>
                </a:lnTo>
                <a:lnTo>
                  <a:pt x="20249" y="1133443"/>
                </a:lnTo>
                <a:lnTo>
                  <a:pt x="13031" y="1179691"/>
                </a:lnTo>
                <a:lnTo>
                  <a:pt x="7371" y="1226437"/>
                </a:lnTo>
                <a:lnTo>
                  <a:pt x="3294" y="1273654"/>
                </a:lnTo>
                <a:lnTo>
                  <a:pt x="828" y="1321314"/>
                </a:lnTo>
                <a:lnTo>
                  <a:pt x="0" y="1369390"/>
                </a:lnTo>
                <a:lnTo>
                  <a:pt x="828" y="1417465"/>
                </a:lnTo>
                <a:lnTo>
                  <a:pt x="3294" y="1465124"/>
                </a:lnTo>
                <a:lnTo>
                  <a:pt x="7371" y="1512340"/>
                </a:lnTo>
                <a:lnTo>
                  <a:pt x="13031" y="1559085"/>
                </a:lnTo>
                <a:lnTo>
                  <a:pt x="20249" y="1605333"/>
                </a:lnTo>
                <a:lnTo>
                  <a:pt x="28995" y="1651055"/>
                </a:lnTo>
                <a:lnTo>
                  <a:pt x="39244" y="1696226"/>
                </a:lnTo>
                <a:lnTo>
                  <a:pt x="50969" y="1740818"/>
                </a:lnTo>
                <a:lnTo>
                  <a:pt x="64141" y="1784804"/>
                </a:lnTo>
                <a:lnTo>
                  <a:pt x="78734" y="1828156"/>
                </a:lnTo>
                <a:lnTo>
                  <a:pt x="94720" y="1870847"/>
                </a:lnTo>
                <a:lnTo>
                  <a:pt x="112073" y="1912851"/>
                </a:lnTo>
                <a:lnTo>
                  <a:pt x="130766" y="1954140"/>
                </a:lnTo>
                <a:lnTo>
                  <a:pt x="150771" y="1994687"/>
                </a:lnTo>
                <a:lnTo>
                  <a:pt x="172061" y="2034465"/>
                </a:lnTo>
                <a:lnTo>
                  <a:pt x="194608" y="2073446"/>
                </a:lnTo>
                <a:lnTo>
                  <a:pt x="218387" y="2111604"/>
                </a:lnTo>
                <a:lnTo>
                  <a:pt x="243369" y="2148912"/>
                </a:lnTo>
                <a:lnTo>
                  <a:pt x="269528" y="2185341"/>
                </a:lnTo>
                <a:lnTo>
                  <a:pt x="296835" y="2220866"/>
                </a:lnTo>
                <a:lnTo>
                  <a:pt x="325265" y="2255458"/>
                </a:lnTo>
                <a:lnTo>
                  <a:pt x="354791" y="2289092"/>
                </a:lnTo>
                <a:lnTo>
                  <a:pt x="385383" y="2321739"/>
                </a:lnTo>
                <a:lnTo>
                  <a:pt x="417017" y="2353372"/>
                </a:lnTo>
                <a:lnTo>
                  <a:pt x="449664" y="2383965"/>
                </a:lnTo>
                <a:lnTo>
                  <a:pt x="483298" y="2413490"/>
                </a:lnTo>
                <a:lnTo>
                  <a:pt x="517891" y="2441920"/>
                </a:lnTo>
                <a:lnTo>
                  <a:pt x="553416" y="2469227"/>
                </a:lnTo>
                <a:lnTo>
                  <a:pt x="589845" y="2495386"/>
                </a:lnTo>
                <a:lnTo>
                  <a:pt x="627153" y="2520368"/>
                </a:lnTo>
                <a:lnTo>
                  <a:pt x="665311" y="2544146"/>
                </a:lnTo>
                <a:lnTo>
                  <a:pt x="704293" y="2566694"/>
                </a:lnTo>
                <a:lnTo>
                  <a:pt x="744071" y="2587984"/>
                </a:lnTo>
                <a:lnTo>
                  <a:pt x="784619" y="2607988"/>
                </a:lnTo>
                <a:lnTo>
                  <a:pt x="825908" y="2626681"/>
                </a:lnTo>
                <a:lnTo>
                  <a:pt x="867912" y="2644034"/>
                </a:lnTo>
                <a:lnTo>
                  <a:pt x="910605" y="2660020"/>
                </a:lnTo>
                <a:lnTo>
                  <a:pt x="953957" y="2674613"/>
                </a:lnTo>
                <a:lnTo>
                  <a:pt x="997943" y="2687785"/>
                </a:lnTo>
                <a:lnTo>
                  <a:pt x="1042535" y="2699510"/>
                </a:lnTo>
                <a:lnTo>
                  <a:pt x="1087707" y="2709759"/>
                </a:lnTo>
                <a:lnTo>
                  <a:pt x="1133430" y="2718505"/>
                </a:lnTo>
                <a:lnTo>
                  <a:pt x="1179679" y="2725723"/>
                </a:lnTo>
                <a:lnTo>
                  <a:pt x="1226425" y="2731383"/>
                </a:lnTo>
                <a:lnTo>
                  <a:pt x="1273641" y="2735460"/>
                </a:lnTo>
                <a:lnTo>
                  <a:pt x="1321301" y="2737926"/>
                </a:lnTo>
                <a:lnTo>
                  <a:pt x="1369377" y="2738754"/>
                </a:lnTo>
                <a:lnTo>
                  <a:pt x="1417454" y="2737926"/>
                </a:lnTo>
                <a:lnTo>
                  <a:pt x="1465114" y="2735460"/>
                </a:lnTo>
                <a:lnTo>
                  <a:pt x="1512332" y="2731383"/>
                </a:lnTo>
                <a:lnTo>
                  <a:pt x="1559078" y="2725723"/>
                </a:lnTo>
                <a:lnTo>
                  <a:pt x="1605327" y="2718505"/>
                </a:lnTo>
                <a:lnTo>
                  <a:pt x="1651051" y="2709759"/>
                </a:lnTo>
                <a:lnTo>
                  <a:pt x="1696223" y="2699510"/>
                </a:lnTo>
                <a:lnTo>
                  <a:pt x="1740815" y="2687785"/>
                </a:lnTo>
                <a:lnTo>
                  <a:pt x="1784802" y="2674613"/>
                </a:lnTo>
                <a:lnTo>
                  <a:pt x="1828155" y="2660020"/>
                </a:lnTo>
                <a:lnTo>
                  <a:pt x="1870847" y="2644034"/>
                </a:lnTo>
                <a:lnTo>
                  <a:pt x="1912851" y="2626681"/>
                </a:lnTo>
                <a:lnTo>
                  <a:pt x="1954141" y="2607988"/>
                </a:lnTo>
                <a:lnTo>
                  <a:pt x="1994688" y="2587984"/>
                </a:lnTo>
                <a:lnTo>
                  <a:pt x="2034466" y="2566694"/>
                </a:lnTo>
                <a:lnTo>
                  <a:pt x="2073448" y="2544146"/>
                </a:lnTo>
                <a:lnTo>
                  <a:pt x="2111606" y="2520368"/>
                </a:lnTo>
                <a:lnTo>
                  <a:pt x="2148914" y="2495386"/>
                </a:lnTo>
                <a:lnTo>
                  <a:pt x="2185344" y="2469227"/>
                </a:lnTo>
                <a:lnTo>
                  <a:pt x="2220869" y="2441920"/>
                </a:lnTo>
                <a:lnTo>
                  <a:pt x="2255461" y="2413490"/>
                </a:lnTo>
                <a:lnTo>
                  <a:pt x="2289095" y="2383965"/>
                </a:lnTo>
                <a:lnTo>
                  <a:pt x="2321742" y="2353372"/>
                </a:lnTo>
                <a:lnTo>
                  <a:pt x="2353375" y="2321739"/>
                </a:lnTo>
                <a:lnTo>
                  <a:pt x="2383968" y="2289092"/>
                </a:lnTo>
                <a:lnTo>
                  <a:pt x="2413493" y="2255458"/>
                </a:lnTo>
                <a:lnTo>
                  <a:pt x="2441923" y="2220866"/>
                </a:lnTo>
                <a:lnTo>
                  <a:pt x="2469230" y="2185341"/>
                </a:lnTo>
                <a:lnTo>
                  <a:pt x="2495389" y="2148912"/>
                </a:lnTo>
                <a:lnTo>
                  <a:pt x="2520370" y="2111604"/>
                </a:lnTo>
                <a:lnTo>
                  <a:pt x="2544149" y="2073446"/>
                </a:lnTo>
                <a:lnTo>
                  <a:pt x="2566696" y="2034465"/>
                </a:lnTo>
                <a:lnTo>
                  <a:pt x="2587986" y="1994687"/>
                </a:lnTo>
                <a:lnTo>
                  <a:pt x="2607990" y="1954140"/>
                </a:lnTo>
                <a:lnTo>
                  <a:pt x="2626682" y="1912851"/>
                </a:lnTo>
                <a:lnTo>
                  <a:pt x="2644035" y="1870847"/>
                </a:lnTo>
                <a:lnTo>
                  <a:pt x="2660022" y="1828156"/>
                </a:lnTo>
                <a:lnTo>
                  <a:pt x="2674614" y="1784804"/>
                </a:lnTo>
                <a:lnTo>
                  <a:pt x="2687786" y="1740818"/>
                </a:lnTo>
                <a:lnTo>
                  <a:pt x="2699510" y="1696226"/>
                </a:lnTo>
                <a:lnTo>
                  <a:pt x="2709759" y="1651055"/>
                </a:lnTo>
                <a:lnTo>
                  <a:pt x="2718506" y="1605333"/>
                </a:lnTo>
                <a:lnTo>
                  <a:pt x="2725723" y="1559085"/>
                </a:lnTo>
                <a:lnTo>
                  <a:pt x="2731383" y="1512340"/>
                </a:lnTo>
                <a:lnTo>
                  <a:pt x="2735460" y="1465124"/>
                </a:lnTo>
                <a:lnTo>
                  <a:pt x="2737926" y="1417465"/>
                </a:lnTo>
                <a:lnTo>
                  <a:pt x="2738754" y="1369390"/>
                </a:lnTo>
                <a:lnTo>
                  <a:pt x="2737926" y="1321314"/>
                </a:lnTo>
                <a:lnTo>
                  <a:pt x="2735460" y="1273654"/>
                </a:lnTo>
                <a:lnTo>
                  <a:pt x="2731383" y="1226437"/>
                </a:lnTo>
                <a:lnTo>
                  <a:pt x="2725723" y="1179691"/>
                </a:lnTo>
                <a:lnTo>
                  <a:pt x="2718506" y="1133443"/>
                </a:lnTo>
                <a:lnTo>
                  <a:pt x="2709759" y="1087719"/>
                </a:lnTo>
                <a:lnTo>
                  <a:pt x="2699510" y="1042547"/>
                </a:lnTo>
                <a:lnTo>
                  <a:pt x="2687786" y="997955"/>
                </a:lnTo>
                <a:lnTo>
                  <a:pt x="2674614" y="953969"/>
                </a:lnTo>
                <a:lnTo>
                  <a:pt x="2660022" y="910616"/>
                </a:lnTo>
                <a:lnTo>
                  <a:pt x="2644035" y="867923"/>
                </a:lnTo>
                <a:lnTo>
                  <a:pt x="2626682" y="825919"/>
                </a:lnTo>
                <a:lnTo>
                  <a:pt x="2607990" y="784629"/>
                </a:lnTo>
                <a:lnTo>
                  <a:pt x="2587986" y="744081"/>
                </a:lnTo>
                <a:lnTo>
                  <a:pt x="2566696" y="704303"/>
                </a:lnTo>
                <a:lnTo>
                  <a:pt x="2544149" y="665321"/>
                </a:lnTo>
                <a:lnTo>
                  <a:pt x="2520370" y="627162"/>
                </a:lnTo>
                <a:lnTo>
                  <a:pt x="2495389" y="589854"/>
                </a:lnTo>
                <a:lnTo>
                  <a:pt x="2469230" y="553424"/>
                </a:lnTo>
                <a:lnTo>
                  <a:pt x="2441923" y="517898"/>
                </a:lnTo>
                <a:lnTo>
                  <a:pt x="2413493" y="483305"/>
                </a:lnTo>
                <a:lnTo>
                  <a:pt x="2383968" y="449671"/>
                </a:lnTo>
                <a:lnTo>
                  <a:pt x="2353375" y="417024"/>
                </a:lnTo>
                <a:lnTo>
                  <a:pt x="2321742" y="385390"/>
                </a:lnTo>
                <a:lnTo>
                  <a:pt x="2289095" y="354796"/>
                </a:lnTo>
                <a:lnTo>
                  <a:pt x="2255461" y="325271"/>
                </a:lnTo>
                <a:lnTo>
                  <a:pt x="2220869" y="296840"/>
                </a:lnTo>
                <a:lnTo>
                  <a:pt x="2185344" y="269532"/>
                </a:lnTo>
                <a:lnTo>
                  <a:pt x="2148914" y="243373"/>
                </a:lnTo>
                <a:lnTo>
                  <a:pt x="2111606" y="218391"/>
                </a:lnTo>
                <a:lnTo>
                  <a:pt x="2073448" y="194612"/>
                </a:lnTo>
                <a:lnTo>
                  <a:pt x="2034466" y="172064"/>
                </a:lnTo>
                <a:lnTo>
                  <a:pt x="1994688" y="150773"/>
                </a:lnTo>
                <a:lnTo>
                  <a:pt x="1954141" y="130768"/>
                </a:lnTo>
                <a:lnTo>
                  <a:pt x="1912851" y="112076"/>
                </a:lnTo>
                <a:lnTo>
                  <a:pt x="1870847" y="94722"/>
                </a:lnTo>
                <a:lnTo>
                  <a:pt x="1828155" y="78735"/>
                </a:lnTo>
                <a:lnTo>
                  <a:pt x="1784802" y="64142"/>
                </a:lnTo>
                <a:lnTo>
                  <a:pt x="1740815" y="50970"/>
                </a:lnTo>
                <a:lnTo>
                  <a:pt x="1696223" y="39245"/>
                </a:lnTo>
                <a:lnTo>
                  <a:pt x="1651051" y="28996"/>
                </a:lnTo>
                <a:lnTo>
                  <a:pt x="1605327" y="20249"/>
                </a:lnTo>
                <a:lnTo>
                  <a:pt x="1559078" y="13032"/>
                </a:lnTo>
                <a:lnTo>
                  <a:pt x="1512332" y="7371"/>
                </a:lnTo>
                <a:lnTo>
                  <a:pt x="1465114" y="3294"/>
                </a:lnTo>
                <a:lnTo>
                  <a:pt x="1417454" y="828"/>
                </a:lnTo>
                <a:lnTo>
                  <a:pt x="1369377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219" name="Picture 3" descr="C:\Users\user\Desktop\사진모음 (2)\셀클릭시 이동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438400"/>
            <a:ext cx="8305800" cy="5153025"/>
          </a:xfrm>
          <a:prstGeom prst="rect">
            <a:avLst/>
          </a:prstGeom>
          <a:noFill/>
        </p:spPr>
      </p:pic>
      <p:sp>
        <p:nvSpPr>
          <p:cNvPr id="11" name="object 23"/>
          <p:cNvSpPr txBox="1"/>
          <p:nvPr/>
        </p:nvSpPr>
        <p:spPr>
          <a:xfrm>
            <a:off x="1600200" y="533400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도서관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클릭시</a:t>
            </a:r>
            <a:r>
              <a:rPr lang="ko-KR" altLang="en-US" sz="3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해당 도서관 위치 지도 표시</a:t>
            </a:r>
            <a:endParaRPr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9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2592" y="1252216"/>
            <a:ext cx="508634" cy="508634"/>
          </a:xfrm>
          <a:custGeom>
            <a:avLst/>
            <a:gdLst/>
            <a:ahLst/>
            <a:cxnLst/>
            <a:rect l="l" t="t" r="r" b="b"/>
            <a:pathLst>
              <a:path w="508635" h="508634">
                <a:moveTo>
                  <a:pt x="260008" y="0"/>
                </a:moveTo>
                <a:lnTo>
                  <a:pt x="215532" y="2895"/>
                </a:lnTo>
                <a:lnTo>
                  <a:pt x="171040" y="13952"/>
                </a:lnTo>
                <a:lnTo>
                  <a:pt x="129209" y="32751"/>
                </a:lnTo>
                <a:lnTo>
                  <a:pt x="92439" y="57955"/>
                </a:lnTo>
                <a:lnTo>
                  <a:pt x="61172" y="88654"/>
                </a:lnTo>
                <a:lnTo>
                  <a:pt x="35852" y="123934"/>
                </a:lnTo>
                <a:lnTo>
                  <a:pt x="16921" y="162883"/>
                </a:lnTo>
                <a:lnTo>
                  <a:pt x="4822" y="204588"/>
                </a:lnTo>
                <a:lnTo>
                  <a:pt x="0" y="248137"/>
                </a:lnTo>
                <a:lnTo>
                  <a:pt x="2896" y="292617"/>
                </a:lnTo>
                <a:lnTo>
                  <a:pt x="13954" y="337117"/>
                </a:lnTo>
                <a:lnTo>
                  <a:pt x="32748" y="378939"/>
                </a:lnTo>
                <a:lnTo>
                  <a:pt x="57950" y="415704"/>
                </a:lnTo>
                <a:lnTo>
                  <a:pt x="88647" y="446966"/>
                </a:lnTo>
                <a:lnTo>
                  <a:pt x="123927" y="472283"/>
                </a:lnTo>
                <a:lnTo>
                  <a:pt x="162877" y="491210"/>
                </a:lnTo>
                <a:lnTo>
                  <a:pt x="204584" y="503306"/>
                </a:lnTo>
                <a:lnTo>
                  <a:pt x="248137" y="508126"/>
                </a:lnTo>
                <a:lnTo>
                  <a:pt x="292624" y="505226"/>
                </a:lnTo>
                <a:lnTo>
                  <a:pt x="337130" y="494165"/>
                </a:lnTo>
                <a:lnTo>
                  <a:pt x="378950" y="475370"/>
                </a:lnTo>
                <a:lnTo>
                  <a:pt x="415713" y="450169"/>
                </a:lnTo>
                <a:lnTo>
                  <a:pt x="446975" y="419472"/>
                </a:lnTo>
                <a:lnTo>
                  <a:pt x="472292" y="384194"/>
                </a:lnTo>
                <a:lnTo>
                  <a:pt x="491222" y="345246"/>
                </a:lnTo>
                <a:lnTo>
                  <a:pt x="503321" y="303541"/>
                </a:lnTo>
                <a:lnTo>
                  <a:pt x="508144" y="259993"/>
                </a:lnTo>
                <a:lnTo>
                  <a:pt x="505249" y="215512"/>
                </a:lnTo>
                <a:lnTo>
                  <a:pt x="494191" y="171013"/>
                </a:lnTo>
                <a:lnTo>
                  <a:pt x="475393" y="129194"/>
                </a:lnTo>
                <a:lnTo>
                  <a:pt x="450187" y="92431"/>
                </a:lnTo>
                <a:lnTo>
                  <a:pt x="419488" y="61169"/>
                </a:lnTo>
                <a:lnTo>
                  <a:pt x="384207" y="35851"/>
                </a:lnTo>
                <a:lnTo>
                  <a:pt x="345258" y="16921"/>
                </a:lnTo>
                <a:lnTo>
                  <a:pt x="303554" y="4823"/>
                </a:lnTo>
                <a:lnTo>
                  <a:pt x="260008" y="0"/>
                </a:lnTo>
                <a:close/>
              </a:path>
            </a:pathLst>
          </a:custGeom>
          <a:solidFill>
            <a:srgbClr val="F5969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61226" y="1868595"/>
            <a:ext cx="778510" cy="778510"/>
          </a:xfrm>
          <a:custGeom>
            <a:avLst/>
            <a:gdLst/>
            <a:ahLst/>
            <a:cxnLst/>
            <a:rect l="l" t="t" r="r" b="b"/>
            <a:pathLst>
              <a:path w="778510" h="778509">
                <a:moveTo>
                  <a:pt x="403307" y="0"/>
                </a:moveTo>
                <a:lnTo>
                  <a:pt x="356261" y="1129"/>
                </a:lnTo>
                <a:lnTo>
                  <a:pt x="308944" y="8126"/>
                </a:lnTo>
                <a:lnTo>
                  <a:pt x="261821" y="21217"/>
                </a:lnTo>
                <a:lnTo>
                  <a:pt x="216675" y="40040"/>
                </a:lnTo>
                <a:lnTo>
                  <a:pt x="175142" y="63774"/>
                </a:lnTo>
                <a:lnTo>
                  <a:pt x="137448" y="91954"/>
                </a:lnTo>
                <a:lnTo>
                  <a:pt x="103818" y="124117"/>
                </a:lnTo>
                <a:lnTo>
                  <a:pt x="74477" y="159798"/>
                </a:lnTo>
                <a:lnTo>
                  <a:pt x="49651" y="198534"/>
                </a:lnTo>
                <a:lnTo>
                  <a:pt x="29565" y="239860"/>
                </a:lnTo>
                <a:lnTo>
                  <a:pt x="14444" y="283313"/>
                </a:lnTo>
                <a:lnTo>
                  <a:pt x="4514" y="328429"/>
                </a:lnTo>
                <a:lnTo>
                  <a:pt x="0" y="374743"/>
                </a:lnTo>
                <a:lnTo>
                  <a:pt x="1127" y="421792"/>
                </a:lnTo>
                <a:lnTo>
                  <a:pt x="8121" y="469112"/>
                </a:lnTo>
                <a:lnTo>
                  <a:pt x="21207" y="516238"/>
                </a:lnTo>
                <a:lnTo>
                  <a:pt x="40030" y="561387"/>
                </a:lnTo>
                <a:lnTo>
                  <a:pt x="63763" y="602922"/>
                </a:lnTo>
                <a:lnTo>
                  <a:pt x="91943" y="640618"/>
                </a:lnTo>
                <a:lnTo>
                  <a:pt x="124106" y="674249"/>
                </a:lnTo>
                <a:lnTo>
                  <a:pt x="159787" y="703590"/>
                </a:lnTo>
                <a:lnTo>
                  <a:pt x="198523" y="728416"/>
                </a:lnTo>
                <a:lnTo>
                  <a:pt x="239850" y="748502"/>
                </a:lnTo>
                <a:lnTo>
                  <a:pt x="283303" y="763621"/>
                </a:lnTo>
                <a:lnTo>
                  <a:pt x="328419" y="773549"/>
                </a:lnTo>
                <a:lnTo>
                  <a:pt x="374733" y="778060"/>
                </a:lnTo>
                <a:lnTo>
                  <a:pt x="421782" y="776929"/>
                </a:lnTo>
                <a:lnTo>
                  <a:pt x="469101" y="769931"/>
                </a:lnTo>
                <a:lnTo>
                  <a:pt x="516227" y="756839"/>
                </a:lnTo>
                <a:lnTo>
                  <a:pt x="561371" y="738017"/>
                </a:lnTo>
                <a:lnTo>
                  <a:pt x="602902" y="714284"/>
                </a:lnTo>
                <a:lnTo>
                  <a:pt x="640595" y="686106"/>
                </a:lnTo>
                <a:lnTo>
                  <a:pt x="674225" y="653945"/>
                </a:lnTo>
                <a:lnTo>
                  <a:pt x="703565" y="618266"/>
                </a:lnTo>
                <a:lnTo>
                  <a:pt x="728391" y="579532"/>
                </a:lnTo>
                <a:lnTo>
                  <a:pt x="748477" y="538207"/>
                </a:lnTo>
                <a:lnTo>
                  <a:pt x="763598" y="494754"/>
                </a:lnTo>
                <a:lnTo>
                  <a:pt x="773528" y="449639"/>
                </a:lnTo>
                <a:lnTo>
                  <a:pt x="778041" y="403324"/>
                </a:lnTo>
                <a:lnTo>
                  <a:pt x="776913" y="356273"/>
                </a:lnTo>
                <a:lnTo>
                  <a:pt x="769917" y="308950"/>
                </a:lnTo>
                <a:lnTo>
                  <a:pt x="756829" y="261819"/>
                </a:lnTo>
                <a:lnTo>
                  <a:pt x="738003" y="216675"/>
                </a:lnTo>
                <a:lnTo>
                  <a:pt x="714268" y="175143"/>
                </a:lnTo>
                <a:lnTo>
                  <a:pt x="686087" y="137450"/>
                </a:lnTo>
                <a:lnTo>
                  <a:pt x="653924" y="103819"/>
                </a:lnTo>
                <a:lnTo>
                  <a:pt x="618243" y="74478"/>
                </a:lnTo>
                <a:lnTo>
                  <a:pt x="579508" y="49651"/>
                </a:lnTo>
                <a:lnTo>
                  <a:pt x="538183" y="29564"/>
                </a:lnTo>
                <a:lnTo>
                  <a:pt x="494732" y="14442"/>
                </a:lnTo>
                <a:lnTo>
                  <a:pt x="449619" y="4513"/>
                </a:lnTo>
                <a:lnTo>
                  <a:pt x="403307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9260" y="767869"/>
            <a:ext cx="729398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48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사용자 환경</a:t>
            </a:r>
            <a:endParaRPr sz="48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10159972" y="635837"/>
            <a:ext cx="1256052" cy="1232758"/>
          </a:xfrm>
          <a:custGeom>
            <a:avLst/>
            <a:gdLst/>
            <a:ahLst/>
            <a:cxnLst/>
            <a:rect l="l" t="t" r="r" b="b"/>
            <a:pathLst>
              <a:path w="2738754" h="2738754">
                <a:moveTo>
                  <a:pt x="1369377" y="0"/>
                </a:moveTo>
                <a:lnTo>
                  <a:pt x="1321301" y="828"/>
                </a:lnTo>
                <a:lnTo>
                  <a:pt x="1273641" y="3294"/>
                </a:lnTo>
                <a:lnTo>
                  <a:pt x="1226425" y="7371"/>
                </a:lnTo>
                <a:lnTo>
                  <a:pt x="1179679" y="13032"/>
                </a:lnTo>
                <a:lnTo>
                  <a:pt x="1133430" y="20249"/>
                </a:lnTo>
                <a:lnTo>
                  <a:pt x="1087707" y="28996"/>
                </a:lnTo>
                <a:lnTo>
                  <a:pt x="1042535" y="39245"/>
                </a:lnTo>
                <a:lnTo>
                  <a:pt x="997943" y="50970"/>
                </a:lnTo>
                <a:lnTo>
                  <a:pt x="953957" y="64142"/>
                </a:lnTo>
                <a:lnTo>
                  <a:pt x="910605" y="78735"/>
                </a:lnTo>
                <a:lnTo>
                  <a:pt x="867912" y="94722"/>
                </a:lnTo>
                <a:lnTo>
                  <a:pt x="825908" y="112076"/>
                </a:lnTo>
                <a:lnTo>
                  <a:pt x="784619" y="130768"/>
                </a:lnTo>
                <a:lnTo>
                  <a:pt x="744071" y="150773"/>
                </a:lnTo>
                <a:lnTo>
                  <a:pt x="704293" y="172064"/>
                </a:lnTo>
                <a:lnTo>
                  <a:pt x="665311" y="194612"/>
                </a:lnTo>
                <a:lnTo>
                  <a:pt x="627153" y="218391"/>
                </a:lnTo>
                <a:lnTo>
                  <a:pt x="589845" y="243373"/>
                </a:lnTo>
                <a:lnTo>
                  <a:pt x="553416" y="269532"/>
                </a:lnTo>
                <a:lnTo>
                  <a:pt x="517891" y="296840"/>
                </a:lnTo>
                <a:lnTo>
                  <a:pt x="483298" y="325271"/>
                </a:lnTo>
                <a:lnTo>
                  <a:pt x="449664" y="354796"/>
                </a:lnTo>
                <a:lnTo>
                  <a:pt x="417017" y="385390"/>
                </a:lnTo>
                <a:lnTo>
                  <a:pt x="385383" y="417024"/>
                </a:lnTo>
                <a:lnTo>
                  <a:pt x="354791" y="449671"/>
                </a:lnTo>
                <a:lnTo>
                  <a:pt x="325265" y="483305"/>
                </a:lnTo>
                <a:lnTo>
                  <a:pt x="296835" y="517898"/>
                </a:lnTo>
                <a:lnTo>
                  <a:pt x="269528" y="553424"/>
                </a:lnTo>
                <a:lnTo>
                  <a:pt x="243369" y="589854"/>
                </a:lnTo>
                <a:lnTo>
                  <a:pt x="218387" y="627162"/>
                </a:lnTo>
                <a:lnTo>
                  <a:pt x="194608" y="665321"/>
                </a:lnTo>
                <a:lnTo>
                  <a:pt x="172061" y="704303"/>
                </a:lnTo>
                <a:lnTo>
                  <a:pt x="150771" y="744081"/>
                </a:lnTo>
                <a:lnTo>
                  <a:pt x="130766" y="784629"/>
                </a:lnTo>
                <a:lnTo>
                  <a:pt x="112073" y="825919"/>
                </a:lnTo>
                <a:lnTo>
                  <a:pt x="94720" y="867923"/>
                </a:lnTo>
                <a:lnTo>
                  <a:pt x="78734" y="910616"/>
                </a:lnTo>
                <a:lnTo>
                  <a:pt x="64141" y="953969"/>
                </a:lnTo>
                <a:lnTo>
                  <a:pt x="50969" y="997955"/>
                </a:lnTo>
                <a:lnTo>
                  <a:pt x="39244" y="1042547"/>
                </a:lnTo>
                <a:lnTo>
                  <a:pt x="28995" y="1087719"/>
                </a:lnTo>
                <a:lnTo>
                  <a:pt x="20249" y="1133443"/>
                </a:lnTo>
                <a:lnTo>
                  <a:pt x="13031" y="1179691"/>
                </a:lnTo>
                <a:lnTo>
                  <a:pt x="7371" y="1226437"/>
                </a:lnTo>
                <a:lnTo>
                  <a:pt x="3294" y="1273654"/>
                </a:lnTo>
                <a:lnTo>
                  <a:pt x="828" y="1321314"/>
                </a:lnTo>
                <a:lnTo>
                  <a:pt x="0" y="1369390"/>
                </a:lnTo>
                <a:lnTo>
                  <a:pt x="828" y="1417465"/>
                </a:lnTo>
                <a:lnTo>
                  <a:pt x="3294" y="1465124"/>
                </a:lnTo>
                <a:lnTo>
                  <a:pt x="7371" y="1512340"/>
                </a:lnTo>
                <a:lnTo>
                  <a:pt x="13031" y="1559085"/>
                </a:lnTo>
                <a:lnTo>
                  <a:pt x="20249" y="1605333"/>
                </a:lnTo>
                <a:lnTo>
                  <a:pt x="28995" y="1651055"/>
                </a:lnTo>
                <a:lnTo>
                  <a:pt x="39244" y="1696226"/>
                </a:lnTo>
                <a:lnTo>
                  <a:pt x="50969" y="1740818"/>
                </a:lnTo>
                <a:lnTo>
                  <a:pt x="64141" y="1784804"/>
                </a:lnTo>
                <a:lnTo>
                  <a:pt x="78734" y="1828156"/>
                </a:lnTo>
                <a:lnTo>
                  <a:pt x="94720" y="1870847"/>
                </a:lnTo>
                <a:lnTo>
                  <a:pt x="112073" y="1912851"/>
                </a:lnTo>
                <a:lnTo>
                  <a:pt x="130766" y="1954140"/>
                </a:lnTo>
                <a:lnTo>
                  <a:pt x="150771" y="1994687"/>
                </a:lnTo>
                <a:lnTo>
                  <a:pt x="172061" y="2034465"/>
                </a:lnTo>
                <a:lnTo>
                  <a:pt x="194608" y="2073446"/>
                </a:lnTo>
                <a:lnTo>
                  <a:pt x="218387" y="2111604"/>
                </a:lnTo>
                <a:lnTo>
                  <a:pt x="243369" y="2148912"/>
                </a:lnTo>
                <a:lnTo>
                  <a:pt x="269528" y="2185341"/>
                </a:lnTo>
                <a:lnTo>
                  <a:pt x="296835" y="2220866"/>
                </a:lnTo>
                <a:lnTo>
                  <a:pt x="325265" y="2255458"/>
                </a:lnTo>
                <a:lnTo>
                  <a:pt x="354791" y="2289092"/>
                </a:lnTo>
                <a:lnTo>
                  <a:pt x="385383" y="2321739"/>
                </a:lnTo>
                <a:lnTo>
                  <a:pt x="417017" y="2353372"/>
                </a:lnTo>
                <a:lnTo>
                  <a:pt x="449664" y="2383965"/>
                </a:lnTo>
                <a:lnTo>
                  <a:pt x="483298" y="2413490"/>
                </a:lnTo>
                <a:lnTo>
                  <a:pt x="517891" y="2441920"/>
                </a:lnTo>
                <a:lnTo>
                  <a:pt x="553416" y="2469227"/>
                </a:lnTo>
                <a:lnTo>
                  <a:pt x="589845" y="2495386"/>
                </a:lnTo>
                <a:lnTo>
                  <a:pt x="627153" y="2520368"/>
                </a:lnTo>
                <a:lnTo>
                  <a:pt x="665311" y="2544146"/>
                </a:lnTo>
                <a:lnTo>
                  <a:pt x="704293" y="2566694"/>
                </a:lnTo>
                <a:lnTo>
                  <a:pt x="744071" y="2587984"/>
                </a:lnTo>
                <a:lnTo>
                  <a:pt x="784619" y="2607988"/>
                </a:lnTo>
                <a:lnTo>
                  <a:pt x="825908" y="2626681"/>
                </a:lnTo>
                <a:lnTo>
                  <a:pt x="867912" y="2644034"/>
                </a:lnTo>
                <a:lnTo>
                  <a:pt x="910605" y="2660020"/>
                </a:lnTo>
                <a:lnTo>
                  <a:pt x="953957" y="2674613"/>
                </a:lnTo>
                <a:lnTo>
                  <a:pt x="997943" y="2687785"/>
                </a:lnTo>
                <a:lnTo>
                  <a:pt x="1042535" y="2699510"/>
                </a:lnTo>
                <a:lnTo>
                  <a:pt x="1087707" y="2709759"/>
                </a:lnTo>
                <a:lnTo>
                  <a:pt x="1133430" y="2718505"/>
                </a:lnTo>
                <a:lnTo>
                  <a:pt x="1179679" y="2725723"/>
                </a:lnTo>
                <a:lnTo>
                  <a:pt x="1226425" y="2731383"/>
                </a:lnTo>
                <a:lnTo>
                  <a:pt x="1273641" y="2735460"/>
                </a:lnTo>
                <a:lnTo>
                  <a:pt x="1321301" y="2737926"/>
                </a:lnTo>
                <a:lnTo>
                  <a:pt x="1369377" y="2738754"/>
                </a:lnTo>
                <a:lnTo>
                  <a:pt x="1417454" y="2737926"/>
                </a:lnTo>
                <a:lnTo>
                  <a:pt x="1465114" y="2735460"/>
                </a:lnTo>
                <a:lnTo>
                  <a:pt x="1512332" y="2731383"/>
                </a:lnTo>
                <a:lnTo>
                  <a:pt x="1559078" y="2725723"/>
                </a:lnTo>
                <a:lnTo>
                  <a:pt x="1605327" y="2718505"/>
                </a:lnTo>
                <a:lnTo>
                  <a:pt x="1651051" y="2709759"/>
                </a:lnTo>
                <a:lnTo>
                  <a:pt x="1696223" y="2699510"/>
                </a:lnTo>
                <a:lnTo>
                  <a:pt x="1740815" y="2687785"/>
                </a:lnTo>
                <a:lnTo>
                  <a:pt x="1784802" y="2674613"/>
                </a:lnTo>
                <a:lnTo>
                  <a:pt x="1828155" y="2660020"/>
                </a:lnTo>
                <a:lnTo>
                  <a:pt x="1870847" y="2644034"/>
                </a:lnTo>
                <a:lnTo>
                  <a:pt x="1912851" y="2626681"/>
                </a:lnTo>
                <a:lnTo>
                  <a:pt x="1954141" y="2607988"/>
                </a:lnTo>
                <a:lnTo>
                  <a:pt x="1994688" y="2587984"/>
                </a:lnTo>
                <a:lnTo>
                  <a:pt x="2034466" y="2566694"/>
                </a:lnTo>
                <a:lnTo>
                  <a:pt x="2073448" y="2544146"/>
                </a:lnTo>
                <a:lnTo>
                  <a:pt x="2111606" y="2520368"/>
                </a:lnTo>
                <a:lnTo>
                  <a:pt x="2148914" y="2495386"/>
                </a:lnTo>
                <a:lnTo>
                  <a:pt x="2185344" y="2469227"/>
                </a:lnTo>
                <a:lnTo>
                  <a:pt x="2220869" y="2441920"/>
                </a:lnTo>
                <a:lnTo>
                  <a:pt x="2255461" y="2413490"/>
                </a:lnTo>
                <a:lnTo>
                  <a:pt x="2289095" y="2383965"/>
                </a:lnTo>
                <a:lnTo>
                  <a:pt x="2321742" y="2353372"/>
                </a:lnTo>
                <a:lnTo>
                  <a:pt x="2353375" y="2321739"/>
                </a:lnTo>
                <a:lnTo>
                  <a:pt x="2383968" y="2289092"/>
                </a:lnTo>
                <a:lnTo>
                  <a:pt x="2413493" y="2255458"/>
                </a:lnTo>
                <a:lnTo>
                  <a:pt x="2441923" y="2220866"/>
                </a:lnTo>
                <a:lnTo>
                  <a:pt x="2469230" y="2185341"/>
                </a:lnTo>
                <a:lnTo>
                  <a:pt x="2495389" y="2148912"/>
                </a:lnTo>
                <a:lnTo>
                  <a:pt x="2520370" y="2111604"/>
                </a:lnTo>
                <a:lnTo>
                  <a:pt x="2544149" y="2073446"/>
                </a:lnTo>
                <a:lnTo>
                  <a:pt x="2566696" y="2034465"/>
                </a:lnTo>
                <a:lnTo>
                  <a:pt x="2587986" y="1994687"/>
                </a:lnTo>
                <a:lnTo>
                  <a:pt x="2607990" y="1954140"/>
                </a:lnTo>
                <a:lnTo>
                  <a:pt x="2626682" y="1912851"/>
                </a:lnTo>
                <a:lnTo>
                  <a:pt x="2644035" y="1870847"/>
                </a:lnTo>
                <a:lnTo>
                  <a:pt x="2660022" y="1828156"/>
                </a:lnTo>
                <a:lnTo>
                  <a:pt x="2674614" y="1784804"/>
                </a:lnTo>
                <a:lnTo>
                  <a:pt x="2687786" y="1740818"/>
                </a:lnTo>
                <a:lnTo>
                  <a:pt x="2699510" y="1696226"/>
                </a:lnTo>
                <a:lnTo>
                  <a:pt x="2709759" y="1651055"/>
                </a:lnTo>
                <a:lnTo>
                  <a:pt x="2718506" y="1605333"/>
                </a:lnTo>
                <a:lnTo>
                  <a:pt x="2725723" y="1559085"/>
                </a:lnTo>
                <a:lnTo>
                  <a:pt x="2731383" y="1512340"/>
                </a:lnTo>
                <a:lnTo>
                  <a:pt x="2735460" y="1465124"/>
                </a:lnTo>
                <a:lnTo>
                  <a:pt x="2737926" y="1417465"/>
                </a:lnTo>
                <a:lnTo>
                  <a:pt x="2738754" y="1369390"/>
                </a:lnTo>
                <a:lnTo>
                  <a:pt x="2737926" y="1321314"/>
                </a:lnTo>
                <a:lnTo>
                  <a:pt x="2735460" y="1273654"/>
                </a:lnTo>
                <a:lnTo>
                  <a:pt x="2731383" y="1226437"/>
                </a:lnTo>
                <a:lnTo>
                  <a:pt x="2725723" y="1179691"/>
                </a:lnTo>
                <a:lnTo>
                  <a:pt x="2718506" y="1133443"/>
                </a:lnTo>
                <a:lnTo>
                  <a:pt x="2709759" y="1087719"/>
                </a:lnTo>
                <a:lnTo>
                  <a:pt x="2699510" y="1042547"/>
                </a:lnTo>
                <a:lnTo>
                  <a:pt x="2687786" y="997955"/>
                </a:lnTo>
                <a:lnTo>
                  <a:pt x="2674614" y="953969"/>
                </a:lnTo>
                <a:lnTo>
                  <a:pt x="2660022" y="910616"/>
                </a:lnTo>
                <a:lnTo>
                  <a:pt x="2644035" y="867923"/>
                </a:lnTo>
                <a:lnTo>
                  <a:pt x="2626682" y="825919"/>
                </a:lnTo>
                <a:lnTo>
                  <a:pt x="2607990" y="784629"/>
                </a:lnTo>
                <a:lnTo>
                  <a:pt x="2587986" y="744081"/>
                </a:lnTo>
                <a:lnTo>
                  <a:pt x="2566696" y="704303"/>
                </a:lnTo>
                <a:lnTo>
                  <a:pt x="2544149" y="665321"/>
                </a:lnTo>
                <a:lnTo>
                  <a:pt x="2520370" y="627162"/>
                </a:lnTo>
                <a:lnTo>
                  <a:pt x="2495389" y="589854"/>
                </a:lnTo>
                <a:lnTo>
                  <a:pt x="2469230" y="553424"/>
                </a:lnTo>
                <a:lnTo>
                  <a:pt x="2441923" y="517898"/>
                </a:lnTo>
                <a:lnTo>
                  <a:pt x="2413493" y="483305"/>
                </a:lnTo>
                <a:lnTo>
                  <a:pt x="2383968" y="449671"/>
                </a:lnTo>
                <a:lnTo>
                  <a:pt x="2353375" y="417024"/>
                </a:lnTo>
                <a:lnTo>
                  <a:pt x="2321742" y="385390"/>
                </a:lnTo>
                <a:lnTo>
                  <a:pt x="2289095" y="354796"/>
                </a:lnTo>
                <a:lnTo>
                  <a:pt x="2255461" y="325271"/>
                </a:lnTo>
                <a:lnTo>
                  <a:pt x="2220869" y="296840"/>
                </a:lnTo>
                <a:lnTo>
                  <a:pt x="2185344" y="269532"/>
                </a:lnTo>
                <a:lnTo>
                  <a:pt x="2148914" y="243373"/>
                </a:lnTo>
                <a:lnTo>
                  <a:pt x="2111606" y="218391"/>
                </a:lnTo>
                <a:lnTo>
                  <a:pt x="2073448" y="194612"/>
                </a:lnTo>
                <a:lnTo>
                  <a:pt x="2034466" y="172064"/>
                </a:lnTo>
                <a:lnTo>
                  <a:pt x="1994688" y="150773"/>
                </a:lnTo>
                <a:lnTo>
                  <a:pt x="1954141" y="130768"/>
                </a:lnTo>
                <a:lnTo>
                  <a:pt x="1912851" y="112076"/>
                </a:lnTo>
                <a:lnTo>
                  <a:pt x="1870847" y="94722"/>
                </a:lnTo>
                <a:lnTo>
                  <a:pt x="1828155" y="78735"/>
                </a:lnTo>
                <a:lnTo>
                  <a:pt x="1784802" y="64142"/>
                </a:lnTo>
                <a:lnTo>
                  <a:pt x="1740815" y="50970"/>
                </a:lnTo>
                <a:lnTo>
                  <a:pt x="1696223" y="39245"/>
                </a:lnTo>
                <a:lnTo>
                  <a:pt x="1651051" y="28996"/>
                </a:lnTo>
                <a:lnTo>
                  <a:pt x="1605327" y="20249"/>
                </a:lnTo>
                <a:lnTo>
                  <a:pt x="1559078" y="13032"/>
                </a:lnTo>
                <a:lnTo>
                  <a:pt x="1512332" y="7371"/>
                </a:lnTo>
                <a:lnTo>
                  <a:pt x="1465114" y="3294"/>
                </a:lnTo>
                <a:lnTo>
                  <a:pt x="1417454" y="828"/>
                </a:lnTo>
                <a:lnTo>
                  <a:pt x="1369377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1156392" y="1506533"/>
            <a:ext cx="76962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70" y="2125264"/>
            <a:ext cx="2152650" cy="2124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978" y="2106213"/>
            <a:ext cx="2114550" cy="2162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785" y="4583723"/>
            <a:ext cx="7104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API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9" y="5920154"/>
            <a:ext cx="3345172" cy="1928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38" y="5920154"/>
            <a:ext cx="3354062" cy="192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기능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8370" y="1587487"/>
            <a:ext cx="958963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1.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회원 관리</a:t>
            </a:r>
            <a:endParaRPr lang="en-US" altLang="ko-KR" sz="30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회원 가입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로그인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로그 아웃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회원 정보 수정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2.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 추천 및 상세보기 </a:t>
            </a:r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(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네이버 도서검색 </a:t>
            </a:r>
            <a:r>
              <a:rPr lang="en-US" altLang="ko-KR" sz="3000" dirty="0" err="1" smtClean="0">
                <a:solidFill>
                  <a:schemeClr val="bg1"/>
                </a:solidFill>
                <a:ea typeface="HY바다M" panose="02030600000101010101" pitchFamily="18" charset="-127"/>
              </a:rPr>
              <a:t>api</a:t>
            </a:r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카테고리 장르별 추천 도서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 정보 상세 보기</a:t>
            </a:r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구매처</a:t>
            </a:r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설명</a:t>
            </a:r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제목 출판사 등</a:t>
            </a:r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) </a:t>
            </a:r>
          </a:p>
          <a:p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3.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 검색 및 대여 관리</a:t>
            </a:r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( DB 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이용</a:t>
            </a:r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 대여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 반납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 대여기간 연장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4.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우리지역 도서관 찾아보기</a:t>
            </a:r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(</a:t>
            </a:r>
            <a:r>
              <a:rPr lang="ko-KR" altLang="en-US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카카오 지도  </a:t>
            </a:r>
            <a:r>
              <a:rPr lang="en-US" altLang="ko-KR" sz="3000" dirty="0" err="1" smtClean="0">
                <a:solidFill>
                  <a:schemeClr val="bg1"/>
                </a:solidFill>
                <a:ea typeface="HY바다M" panose="02030600000101010101" pitchFamily="18" charset="-127"/>
              </a:rPr>
              <a:t>api</a:t>
            </a:r>
            <a:r>
              <a:rPr lang="en-US" altLang="ko-KR" sz="30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err="1" smtClean="0">
                <a:solidFill>
                  <a:schemeClr val="bg1"/>
                </a:solidFill>
                <a:ea typeface="HY바다M" panose="02030600000101010101" pitchFamily="18" charset="-127"/>
              </a:rPr>
              <a:t>행정구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 별 도서관 찾기</a:t>
            </a:r>
            <a:endParaRPr lang="en-US" altLang="ko-KR" sz="2400" dirty="0" smtClean="0">
              <a:solidFill>
                <a:schemeClr val="bg1"/>
              </a:solidFill>
              <a:ea typeface="HY바다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a typeface="HY바다M" panose="02030600000101010101" pitchFamily="18" charset="-127"/>
              </a:rPr>
              <a:t>도서관 위치 지도 표시</a:t>
            </a:r>
            <a:endParaRPr lang="en-US" altLang="ko-KR" sz="2400" dirty="0">
              <a:solidFill>
                <a:schemeClr val="bg1"/>
              </a:solidFill>
              <a:ea typeface="HY바다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7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2592" y="1252216"/>
            <a:ext cx="508634" cy="508634"/>
          </a:xfrm>
          <a:custGeom>
            <a:avLst/>
            <a:gdLst/>
            <a:ahLst/>
            <a:cxnLst/>
            <a:rect l="l" t="t" r="r" b="b"/>
            <a:pathLst>
              <a:path w="508635" h="508634">
                <a:moveTo>
                  <a:pt x="260008" y="0"/>
                </a:moveTo>
                <a:lnTo>
                  <a:pt x="215532" y="2895"/>
                </a:lnTo>
                <a:lnTo>
                  <a:pt x="171040" y="13952"/>
                </a:lnTo>
                <a:lnTo>
                  <a:pt x="129209" y="32751"/>
                </a:lnTo>
                <a:lnTo>
                  <a:pt x="92439" y="57955"/>
                </a:lnTo>
                <a:lnTo>
                  <a:pt x="61172" y="88654"/>
                </a:lnTo>
                <a:lnTo>
                  <a:pt x="35852" y="123934"/>
                </a:lnTo>
                <a:lnTo>
                  <a:pt x="16921" y="162883"/>
                </a:lnTo>
                <a:lnTo>
                  <a:pt x="4822" y="204588"/>
                </a:lnTo>
                <a:lnTo>
                  <a:pt x="0" y="248137"/>
                </a:lnTo>
                <a:lnTo>
                  <a:pt x="2896" y="292617"/>
                </a:lnTo>
                <a:lnTo>
                  <a:pt x="13954" y="337117"/>
                </a:lnTo>
                <a:lnTo>
                  <a:pt x="32748" y="378939"/>
                </a:lnTo>
                <a:lnTo>
                  <a:pt x="57950" y="415704"/>
                </a:lnTo>
                <a:lnTo>
                  <a:pt x="88647" y="446966"/>
                </a:lnTo>
                <a:lnTo>
                  <a:pt x="123927" y="472283"/>
                </a:lnTo>
                <a:lnTo>
                  <a:pt x="162877" y="491210"/>
                </a:lnTo>
                <a:lnTo>
                  <a:pt x="204584" y="503306"/>
                </a:lnTo>
                <a:lnTo>
                  <a:pt x="248137" y="508126"/>
                </a:lnTo>
                <a:lnTo>
                  <a:pt x="292624" y="505226"/>
                </a:lnTo>
                <a:lnTo>
                  <a:pt x="337130" y="494165"/>
                </a:lnTo>
                <a:lnTo>
                  <a:pt x="378950" y="475370"/>
                </a:lnTo>
                <a:lnTo>
                  <a:pt x="415713" y="450169"/>
                </a:lnTo>
                <a:lnTo>
                  <a:pt x="446975" y="419472"/>
                </a:lnTo>
                <a:lnTo>
                  <a:pt x="472292" y="384194"/>
                </a:lnTo>
                <a:lnTo>
                  <a:pt x="491222" y="345246"/>
                </a:lnTo>
                <a:lnTo>
                  <a:pt x="503321" y="303541"/>
                </a:lnTo>
                <a:lnTo>
                  <a:pt x="508144" y="259993"/>
                </a:lnTo>
                <a:lnTo>
                  <a:pt x="505249" y="215512"/>
                </a:lnTo>
                <a:lnTo>
                  <a:pt x="494191" y="171013"/>
                </a:lnTo>
                <a:lnTo>
                  <a:pt x="475393" y="129194"/>
                </a:lnTo>
                <a:lnTo>
                  <a:pt x="450187" y="92431"/>
                </a:lnTo>
                <a:lnTo>
                  <a:pt x="419488" y="61169"/>
                </a:lnTo>
                <a:lnTo>
                  <a:pt x="384207" y="35851"/>
                </a:lnTo>
                <a:lnTo>
                  <a:pt x="345258" y="16921"/>
                </a:lnTo>
                <a:lnTo>
                  <a:pt x="303554" y="4823"/>
                </a:lnTo>
                <a:lnTo>
                  <a:pt x="260008" y="0"/>
                </a:lnTo>
                <a:close/>
              </a:path>
            </a:pathLst>
          </a:custGeom>
          <a:solidFill>
            <a:srgbClr val="F5969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61226" y="1868595"/>
            <a:ext cx="778510" cy="778510"/>
          </a:xfrm>
          <a:custGeom>
            <a:avLst/>
            <a:gdLst/>
            <a:ahLst/>
            <a:cxnLst/>
            <a:rect l="l" t="t" r="r" b="b"/>
            <a:pathLst>
              <a:path w="778510" h="778509">
                <a:moveTo>
                  <a:pt x="403307" y="0"/>
                </a:moveTo>
                <a:lnTo>
                  <a:pt x="356261" y="1129"/>
                </a:lnTo>
                <a:lnTo>
                  <a:pt x="308944" y="8126"/>
                </a:lnTo>
                <a:lnTo>
                  <a:pt x="261821" y="21217"/>
                </a:lnTo>
                <a:lnTo>
                  <a:pt x="216675" y="40040"/>
                </a:lnTo>
                <a:lnTo>
                  <a:pt x="175142" y="63774"/>
                </a:lnTo>
                <a:lnTo>
                  <a:pt x="137448" y="91954"/>
                </a:lnTo>
                <a:lnTo>
                  <a:pt x="103818" y="124117"/>
                </a:lnTo>
                <a:lnTo>
                  <a:pt x="74477" y="159798"/>
                </a:lnTo>
                <a:lnTo>
                  <a:pt x="49651" y="198534"/>
                </a:lnTo>
                <a:lnTo>
                  <a:pt x="29565" y="239860"/>
                </a:lnTo>
                <a:lnTo>
                  <a:pt x="14444" y="283313"/>
                </a:lnTo>
                <a:lnTo>
                  <a:pt x="4514" y="328429"/>
                </a:lnTo>
                <a:lnTo>
                  <a:pt x="0" y="374743"/>
                </a:lnTo>
                <a:lnTo>
                  <a:pt x="1127" y="421792"/>
                </a:lnTo>
                <a:lnTo>
                  <a:pt x="8121" y="469112"/>
                </a:lnTo>
                <a:lnTo>
                  <a:pt x="21207" y="516238"/>
                </a:lnTo>
                <a:lnTo>
                  <a:pt x="40030" y="561387"/>
                </a:lnTo>
                <a:lnTo>
                  <a:pt x="63763" y="602922"/>
                </a:lnTo>
                <a:lnTo>
                  <a:pt x="91943" y="640618"/>
                </a:lnTo>
                <a:lnTo>
                  <a:pt x="124106" y="674249"/>
                </a:lnTo>
                <a:lnTo>
                  <a:pt x="159787" y="703590"/>
                </a:lnTo>
                <a:lnTo>
                  <a:pt x="198523" y="728416"/>
                </a:lnTo>
                <a:lnTo>
                  <a:pt x="239850" y="748502"/>
                </a:lnTo>
                <a:lnTo>
                  <a:pt x="283303" y="763621"/>
                </a:lnTo>
                <a:lnTo>
                  <a:pt x="328419" y="773549"/>
                </a:lnTo>
                <a:lnTo>
                  <a:pt x="374733" y="778060"/>
                </a:lnTo>
                <a:lnTo>
                  <a:pt x="421782" y="776929"/>
                </a:lnTo>
                <a:lnTo>
                  <a:pt x="469101" y="769931"/>
                </a:lnTo>
                <a:lnTo>
                  <a:pt x="516227" y="756839"/>
                </a:lnTo>
                <a:lnTo>
                  <a:pt x="561371" y="738017"/>
                </a:lnTo>
                <a:lnTo>
                  <a:pt x="602902" y="714284"/>
                </a:lnTo>
                <a:lnTo>
                  <a:pt x="640595" y="686106"/>
                </a:lnTo>
                <a:lnTo>
                  <a:pt x="674225" y="653945"/>
                </a:lnTo>
                <a:lnTo>
                  <a:pt x="703565" y="618266"/>
                </a:lnTo>
                <a:lnTo>
                  <a:pt x="728391" y="579532"/>
                </a:lnTo>
                <a:lnTo>
                  <a:pt x="748477" y="538207"/>
                </a:lnTo>
                <a:lnTo>
                  <a:pt x="763598" y="494754"/>
                </a:lnTo>
                <a:lnTo>
                  <a:pt x="773528" y="449639"/>
                </a:lnTo>
                <a:lnTo>
                  <a:pt x="778041" y="403324"/>
                </a:lnTo>
                <a:lnTo>
                  <a:pt x="776913" y="356273"/>
                </a:lnTo>
                <a:lnTo>
                  <a:pt x="769917" y="308950"/>
                </a:lnTo>
                <a:lnTo>
                  <a:pt x="756829" y="261819"/>
                </a:lnTo>
                <a:lnTo>
                  <a:pt x="738003" y="216675"/>
                </a:lnTo>
                <a:lnTo>
                  <a:pt x="714268" y="175143"/>
                </a:lnTo>
                <a:lnTo>
                  <a:pt x="686087" y="137450"/>
                </a:lnTo>
                <a:lnTo>
                  <a:pt x="653924" y="103819"/>
                </a:lnTo>
                <a:lnTo>
                  <a:pt x="618243" y="74478"/>
                </a:lnTo>
                <a:lnTo>
                  <a:pt x="579508" y="49651"/>
                </a:lnTo>
                <a:lnTo>
                  <a:pt x="538183" y="29564"/>
                </a:lnTo>
                <a:lnTo>
                  <a:pt x="494732" y="14442"/>
                </a:lnTo>
                <a:lnTo>
                  <a:pt x="449619" y="4513"/>
                </a:lnTo>
                <a:lnTo>
                  <a:pt x="403307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1800" y="3680936"/>
            <a:ext cx="441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4800" b="1" spc="9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</a:t>
            </a:r>
            <a:r>
              <a:rPr lang="ko-KR" altLang="en-US" sz="4800" b="1" spc="-15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 회원 관리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10159972" y="635837"/>
            <a:ext cx="1256052" cy="1232758"/>
          </a:xfrm>
          <a:custGeom>
            <a:avLst/>
            <a:gdLst/>
            <a:ahLst/>
            <a:cxnLst/>
            <a:rect l="l" t="t" r="r" b="b"/>
            <a:pathLst>
              <a:path w="2738754" h="2738754">
                <a:moveTo>
                  <a:pt x="1369377" y="0"/>
                </a:moveTo>
                <a:lnTo>
                  <a:pt x="1321301" y="828"/>
                </a:lnTo>
                <a:lnTo>
                  <a:pt x="1273641" y="3294"/>
                </a:lnTo>
                <a:lnTo>
                  <a:pt x="1226425" y="7371"/>
                </a:lnTo>
                <a:lnTo>
                  <a:pt x="1179679" y="13032"/>
                </a:lnTo>
                <a:lnTo>
                  <a:pt x="1133430" y="20249"/>
                </a:lnTo>
                <a:lnTo>
                  <a:pt x="1087707" y="28996"/>
                </a:lnTo>
                <a:lnTo>
                  <a:pt x="1042535" y="39245"/>
                </a:lnTo>
                <a:lnTo>
                  <a:pt x="997943" y="50970"/>
                </a:lnTo>
                <a:lnTo>
                  <a:pt x="953957" y="64142"/>
                </a:lnTo>
                <a:lnTo>
                  <a:pt x="910605" y="78735"/>
                </a:lnTo>
                <a:lnTo>
                  <a:pt x="867912" y="94722"/>
                </a:lnTo>
                <a:lnTo>
                  <a:pt x="825908" y="112076"/>
                </a:lnTo>
                <a:lnTo>
                  <a:pt x="784619" y="130768"/>
                </a:lnTo>
                <a:lnTo>
                  <a:pt x="744071" y="150773"/>
                </a:lnTo>
                <a:lnTo>
                  <a:pt x="704293" y="172064"/>
                </a:lnTo>
                <a:lnTo>
                  <a:pt x="665311" y="194612"/>
                </a:lnTo>
                <a:lnTo>
                  <a:pt x="627153" y="218391"/>
                </a:lnTo>
                <a:lnTo>
                  <a:pt x="589845" y="243373"/>
                </a:lnTo>
                <a:lnTo>
                  <a:pt x="553416" y="269532"/>
                </a:lnTo>
                <a:lnTo>
                  <a:pt x="517891" y="296840"/>
                </a:lnTo>
                <a:lnTo>
                  <a:pt x="483298" y="325271"/>
                </a:lnTo>
                <a:lnTo>
                  <a:pt x="449664" y="354796"/>
                </a:lnTo>
                <a:lnTo>
                  <a:pt x="417017" y="385390"/>
                </a:lnTo>
                <a:lnTo>
                  <a:pt x="385383" y="417024"/>
                </a:lnTo>
                <a:lnTo>
                  <a:pt x="354791" y="449671"/>
                </a:lnTo>
                <a:lnTo>
                  <a:pt x="325265" y="483305"/>
                </a:lnTo>
                <a:lnTo>
                  <a:pt x="296835" y="517898"/>
                </a:lnTo>
                <a:lnTo>
                  <a:pt x="269528" y="553424"/>
                </a:lnTo>
                <a:lnTo>
                  <a:pt x="243369" y="589854"/>
                </a:lnTo>
                <a:lnTo>
                  <a:pt x="218387" y="627162"/>
                </a:lnTo>
                <a:lnTo>
                  <a:pt x="194608" y="665321"/>
                </a:lnTo>
                <a:lnTo>
                  <a:pt x="172061" y="704303"/>
                </a:lnTo>
                <a:lnTo>
                  <a:pt x="150771" y="744081"/>
                </a:lnTo>
                <a:lnTo>
                  <a:pt x="130766" y="784629"/>
                </a:lnTo>
                <a:lnTo>
                  <a:pt x="112073" y="825919"/>
                </a:lnTo>
                <a:lnTo>
                  <a:pt x="94720" y="867923"/>
                </a:lnTo>
                <a:lnTo>
                  <a:pt x="78734" y="910616"/>
                </a:lnTo>
                <a:lnTo>
                  <a:pt x="64141" y="953969"/>
                </a:lnTo>
                <a:lnTo>
                  <a:pt x="50969" y="997955"/>
                </a:lnTo>
                <a:lnTo>
                  <a:pt x="39244" y="1042547"/>
                </a:lnTo>
                <a:lnTo>
                  <a:pt x="28995" y="1087719"/>
                </a:lnTo>
                <a:lnTo>
                  <a:pt x="20249" y="1133443"/>
                </a:lnTo>
                <a:lnTo>
                  <a:pt x="13031" y="1179691"/>
                </a:lnTo>
                <a:lnTo>
                  <a:pt x="7371" y="1226437"/>
                </a:lnTo>
                <a:lnTo>
                  <a:pt x="3294" y="1273654"/>
                </a:lnTo>
                <a:lnTo>
                  <a:pt x="828" y="1321314"/>
                </a:lnTo>
                <a:lnTo>
                  <a:pt x="0" y="1369390"/>
                </a:lnTo>
                <a:lnTo>
                  <a:pt x="828" y="1417465"/>
                </a:lnTo>
                <a:lnTo>
                  <a:pt x="3294" y="1465124"/>
                </a:lnTo>
                <a:lnTo>
                  <a:pt x="7371" y="1512340"/>
                </a:lnTo>
                <a:lnTo>
                  <a:pt x="13031" y="1559085"/>
                </a:lnTo>
                <a:lnTo>
                  <a:pt x="20249" y="1605333"/>
                </a:lnTo>
                <a:lnTo>
                  <a:pt x="28995" y="1651055"/>
                </a:lnTo>
                <a:lnTo>
                  <a:pt x="39244" y="1696226"/>
                </a:lnTo>
                <a:lnTo>
                  <a:pt x="50969" y="1740818"/>
                </a:lnTo>
                <a:lnTo>
                  <a:pt x="64141" y="1784804"/>
                </a:lnTo>
                <a:lnTo>
                  <a:pt x="78734" y="1828156"/>
                </a:lnTo>
                <a:lnTo>
                  <a:pt x="94720" y="1870847"/>
                </a:lnTo>
                <a:lnTo>
                  <a:pt x="112073" y="1912851"/>
                </a:lnTo>
                <a:lnTo>
                  <a:pt x="130766" y="1954140"/>
                </a:lnTo>
                <a:lnTo>
                  <a:pt x="150771" y="1994687"/>
                </a:lnTo>
                <a:lnTo>
                  <a:pt x="172061" y="2034465"/>
                </a:lnTo>
                <a:lnTo>
                  <a:pt x="194608" y="2073446"/>
                </a:lnTo>
                <a:lnTo>
                  <a:pt x="218387" y="2111604"/>
                </a:lnTo>
                <a:lnTo>
                  <a:pt x="243369" y="2148912"/>
                </a:lnTo>
                <a:lnTo>
                  <a:pt x="269528" y="2185341"/>
                </a:lnTo>
                <a:lnTo>
                  <a:pt x="296835" y="2220866"/>
                </a:lnTo>
                <a:lnTo>
                  <a:pt x="325265" y="2255458"/>
                </a:lnTo>
                <a:lnTo>
                  <a:pt x="354791" y="2289092"/>
                </a:lnTo>
                <a:lnTo>
                  <a:pt x="385383" y="2321739"/>
                </a:lnTo>
                <a:lnTo>
                  <a:pt x="417017" y="2353372"/>
                </a:lnTo>
                <a:lnTo>
                  <a:pt x="449664" y="2383965"/>
                </a:lnTo>
                <a:lnTo>
                  <a:pt x="483298" y="2413490"/>
                </a:lnTo>
                <a:lnTo>
                  <a:pt x="517891" y="2441920"/>
                </a:lnTo>
                <a:lnTo>
                  <a:pt x="553416" y="2469227"/>
                </a:lnTo>
                <a:lnTo>
                  <a:pt x="589845" y="2495386"/>
                </a:lnTo>
                <a:lnTo>
                  <a:pt x="627153" y="2520368"/>
                </a:lnTo>
                <a:lnTo>
                  <a:pt x="665311" y="2544146"/>
                </a:lnTo>
                <a:lnTo>
                  <a:pt x="704293" y="2566694"/>
                </a:lnTo>
                <a:lnTo>
                  <a:pt x="744071" y="2587984"/>
                </a:lnTo>
                <a:lnTo>
                  <a:pt x="784619" y="2607988"/>
                </a:lnTo>
                <a:lnTo>
                  <a:pt x="825908" y="2626681"/>
                </a:lnTo>
                <a:lnTo>
                  <a:pt x="867912" y="2644034"/>
                </a:lnTo>
                <a:lnTo>
                  <a:pt x="910605" y="2660020"/>
                </a:lnTo>
                <a:lnTo>
                  <a:pt x="953957" y="2674613"/>
                </a:lnTo>
                <a:lnTo>
                  <a:pt x="997943" y="2687785"/>
                </a:lnTo>
                <a:lnTo>
                  <a:pt x="1042535" y="2699510"/>
                </a:lnTo>
                <a:lnTo>
                  <a:pt x="1087707" y="2709759"/>
                </a:lnTo>
                <a:lnTo>
                  <a:pt x="1133430" y="2718505"/>
                </a:lnTo>
                <a:lnTo>
                  <a:pt x="1179679" y="2725723"/>
                </a:lnTo>
                <a:lnTo>
                  <a:pt x="1226425" y="2731383"/>
                </a:lnTo>
                <a:lnTo>
                  <a:pt x="1273641" y="2735460"/>
                </a:lnTo>
                <a:lnTo>
                  <a:pt x="1321301" y="2737926"/>
                </a:lnTo>
                <a:lnTo>
                  <a:pt x="1369377" y="2738754"/>
                </a:lnTo>
                <a:lnTo>
                  <a:pt x="1417454" y="2737926"/>
                </a:lnTo>
                <a:lnTo>
                  <a:pt x="1465114" y="2735460"/>
                </a:lnTo>
                <a:lnTo>
                  <a:pt x="1512332" y="2731383"/>
                </a:lnTo>
                <a:lnTo>
                  <a:pt x="1559078" y="2725723"/>
                </a:lnTo>
                <a:lnTo>
                  <a:pt x="1605327" y="2718505"/>
                </a:lnTo>
                <a:lnTo>
                  <a:pt x="1651051" y="2709759"/>
                </a:lnTo>
                <a:lnTo>
                  <a:pt x="1696223" y="2699510"/>
                </a:lnTo>
                <a:lnTo>
                  <a:pt x="1740815" y="2687785"/>
                </a:lnTo>
                <a:lnTo>
                  <a:pt x="1784802" y="2674613"/>
                </a:lnTo>
                <a:lnTo>
                  <a:pt x="1828155" y="2660020"/>
                </a:lnTo>
                <a:lnTo>
                  <a:pt x="1870847" y="2644034"/>
                </a:lnTo>
                <a:lnTo>
                  <a:pt x="1912851" y="2626681"/>
                </a:lnTo>
                <a:lnTo>
                  <a:pt x="1954141" y="2607988"/>
                </a:lnTo>
                <a:lnTo>
                  <a:pt x="1994688" y="2587984"/>
                </a:lnTo>
                <a:lnTo>
                  <a:pt x="2034466" y="2566694"/>
                </a:lnTo>
                <a:lnTo>
                  <a:pt x="2073448" y="2544146"/>
                </a:lnTo>
                <a:lnTo>
                  <a:pt x="2111606" y="2520368"/>
                </a:lnTo>
                <a:lnTo>
                  <a:pt x="2148914" y="2495386"/>
                </a:lnTo>
                <a:lnTo>
                  <a:pt x="2185344" y="2469227"/>
                </a:lnTo>
                <a:lnTo>
                  <a:pt x="2220869" y="2441920"/>
                </a:lnTo>
                <a:lnTo>
                  <a:pt x="2255461" y="2413490"/>
                </a:lnTo>
                <a:lnTo>
                  <a:pt x="2289095" y="2383965"/>
                </a:lnTo>
                <a:lnTo>
                  <a:pt x="2321742" y="2353372"/>
                </a:lnTo>
                <a:lnTo>
                  <a:pt x="2353375" y="2321739"/>
                </a:lnTo>
                <a:lnTo>
                  <a:pt x="2383968" y="2289092"/>
                </a:lnTo>
                <a:lnTo>
                  <a:pt x="2413493" y="2255458"/>
                </a:lnTo>
                <a:lnTo>
                  <a:pt x="2441923" y="2220866"/>
                </a:lnTo>
                <a:lnTo>
                  <a:pt x="2469230" y="2185341"/>
                </a:lnTo>
                <a:lnTo>
                  <a:pt x="2495389" y="2148912"/>
                </a:lnTo>
                <a:lnTo>
                  <a:pt x="2520370" y="2111604"/>
                </a:lnTo>
                <a:lnTo>
                  <a:pt x="2544149" y="2073446"/>
                </a:lnTo>
                <a:lnTo>
                  <a:pt x="2566696" y="2034465"/>
                </a:lnTo>
                <a:lnTo>
                  <a:pt x="2587986" y="1994687"/>
                </a:lnTo>
                <a:lnTo>
                  <a:pt x="2607990" y="1954140"/>
                </a:lnTo>
                <a:lnTo>
                  <a:pt x="2626682" y="1912851"/>
                </a:lnTo>
                <a:lnTo>
                  <a:pt x="2644035" y="1870847"/>
                </a:lnTo>
                <a:lnTo>
                  <a:pt x="2660022" y="1828156"/>
                </a:lnTo>
                <a:lnTo>
                  <a:pt x="2674614" y="1784804"/>
                </a:lnTo>
                <a:lnTo>
                  <a:pt x="2687786" y="1740818"/>
                </a:lnTo>
                <a:lnTo>
                  <a:pt x="2699510" y="1696226"/>
                </a:lnTo>
                <a:lnTo>
                  <a:pt x="2709759" y="1651055"/>
                </a:lnTo>
                <a:lnTo>
                  <a:pt x="2718506" y="1605333"/>
                </a:lnTo>
                <a:lnTo>
                  <a:pt x="2725723" y="1559085"/>
                </a:lnTo>
                <a:lnTo>
                  <a:pt x="2731383" y="1512340"/>
                </a:lnTo>
                <a:lnTo>
                  <a:pt x="2735460" y="1465124"/>
                </a:lnTo>
                <a:lnTo>
                  <a:pt x="2737926" y="1417465"/>
                </a:lnTo>
                <a:lnTo>
                  <a:pt x="2738754" y="1369390"/>
                </a:lnTo>
                <a:lnTo>
                  <a:pt x="2737926" y="1321314"/>
                </a:lnTo>
                <a:lnTo>
                  <a:pt x="2735460" y="1273654"/>
                </a:lnTo>
                <a:lnTo>
                  <a:pt x="2731383" y="1226437"/>
                </a:lnTo>
                <a:lnTo>
                  <a:pt x="2725723" y="1179691"/>
                </a:lnTo>
                <a:lnTo>
                  <a:pt x="2718506" y="1133443"/>
                </a:lnTo>
                <a:lnTo>
                  <a:pt x="2709759" y="1087719"/>
                </a:lnTo>
                <a:lnTo>
                  <a:pt x="2699510" y="1042547"/>
                </a:lnTo>
                <a:lnTo>
                  <a:pt x="2687786" y="997955"/>
                </a:lnTo>
                <a:lnTo>
                  <a:pt x="2674614" y="953969"/>
                </a:lnTo>
                <a:lnTo>
                  <a:pt x="2660022" y="910616"/>
                </a:lnTo>
                <a:lnTo>
                  <a:pt x="2644035" y="867923"/>
                </a:lnTo>
                <a:lnTo>
                  <a:pt x="2626682" y="825919"/>
                </a:lnTo>
                <a:lnTo>
                  <a:pt x="2607990" y="784629"/>
                </a:lnTo>
                <a:lnTo>
                  <a:pt x="2587986" y="744081"/>
                </a:lnTo>
                <a:lnTo>
                  <a:pt x="2566696" y="704303"/>
                </a:lnTo>
                <a:lnTo>
                  <a:pt x="2544149" y="665321"/>
                </a:lnTo>
                <a:lnTo>
                  <a:pt x="2520370" y="627162"/>
                </a:lnTo>
                <a:lnTo>
                  <a:pt x="2495389" y="589854"/>
                </a:lnTo>
                <a:lnTo>
                  <a:pt x="2469230" y="553424"/>
                </a:lnTo>
                <a:lnTo>
                  <a:pt x="2441923" y="517898"/>
                </a:lnTo>
                <a:lnTo>
                  <a:pt x="2413493" y="483305"/>
                </a:lnTo>
                <a:lnTo>
                  <a:pt x="2383968" y="449671"/>
                </a:lnTo>
                <a:lnTo>
                  <a:pt x="2353375" y="417024"/>
                </a:lnTo>
                <a:lnTo>
                  <a:pt x="2321742" y="385390"/>
                </a:lnTo>
                <a:lnTo>
                  <a:pt x="2289095" y="354796"/>
                </a:lnTo>
                <a:lnTo>
                  <a:pt x="2255461" y="325271"/>
                </a:lnTo>
                <a:lnTo>
                  <a:pt x="2220869" y="296840"/>
                </a:lnTo>
                <a:lnTo>
                  <a:pt x="2185344" y="269532"/>
                </a:lnTo>
                <a:lnTo>
                  <a:pt x="2148914" y="243373"/>
                </a:lnTo>
                <a:lnTo>
                  <a:pt x="2111606" y="218391"/>
                </a:lnTo>
                <a:lnTo>
                  <a:pt x="2073448" y="194612"/>
                </a:lnTo>
                <a:lnTo>
                  <a:pt x="2034466" y="172064"/>
                </a:lnTo>
                <a:lnTo>
                  <a:pt x="1994688" y="150773"/>
                </a:lnTo>
                <a:lnTo>
                  <a:pt x="1954141" y="130768"/>
                </a:lnTo>
                <a:lnTo>
                  <a:pt x="1912851" y="112076"/>
                </a:lnTo>
                <a:lnTo>
                  <a:pt x="1870847" y="94722"/>
                </a:lnTo>
                <a:lnTo>
                  <a:pt x="1828155" y="78735"/>
                </a:lnTo>
                <a:lnTo>
                  <a:pt x="1784802" y="64142"/>
                </a:lnTo>
                <a:lnTo>
                  <a:pt x="1740815" y="50970"/>
                </a:lnTo>
                <a:lnTo>
                  <a:pt x="1696223" y="39245"/>
                </a:lnTo>
                <a:lnTo>
                  <a:pt x="1651051" y="28996"/>
                </a:lnTo>
                <a:lnTo>
                  <a:pt x="1605327" y="20249"/>
                </a:lnTo>
                <a:lnTo>
                  <a:pt x="1559078" y="13032"/>
                </a:lnTo>
                <a:lnTo>
                  <a:pt x="1512332" y="7371"/>
                </a:lnTo>
                <a:lnTo>
                  <a:pt x="1465114" y="3294"/>
                </a:lnTo>
                <a:lnTo>
                  <a:pt x="1417454" y="828"/>
                </a:lnTo>
                <a:lnTo>
                  <a:pt x="1369377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3505200" y="4572000"/>
            <a:ext cx="76962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분석데이터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96867" y="487551"/>
            <a:ext cx="47281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chemeClr val="bg1"/>
                </a:solidFill>
              </a:rPr>
              <a:t>카테고리 변경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0430" y="637285"/>
            <a:ext cx="22685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Adobe Heiti Std R" panose="020B0400000000000000" pitchFamily="34" charset="-128"/>
              </a:rPr>
              <a:t>카테고리 변경</a:t>
            </a:r>
          </a:p>
        </p:txBody>
      </p:sp>
      <p:pic>
        <p:nvPicPr>
          <p:cNvPr id="5122" name="Picture 2" descr="C:\Users\user\Desktop\사진모음 (2)\회원가입시전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143000"/>
            <a:ext cx="4619625" cy="5010150"/>
          </a:xfrm>
          <a:prstGeom prst="rect">
            <a:avLst/>
          </a:prstGeom>
          <a:noFill/>
        </p:spPr>
      </p:pic>
      <p:pic>
        <p:nvPicPr>
          <p:cNvPr id="5123" name="Picture 3" descr="C:\Users\user\Desktop\사진모음 (2)\회원가입시전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143000"/>
            <a:ext cx="4543425" cy="5000625"/>
          </a:xfrm>
          <a:prstGeom prst="rect">
            <a:avLst/>
          </a:prstGeom>
          <a:noFill/>
        </p:spPr>
      </p:pic>
      <p:sp>
        <p:nvSpPr>
          <p:cNvPr id="15" name="직사각형 11"/>
          <p:cNvSpPr/>
          <p:nvPr/>
        </p:nvSpPr>
        <p:spPr>
          <a:xfrm>
            <a:off x="0" y="-1295400"/>
            <a:ext cx="12649200" cy="117348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1220508" y="2029408"/>
                </a:moveTo>
                <a:cubicBezTo>
                  <a:pt x="888266" y="2029408"/>
                  <a:pt x="618931" y="2298743"/>
                  <a:pt x="618931" y="2630985"/>
                </a:cubicBezTo>
                <a:lnTo>
                  <a:pt x="618931" y="5037223"/>
                </a:lnTo>
                <a:cubicBezTo>
                  <a:pt x="618931" y="5369465"/>
                  <a:pt x="888266" y="5638800"/>
                  <a:pt x="1220508" y="5638800"/>
                </a:cubicBezTo>
                <a:lnTo>
                  <a:pt x="5198953" y="5638800"/>
                </a:lnTo>
                <a:cubicBezTo>
                  <a:pt x="5531195" y="5638800"/>
                  <a:pt x="5800530" y="5369465"/>
                  <a:pt x="5800530" y="5037223"/>
                </a:cubicBezTo>
                <a:lnTo>
                  <a:pt x="5800530" y="2630985"/>
                </a:lnTo>
                <a:cubicBezTo>
                  <a:pt x="5800530" y="2298743"/>
                  <a:pt x="5531195" y="2029408"/>
                  <a:pt x="5198953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bject 23"/>
          <p:cNvSpPr txBox="1"/>
          <p:nvPr/>
        </p:nvSpPr>
        <p:spPr>
          <a:xfrm>
            <a:off x="1219200" y="533400"/>
            <a:ext cx="6324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회원가입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5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분석데이터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96867" y="487551"/>
            <a:ext cx="47281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chemeClr val="bg1"/>
                </a:solidFill>
              </a:rPr>
              <a:t>카테고리 변경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0430" y="637285"/>
            <a:ext cx="22685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Adobe Heiti Std R" panose="020B0400000000000000" pitchFamily="34" charset="-128"/>
              </a:rPr>
              <a:t>카테고리 변경</a:t>
            </a:r>
          </a:p>
        </p:txBody>
      </p:sp>
      <p:pic>
        <p:nvPicPr>
          <p:cNvPr id="5122" name="Picture 2" descr="C:\Users\user\Desktop\사진모음 (2)\회원가입시전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143000"/>
            <a:ext cx="4619625" cy="5010150"/>
          </a:xfrm>
          <a:prstGeom prst="rect">
            <a:avLst/>
          </a:prstGeom>
          <a:noFill/>
        </p:spPr>
      </p:pic>
      <p:pic>
        <p:nvPicPr>
          <p:cNvPr id="5123" name="Picture 3" descr="C:\Users\user\Desktop\사진모음 (2)\회원가입시전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143000"/>
            <a:ext cx="4543425" cy="5000625"/>
          </a:xfrm>
          <a:prstGeom prst="rect">
            <a:avLst/>
          </a:prstGeom>
          <a:noFill/>
        </p:spPr>
      </p:pic>
      <p:sp>
        <p:nvSpPr>
          <p:cNvPr id="17" name="object 23"/>
          <p:cNvSpPr txBox="1"/>
          <p:nvPr/>
        </p:nvSpPr>
        <p:spPr>
          <a:xfrm>
            <a:off x="1219200" y="533400"/>
            <a:ext cx="6324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회원가입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1524000"/>
            <a:ext cx="12192000" cy="123444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7011709" y="2029408"/>
                </a:moveTo>
                <a:cubicBezTo>
                  <a:pt x="6679467" y="2029408"/>
                  <a:pt x="6410132" y="2298743"/>
                  <a:pt x="6410132" y="2630985"/>
                </a:cubicBezTo>
                <a:lnTo>
                  <a:pt x="6410132" y="5037223"/>
                </a:lnTo>
                <a:cubicBezTo>
                  <a:pt x="6410132" y="5369465"/>
                  <a:pt x="6679467" y="5638800"/>
                  <a:pt x="7011709" y="5638800"/>
                </a:cubicBezTo>
                <a:lnTo>
                  <a:pt x="11066355" y="5638800"/>
                </a:lnTo>
                <a:cubicBezTo>
                  <a:pt x="11398597" y="5638800"/>
                  <a:pt x="11667932" y="5369465"/>
                  <a:pt x="11667932" y="5037223"/>
                </a:cubicBezTo>
                <a:lnTo>
                  <a:pt x="11667932" y="2630985"/>
                </a:lnTo>
                <a:cubicBezTo>
                  <a:pt x="11667932" y="2298743"/>
                  <a:pt x="11398597" y="2029408"/>
                  <a:pt x="11066355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228600"/>
            <a:ext cx="967740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아이디 비밀 번호는 정규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표현식의</a:t>
            </a:r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양식에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맞춰야함</a:t>
            </a:r>
            <a:endParaRPr lang="en-US" altLang="ko-KR" sz="2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 descr="C:\Users\user\Desktop\사진모음 (2)\비밀번호 형식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553200"/>
            <a:ext cx="11430000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5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19200" y="537997"/>
            <a:ext cx="6324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회원 로그인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1333499" y="1521608"/>
            <a:ext cx="8915400" cy="75362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 descr="C:\Users\user\Desktop\사진모음 (2)\비번까먹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362200"/>
            <a:ext cx="5334000" cy="420052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981200" y="6934200"/>
            <a:ext cx="822832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분실시</a:t>
            </a:r>
            <a:r>
              <a:rPr lang="ko-KR" altLang="en-US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아이디찾기</a:t>
            </a:r>
            <a:r>
              <a:rPr lang="en-US" altLang="ko-KR" sz="2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user\Desktop\사진모음 (2)\비번재설정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752600"/>
            <a:ext cx="5638800" cy="4457700"/>
          </a:xfrm>
          <a:prstGeom prst="rect">
            <a:avLst/>
          </a:prstGeom>
          <a:noFill/>
        </p:spPr>
      </p:pic>
      <p:pic>
        <p:nvPicPr>
          <p:cNvPr id="2050" name="Picture 2" descr="C:\Users\user\Desktop\사진모음 (2)\비번찾기메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5867400" cy="4448175"/>
          </a:xfrm>
          <a:prstGeom prst="rect">
            <a:avLst/>
          </a:prstGeom>
          <a:noFill/>
        </p:spPr>
      </p:pic>
      <p:sp>
        <p:nvSpPr>
          <p:cNvPr id="9" name="object 17"/>
          <p:cNvSpPr/>
          <p:nvPr/>
        </p:nvSpPr>
        <p:spPr>
          <a:xfrm>
            <a:off x="896760" y="2555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181559" y="0"/>
                </a:moveTo>
                <a:lnTo>
                  <a:pt x="133295" y="6484"/>
                </a:lnTo>
                <a:lnTo>
                  <a:pt x="89925" y="24786"/>
                </a:lnTo>
                <a:lnTo>
                  <a:pt x="53179" y="53173"/>
                </a:lnTo>
                <a:lnTo>
                  <a:pt x="24789" y="89915"/>
                </a:lnTo>
                <a:lnTo>
                  <a:pt x="6485" y="133283"/>
                </a:lnTo>
                <a:lnTo>
                  <a:pt x="0" y="181546"/>
                </a:lnTo>
                <a:lnTo>
                  <a:pt x="6485" y="229813"/>
                </a:lnTo>
                <a:lnTo>
                  <a:pt x="24789" y="273182"/>
                </a:lnTo>
                <a:lnTo>
                  <a:pt x="53179" y="309924"/>
                </a:lnTo>
                <a:lnTo>
                  <a:pt x="89925" y="338309"/>
                </a:lnTo>
                <a:lnTo>
                  <a:pt x="133295" y="356608"/>
                </a:lnTo>
                <a:lnTo>
                  <a:pt x="181559" y="363092"/>
                </a:lnTo>
                <a:lnTo>
                  <a:pt x="229821" y="356608"/>
                </a:lnTo>
                <a:lnTo>
                  <a:pt x="273189" y="338309"/>
                </a:lnTo>
                <a:lnTo>
                  <a:pt x="309932" y="309924"/>
                </a:lnTo>
                <a:lnTo>
                  <a:pt x="338319" y="273182"/>
                </a:lnTo>
                <a:lnTo>
                  <a:pt x="356620" y="229813"/>
                </a:lnTo>
                <a:lnTo>
                  <a:pt x="363105" y="181546"/>
                </a:lnTo>
                <a:lnTo>
                  <a:pt x="356620" y="133283"/>
                </a:lnTo>
                <a:lnTo>
                  <a:pt x="338319" y="89915"/>
                </a:lnTo>
                <a:lnTo>
                  <a:pt x="309932" y="53173"/>
                </a:lnTo>
                <a:lnTo>
                  <a:pt x="273189" y="24786"/>
                </a:lnTo>
                <a:lnTo>
                  <a:pt x="229821" y="6484"/>
                </a:lnTo>
                <a:lnTo>
                  <a:pt x="181559" y="0"/>
                </a:lnTo>
                <a:close/>
              </a:path>
            </a:pathLst>
          </a:custGeom>
          <a:solidFill>
            <a:srgbClr val="F7D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301500" y="584352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278104" y="0"/>
                </a:moveTo>
                <a:lnTo>
                  <a:pt x="232994" y="3639"/>
                </a:lnTo>
                <a:lnTo>
                  <a:pt x="190201" y="14177"/>
                </a:lnTo>
                <a:lnTo>
                  <a:pt x="150299" y="31041"/>
                </a:lnTo>
                <a:lnTo>
                  <a:pt x="113859" y="53657"/>
                </a:lnTo>
                <a:lnTo>
                  <a:pt x="81454" y="81454"/>
                </a:lnTo>
                <a:lnTo>
                  <a:pt x="53657" y="113859"/>
                </a:lnTo>
                <a:lnTo>
                  <a:pt x="31041" y="150299"/>
                </a:lnTo>
                <a:lnTo>
                  <a:pt x="14177" y="190201"/>
                </a:lnTo>
                <a:lnTo>
                  <a:pt x="3639" y="232994"/>
                </a:lnTo>
                <a:lnTo>
                  <a:pt x="0" y="278104"/>
                </a:lnTo>
                <a:lnTo>
                  <a:pt x="3639" y="323214"/>
                </a:lnTo>
                <a:lnTo>
                  <a:pt x="14177" y="366007"/>
                </a:lnTo>
                <a:lnTo>
                  <a:pt x="31041" y="405910"/>
                </a:lnTo>
                <a:lnTo>
                  <a:pt x="53657" y="442349"/>
                </a:lnTo>
                <a:lnTo>
                  <a:pt x="81454" y="474754"/>
                </a:lnTo>
                <a:lnTo>
                  <a:pt x="113859" y="502551"/>
                </a:lnTo>
                <a:lnTo>
                  <a:pt x="150299" y="525167"/>
                </a:lnTo>
                <a:lnTo>
                  <a:pt x="190201" y="542031"/>
                </a:lnTo>
                <a:lnTo>
                  <a:pt x="232994" y="552569"/>
                </a:lnTo>
                <a:lnTo>
                  <a:pt x="278104" y="556209"/>
                </a:lnTo>
                <a:lnTo>
                  <a:pt x="323208" y="552569"/>
                </a:lnTo>
                <a:lnTo>
                  <a:pt x="365996" y="542031"/>
                </a:lnTo>
                <a:lnTo>
                  <a:pt x="405896" y="525167"/>
                </a:lnTo>
                <a:lnTo>
                  <a:pt x="442334" y="502551"/>
                </a:lnTo>
                <a:lnTo>
                  <a:pt x="474738" y="474754"/>
                </a:lnTo>
                <a:lnTo>
                  <a:pt x="502535" y="442349"/>
                </a:lnTo>
                <a:lnTo>
                  <a:pt x="525153" y="405910"/>
                </a:lnTo>
                <a:lnTo>
                  <a:pt x="542017" y="366007"/>
                </a:lnTo>
                <a:lnTo>
                  <a:pt x="552556" y="323214"/>
                </a:lnTo>
                <a:lnTo>
                  <a:pt x="556196" y="278104"/>
                </a:lnTo>
                <a:lnTo>
                  <a:pt x="552556" y="232994"/>
                </a:lnTo>
                <a:lnTo>
                  <a:pt x="542017" y="190201"/>
                </a:lnTo>
                <a:lnTo>
                  <a:pt x="525153" y="150299"/>
                </a:lnTo>
                <a:lnTo>
                  <a:pt x="502535" y="113859"/>
                </a:lnTo>
                <a:lnTo>
                  <a:pt x="474738" y="81454"/>
                </a:lnTo>
                <a:lnTo>
                  <a:pt x="442334" y="53657"/>
                </a:lnTo>
                <a:lnTo>
                  <a:pt x="405896" y="31041"/>
                </a:lnTo>
                <a:lnTo>
                  <a:pt x="365996" y="14177"/>
                </a:lnTo>
                <a:lnTo>
                  <a:pt x="323208" y="3639"/>
                </a:lnTo>
                <a:lnTo>
                  <a:pt x="278104" y="0"/>
                </a:lnTo>
                <a:close/>
              </a:path>
            </a:pathLst>
          </a:custGeom>
          <a:solidFill>
            <a:srgbClr val="95C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3"/>
          <p:cNvSpPr txBox="1"/>
          <p:nvPr/>
        </p:nvSpPr>
        <p:spPr>
          <a:xfrm>
            <a:off x="1291614" y="537997"/>
            <a:ext cx="44995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01. </a:t>
            </a: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분석데이터 설명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400" y="1140612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6629400"/>
            <a:ext cx="1104900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6867" y="487551"/>
            <a:ext cx="47281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smtClean="0">
                <a:solidFill>
                  <a:schemeClr val="bg1"/>
                </a:solidFill>
              </a:rPr>
              <a:t>카테고리 변경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0430" y="637285"/>
            <a:ext cx="22685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Adobe Heiti Std R" panose="020B0400000000000000" pitchFamily="34" charset="-128"/>
              </a:rPr>
              <a:t>카테고리 변경</a:t>
            </a:r>
          </a:p>
        </p:txBody>
      </p:sp>
      <p:sp>
        <p:nvSpPr>
          <p:cNvPr id="18" name="직사각형 11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1220508" y="2029408"/>
                </a:moveTo>
                <a:cubicBezTo>
                  <a:pt x="888266" y="2029408"/>
                  <a:pt x="618931" y="2298743"/>
                  <a:pt x="618931" y="2630985"/>
                </a:cubicBezTo>
                <a:lnTo>
                  <a:pt x="618931" y="5037223"/>
                </a:lnTo>
                <a:cubicBezTo>
                  <a:pt x="618931" y="5369465"/>
                  <a:pt x="888266" y="5638800"/>
                  <a:pt x="1220508" y="5638800"/>
                </a:cubicBezTo>
                <a:lnTo>
                  <a:pt x="5198953" y="5638800"/>
                </a:lnTo>
                <a:cubicBezTo>
                  <a:pt x="5531195" y="5638800"/>
                  <a:pt x="5800530" y="5369465"/>
                  <a:pt x="5800530" y="5037223"/>
                </a:cubicBezTo>
                <a:lnTo>
                  <a:pt x="5800530" y="2630985"/>
                </a:lnTo>
                <a:cubicBezTo>
                  <a:pt x="5800530" y="2298743"/>
                  <a:pt x="5531195" y="2029408"/>
                  <a:pt x="5198953" y="20294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143000" y="1219200"/>
            <a:ext cx="4267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23"/>
          <p:cNvSpPr txBox="1"/>
          <p:nvPr/>
        </p:nvSpPr>
        <p:spPr>
          <a:xfrm>
            <a:off x="1219200" y="537997"/>
            <a:ext cx="6324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b="1" spc="14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/>
              </a:rPr>
              <a:t>아이디 비번 찾기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5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310</Words>
  <Application>Microsoft Office PowerPoint</Application>
  <PresentationFormat>사용자 지정</PresentationFormat>
  <Paragraphs>80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Adobe Heiti Std R</vt:lpstr>
      <vt:lpstr>HY바다M</vt:lpstr>
      <vt:lpstr>나눔바른고딕</vt:lpstr>
      <vt:lpstr>맑은 고딕</vt:lpstr>
      <vt:lpstr>Arial</vt:lpstr>
      <vt:lpstr>Calibri</vt:lpstr>
      <vt:lpstr>Office Theme</vt:lpstr>
      <vt:lpstr>도서 관리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01.ppt_1-15</dc:title>
  <dc:creator>HighTech</dc:creator>
  <cp:lastModifiedBy>ddeng</cp:lastModifiedBy>
  <cp:revision>84</cp:revision>
  <dcterms:created xsi:type="dcterms:W3CDTF">2016-08-18T08:51:14Z</dcterms:created>
  <dcterms:modified xsi:type="dcterms:W3CDTF">2022-01-17T14:20:10Z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2016-08-18T00:00:00Z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2016-08-18T00:00:00Z</vt:filetime>
  </property>
</Properties>
</file>