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59" r:id="rId4"/>
    <p:sldId id="314" r:id="rId5"/>
    <p:sldId id="317" r:id="rId6"/>
    <p:sldId id="315" r:id="rId7"/>
    <p:sldId id="260" r:id="rId8"/>
    <p:sldId id="323" r:id="rId9"/>
    <p:sldId id="319" r:id="rId10"/>
    <p:sldId id="320" r:id="rId11"/>
    <p:sldId id="322" r:id="rId12"/>
    <p:sldId id="325" r:id="rId13"/>
    <p:sldId id="326" r:id="rId14"/>
    <p:sldId id="324" r:id="rId15"/>
    <p:sldId id="280" r:id="rId16"/>
  </p:sldIdLst>
  <p:sldSz cx="9144000" cy="5143500" type="screen16x9"/>
  <p:notesSz cx="6858000" cy="9144000"/>
  <p:embeddedFontLst>
    <p:embeddedFont>
      <p:font typeface="KBIZ한마음고딕 B" panose="02020503020101020101" pitchFamily="18" charset="-127"/>
      <p:regular r:id="rId18"/>
    </p:embeddedFont>
    <p:embeddedFont>
      <p:font typeface="Ubuntu" panose="020B0600000101010101" charset="0"/>
      <p:regular r:id="rId19"/>
      <p:bold r:id="rId20"/>
      <p:italic r:id="rId21"/>
      <p:boldItalic r:id="rId22"/>
    </p:embeddedFont>
    <p:embeddedFont>
      <p:font typeface="Krona One" panose="020B0600000101010101" charset="0"/>
      <p:regular r:id="rId23"/>
    </p:embeddedFont>
    <p:embeddedFont>
      <p:font typeface="HY동녘M" panose="02030600000101010101" pitchFamily="18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66769A-B4E5-4F56-92C7-F1D63D4A86AE}">
  <a:tblStyle styleId="{6666769A-B4E5-4F56-92C7-F1D63D4A86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0" autoAdjust="0"/>
  </p:normalViewPr>
  <p:slideViewPr>
    <p:cSldViewPr snapToGrid="0">
      <p:cViewPr varScale="1">
        <p:scale>
          <a:sx n="147" d="100"/>
          <a:sy n="147" d="100"/>
        </p:scale>
        <p:origin x="924" y="126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6f39c49b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6f39c49b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9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75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7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0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62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6f39c49b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6f39c49b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2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 userDrawn="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 userDrawn="1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99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 userDrawn="1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 userDrawn="1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638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26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3" r:id="rId8"/>
    <p:sldLayoutId id="2147483664" r:id="rId9"/>
    <p:sldLayoutId id="2147483665" r:id="rId10"/>
    <p:sldLayoutId id="2147483667" r:id="rId11"/>
    <p:sldLayoutId id="2147483675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 idx="4294967295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rgbClr val="FFFFFF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주차관리 프로그램</a:t>
            </a:r>
            <a:endParaRPr sz="5400" dirty="0">
              <a:solidFill>
                <a:srgbClr val="FFFFFF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ea"/>
                  <a:ea typeface="+mj-ea"/>
                </a:endParaRPr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800" y="86597"/>
            <a:ext cx="3489960" cy="48206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9081" y="2294647"/>
            <a:ext cx="1098891" cy="40458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출차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버튼 클릭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 flipV="1">
            <a:off x="3794760" y="2496938"/>
            <a:ext cx="284321" cy="1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62294" y="955163"/>
            <a:ext cx="3489960" cy="2442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1356" y="3896765"/>
            <a:ext cx="1098891" cy="40458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조회 버튼 클릭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4" idx="2"/>
            <a:endCxn id="17" idx="0"/>
          </p:cNvCxnSpPr>
          <p:nvPr/>
        </p:nvCxnSpPr>
        <p:spPr>
          <a:xfrm>
            <a:off x="7207274" y="3397826"/>
            <a:ext cx="3528" cy="498939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2" y="114300"/>
            <a:ext cx="3442101" cy="23316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2" y="2550278"/>
            <a:ext cx="3439537" cy="2332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965" y="1014191"/>
            <a:ext cx="3420618" cy="23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15" y="3026245"/>
            <a:ext cx="3647241" cy="18647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53" y="250313"/>
            <a:ext cx="5194285" cy="20056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6439" y="723209"/>
            <a:ext cx="3427752" cy="4248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8514" y="162364"/>
            <a:ext cx="940681" cy="354129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Cars.xml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10" idx="0"/>
            <a:endCxn id="11" idx="2"/>
          </p:cNvCxnSpPr>
          <p:nvPr/>
        </p:nvCxnSpPr>
        <p:spPr>
          <a:xfrm flipH="1" flipV="1">
            <a:off x="1918855" y="516493"/>
            <a:ext cx="1460" cy="206716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2" idx="2"/>
            <a:endCxn id="20" idx="0"/>
          </p:cNvCxnSpPr>
          <p:nvPr/>
        </p:nvCxnSpPr>
        <p:spPr>
          <a:xfrm flipH="1">
            <a:off x="6389895" y="2303089"/>
            <a:ext cx="1" cy="136988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14991" y="2440077"/>
            <a:ext cx="1349807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log.txt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2616" y="203201"/>
            <a:ext cx="5254560" cy="20998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1125" y="3296387"/>
            <a:ext cx="1537650" cy="27993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일별 주차 현황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log.txt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48974" y="3010298"/>
            <a:ext cx="3672007" cy="18807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38" y="786721"/>
            <a:ext cx="3337034" cy="4121817"/>
          </a:xfrm>
          <a:prstGeom prst="rect">
            <a:avLst/>
          </a:prstGeom>
        </p:spPr>
      </p:pic>
      <p:cxnSp>
        <p:nvCxnSpPr>
          <p:cNvPr id="34" name="꺾인 연결선 33"/>
          <p:cNvCxnSpPr>
            <a:stCxn id="30" idx="3"/>
            <a:endCxn id="29" idx="2"/>
          </p:cNvCxnSpPr>
          <p:nvPr/>
        </p:nvCxnSpPr>
        <p:spPr>
          <a:xfrm flipV="1">
            <a:off x="7520981" y="3576318"/>
            <a:ext cx="828969" cy="374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 idx="4294967295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위의 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xml </a:t>
            </a: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파일 형식으로 된 주차관리 프로그램을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 err="1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MsSQL</a:t>
            </a: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이용하여 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DB</a:t>
            </a: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연동한 프로그램을 제작했습니다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b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기능면에서는 완벽히 동일합니다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dirty="0">
              <a:solidFill>
                <a:schemeClr val="dk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128466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2840" y="2522220"/>
            <a:ext cx="182118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5960" y="2522220"/>
            <a:ext cx="169164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63040" y="2522220"/>
            <a:ext cx="192786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4294967295"/>
          </p:nvPr>
        </p:nvSpPr>
        <p:spPr>
          <a:xfrm>
            <a:off x="3747780" y="2522220"/>
            <a:ext cx="16713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MainForm</a:t>
            </a: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31" name="Google Shape;1131;p41"/>
          <p:cNvCxnSpPr>
            <a:stCxn id="3" idx="1"/>
            <a:endCxn id="32" idx="3"/>
          </p:cNvCxnSpPr>
          <p:nvPr/>
        </p:nvCxnSpPr>
        <p:spPr>
          <a:xfrm flipH="1">
            <a:off x="3390900" y="276987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2" name="Google Shape;1132;p41"/>
          <p:cNvCxnSpPr>
            <a:stCxn id="29" idx="1"/>
            <a:endCxn id="3" idx="3"/>
          </p:cNvCxnSpPr>
          <p:nvPr/>
        </p:nvCxnSpPr>
        <p:spPr>
          <a:xfrm flipH="1">
            <a:off x="5494020" y="276987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Google Shape;1116;p41"/>
          <p:cNvSpPr txBox="1">
            <a:spLocks/>
          </p:cNvSpPr>
          <p:nvPr/>
        </p:nvSpPr>
        <p:spPr>
          <a:xfrm>
            <a:off x="5850900" y="2522220"/>
            <a:ext cx="155242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ParkingCar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indent="0">
              <a:spcAft>
                <a:spcPts val="1600"/>
              </a:spcAft>
              <a:buFont typeface="Ubuntu"/>
              <a:buNone/>
            </a:pPr>
            <a:endParaRPr lang="en-US"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3" name="Google Shape;1116;p41"/>
          <p:cNvSpPr txBox="1">
            <a:spLocks/>
          </p:cNvSpPr>
          <p:nvPr/>
        </p:nvSpPr>
        <p:spPr>
          <a:xfrm>
            <a:off x="1537980" y="2522220"/>
            <a:ext cx="1769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DataManager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6" name="Google Shape;1131;p41"/>
          <p:cNvCxnSpPr>
            <a:endCxn id="45" idx="2"/>
          </p:cNvCxnSpPr>
          <p:nvPr/>
        </p:nvCxnSpPr>
        <p:spPr>
          <a:xfrm flipH="1" flipV="1">
            <a:off x="780517" y="1952850"/>
            <a:ext cx="662989" cy="5693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289607" y="1597830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6" name="Google Shape;1116;p41"/>
          <p:cNvSpPr txBox="1">
            <a:spLocks/>
          </p:cNvSpPr>
          <p:nvPr/>
        </p:nvSpPr>
        <p:spPr>
          <a:xfrm>
            <a:off x="325618" y="1597830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Load()</a:t>
            </a:r>
          </a:p>
        </p:txBody>
      </p:sp>
      <p:cxnSp>
        <p:nvCxnSpPr>
          <p:cNvPr id="52" name="Google Shape;1131;p41"/>
          <p:cNvCxnSpPr>
            <a:stCxn id="32" idx="2"/>
            <a:endCxn id="56" idx="0"/>
          </p:cNvCxnSpPr>
          <p:nvPr/>
        </p:nvCxnSpPr>
        <p:spPr>
          <a:xfrm>
            <a:off x="2426970" y="3017520"/>
            <a:ext cx="78726" cy="778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" name="직사각형 54"/>
          <p:cNvSpPr/>
          <p:nvPr/>
        </p:nvSpPr>
        <p:spPr>
          <a:xfrm>
            <a:off x="2019176" y="3796003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6" name="Google Shape;1116;p41"/>
          <p:cNvSpPr txBox="1">
            <a:spLocks/>
          </p:cNvSpPr>
          <p:nvPr/>
        </p:nvSpPr>
        <p:spPr>
          <a:xfrm>
            <a:off x="2055187" y="3796003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Save()</a:t>
            </a:r>
          </a:p>
        </p:txBody>
      </p:sp>
      <p:cxnSp>
        <p:nvCxnSpPr>
          <p:cNvPr id="59" name="Google Shape;1131;p41"/>
          <p:cNvCxnSpPr>
            <a:endCxn id="62" idx="0"/>
          </p:cNvCxnSpPr>
          <p:nvPr/>
        </p:nvCxnSpPr>
        <p:spPr>
          <a:xfrm flipH="1">
            <a:off x="1042964" y="3008513"/>
            <a:ext cx="411296" cy="75466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97749" y="3787140"/>
            <a:ext cx="1290430" cy="347884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2" name="Google Shape;1116;p41"/>
          <p:cNvSpPr txBox="1">
            <a:spLocks/>
          </p:cNvSpPr>
          <p:nvPr/>
        </p:nvSpPr>
        <p:spPr>
          <a:xfrm>
            <a:off x="450849" y="3763176"/>
            <a:ext cx="1184230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printLog</a:t>
            </a: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()</a:t>
            </a:r>
          </a:p>
        </p:txBody>
      </p:sp>
      <p:cxnSp>
        <p:nvCxnSpPr>
          <p:cNvPr id="72" name="Google Shape;1131;p41"/>
          <p:cNvCxnSpPr>
            <a:stCxn id="30" idx="0"/>
            <a:endCxn id="76" idx="2"/>
          </p:cNvCxnSpPr>
          <p:nvPr/>
        </p:nvCxnSpPr>
        <p:spPr>
          <a:xfrm flipH="1" flipV="1">
            <a:off x="6459449" y="1231769"/>
            <a:ext cx="167662" cy="12904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" name="직사각형 74"/>
          <p:cNvSpPr/>
          <p:nvPr/>
        </p:nvSpPr>
        <p:spPr>
          <a:xfrm>
            <a:off x="5788383" y="825390"/>
            <a:ext cx="1341120" cy="413999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6" name="Google Shape;1116;p41"/>
          <p:cNvSpPr txBox="1">
            <a:spLocks/>
          </p:cNvSpPr>
          <p:nvPr/>
        </p:nvSpPr>
        <p:spPr>
          <a:xfrm>
            <a:off x="5748132" y="826656"/>
            <a:ext cx="1422633" cy="40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parkingSpot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79" name="Google Shape;1131;p41"/>
          <p:cNvCxnSpPr>
            <a:endCxn id="83" idx="2"/>
          </p:cNvCxnSpPr>
          <p:nvPr/>
        </p:nvCxnSpPr>
        <p:spPr>
          <a:xfrm flipV="1">
            <a:off x="7467600" y="1714558"/>
            <a:ext cx="509592" cy="8012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2" name="직사각형 81"/>
          <p:cNvSpPr/>
          <p:nvPr/>
        </p:nvSpPr>
        <p:spPr>
          <a:xfrm>
            <a:off x="7275375" y="1308220"/>
            <a:ext cx="1451030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83" name="Google Shape;1116;p41"/>
          <p:cNvSpPr txBox="1">
            <a:spLocks/>
          </p:cNvSpPr>
          <p:nvPr/>
        </p:nvSpPr>
        <p:spPr>
          <a:xfrm>
            <a:off x="7311385" y="1313512"/>
            <a:ext cx="1331613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91" name="Google Shape;1131;p41"/>
          <p:cNvCxnSpPr>
            <a:stCxn id="29" idx="3"/>
            <a:endCxn id="94" idx="1"/>
          </p:cNvCxnSpPr>
          <p:nvPr/>
        </p:nvCxnSpPr>
        <p:spPr>
          <a:xfrm>
            <a:off x="7467600" y="2769870"/>
            <a:ext cx="23622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4" name="직사각형 93"/>
          <p:cNvSpPr/>
          <p:nvPr/>
        </p:nvSpPr>
        <p:spPr>
          <a:xfrm>
            <a:off x="7703820" y="2564949"/>
            <a:ext cx="1302717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95" name="Google Shape;1116;p41"/>
          <p:cNvSpPr txBox="1">
            <a:spLocks/>
          </p:cNvSpPr>
          <p:nvPr/>
        </p:nvSpPr>
        <p:spPr>
          <a:xfrm>
            <a:off x="7739831" y="2570241"/>
            <a:ext cx="1195506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driverName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06" name="Google Shape;1131;p41"/>
          <p:cNvCxnSpPr>
            <a:endCxn id="111" idx="0"/>
          </p:cNvCxnSpPr>
          <p:nvPr/>
        </p:nvCxnSpPr>
        <p:spPr>
          <a:xfrm>
            <a:off x="7458314" y="3008513"/>
            <a:ext cx="632218" cy="7874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" name="직사각형 110"/>
          <p:cNvSpPr/>
          <p:nvPr/>
        </p:nvSpPr>
        <p:spPr>
          <a:xfrm>
            <a:off x="7311384" y="3796003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2" name="Google Shape;1116;p41"/>
          <p:cNvSpPr txBox="1">
            <a:spLocks/>
          </p:cNvSpPr>
          <p:nvPr/>
        </p:nvSpPr>
        <p:spPr>
          <a:xfrm>
            <a:off x="7347395" y="3801295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phoneNumber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5" name="Google Shape;1131;p41"/>
          <p:cNvCxnSpPr/>
          <p:nvPr/>
        </p:nvCxnSpPr>
        <p:spPr>
          <a:xfrm flipH="1">
            <a:off x="6485604" y="3017520"/>
            <a:ext cx="174878" cy="10935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" name="직사각형 120"/>
          <p:cNvSpPr/>
          <p:nvPr/>
        </p:nvSpPr>
        <p:spPr>
          <a:xfrm>
            <a:off x="5688732" y="4129732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" name="Google Shape;1116;p41"/>
          <p:cNvSpPr txBox="1">
            <a:spLocks/>
          </p:cNvSpPr>
          <p:nvPr/>
        </p:nvSpPr>
        <p:spPr>
          <a:xfrm>
            <a:off x="5724743" y="4135024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parkingTime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0867" y="1649563"/>
            <a:ext cx="1298750" cy="4953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9" name="Google Shape;1131;p41"/>
          <p:cNvCxnSpPr>
            <a:stCxn id="32" idx="0"/>
            <a:endCxn id="38" idx="2"/>
          </p:cNvCxnSpPr>
          <p:nvPr/>
        </p:nvCxnSpPr>
        <p:spPr>
          <a:xfrm flipV="1">
            <a:off x="2426970" y="2144863"/>
            <a:ext cx="3272" cy="37735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1116;p41"/>
          <p:cNvSpPr txBox="1">
            <a:spLocks/>
          </p:cNvSpPr>
          <p:nvPr/>
        </p:nvSpPr>
        <p:spPr>
          <a:xfrm>
            <a:off x="1826627" y="1702046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DBHelper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00" y="531054"/>
            <a:ext cx="2177792" cy="164159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355126" y="1263248"/>
            <a:ext cx="2047557" cy="3514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15034" y="1082629"/>
            <a:ext cx="999403" cy="3811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48" name="Google Shape;1131;p41"/>
          <p:cNvCxnSpPr>
            <a:stCxn id="38" idx="0"/>
            <a:endCxn id="49" idx="2"/>
          </p:cNvCxnSpPr>
          <p:nvPr/>
        </p:nvCxnSpPr>
        <p:spPr>
          <a:xfrm flipH="1" flipV="1">
            <a:off x="2429901" y="1442365"/>
            <a:ext cx="341" cy="2071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1116;p41"/>
          <p:cNvSpPr txBox="1">
            <a:spLocks/>
          </p:cNvSpPr>
          <p:nvPr/>
        </p:nvSpPr>
        <p:spPr>
          <a:xfrm>
            <a:off x="1833968" y="1094965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1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managingCar</a:t>
            </a:r>
            <a:endParaRPr lang="en-US" sz="11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18572" y="511344"/>
            <a:ext cx="999403" cy="38113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4" name="Google Shape;1131;p41"/>
          <p:cNvCxnSpPr>
            <a:endCxn id="57" idx="2"/>
          </p:cNvCxnSpPr>
          <p:nvPr/>
        </p:nvCxnSpPr>
        <p:spPr>
          <a:xfrm flipH="1" flipV="1">
            <a:off x="2433439" y="871080"/>
            <a:ext cx="341" cy="2071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" name="Google Shape;1116;p41"/>
          <p:cNvSpPr txBox="1">
            <a:spLocks/>
          </p:cNvSpPr>
          <p:nvPr/>
        </p:nvSpPr>
        <p:spPr>
          <a:xfrm>
            <a:off x="1837506" y="523680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1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parkData</a:t>
            </a:r>
            <a:endParaRPr lang="en-US" sz="11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7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96" y="339691"/>
            <a:ext cx="1896154" cy="1939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908"/>
          <a:stretch/>
        </p:blipFill>
        <p:spPr>
          <a:xfrm>
            <a:off x="2180796" y="3234526"/>
            <a:ext cx="4673973" cy="11167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12473" y="291794"/>
            <a:ext cx="2000251" cy="2038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38363" y="2492348"/>
            <a:ext cx="1770363" cy="369215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Database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및 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Table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3112599" y="2330144"/>
            <a:ext cx="10946" cy="162204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74447" y="2069587"/>
            <a:ext cx="991466" cy="1791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49924" y="291794"/>
            <a:ext cx="3145107" cy="1404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52993" y="2003726"/>
            <a:ext cx="1938969" cy="405446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Table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>
          <a:xfrm>
            <a:off x="6022478" y="1696624"/>
            <a:ext cx="0" cy="30710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3"/>
            <a:endCxn id="29" idx="1"/>
          </p:cNvCxnSpPr>
          <p:nvPr/>
        </p:nvCxnSpPr>
        <p:spPr>
          <a:xfrm flipV="1">
            <a:off x="3965913" y="994209"/>
            <a:ext cx="484011" cy="116493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114293" y="3174553"/>
            <a:ext cx="4810125" cy="1247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93993" y="4532595"/>
            <a:ext cx="847578" cy="405446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Datas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7" name="직선 화살표 연결선 56"/>
          <p:cNvCxnSpPr>
            <a:stCxn id="53" idx="2"/>
            <a:endCxn id="54" idx="0"/>
          </p:cNvCxnSpPr>
          <p:nvPr/>
        </p:nvCxnSpPr>
        <p:spPr>
          <a:xfrm flipH="1">
            <a:off x="4517782" y="4422328"/>
            <a:ext cx="1574" cy="110267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53" y="341578"/>
            <a:ext cx="3088317" cy="13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56"/>
          <p:cNvSpPr txBox="1">
            <a:spLocks noGrp="1"/>
          </p:cNvSpPr>
          <p:nvPr>
            <p:ph type="title" idx="4294967295"/>
          </p:nvPr>
        </p:nvSpPr>
        <p:spPr>
          <a:xfrm>
            <a:off x="713225" y="1292067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THANK </a:t>
            </a:r>
            <a:r>
              <a:rPr lang="en-US" sz="3200" dirty="0" smtClean="0"/>
              <a:t>YOU</a:t>
            </a:r>
            <a:endParaRPr sz="3200" dirty="0"/>
          </a:p>
        </p:txBody>
      </p:sp>
      <p:sp>
        <p:nvSpPr>
          <p:cNvPr id="1794" name="Google Shape;1794;p56"/>
          <p:cNvSpPr txBox="1">
            <a:spLocks noGrp="1"/>
          </p:cNvSpPr>
          <p:nvPr>
            <p:ph type="subTitle" idx="4294967295"/>
          </p:nvPr>
        </p:nvSpPr>
        <p:spPr>
          <a:xfrm>
            <a:off x="724925" y="3119229"/>
            <a:ext cx="3447300" cy="11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Do you have any questions?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 idx="4294967295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목차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4294967295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개요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4294967295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전체 구조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429496729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상세 기능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4294967295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시연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4294967295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4294967295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</a:t>
            </a: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4294967295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02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429496729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</a:t>
            </a: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 idx="4294967295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</a:t>
            </a: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702" name="Google Shape;702;p35"/>
          <p:cNvGrpSpPr/>
          <p:nvPr/>
        </p:nvGrpSpPr>
        <p:grpSpPr>
          <a:xfrm>
            <a:off x="2081068" y="3417605"/>
            <a:ext cx="639400" cy="1177032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4294967295"/>
          </p:nvPr>
        </p:nvSpPr>
        <p:spPr>
          <a:xfrm>
            <a:off x="1889162" y="1534538"/>
            <a:ext cx="1030326" cy="622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개요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4" name="Google Shape;713;p36"/>
          <p:cNvGrpSpPr/>
          <p:nvPr/>
        </p:nvGrpSpPr>
        <p:grpSpPr>
          <a:xfrm>
            <a:off x="4928795" y="425327"/>
            <a:ext cx="4177348" cy="4292846"/>
            <a:chOff x="4116886" y="-147566"/>
            <a:chExt cx="5493455" cy="5645342"/>
          </a:xfrm>
        </p:grpSpPr>
        <p:grpSp>
          <p:nvGrpSpPr>
            <p:cNvPr id="15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19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3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4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5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6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7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8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9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0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1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2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3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4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5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6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7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8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9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0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1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2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3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4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5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6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7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8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9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0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1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2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3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4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5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6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7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8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9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0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1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2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3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4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5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6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7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8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9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0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1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2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3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4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5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6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7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8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9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0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1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2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3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4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5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6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7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8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9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0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1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2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3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4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5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6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7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8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9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0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1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2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3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4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5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6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7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8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9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0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1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2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3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4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5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6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7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8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9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0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1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2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3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4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5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6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7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8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9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0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1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2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3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4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5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6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7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8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9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0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1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2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3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4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5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6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7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8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9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0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1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2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3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4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5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6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7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8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9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0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1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2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3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4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5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6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7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8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9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0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1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2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3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4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5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6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7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8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9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0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1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2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3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4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5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6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7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8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9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0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1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2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3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4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5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6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7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8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9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0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1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2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3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4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5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6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7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8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9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0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1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2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3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4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5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6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7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8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9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0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1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2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3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4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5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6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</p:grpSp>
        <p:grpSp>
          <p:nvGrpSpPr>
            <p:cNvPr id="16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7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</p:grpSp>
      </p:grpSp>
      <p:sp>
        <p:nvSpPr>
          <p:cNvPr id="227" name="Google Shape;1385;p49"/>
          <p:cNvSpPr/>
          <p:nvPr/>
        </p:nvSpPr>
        <p:spPr>
          <a:xfrm>
            <a:off x="1077259" y="2201933"/>
            <a:ext cx="2782200" cy="1109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시 차량번호</a:t>
            </a:r>
            <a:r>
              <a:rPr lang="en-US" altLang="ko-KR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차주 이름</a:t>
            </a:r>
            <a:r>
              <a:rPr lang="en-US" altLang="ko-KR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전화번호를 등록하여 주차공간</a:t>
            </a:r>
            <a:r>
              <a:rPr lang="en-US" altLang="ko-KR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입차 시간 등을 표시하여 효율적으로 주차를 관리하는 프로그램을 제작</a:t>
            </a:r>
            <a:endParaRPr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696;p35"/>
          <p:cNvGrpSpPr/>
          <p:nvPr/>
        </p:nvGrpSpPr>
        <p:grpSpPr>
          <a:xfrm>
            <a:off x="3902035" y="1703206"/>
            <a:ext cx="1367031" cy="807304"/>
            <a:chOff x="1506675" y="1426838"/>
            <a:chExt cx="1097400" cy="644400"/>
          </a:xfrm>
        </p:grpSpPr>
        <p:sp>
          <p:nvSpPr>
            <p:cNvPr id="10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12" name="Google Shape;699;p35"/>
          <p:cNvSpPr txBox="1">
            <a:spLocks/>
          </p:cNvSpPr>
          <p:nvPr/>
        </p:nvSpPr>
        <p:spPr>
          <a:xfrm>
            <a:off x="3989925" y="1758864"/>
            <a:ext cx="1194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02</a:t>
            </a:r>
            <a:endParaRPr lang="en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3" name="Google Shape;707;p35"/>
          <p:cNvSpPr txBox="1">
            <a:spLocks/>
          </p:cNvSpPr>
          <p:nvPr/>
        </p:nvSpPr>
        <p:spPr>
          <a:xfrm>
            <a:off x="3551350" y="2696588"/>
            <a:ext cx="2068400" cy="62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ko-KR" altLang="en-US" sz="280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전체 구조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2840" y="2301240"/>
            <a:ext cx="182118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5960" y="2301240"/>
            <a:ext cx="169164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63040" y="2301240"/>
            <a:ext cx="192786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4294967295"/>
          </p:nvPr>
        </p:nvSpPr>
        <p:spPr>
          <a:xfrm>
            <a:off x="3747780" y="2301240"/>
            <a:ext cx="16713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MainForm</a:t>
            </a: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31" name="Google Shape;1131;p41"/>
          <p:cNvCxnSpPr>
            <a:stCxn id="3" idx="1"/>
            <a:endCxn id="32" idx="3"/>
          </p:cNvCxnSpPr>
          <p:nvPr/>
        </p:nvCxnSpPr>
        <p:spPr>
          <a:xfrm flipH="1">
            <a:off x="3390900" y="254889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2" name="Google Shape;1132;p41"/>
          <p:cNvCxnSpPr>
            <a:stCxn id="29" idx="1"/>
            <a:endCxn id="3" idx="3"/>
          </p:cNvCxnSpPr>
          <p:nvPr/>
        </p:nvCxnSpPr>
        <p:spPr>
          <a:xfrm flipH="1">
            <a:off x="5494020" y="254889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Google Shape;1116;p41"/>
          <p:cNvSpPr txBox="1">
            <a:spLocks/>
          </p:cNvSpPr>
          <p:nvPr/>
        </p:nvSpPr>
        <p:spPr>
          <a:xfrm>
            <a:off x="5850900" y="2301240"/>
            <a:ext cx="155242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ParkingCar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indent="0">
              <a:spcAft>
                <a:spcPts val="1600"/>
              </a:spcAft>
              <a:buFont typeface="Ubuntu"/>
              <a:buNone/>
            </a:pPr>
            <a:endParaRPr lang="en-US"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3" name="Google Shape;1116;p41"/>
          <p:cNvSpPr txBox="1">
            <a:spLocks/>
          </p:cNvSpPr>
          <p:nvPr/>
        </p:nvSpPr>
        <p:spPr>
          <a:xfrm>
            <a:off x="1537980" y="2301240"/>
            <a:ext cx="1769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DataManager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6" name="Google Shape;1131;p41"/>
          <p:cNvCxnSpPr>
            <a:stCxn id="32" idx="1"/>
            <a:endCxn id="45" idx="2"/>
          </p:cNvCxnSpPr>
          <p:nvPr/>
        </p:nvCxnSpPr>
        <p:spPr>
          <a:xfrm flipH="1" flipV="1">
            <a:off x="780517" y="1731870"/>
            <a:ext cx="682523" cy="8170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289607" y="1376850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6" name="Google Shape;1116;p41"/>
          <p:cNvSpPr txBox="1">
            <a:spLocks/>
          </p:cNvSpPr>
          <p:nvPr/>
        </p:nvSpPr>
        <p:spPr>
          <a:xfrm>
            <a:off x="325618" y="1376850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Load()</a:t>
            </a:r>
          </a:p>
        </p:txBody>
      </p:sp>
      <p:cxnSp>
        <p:nvCxnSpPr>
          <p:cNvPr id="47" name="Google Shape;1131;p41"/>
          <p:cNvCxnSpPr>
            <a:stCxn id="32" idx="1"/>
            <a:endCxn id="50" idx="3"/>
          </p:cNvCxnSpPr>
          <p:nvPr/>
        </p:nvCxnSpPr>
        <p:spPr>
          <a:xfrm flipH="1" flipV="1">
            <a:off x="1336601" y="2548181"/>
            <a:ext cx="126439" cy="70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46171" y="2374239"/>
            <a:ext cx="1290430" cy="347884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1" name="Google Shape;1116;p41"/>
          <p:cNvSpPr txBox="1">
            <a:spLocks/>
          </p:cNvSpPr>
          <p:nvPr/>
        </p:nvSpPr>
        <p:spPr>
          <a:xfrm>
            <a:off x="166674" y="2339804"/>
            <a:ext cx="1184230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CreateFile</a:t>
            </a: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()</a:t>
            </a:r>
          </a:p>
        </p:txBody>
      </p:sp>
      <p:cxnSp>
        <p:nvCxnSpPr>
          <p:cNvPr id="52" name="Google Shape;1131;p41"/>
          <p:cNvCxnSpPr>
            <a:stCxn id="32" idx="2"/>
            <a:endCxn id="56" idx="0"/>
          </p:cNvCxnSpPr>
          <p:nvPr/>
        </p:nvCxnSpPr>
        <p:spPr>
          <a:xfrm flipH="1">
            <a:off x="2231376" y="2796540"/>
            <a:ext cx="195594" cy="778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" name="직사각형 54"/>
          <p:cNvSpPr/>
          <p:nvPr/>
        </p:nvSpPr>
        <p:spPr>
          <a:xfrm>
            <a:off x="1744856" y="3575023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6" name="Google Shape;1116;p41"/>
          <p:cNvSpPr txBox="1">
            <a:spLocks/>
          </p:cNvSpPr>
          <p:nvPr/>
        </p:nvSpPr>
        <p:spPr>
          <a:xfrm>
            <a:off x="1780867" y="3575023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Save()</a:t>
            </a:r>
          </a:p>
        </p:txBody>
      </p:sp>
      <p:cxnSp>
        <p:nvCxnSpPr>
          <p:cNvPr id="59" name="Google Shape;1131;p41"/>
          <p:cNvCxnSpPr>
            <a:endCxn id="62" idx="0"/>
          </p:cNvCxnSpPr>
          <p:nvPr/>
        </p:nvCxnSpPr>
        <p:spPr>
          <a:xfrm flipH="1">
            <a:off x="768644" y="2787533"/>
            <a:ext cx="685616" cy="75466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" name="직사각형 60"/>
          <p:cNvSpPr/>
          <p:nvPr/>
        </p:nvSpPr>
        <p:spPr>
          <a:xfrm>
            <a:off x="123429" y="3566160"/>
            <a:ext cx="1290430" cy="347884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2" name="Google Shape;1116;p41"/>
          <p:cNvSpPr txBox="1">
            <a:spLocks/>
          </p:cNvSpPr>
          <p:nvPr/>
        </p:nvSpPr>
        <p:spPr>
          <a:xfrm>
            <a:off x="176529" y="3542196"/>
            <a:ext cx="1184230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printLog</a:t>
            </a: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()</a:t>
            </a:r>
          </a:p>
        </p:txBody>
      </p:sp>
      <p:cxnSp>
        <p:nvCxnSpPr>
          <p:cNvPr id="72" name="Google Shape;1131;p41"/>
          <p:cNvCxnSpPr>
            <a:stCxn id="30" idx="0"/>
            <a:endCxn id="76" idx="2"/>
          </p:cNvCxnSpPr>
          <p:nvPr/>
        </p:nvCxnSpPr>
        <p:spPr>
          <a:xfrm flipH="1" flipV="1">
            <a:off x="6459449" y="1010789"/>
            <a:ext cx="167662" cy="12904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" name="직사각형 74"/>
          <p:cNvSpPr/>
          <p:nvPr/>
        </p:nvSpPr>
        <p:spPr>
          <a:xfrm>
            <a:off x="5788383" y="604410"/>
            <a:ext cx="1341120" cy="413999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6" name="Google Shape;1116;p41"/>
          <p:cNvSpPr txBox="1">
            <a:spLocks/>
          </p:cNvSpPr>
          <p:nvPr/>
        </p:nvSpPr>
        <p:spPr>
          <a:xfrm>
            <a:off x="5748132" y="605676"/>
            <a:ext cx="1422633" cy="40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parkingSpot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79" name="Google Shape;1131;p41"/>
          <p:cNvCxnSpPr>
            <a:endCxn id="83" idx="2"/>
          </p:cNvCxnSpPr>
          <p:nvPr/>
        </p:nvCxnSpPr>
        <p:spPr>
          <a:xfrm flipV="1">
            <a:off x="7467600" y="1493578"/>
            <a:ext cx="509592" cy="8012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2" name="직사각형 81"/>
          <p:cNvSpPr/>
          <p:nvPr/>
        </p:nvSpPr>
        <p:spPr>
          <a:xfrm>
            <a:off x="7275375" y="1087240"/>
            <a:ext cx="1451030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83" name="Google Shape;1116;p41"/>
          <p:cNvSpPr txBox="1">
            <a:spLocks/>
          </p:cNvSpPr>
          <p:nvPr/>
        </p:nvSpPr>
        <p:spPr>
          <a:xfrm>
            <a:off x="7311385" y="1092532"/>
            <a:ext cx="1331613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91" name="Google Shape;1131;p41"/>
          <p:cNvCxnSpPr>
            <a:stCxn id="29" idx="3"/>
            <a:endCxn id="94" idx="1"/>
          </p:cNvCxnSpPr>
          <p:nvPr/>
        </p:nvCxnSpPr>
        <p:spPr>
          <a:xfrm>
            <a:off x="7467600" y="2548890"/>
            <a:ext cx="23622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4" name="직사각형 93"/>
          <p:cNvSpPr/>
          <p:nvPr/>
        </p:nvSpPr>
        <p:spPr>
          <a:xfrm>
            <a:off x="7703820" y="2343969"/>
            <a:ext cx="1302717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95" name="Google Shape;1116;p41"/>
          <p:cNvSpPr txBox="1">
            <a:spLocks/>
          </p:cNvSpPr>
          <p:nvPr/>
        </p:nvSpPr>
        <p:spPr>
          <a:xfrm>
            <a:off x="7739831" y="2349261"/>
            <a:ext cx="1195506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driverName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06" name="Google Shape;1131;p41"/>
          <p:cNvCxnSpPr>
            <a:endCxn id="111" idx="0"/>
          </p:cNvCxnSpPr>
          <p:nvPr/>
        </p:nvCxnSpPr>
        <p:spPr>
          <a:xfrm>
            <a:off x="7458314" y="2787533"/>
            <a:ext cx="632218" cy="7874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" name="직사각형 110"/>
          <p:cNvSpPr/>
          <p:nvPr/>
        </p:nvSpPr>
        <p:spPr>
          <a:xfrm>
            <a:off x="7311384" y="3575023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2" name="Google Shape;1116;p41"/>
          <p:cNvSpPr txBox="1">
            <a:spLocks/>
          </p:cNvSpPr>
          <p:nvPr/>
        </p:nvSpPr>
        <p:spPr>
          <a:xfrm>
            <a:off x="7347395" y="3580315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phoneNumber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5" name="Google Shape;1131;p41"/>
          <p:cNvCxnSpPr/>
          <p:nvPr/>
        </p:nvCxnSpPr>
        <p:spPr>
          <a:xfrm flipH="1">
            <a:off x="6485604" y="2796540"/>
            <a:ext cx="174878" cy="10935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" name="직사각형 120"/>
          <p:cNvSpPr/>
          <p:nvPr/>
        </p:nvSpPr>
        <p:spPr>
          <a:xfrm>
            <a:off x="5688732" y="3908752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" name="Google Shape;1116;p41"/>
          <p:cNvSpPr txBox="1">
            <a:spLocks/>
          </p:cNvSpPr>
          <p:nvPr/>
        </p:nvSpPr>
        <p:spPr>
          <a:xfrm>
            <a:off x="5724743" y="3914044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parkingTime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0867" y="1254883"/>
            <a:ext cx="1298750" cy="4953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9" name="Google Shape;1131;p41"/>
          <p:cNvCxnSpPr>
            <a:stCxn id="32" idx="0"/>
            <a:endCxn id="38" idx="2"/>
          </p:cNvCxnSpPr>
          <p:nvPr/>
        </p:nvCxnSpPr>
        <p:spPr>
          <a:xfrm flipV="1">
            <a:off x="2426970" y="1750183"/>
            <a:ext cx="3272" cy="5510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1116;p41"/>
          <p:cNvSpPr txBox="1">
            <a:spLocks/>
          </p:cNvSpPr>
          <p:nvPr/>
        </p:nvSpPr>
        <p:spPr>
          <a:xfrm>
            <a:off x="1826627" y="1254883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Cars.xml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70" y="221928"/>
            <a:ext cx="2050813" cy="13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96;p35"/>
          <p:cNvGrpSpPr/>
          <p:nvPr/>
        </p:nvGrpSpPr>
        <p:grpSpPr>
          <a:xfrm>
            <a:off x="3902035" y="1703206"/>
            <a:ext cx="1367031" cy="807304"/>
            <a:chOff x="1506675" y="1426838"/>
            <a:chExt cx="1097400" cy="644400"/>
          </a:xfrm>
        </p:grpSpPr>
        <p:sp>
          <p:nvSpPr>
            <p:cNvPr id="5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699;p35"/>
          <p:cNvSpPr txBox="1">
            <a:spLocks/>
          </p:cNvSpPr>
          <p:nvPr/>
        </p:nvSpPr>
        <p:spPr>
          <a:xfrm>
            <a:off x="3989925" y="1758864"/>
            <a:ext cx="1194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dirty="0" smtClean="0"/>
              <a:t>03</a:t>
            </a:r>
            <a:endParaRPr lang="en" dirty="0"/>
          </a:p>
        </p:txBody>
      </p:sp>
      <p:sp>
        <p:nvSpPr>
          <p:cNvPr id="8" name="Google Shape;707;p35"/>
          <p:cNvSpPr txBox="1">
            <a:spLocks/>
          </p:cNvSpPr>
          <p:nvPr/>
        </p:nvSpPr>
        <p:spPr>
          <a:xfrm>
            <a:off x="3551350" y="2696588"/>
            <a:ext cx="2068400" cy="62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ko-KR" altLang="en-US" sz="2800" dirty="0" smtClean="0">
                <a:latin typeface="+mj-ea"/>
                <a:ea typeface="+mj-ea"/>
              </a:rPr>
              <a:t>상세 기능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07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08" y="148795"/>
            <a:ext cx="4565381" cy="31002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99064" y="334058"/>
            <a:ext cx="1712559" cy="9387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2484177" y="1320839"/>
            <a:ext cx="4424624" cy="11238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449032" y="2477740"/>
            <a:ext cx="4459770" cy="5900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448481" y="3128720"/>
            <a:ext cx="1098889" cy="1203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4273477" y="344933"/>
            <a:ext cx="1712559" cy="405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" name="직선 화살표 연결선 4"/>
          <p:cNvCxnSpPr>
            <a:stCxn id="224" idx="1"/>
          </p:cNvCxnSpPr>
          <p:nvPr/>
        </p:nvCxnSpPr>
        <p:spPr>
          <a:xfrm flipH="1" flipV="1">
            <a:off x="2084151" y="3176765"/>
            <a:ext cx="364330" cy="12113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/>
          <p:cNvSpPr/>
          <p:nvPr/>
        </p:nvSpPr>
        <p:spPr>
          <a:xfrm>
            <a:off x="713049" y="3017104"/>
            <a:ext cx="1320721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현재 시각 표시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713049" y="1272794"/>
            <a:ext cx="1320721" cy="1027733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시 해당 주차 건에 관한 정보 출력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32" name="직선 화살표 연결선 231"/>
          <p:cNvCxnSpPr>
            <a:stCxn id="222" idx="1"/>
          </p:cNvCxnSpPr>
          <p:nvPr/>
        </p:nvCxnSpPr>
        <p:spPr>
          <a:xfrm flipH="1" flipV="1">
            <a:off x="2084153" y="1766411"/>
            <a:ext cx="400024" cy="11636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713049" y="463973"/>
            <a:ext cx="1320722" cy="708587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/  </a:t>
            </a:r>
            <a:r>
              <a:rPr lang="ko-KR" altLang="en-US" dirty="0" err="1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출차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관련 정보 입력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37" name="직선 화살표 연결선 236"/>
          <p:cNvCxnSpPr>
            <a:endCxn id="236" idx="3"/>
          </p:cNvCxnSpPr>
          <p:nvPr/>
        </p:nvCxnSpPr>
        <p:spPr>
          <a:xfrm flipH="1" flipV="1">
            <a:off x="2033771" y="818267"/>
            <a:ext cx="465293" cy="13120"/>
          </a:xfrm>
          <a:prstGeom prst="straightConnector1">
            <a:avLst/>
          </a:prstGeom>
          <a:ln w="28575">
            <a:solidFill>
              <a:srgbClr val="F4D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25" idx="3"/>
          </p:cNvCxnSpPr>
          <p:nvPr/>
        </p:nvCxnSpPr>
        <p:spPr>
          <a:xfrm>
            <a:off x="5986036" y="547903"/>
            <a:ext cx="1175329" cy="1502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7173152" y="261315"/>
            <a:ext cx="1620327" cy="6297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공간 번호 조회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81" y="4298530"/>
            <a:ext cx="2716812" cy="67790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210" y="3476287"/>
            <a:ext cx="2336733" cy="677909"/>
          </a:xfrm>
          <a:prstGeom prst="rect">
            <a:avLst/>
          </a:prstGeom>
        </p:spPr>
      </p:pic>
      <p:cxnSp>
        <p:nvCxnSpPr>
          <p:cNvPr id="254" name="직선 화살표 연결선 253"/>
          <p:cNvCxnSpPr>
            <a:stCxn id="22" idx="3"/>
            <a:endCxn id="255" idx="1"/>
          </p:cNvCxnSpPr>
          <p:nvPr/>
        </p:nvCxnSpPr>
        <p:spPr>
          <a:xfrm>
            <a:off x="4773943" y="3815242"/>
            <a:ext cx="391350" cy="417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5165293" y="3659753"/>
            <a:ext cx="1349807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 </a:t>
            </a:r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58" name="직선 화살표 연결선 257"/>
          <p:cNvCxnSpPr>
            <a:endCxn id="259" idx="1"/>
          </p:cNvCxnSpPr>
          <p:nvPr/>
        </p:nvCxnSpPr>
        <p:spPr>
          <a:xfrm>
            <a:off x="5165293" y="4645465"/>
            <a:ext cx="391350" cy="417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5556643" y="4489976"/>
            <a:ext cx="1728077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일별 주차 현황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 </a:t>
            </a:r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63" name="직선 화살표 연결선 262"/>
          <p:cNvCxnSpPr>
            <a:stCxn id="223" idx="3"/>
            <a:endCxn id="264" idx="1"/>
          </p:cNvCxnSpPr>
          <p:nvPr/>
        </p:nvCxnSpPr>
        <p:spPr>
          <a:xfrm flipV="1">
            <a:off x="6908802" y="2772781"/>
            <a:ext cx="252563" cy="1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7161365" y="2457920"/>
            <a:ext cx="1632115" cy="6297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및 주차 현황 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출력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4"/>
          <p:cNvGrpSpPr/>
          <p:nvPr/>
        </p:nvGrpSpPr>
        <p:grpSpPr>
          <a:xfrm>
            <a:off x="2730822" y="2218375"/>
            <a:ext cx="3715427" cy="1456567"/>
            <a:chOff x="2597979" y="1949933"/>
            <a:chExt cx="3872253" cy="1518048"/>
          </a:xfrm>
        </p:grpSpPr>
        <p:sp>
          <p:nvSpPr>
            <p:cNvPr id="1175" name="Google Shape;1175;p44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cxnSp>
        <p:nvCxnSpPr>
          <p:cNvPr id="1208" name="Google Shape;1208;p44"/>
          <p:cNvCxnSpPr/>
          <p:nvPr/>
        </p:nvCxnSpPr>
        <p:spPr>
          <a:xfrm rot="-5400000">
            <a:off x="5493326" y="3587292"/>
            <a:ext cx="1398600" cy="281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9" name="Google Shape;1209;p44"/>
          <p:cNvSpPr/>
          <p:nvPr/>
        </p:nvSpPr>
        <p:spPr>
          <a:xfrm>
            <a:off x="5909472" y="3885968"/>
            <a:ext cx="701929" cy="664857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31" y="1"/>
                  <a:pt x="1" y="2127"/>
                  <a:pt x="1" y="4751"/>
                </a:cubicBezTo>
                <a:cubicBezTo>
                  <a:pt x="1" y="7373"/>
                  <a:pt x="2131" y="9499"/>
                  <a:pt x="4749" y="9499"/>
                </a:cubicBezTo>
                <a:cubicBezTo>
                  <a:pt x="7373" y="9499"/>
                  <a:pt x="9498" y="7373"/>
                  <a:pt x="9498" y="4751"/>
                </a:cubicBezTo>
                <a:cubicBezTo>
                  <a:pt x="9498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19" name="Google Shape;1219;p44"/>
          <p:cNvSpPr/>
          <p:nvPr/>
        </p:nvSpPr>
        <p:spPr>
          <a:xfrm>
            <a:off x="2557125" y="14254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220" name="Google Shape;1220;p44"/>
          <p:cNvCxnSpPr/>
          <p:nvPr/>
        </p:nvCxnSpPr>
        <p:spPr>
          <a:xfrm flipH="1">
            <a:off x="4814430" y="1783726"/>
            <a:ext cx="1115400" cy="110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44"/>
          <p:cNvCxnSpPr/>
          <p:nvPr/>
        </p:nvCxnSpPr>
        <p:spPr>
          <a:xfrm>
            <a:off x="3255843" y="1791354"/>
            <a:ext cx="1169100" cy="6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4"/>
          <p:cNvCxnSpPr/>
          <p:nvPr/>
        </p:nvCxnSpPr>
        <p:spPr>
          <a:xfrm rot="-5400000">
            <a:off x="3044391" y="3394978"/>
            <a:ext cx="1061400" cy="789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3" name="Google Shape;1223;p44"/>
          <p:cNvSpPr/>
          <p:nvPr/>
        </p:nvSpPr>
        <p:spPr>
          <a:xfrm>
            <a:off x="2557137" y="3876301"/>
            <a:ext cx="701929" cy="701931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26" y="1"/>
                  <a:pt x="0" y="2127"/>
                  <a:pt x="0" y="4751"/>
                </a:cubicBezTo>
                <a:cubicBezTo>
                  <a:pt x="0" y="7373"/>
                  <a:pt x="2126" y="9499"/>
                  <a:pt x="4749" y="9499"/>
                </a:cubicBezTo>
                <a:cubicBezTo>
                  <a:pt x="7373" y="9499"/>
                  <a:pt x="9499" y="7373"/>
                  <a:pt x="9499" y="4751"/>
                </a:cubicBezTo>
                <a:cubicBezTo>
                  <a:pt x="9499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4" name="Google Shape;1224;p44"/>
          <p:cNvSpPr/>
          <p:nvPr/>
        </p:nvSpPr>
        <p:spPr>
          <a:xfrm>
            <a:off x="6076938" y="4034911"/>
            <a:ext cx="366995" cy="366982"/>
          </a:xfrm>
          <a:custGeom>
            <a:avLst/>
            <a:gdLst/>
            <a:ahLst/>
            <a:cxnLst/>
            <a:rect l="l" t="t" r="r" b="b"/>
            <a:pathLst>
              <a:path w="5496" h="5496" extrusionOk="0">
                <a:moveTo>
                  <a:pt x="2047" y="316"/>
                </a:moveTo>
                <a:lnTo>
                  <a:pt x="2047" y="316"/>
                </a:lnTo>
                <a:cubicBezTo>
                  <a:pt x="1820" y="538"/>
                  <a:pt x="1629" y="866"/>
                  <a:pt x="1496" y="1270"/>
                </a:cubicBezTo>
                <a:cubicBezTo>
                  <a:pt x="1230" y="1177"/>
                  <a:pt x="1027" y="1075"/>
                  <a:pt x="910" y="1012"/>
                </a:cubicBezTo>
                <a:cubicBezTo>
                  <a:pt x="1217" y="688"/>
                  <a:pt x="1607" y="445"/>
                  <a:pt x="2047" y="316"/>
                </a:cubicBezTo>
                <a:close/>
                <a:moveTo>
                  <a:pt x="3450" y="316"/>
                </a:moveTo>
                <a:lnTo>
                  <a:pt x="3450" y="316"/>
                </a:lnTo>
                <a:cubicBezTo>
                  <a:pt x="3866" y="440"/>
                  <a:pt x="4239" y="662"/>
                  <a:pt x="4542" y="964"/>
                </a:cubicBezTo>
                <a:cubicBezTo>
                  <a:pt x="4364" y="1092"/>
                  <a:pt x="4182" y="1190"/>
                  <a:pt x="4000" y="1270"/>
                </a:cubicBezTo>
                <a:cubicBezTo>
                  <a:pt x="3862" y="866"/>
                  <a:pt x="3676" y="538"/>
                  <a:pt x="3450" y="316"/>
                </a:cubicBezTo>
                <a:close/>
                <a:moveTo>
                  <a:pt x="2637" y="227"/>
                </a:moveTo>
                <a:lnTo>
                  <a:pt x="2637" y="1505"/>
                </a:lnTo>
                <a:cubicBezTo>
                  <a:pt x="2295" y="1487"/>
                  <a:pt x="1980" y="1421"/>
                  <a:pt x="1709" y="1341"/>
                </a:cubicBezTo>
                <a:cubicBezTo>
                  <a:pt x="1918" y="725"/>
                  <a:pt x="2256" y="299"/>
                  <a:pt x="2637" y="227"/>
                </a:cubicBezTo>
                <a:close/>
                <a:moveTo>
                  <a:pt x="2859" y="227"/>
                </a:moveTo>
                <a:cubicBezTo>
                  <a:pt x="3241" y="299"/>
                  <a:pt x="3583" y="733"/>
                  <a:pt x="3791" y="1350"/>
                </a:cubicBezTo>
                <a:cubicBezTo>
                  <a:pt x="3471" y="1456"/>
                  <a:pt x="3157" y="1505"/>
                  <a:pt x="2859" y="1510"/>
                </a:cubicBezTo>
                <a:lnTo>
                  <a:pt x="2859" y="227"/>
                </a:lnTo>
                <a:close/>
                <a:moveTo>
                  <a:pt x="765" y="1182"/>
                </a:moveTo>
                <a:cubicBezTo>
                  <a:pt x="884" y="1248"/>
                  <a:pt x="1115" y="1368"/>
                  <a:pt x="1435" y="1479"/>
                </a:cubicBezTo>
                <a:cubicBezTo>
                  <a:pt x="1337" y="1825"/>
                  <a:pt x="1279" y="2220"/>
                  <a:pt x="1270" y="2637"/>
                </a:cubicBezTo>
                <a:lnTo>
                  <a:pt x="222" y="2637"/>
                </a:lnTo>
                <a:cubicBezTo>
                  <a:pt x="245" y="2091"/>
                  <a:pt x="445" y="1585"/>
                  <a:pt x="765" y="1182"/>
                </a:cubicBezTo>
                <a:close/>
                <a:moveTo>
                  <a:pt x="1643" y="1545"/>
                </a:moveTo>
                <a:cubicBezTo>
                  <a:pt x="1936" y="1634"/>
                  <a:pt x="2273" y="1705"/>
                  <a:pt x="2637" y="1723"/>
                </a:cubicBezTo>
                <a:lnTo>
                  <a:pt x="2637" y="2637"/>
                </a:lnTo>
                <a:lnTo>
                  <a:pt x="1492" y="2637"/>
                </a:lnTo>
                <a:cubicBezTo>
                  <a:pt x="1501" y="2247"/>
                  <a:pt x="1554" y="1878"/>
                  <a:pt x="1643" y="1545"/>
                </a:cubicBezTo>
                <a:close/>
                <a:moveTo>
                  <a:pt x="3854" y="1559"/>
                </a:moveTo>
                <a:cubicBezTo>
                  <a:pt x="3942" y="1887"/>
                  <a:pt x="3995" y="2251"/>
                  <a:pt x="4004" y="2637"/>
                </a:cubicBezTo>
                <a:lnTo>
                  <a:pt x="2859" y="2637"/>
                </a:lnTo>
                <a:lnTo>
                  <a:pt x="2859" y="1727"/>
                </a:lnTo>
                <a:cubicBezTo>
                  <a:pt x="3178" y="1723"/>
                  <a:pt x="3516" y="1674"/>
                  <a:pt x="3854" y="1559"/>
                </a:cubicBezTo>
                <a:close/>
                <a:moveTo>
                  <a:pt x="4688" y="1128"/>
                </a:moveTo>
                <a:cubicBezTo>
                  <a:pt x="5034" y="1541"/>
                  <a:pt x="5251" y="2065"/>
                  <a:pt x="5274" y="2637"/>
                </a:cubicBezTo>
                <a:lnTo>
                  <a:pt x="4226" y="2637"/>
                </a:lnTo>
                <a:cubicBezTo>
                  <a:pt x="4217" y="2220"/>
                  <a:pt x="4159" y="1825"/>
                  <a:pt x="4062" y="1479"/>
                </a:cubicBezTo>
                <a:cubicBezTo>
                  <a:pt x="4275" y="1390"/>
                  <a:pt x="4483" y="1274"/>
                  <a:pt x="4688" y="1128"/>
                </a:cubicBezTo>
                <a:close/>
                <a:moveTo>
                  <a:pt x="2637" y="2855"/>
                </a:moveTo>
                <a:lnTo>
                  <a:pt x="2637" y="3587"/>
                </a:lnTo>
                <a:cubicBezTo>
                  <a:pt x="2608" y="3586"/>
                  <a:pt x="2579" y="3586"/>
                  <a:pt x="2550" y="3586"/>
                </a:cubicBezTo>
                <a:cubicBezTo>
                  <a:pt x="2243" y="3586"/>
                  <a:pt x="1918" y="3627"/>
                  <a:pt x="1590" y="3729"/>
                </a:cubicBezTo>
                <a:cubicBezTo>
                  <a:pt x="1533" y="3458"/>
                  <a:pt x="1496" y="3161"/>
                  <a:pt x="1492" y="2855"/>
                </a:cubicBezTo>
                <a:close/>
                <a:moveTo>
                  <a:pt x="4004" y="2855"/>
                </a:moveTo>
                <a:cubicBezTo>
                  <a:pt x="4000" y="3196"/>
                  <a:pt x="3956" y="3525"/>
                  <a:pt x="3885" y="3818"/>
                </a:cubicBezTo>
                <a:cubicBezTo>
                  <a:pt x="3596" y="3720"/>
                  <a:pt x="3245" y="3632"/>
                  <a:pt x="2859" y="3601"/>
                </a:cubicBezTo>
                <a:lnTo>
                  <a:pt x="2859" y="2855"/>
                </a:lnTo>
                <a:close/>
                <a:moveTo>
                  <a:pt x="1270" y="2855"/>
                </a:moveTo>
                <a:cubicBezTo>
                  <a:pt x="1279" y="3192"/>
                  <a:pt x="1314" y="3507"/>
                  <a:pt x="1381" y="3800"/>
                </a:cubicBezTo>
                <a:cubicBezTo>
                  <a:pt x="1142" y="3894"/>
                  <a:pt x="906" y="4017"/>
                  <a:pt x="675" y="4187"/>
                </a:cubicBezTo>
                <a:lnTo>
                  <a:pt x="671" y="4187"/>
                </a:lnTo>
                <a:cubicBezTo>
                  <a:pt x="404" y="3804"/>
                  <a:pt x="245" y="3351"/>
                  <a:pt x="222" y="2855"/>
                </a:cubicBezTo>
                <a:close/>
                <a:moveTo>
                  <a:pt x="5274" y="2855"/>
                </a:moveTo>
                <a:cubicBezTo>
                  <a:pt x="5251" y="3414"/>
                  <a:pt x="5048" y="3925"/>
                  <a:pt x="4714" y="4333"/>
                </a:cubicBezTo>
                <a:cubicBezTo>
                  <a:pt x="4749" y="4279"/>
                  <a:pt x="4732" y="4213"/>
                  <a:pt x="4683" y="4181"/>
                </a:cubicBezTo>
                <a:cubicBezTo>
                  <a:pt x="4675" y="4177"/>
                  <a:pt x="4452" y="4040"/>
                  <a:pt x="4093" y="3898"/>
                </a:cubicBezTo>
                <a:cubicBezTo>
                  <a:pt x="4173" y="3578"/>
                  <a:pt x="4217" y="3228"/>
                  <a:pt x="4226" y="2855"/>
                </a:cubicBezTo>
                <a:close/>
                <a:moveTo>
                  <a:pt x="1435" y="4017"/>
                </a:moveTo>
                <a:cubicBezTo>
                  <a:pt x="1568" y="4510"/>
                  <a:pt x="1785" y="4918"/>
                  <a:pt x="2047" y="5176"/>
                </a:cubicBezTo>
                <a:cubicBezTo>
                  <a:pt x="1554" y="5033"/>
                  <a:pt x="1123" y="4746"/>
                  <a:pt x="804" y="4359"/>
                </a:cubicBezTo>
                <a:cubicBezTo>
                  <a:pt x="1008" y="4213"/>
                  <a:pt x="1221" y="4101"/>
                  <a:pt x="1435" y="4017"/>
                </a:cubicBezTo>
                <a:close/>
                <a:moveTo>
                  <a:pt x="4036" y="4111"/>
                </a:moveTo>
                <a:cubicBezTo>
                  <a:pt x="4360" y="4240"/>
                  <a:pt x="4559" y="4363"/>
                  <a:pt x="4563" y="4368"/>
                </a:cubicBezTo>
                <a:cubicBezTo>
                  <a:pt x="4581" y="4379"/>
                  <a:pt x="4601" y="4384"/>
                  <a:pt x="4620" y="4384"/>
                </a:cubicBezTo>
                <a:cubicBezTo>
                  <a:pt x="4650" y="4384"/>
                  <a:pt x="4678" y="4372"/>
                  <a:pt x="4699" y="4352"/>
                </a:cubicBezTo>
                <a:lnTo>
                  <a:pt x="4699" y="4352"/>
                </a:lnTo>
                <a:cubicBezTo>
                  <a:pt x="4380" y="4742"/>
                  <a:pt x="3942" y="5032"/>
                  <a:pt x="3450" y="5176"/>
                </a:cubicBezTo>
                <a:cubicBezTo>
                  <a:pt x="3698" y="4932"/>
                  <a:pt x="3903" y="4564"/>
                  <a:pt x="4036" y="4111"/>
                </a:cubicBezTo>
                <a:close/>
                <a:moveTo>
                  <a:pt x="2587" y="3804"/>
                </a:moveTo>
                <a:cubicBezTo>
                  <a:pt x="2604" y="3804"/>
                  <a:pt x="2620" y="3804"/>
                  <a:pt x="2637" y="3804"/>
                </a:cubicBezTo>
                <a:lnTo>
                  <a:pt x="2637" y="5265"/>
                </a:lnTo>
                <a:cubicBezTo>
                  <a:pt x="2215" y="5189"/>
                  <a:pt x="1843" y="4666"/>
                  <a:pt x="1643" y="3942"/>
                </a:cubicBezTo>
                <a:cubicBezTo>
                  <a:pt x="1967" y="3841"/>
                  <a:pt x="2286" y="3804"/>
                  <a:pt x="2587" y="3804"/>
                </a:cubicBezTo>
                <a:close/>
                <a:moveTo>
                  <a:pt x="2859" y="3818"/>
                </a:moveTo>
                <a:cubicBezTo>
                  <a:pt x="3223" y="3853"/>
                  <a:pt x="3556" y="3937"/>
                  <a:pt x="3827" y="4031"/>
                </a:cubicBezTo>
                <a:cubicBezTo>
                  <a:pt x="3622" y="4710"/>
                  <a:pt x="3264" y="5189"/>
                  <a:pt x="2859" y="5265"/>
                </a:cubicBezTo>
                <a:lnTo>
                  <a:pt x="2859" y="3818"/>
                </a:lnTo>
                <a:close/>
                <a:moveTo>
                  <a:pt x="2748" y="0"/>
                </a:moveTo>
                <a:cubicBezTo>
                  <a:pt x="1905" y="0"/>
                  <a:pt x="1150" y="383"/>
                  <a:pt x="644" y="981"/>
                </a:cubicBezTo>
                <a:cubicBezTo>
                  <a:pt x="245" y="1461"/>
                  <a:pt x="1" y="2073"/>
                  <a:pt x="1" y="2749"/>
                </a:cubicBezTo>
                <a:cubicBezTo>
                  <a:pt x="1" y="4261"/>
                  <a:pt x="1234" y="5496"/>
                  <a:pt x="2748" y="5496"/>
                </a:cubicBezTo>
                <a:cubicBezTo>
                  <a:pt x="4262" y="5496"/>
                  <a:pt x="5495" y="4261"/>
                  <a:pt x="5495" y="2749"/>
                </a:cubicBezTo>
                <a:cubicBezTo>
                  <a:pt x="5495" y="1231"/>
                  <a:pt x="4262" y="0"/>
                  <a:pt x="274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5" name="Google Shape;1225;p44"/>
          <p:cNvSpPr/>
          <p:nvPr/>
        </p:nvSpPr>
        <p:spPr>
          <a:xfrm>
            <a:off x="5909472" y="1408070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6" name="Google Shape;1226;p44"/>
          <p:cNvSpPr/>
          <p:nvPr/>
        </p:nvSpPr>
        <p:spPr>
          <a:xfrm>
            <a:off x="6090318" y="1588273"/>
            <a:ext cx="340240" cy="333999"/>
          </a:xfrm>
          <a:custGeom>
            <a:avLst/>
            <a:gdLst/>
            <a:ahLst/>
            <a:cxnLst/>
            <a:rect l="l" t="t" r="r" b="b"/>
            <a:pathLst>
              <a:path w="6379" h="6262" extrusionOk="0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227" name="Google Shape;1227;p44"/>
          <p:cNvGrpSpPr/>
          <p:nvPr/>
        </p:nvGrpSpPr>
        <p:grpSpPr>
          <a:xfrm>
            <a:off x="2799778" y="4020237"/>
            <a:ext cx="216646" cy="414040"/>
            <a:chOff x="2537588" y="3575379"/>
            <a:chExt cx="295561" cy="564856"/>
          </a:xfrm>
        </p:grpSpPr>
        <p:sp>
          <p:nvSpPr>
            <p:cNvPr id="1228" name="Google Shape;1228;p44"/>
            <p:cNvSpPr/>
            <p:nvPr/>
          </p:nvSpPr>
          <p:spPr>
            <a:xfrm>
              <a:off x="2616100" y="3575379"/>
              <a:ext cx="137667" cy="137667"/>
            </a:xfrm>
            <a:custGeom>
              <a:avLst/>
              <a:gdLst/>
              <a:ahLst/>
              <a:cxnLst/>
              <a:rect l="l" t="t" r="r" b="b"/>
              <a:pathLst>
                <a:path w="1892" h="1892" extrusionOk="0">
                  <a:moveTo>
                    <a:pt x="945" y="568"/>
                  </a:moveTo>
                  <a:cubicBezTo>
                    <a:pt x="1154" y="568"/>
                    <a:pt x="1322" y="737"/>
                    <a:pt x="1322" y="945"/>
                  </a:cubicBezTo>
                  <a:cubicBezTo>
                    <a:pt x="1322" y="1150"/>
                    <a:pt x="1154" y="1318"/>
                    <a:pt x="945" y="1318"/>
                  </a:cubicBezTo>
                  <a:cubicBezTo>
                    <a:pt x="736" y="1318"/>
                    <a:pt x="568" y="1150"/>
                    <a:pt x="568" y="945"/>
                  </a:cubicBezTo>
                  <a:cubicBezTo>
                    <a:pt x="568" y="737"/>
                    <a:pt x="736" y="568"/>
                    <a:pt x="945" y="568"/>
                  </a:cubicBezTo>
                  <a:close/>
                  <a:moveTo>
                    <a:pt x="945" y="0"/>
                  </a:moveTo>
                  <a:cubicBezTo>
                    <a:pt x="422" y="0"/>
                    <a:pt x="0" y="422"/>
                    <a:pt x="0" y="945"/>
                  </a:cubicBezTo>
                  <a:cubicBezTo>
                    <a:pt x="0" y="1465"/>
                    <a:pt x="422" y="1891"/>
                    <a:pt x="945" y="1891"/>
                  </a:cubicBezTo>
                  <a:cubicBezTo>
                    <a:pt x="1465" y="1891"/>
                    <a:pt x="1891" y="1465"/>
                    <a:pt x="1891" y="945"/>
                  </a:cubicBezTo>
                  <a:cubicBezTo>
                    <a:pt x="1891" y="422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537588" y="3656291"/>
              <a:ext cx="295561" cy="302474"/>
            </a:xfrm>
            <a:custGeom>
              <a:avLst/>
              <a:gdLst/>
              <a:ahLst/>
              <a:cxnLst/>
              <a:rect l="l" t="t" r="r" b="b"/>
              <a:pathLst>
                <a:path w="4062" h="4157" extrusionOk="0">
                  <a:moveTo>
                    <a:pt x="2060" y="1631"/>
                  </a:moveTo>
                  <a:lnTo>
                    <a:pt x="1336" y="2385"/>
                  </a:lnTo>
                  <a:lnTo>
                    <a:pt x="1336" y="1986"/>
                  </a:lnTo>
                  <a:cubicBezTo>
                    <a:pt x="1336" y="1791"/>
                    <a:pt x="1496" y="1631"/>
                    <a:pt x="1692" y="1631"/>
                  </a:cubicBezTo>
                  <a:close/>
                  <a:moveTo>
                    <a:pt x="2673" y="1813"/>
                  </a:moveTo>
                  <a:cubicBezTo>
                    <a:pt x="2700" y="1867"/>
                    <a:pt x="2717" y="1924"/>
                    <a:pt x="2717" y="1986"/>
                  </a:cubicBezTo>
                  <a:lnTo>
                    <a:pt x="2717" y="3584"/>
                  </a:lnTo>
                  <a:lnTo>
                    <a:pt x="1336" y="3584"/>
                  </a:lnTo>
                  <a:lnTo>
                    <a:pt x="1336" y="3207"/>
                  </a:lnTo>
                  <a:lnTo>
                    <a:pt x="2673" y="1813"/>
                  </a:lnTo>
                  <a:close/>
                  <a:moveTo>
                    <a:pt x="3747" y="1"/>
                  </a:moveTo>
                  <a:cubicBezTo>
                    <a:pt x="3672" y="1"/>
                    <a:pt x="3597" y="30"/>
                    <a:pt x="3542" y="87"/>
                  </a:cubicBezTo>
                  <a:lnTo>
                    <a:pt x="2583" y="1090"/>
                  </a:lnTo>
                  <a:cubicBezTo>
                    <a:pt x="2513" y="1072"/>
                    <a:pt x="2438" y="1058"/>
                    <a:pt x="2362" y="1058"/>
                  </a:cubicBezTo>
                  <a:lnTo>
                    <a:pt x="1692" y="1058"/>
                  </a:lnTo>
                  <a:cubicBezTo>
                    <a:pt x="1182" y="1058"/>
                    <a:pt x="768" y="1476"/>
                    <a:pt x="768" y="1986"/>
                  </a:cubicBezTo>
                  <a:lnTo>
                    <a:pt x="768" y="2981"/>
                  </a:lnTo>
                  <a:lnTo>
                    <a:pt x="103" y="3673"/>
                  </a:lnTo>
                  <a:cubicBezTo>
                    <a:pt x="23" y="3757"/>
                    <a:pt x="0" y="3877"/>
                    <a:pt x="45" y="3983"/>
                  </a:cubicBezTo>
                  <a:cubicBezTo>
                    <a:pt x="90" y="4086"/>
                    <a:pt x="191" y="4157"/>
                    <a:pt x="307" y="4157"/>
                  </a:cubicBezTo>
                  <a:lnTo>
                    <a:pt x="3747" y="4157"/>
                  </a:lnTo>
                  <a:cubicBezTo>
                    <a:pt x="3902" y="4157"/>
                    <a:pt x="4031" y="4028"/>
                    <a:pt x="4031" y="3872"/>
                  </a:cubicBezTo>
                  <a:cubicBezTo>
                    <a:pt x="4031" y="3713"/>
                    <a:pt x="3902" y="3584"/>
                    <a:pt x="3747" y="3584"/>
                  </a:cubicBezTo>
                  <a:lnTo>
                    <a:pt x="3285" y="3584"/>
                  </a:lnTo>
                  <a:lnTo>
                    <a:pt x="3285" y="1986"/>
                  </a:lnTo>
                  <a:cubicBezTo>
                    <a:pt x="3285" y="1760"/>
                    <a:pt x="3206" y="1556"/>
                    <a:pt x="3072" y="1396"/>
                  </a:cubicBezTo>
                  <a:lnTo>
                    <a:pt x="3951" y="482"/>
                  </a:lnTo>
                  <a:cubicBezTo>
                    <a:pt x="4062" y="366"/>
                    <a:pt x="4058" y="189"/>
                    <a:pt x="3942" y="78"/>
                  </a:cubicBezTo>
                  <a:cubicBezTo>
                    <a:pt x="3888" y="26"/>
                    <a:pt x="3817" y="1"/>
                    <a:pt x="3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2576007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9" y="0"/>
                  </a:moveTo>
                  <a:cubicBezTo>
                    <a:pt x="130" y="0"/>
                    <a:pt x="1" y="129"/>
                    <a:pt x="1" y="285"/>
                  </a:cubicBezTo>
                  <a:lnTo>
                    <a:pt x="1" y="1860"/>
                  </a:lnTo>
                  <a:cubicBezTo>
                    <a:pt x="1" y="2016"/>
                    <a:pt x="130" y="2144"/>
                    <a:pt x="289" y="2144"/>
                  </a:cubicBezTo>
                  <a:cubicBezTo>
                    <a:pt x="445" y="2144"/>
                    <a:pt x="574" y="2016"/>
                    <a:pt x="574" y="1860"/>
                  </a:cubicBezTo>
                  <a:lnTo>
                    <a:pt x="574" y="285"/>
                  </a:lnTo>
                  <a:cubicBezTo>
                    <a:pt x="574" y="129"/>
                    <a:pt x="445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752385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4" y="0"/>
                  </a:moveTo>
                  <a:cubicBezTo>
                    <a:pt x="129" y="0"/>
                    <a:pt x="0" y="129"/>
                    <a:pt x="0" y="285"/>
                  </a:cubicBezTo>
                  <a:lnTo>
                    <a:pt x="0" y="1860"/>
                  </a:lnTo>
                  <a:cubicBezTo>
                    <a:pt x="0" y="2016"/>
                    <a:pt x="129" y="2144"/>
                    <a:pt x="284" y="2144"/>
                  </a:cubicBezTo>
                  <a:cubicBezTo>
                    <a:pt x="444" y="2144"/>
                    <a:pt x="573" y="2016"/>
                    <a:pt x="573" y="1860"/>
                  </a:cubicBezTo>
                  <a:lnTo>
                    <a:pt x="573" y="285"/>
                  </a:lnTo>
                  <a:cubicBezTo>
                    <a:pt x="573" y="129"/>
                    <a:pt x="444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1232" name="Google Shape;1232;p44"/>
          <p:cNvGrpSpPr/>
          <p:nvPr/>
        </p:nvGrpSpPr>
        <p:grpSpPr>
          <a:xfrm>
            <a:off x="2724594" y="1586600"/>
            <a:ext cx="367001" cy="337344"/>
            <a:chOff x="787849" y="2877513"/>
            <a:chExt cx="500683" cy="460224"/>
          </a:xfrm>
        </p:grpSpPr>
        <p:sp>
          <p:nvSpPr>
            <p:cNvPr id="1233" name="Google Shape;1233;p44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0" name="Google Shape;696;p35"/>
          <p:cNvGrpSpPr/>
          <p:nvPr/>
        </p:nvGrpSpPr>
        <p:grpSpPr>
          <a:xfrm>
            <a:off x="3902035" y="165442"/>
            <a:ext cx="1367031" cy="807304"/>
            <a:chOff x="1506675" y="1426838"/>
            <a:chExt cx="1097400" cy="644400"/>
          </a:xfrm>
        </p:grpSpPr>
        <p:sp>
          <p:nvSpPr>
            <p:cNvPr id="61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2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63" name="Google Shape;699;p35"/>
          <p:cNvSpPr txBox="1">
            <a:spLocks/>
          </p:cNvSpPr>
          <p:nvPr/>
        </p:nvSpPr>
        <p:spPr>
          <a:xfrm>
            <a:off x="3989925" y="221100"/>
            <a:ext cx="1194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</a:t>
            </a:r>
            <a:endParaRPr lang="en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4" name="Google Shape;707;p35"/>
          <p:cNvSpPr txBox="1">
            <a:spLocks/>
          </p:cNvSpPr>
          <p:nvPr/>
        </p:nvSpPr>
        <p:spPr>
          <a:xfrm>
            <a:off x="3551350" y="1158824"/>
            <a:ext cx="2068400" cy="62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ko-KR" altLang="en-US" sz="28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시연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97612" y="2614698"/>
            <a:ext cx="3332426" cy="2301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14379" y="1862381"/>
            <a:ext cx="1098891" cy="40458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기본 화면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V="1">
            <a:off x="1963825" y="2266962"/>
            <a:ext cx="3236" cy="347736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81600" y="85815"/>
            <a:ext cx="3474720" cy="48138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84459" y="2258969"/>
            <a:ext cx="1098891" cy="49185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버튼 클릭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2" name="직선 화살표 연결선 51"/>
          <p:cNvCxnSpPr>
            <a:stCxn id="50" idx="1"/>
            <a:endCxn id="51" idx="3"/>
          </p:cNvCxnSpPr>
          <p:nvPr/>
        </p:nvCxnSpPr>
        <p:spPr>
          <a:xfrm flipH="1">
            <a:off x="4883350" y="2492738"/>
            <a:ext cx="298250" cy="12157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8" y="2638017"/>
            <a:ext cx="3292778" cy="2236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81" y="120856"/>
            <a:ext cx="3425363" cy="2315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78" y="2554756"/>
            <a:ext cx="3430456" cy="23193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6" y="725427"/>
            <a:ext cx="2687199" cy="9808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7206" y="725427"/>
            <a:ext cx="2687199" cy="980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2876" y="725427"/>
            <a:ext cx="1938969" cy="93579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Cars.xml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파일이 없을 시 알림을 띄우고 해당 파일을 만들고 프로그램 실행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2804405" y="1215841"/>
            <a:ext cx="308472" cy="1788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사용자 지정 1">
      <a:majorFont>
        <a:latin typeface="Arial"/>
        <a:ea typeface="HY동녘M"/>
        <a:cs typeface=""/>
      </a:majorFont>
      <a:minorFont>
        <a:latin typeface="Arial"/>
        <a:ea typeface="HY동녘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162</Words>
  <Application>Microsoft Office PowerPoint</Application>
  <PresentationFormat>화면 슬라이드 쇼(16:9)</PresentationFormat>
  <Paragraphs>67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KBIZ한마음고딕 B</vt:lpstr>
      <vt:lpstr>Ubuntu</vt:lpstr>
      <vt:lpstr>Arial</vt:lpstr>
      <vt:lpstr>Krona One</vt:lpstr>
      <vt:lpstr>HY동녘M</vt:lpstr>
      <vt:lpstr>Driving Center Company Profile by Slidesgo</vt:lpstr>
      <vt:lpstr>주차관리 프로그램</vt:lpstr>
      <vt:lpstr>목차</vt:lpstr>
      <vt:lpstr>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위의 xml 파일 형식으로 된 주차관리 프로그램을 MsSQL을 이용하여 DB연동한 프로그램을 제작했습니다. 프로그램 기능면에서는 완벽히 동일합니다.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주차관리 프로그램_XML</dc:title>
  <dc:creator>KB</dc:creator>
  <cp:lastModifiedBy>KB</cp:lastModifiedBy>
  <cp:revision>31</cp:revision>
  <dcterms:modified xsi:type="dcterms:W3CDTF">2022-01-12T07:51:25Z</dcterms:modified>
</cp:coreProperties>
</file>