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8" r:id="rId2"/>
    <p:sldId id="290" r:id="rId3"/>
    <p:sldId id="289" r:id="rId4"/>
    <p:sldId id="312" r:id="rId5"/>
    <p:sldId id="313" r:id="rId6"/>
    <p:sldId id="291" r:id="rId7"/>
    <p:sldId id="308" r:id="rId8"/>
    <p:sldId id="310" r:id="rId9"/>
    <p:sldId id="309" r:id="rId10"/>
    <p:sldId id="298" r:id="rId11"/>
    <p:sldId id="280" r:id="rId12"/>
    <p:sldId id="286" r:id="rId13"/>
    <p:sldId id="299" r:id="rId14"/>
    <p:sldId id="311" r:id="rId15"/>
    <p:sldId id="297" r:id="rId16"/>
    <p:sldId id="300" r:id="rId17"/>
    <p:sldId id="301" r:id="rId18"/>
    <p:sldId id="306" r:id="rId19"/>
    <p:sldId id="302" r:id="rId20"/>
    <p:sldId id="304" r:id="rId21"/>
    <p:sldId id="305" r:id="rId22"/>
  </p:sldIdLst>
  <p:sldSz cx="12192000" cy="6858000"/>
  <p:notesSz cx="6858000" cy="9144000"/>
  <p:embeddedFontLst>
    <p:embeddedFont>
      <p:font typeface="배달의민족 한나체 Pro" panose="020B0600000101010101" pitchFamily="50" charset="-127"/>
      <p:regular r:id="rId23"/>
    </p:embeddedFont>
    <p:embeddedFont>
      <p:font typeface="Arial Black" panose="020B0A04020102020204" pitchFamily="34" charset="0"/>
      <p:bold r:id="rId24"/>
    </p:embeddedFont>
    <p:embeddedFont>
      <p:font typeface="Cavolini" panose="03000502040302020204" pitchFamily="66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배달의민족 도현" panose="020B0600000101010101" pitchFamily="50" charset="-127"/>
      <p:regular r:id="rId31"/>
    </p:embeddedFont>
    <p:embeddedFont>
      <p:font typeface="배달의민족 을지로체 TTF" panose="020B0600000101010101" pitchFamily="50" charset="-127"/>
      <p:regular r:id="rId32"/>
    </p:embeddedFont>
    <p:embeddedFont>
      <p:font typeface="배달의민족 주아" panose="02020603020101020101" pitchFamily="18" charset="-127"/>
      <p:regular r:id="rId33"/>
    </p:embeddedFont>
    <p:embeddedFont>
      <p:font typeface="한수원 한돋움 Bold" panose="020B0600000101010101" pitchFamily="50" charset="-127"/>
      <p:bold r:id="rId34"/>
    </p:embeddedFont>
    <p:embeddedFont>
      <p:font typeface="휴먼둥근헤드라인" panose="0203050400010101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경희" initials="이" lastIdx="2" clrIdx="0">
    <p:extLst>
      <p:ext uri="{19B8F6BF-5375-455C-9EA6-DF929625EA0E}">
        <p15:presenceInfo xmlns:p15="http://schemas.microsoft.com/office/powerpoint/2012/main" userId="S::1420046@std.kmcu.ac.kr::e44c945c-f6af-40f8-baa8-78079b4155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BC3F"/>
    <a:srgbClr val="4C456E"/>
    <a:srgbClr val="736AA2"/>
    <a:srgbClr val="18D2BA"/>
    <a:srgbClr val="606A8A"/>
    <a:srgbClr val="57607D"/>
    <a:srgbClr val="011923"/>
    <a:srgbClr val="363A3D"/>
    <a:srgbClr val="79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5T20:24:08.418" idx="2">
    <p:pos x="10" y="10"/>
    <p:text>연금 복권 로또 생성 코드 만들기
1. 1차 배열로 출력되는 코드를 생성한다.
2. 7개의 숫자가 출력되는 코드를 생성한다: (1~5)조, 각 자리 숫자는 0~9까지
3. 1의 생성에서 각 자리에 중복 번호를 86%의 확률로 생성하는 코드를 만든다(ex: 0 2 a 0 0 0에서 86%의 확률로 a가 2가 되도록 만듬) 
4. 1과 2의 조건을 포함하면서 각 자리의 수가 145, 379, 279, 028, 357, 678에 해당하면 출력되는 코드를 만든다.(연금복권 통계기준 각 자리의 수가 세 숫자에 해당할경우 당첨확률 30%이상)
5. 1,2,3에서 도출되는 경우 그 복권 번호가 당첨에 가장 근접한 번호 or 1,2,3에서 도출되지 않는 경우 다시 추첨을 진행하도록 코드를 생성.
6. 5의 결과 출력.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4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8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0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8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0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5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9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667657" y="3006770"/>
            <a:ext cx="10871199" cy="3851230"/>
            <a:chOff x="624115" y="3006770"/>
            <a:chExt cx="10871199" cy="3851230"/>
          </a:xfrm>
          <a:effectLst/>
        </p:grpSpPr>
        <p:sp>
          <p:nvSpPr>
            <p:cNvPr id="143" name="양쪽 모서리가 둥근 사각형 142"/>
            <p:cNvSpPr/>
            <p:nvPr/>
          </p:nvSpPr>
          <p:spPr>
            <a:xfrm>
              <a:off x="624115" y="3006770"/>
              <a:ext cx="10871199" cy="3851230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889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400629" y="3817900"/>
              <a:ext cx="9318171" cy="304009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>
              <a:off x="5912517" y="3272336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4145185" y="1874067"/>
            <a:ext cx="4029966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김지환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민경환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박재형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이경희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이상룡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3676782" y="4772520"/>
            <a:ext cx="513455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다가오는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 시대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317976" y="1463498"/>
            <a:ext cx="3858080" cy="362004"/>
          </a:xfrm>
          <a:prstGeom prst="roundRect">
            <a:avLst>
              <a:gd name="adj" fmla="val 0"/>
            </a:avLst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 Bold"/>
              </a:rPr>
              <a:t>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 Bold"/>
              </a:rPr>
              <a:t>언어를 활용한 연금복권 자동 번호 생성 코드 만들기</a:t>
            </a:r>
          </a:p>
        </p:txBody>
      </p:sp>
      <p:grpSp>
        <p:nvGrpSpPr>
          <p:cNvPr id="181" name="Group 20"/>
          <p:cNvGrpSpPr>
            <a:grpSpLocks noChangeAspect="1"/>
          </p:cNvGrpSpPr>
          <p:nvPr/>
        </p:nvGrpSpPr>
        <p:grpSpPr bwMode="auto">
          <a:xfrm>
            <a:off x="4403707" y="4044538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82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>
            <a:off x="5727801" y="5246382"/>
            <a:ext cx="516258" cy="46628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66183-19FE-427C-B298-61BC3065E10E}"/>
              </a:ext>
            </a:extLst>
          </p:cNvPr>
          <p:cNvSpPr/>
          <p:nvPr/>
        </p:nvSpPr>
        <p:spPr>
          <a:xfrm>
            <a:off x="2935155" y="5151273"/>
            <a:ext cx="6899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나는 연금복권으로 준비한다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85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6367" y="1899124"/>
            <a:ext cx="9368301" cy="698413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06" name="그룹 1006"/>
          <p:cNvGrpSpPr/>
          <p:nvPr/>
        </p:nvGrpSpPr>
        <p:grpSpPr>
          <a:xfrm>
            <a:off x="1319376" y="1845644"/>
            <a:ext cx="779231" cy="779231"/>
            <a:chOff x="2551347" y="3681684"/>
            <a:chExt cx="1168847" cy="1168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1347" y="3681684"/>
              <a:ext cx="1168847" cy="11688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4825" y="1932335"/>
            <a:ext cx="952381" cy="8444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26367" y="3844919"/>
            <a:ext cx="9368301" cy="698413"/>
            <a:chOff x="2861835" y="6680598"/>
            <a:chExt cx="14052451" cy="1047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1835" y="6680598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19376" y="3791440"/>
            <a:ext cx="779231" cy="779231"/>
            <a:chOff x="2551347" y="6600378"/>
            <a:chExt cx="1168847" cy="11688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1347" y="6600378"/>
              <a:ext cx="1168847" cy="116884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4824" y="3878131"/>
            <a:ext cx="984127" cy="84444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26367" y="4817817"/>
            <a:ext cx="9368301" cy="698413"/>
            <a:chOff x="2861835" y="8139945"/>
            <a:chExt cx="14052451" cy="104761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1835" y="813994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9376" y="4764337"/>
            <a:ext cx="779231" cy="779231"/>
            <a:chOff x="2551347" y="8059724"/>
            <a:chExt cx="1168847" cy="1168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1347" y="8059724"/>
              <a:ext cx="1168847" cy="116884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4824" y="4851029"/>
            <a:ext cx="984127" cy="84444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550277" y="3083872"/>
            <a:ext cx="531746" cy="274711"/>
            <a:chOff x="16397700" y="5539028"/>
            <a:chExt cx="797619" cy="41206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6397700" y="5539028"/>
              <a:ext cx="797619" cy="412066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4708" y="2214643"/>
            <a:ext cx="1903715" cy="24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2322" y="2061308"/>
            <a:ext cx="8476472" cy="62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r>
              <a:rPr lang="ko-KR" altLang="en-US" sz="16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난수를 랜덤에 의해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85%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확률로 당첨 번호 조합을 추출 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3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3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333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1522" y="3200831"/>
            <a:ext cx="1549313" cy="2519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26367" y="2872022"/>
            <a:ext cx="9368301" cy="698413"/>
            <a:chOff x="2861835" y="5221252"/>
            <a:chExt cx="14052451" cy="10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1835" y="5221252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9376" y="2818542"/>
            <a:ext cx="779231" cy="779231"/>
            <a:chOff x="2551347" y="5141031"/>
            <a:chExt cx="1168847" cy="11688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1347" y="5141031"/>
              <a:ext cx="1168847" cy="116884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4824" y="2905233"/>
            <a:ext cx="984127" cy="84444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19249" y="4149885"/>
            <a:ext cx="1302489" cy="25199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226878" y="3991540"/>
            <a:ext cx="8476472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실행으로 산출된 예상 번호와 </a:t>
            </a: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번호별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출력빈도 비교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3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3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333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1523" y="3186532"/>
            <a:ext cx="1549313" cy="2479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7205" y="5151373"/>
            <a:ext cx="1929501" cy="25199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255672" y="4956685"/>
            <a:ext cx="8476472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정보 제공 </a:t>
            </a: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번호별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출력빈도를 비교하여 </a:t>
            </a: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추첨될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확률이 높은 숫자 제공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3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3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333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8158" y="3038688"/>
            <a:ext cx="8476472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 구체화 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번호 출현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 별 출현 빈도수에 대한 확률 수치화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점수화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3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3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333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0534684-E1C4-40EE-B8AD-901D87B085F7}"/>
              </a:ext>
            </a:extLst>
          </p:cNvPr>
          <p:cNvGrpSpPr/>
          <p:nvPr/>
        </p:nvGrpSpPr>
        <p:grpSpPr>
          <a:xfrm>
            <a:off x="567967" y="913193"/>
            <a:ext cx="1151160" cy="184117"/>
            <a:chOff x="654146" y="996981"/>
            <a:chExt cx="1151160" cy="18411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20F227B-8CF0-477C-9F3D-2243D26355C0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A805E89-04C3-4D6C-9A67-F9ABD8E7CC3A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229F944-3932-460C-AE5A-0978BF1DFC75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4031F82-7139-4C34-B1E1-393C0DCBE3B5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1584FF4-E994-40E7-BD9D-CE31D5488D45}"/>
                </a:ext>
              </a:extLst>
            </p:cNvPr>
            <p:cNvSpPr/>
            <p:nvPr/>
          </p:nvSpPr>
          <p:spPr>
            <a:xfrm>
              <a:off x="654146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D92E53-7B4E-4C9A-A1DD-0B9FF24892C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F24EC4-3FC1-4643-A98E-ECBBFE89917E}"/>
              </a:ext>
            </a:extLst>
          </p:cNvPr>
          <p:cNvSpPr txBox="1"/>
          <p:nvPr/>
        </p:nvSpPr>
        <p:spPr>
          <a:xfrm>
            <a:off x="451654" y="398049"/>
            <a:ext cx="310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프로젝트 수행절차</a:t>
            </a:r>
          </a:p>
        </p:txBody>
      </p:sp>
    </p:spTree>
    <p:extLst>
      <p:ext uri="{BB962C8B-B14F-4D97-AF65-F5344CB8AC3E}">
        <p14:creationId xmlns:p14="http://schemas.microsoft.com/office/powerpoint/2010/main" val="302897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 124">
            <a:extLst>
              <a:ext uri="{FF2B5EF4-FFF2-40B4-BE49-F238E27FC236}">
                <a16:creationId xmlns:a16="http://schemas.microsoft.com/office/drawing/2014/main" id="{BE188E72-7651-41AE-BE36-0E2CA81189C8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8278" y="1650094"/>
            <a:ext cx="10398351" cy="4499428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3175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0628" y="2268312"/>
            <a:ext cx="9413649" cy="3262992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46650" y="3096532"/>
            <a:ext cx="7971408" cy="161426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35384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이번주 행운의 </a:t>
            </a:r>
            <a:r>
              <a:rPr lang="ko-KR" altLang="en-US" sz="4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주인공</a:t>
            </a:r>
            <a:r>
              <a:rPr lang="ko-KR" altLang="en-US" sz="4800" b="1" dirty="0">
                <a:solidFill>
                  <a:srgbClr val="35384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</a:t>
            </a:r>
            <a:r>
              <a:rPr lang="en-US" altLang="ko-KR" sz="4800" b="1" dirty="0">
                <a:solidFill>
                  <a:srgbClr val="35384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800" b="1" dirty="0">
              <a:solidFill>
                <a:srgbClr val="35384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265417" y="3102434"/>
            <a:ext cx="7971408" cy="1614261"/>
          </a:xfrm>
          <a:custGeom>
            <a:avLst/>
            <a:gdLst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667643 w 7971408"/>
              <a:gd name="connsiteY3" fmla="*/ 1173741 h 1614261"/>
              <a:gd name="connsiteX4" fmla="*/ 360105 w 7971408"/>
              <a:gd name="connsiteY4" fmla="*/ 1326559 h 1614261"/>
              <a:gd name="connsiteX5" fmla="*/ 613745 w 7971408"/>
              <a:gd name="connsiteY5" fmla="*/ 1288328 h 1614261"/>
              <a:gd name="connsiteX6" fmla="*/ 433791 w 7971408"/>
              <a:gd name="connsiteY6" fmla="*/ 1381303 h 1614261"/>
              <a:gd name="connsiteX7" fmla="*/ 1726241 w 7971408"/>
              <a:gd name="connsiteY7" fmla="*/ 1187960 h 1614261"/>
              <a:gd name="connsiteX8" fmla="*/ 1439309 w 7971408"/>
              <a:gd name="connsiteY8" fmla="*/ 1336206 h 1614261"/>
              <a:gd name="connsiteX9" fmla="*/ 1529785 w 7971408"/>
              <a:gd name="connsiteY9" fmla="*/ 1322672 h 1614261"/>
              <a:gd name="connsiteX10" fmla="*/ 1375553 w 7971408"/>
              <a:gd name="connsiteY10" fmla="*/ 1412056 h 1614261"/>
              <a:gd name="connsiteX11" fmla="*/ 1944980 w 7971408"/>
              <a:gd name="connsiteY11" fmla="*/ 1288498 h 1614261"/>
              <a:gd name="connsiteX12" fmla="*/ 2503744 w 7971408"/>
              <a:gd name="connsiteY12" fmla="*/ 1201951 h 1614261"/>
              <a:gd name="connsiteX13" fmla="*/ 1792301 w 7971408"/>
              <a:gd name="connsiteY13" fmla="*/ 1614261 h 1614261"/>
              <a:gd name="connsiteX14" fmla="*/ 0 w 7971408"/>
              <a:gd name="connsiteY14" fmla="*/ 1614261 h 1614261"/>
              <a:gd name="connsiteX15" fmla="*/ 0 w 7971408"/>
              <a:gd name="connsiteY15" fmla="*/ 1274374 h 1614261"/>
              <a:gd name="connsiteX16" fmla="*/ 399797 w 7971408"/>
              <a:gd name="connsiteY16" fmla="*/ 852284 h 1614261"/>
              <a:gd name="connsiteX17" fmla="*/ 0 w 7971408"/>
              <a:gd name="connsiteY17" fmla="*/ 1050945 h 1614261"/>
              <a:gd name="connsiteX18" fmla="*/ 0 w 7971408"/>
              <a:gd name="connsiteY18" fmla="*/ 912545 h 1614261"/>
              <a:gd name="connsiteX19" fmla="*/ 4881103 w 7971408"/>
              <a:gd name="connsiteY19" fmla="*/ 744655 h 1614261"/>
              <a:gd name="connsiteX20" fmla="*/ 4837702 w 7971408"/>
              <a:gd name="connsiteY20" fmla="*/ 769142 h 1614261"/>
              <a:gd name="connsiteX21" fmla="*/ 4804964 w 7971408"/>
              <a:gd name="connsiteY21" fmla="*/ 761088 h 1614261"/>
              <a:gd name="connsiteX22" fmla="*/ 5403244 w 7971408"/>
              <a:gd name="connsiteY22" fmla="*/ 0 h 1614261"/>
              <a:gd name="connsiteX23" fmla="*/ 7971408 w 7971408"/>
              <a:gd name="connsiteY23" fmla="*/ 0 h 1614261"/>
              <a:gd name="connsiteX24" fmla="*/ 7971408 w 7971408"/>
              <a:gd name="connsiteY24" fmla="*/ 1614261 h 1614261"/>
              <a:gd name="connsiteX25" fmla="*/ 2935901 w 7971408"/>
              <a:gd name="connsiteY25" fmla="*/ 1614261 h 1614261"/>
              <a:gd name="connsiteX26" fmla="*/ 4118817 w 7971408"/>
              <a:gd name="connsiteY26" fmla="*/ 1358958 h 1614261"/>
              <a:gd name="connsiteX27" fmla="*/ 3724902 w 7971408"/>
              <a:gd name="connsiteY27" fmla="*/ 1581214 h 1614261"/>
              <a:gd name="connsiteX28" fmla="*/ 6056376 w 7971408"/>
              <a:gd name="connsiteY28" fmla="*/ 1065378 h 1614261"/>
              <a:gd name="connsiteX29" fmla="*/ 4803881 w 7971408"/>
              <a:gd name="connsiteY29" fmla="*/ 1095163 h 1614261"/>
              <a:gd name="connsiteX30" fmla="*/ 4646670 w 7971408"/>
              <a:gd name="connsiteY30" fmla="*/ 1056484 h 1614261"/>
              <a:gd name="connsiteX31" fmla="*/ 4772740 w 7971408"/>
              <a:gd name="connsiteY31" fmla="*/ 982355 h 1614261"/>
              <a:gd name="connsiteX32" fmla="*/ 5842298 w 7971408"/>
              <a:gd name="connsiteY32" fmla="*/ 745717 h 1614261"/>
              <a:gd name="connsiteX33" fmla="*/ 5444146 w 7971408"/>
              <a:gd name="connsiteY33" fmla="*/ 755186 h 1614261"/>
              <a:gd name="connsiteX34" fmla="*/ 6818662 w 7971408"/>
              <a:gd name="connsiteY34" fmla="*/ 451075 h 1614261"/>
              <a:gd name="connsiteX35" fmla="*/ 5333776 w 7971408"/>
              <a:gd name="connsiteY35" fmla="*/ 486387 h 1614261"/>
              <a:gd name="connsiteX36" fmla="*/ 5535026 w 7971408"/>
              <a:gd name="connsiteY36" fmla="*/ 368052 h 1614261"/>
              <a:gd name="connsiteX37" fmla="*/ 6604583 w 7971408"/>
              <a:gd name="connsiteY37" fmla="*/ 131414 h 1614261"/>
              <a:gd name="connsiteX38" fmla="*/ 5119698 w 7971408"/>
              <a:gd name="connsiteY38" fmla="*/ 166726 h 1614261"/>
              <a:gd name="connsiteX39" fmla="*/ 4480974 w 7971408"/>
              <a:gd name="connsiteY39" fmla="*/ 0 h 1614261"/>
              <a:gd name="connsiteX40" fmla="*/ 5251710 w 7971408"/>
              <a:gd name="connsiteY40" fmla="*/ 0 h 1614261"/>
              <a:gd name="connsiteX41" fmla="*/ 4281213 w 7971408"/>
              <a:gd name="connsiteY41" fmla="*/ 110870 h 1614261"/>
              <a:gd name="connsiteX42" fmla="*/ 2790975 w 7971408"/>
              <a:gd name="connsiteY42" fmla="*/ 0 h 1614261"/>
              <a:gd name="connsiteX43" fmla="*/ 3514363 w 7971408"/>
              <a:gd name="connsiteY43" fmla="*/ 0 h 1614261"/>
              <a:gd name="connsiteX44" fmla="*/ 3108532 w 7971408"/>
              <a:gd name="connsiteY44" fmla="*/ 235196 h 1614261"/>
              <a:gd name="connsiteX45" fmla="*/ 2782846 w 7971408"/>
              <a:gd name="connsiteY45" fmla="*/ 185551 h 1614261"/>
              <a:gd name="connsiteX46" fmla="*/ 3142202 w 7971408"/>
              <a:gd name="connsiteY46" fmla="*/ 96974 h 1614261"/>
              <a:gd name="connsiteX47" fmla="*/ 0 w 7971408"/>
              <a:gd name="connsiteY47" fmla="*/ 0 h 1614261"/>
              <a:gd name="connsiteX48" fmla="*/ 1612463 w 7971408"/>
              <a:gd name="connsiteY48" fmla="*/ 0 h 1614261"/>
              <a:gd name="connsiteX49" fmla="*/ 534390 w 7971408"/>
              <a:gd name="connsiteY49" fmla="*/ 287049 h 1614261"/>
              <a:gd name="connsiteX50" fmla="*/ 661430 w 7971408"/>
              <a:gd name="connsiteY50" fmla="*/ 293578 h 1614261"/>
              <a:gd name="connsiteX51" fmla="*/ 0 w 7971408"/>
              <a:gd name="connsiteY51" fmla="*/ 622246 h 161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971408" h="1614261">
                <a:moveTo>
                  <a:pt x="3121585" y="1399304"/>
                </a:moveTo>
                <a:lnTo>
                  <a:pt x="2763761" y="1614261"/>
                </a:lnTo>
                <a:lnTo>
                  <a:pt x="2130936" y="1614261"/>
                </a:lnTo>
                <a:close/>
                <a:moveTo>
                  <a:pt x="667643" y="1173741"/>
                </a:moveTo>
                <a:lnTo>
                  <a:pt x="360105" y="1326559"/>
                </a:lnTo>
                <a:lnTo>
                  <a:pt x="613745" y="1288328"/>
                </a:lnTo>
                <a:lnTo>
                  <a:pt x="433791" y="1381303"/>
                </a:lnTo>
                <a:lnTo>
                  <a:pt x="1726241" y="1187960"/>
                </a:lnTo>
                <a:lnTo>
                  <a:pt x="1439309" y="1336206"/>
                </a:lnTo>
                <a:lnTo>
                  <a:pt x="1529785" y="1322672"/>
                </a:lnTo>
                <a:lnTo>
                  <a:pt x="1375553" y="1412056"/>
                </a:lnTo>
                <a:lnTo>
                  <a:pt x="1944980" y="1288498"/>
                </a:lnTo>
                <a:lnTo>
                  <a:pt x="2503744" y="1201951"/>
                </a:lnTo>
                <a:lnTo>
                  <a:pt x="1792301" y="1614261"/>
                </a:lnTo>
                <a:lnTo>
                  <a:pt x="0" y="1614261"/>
                </a:lnTo>
                <a:lnTo>
                  <a:pt x="0" y="1274374"/>
                </a:lnTo>
                <a:close/>
                <a:moveTo>
                  <a:pt x="399797" y="852284"/>
                </a:moveTo>
                <a:lnTo>
                  <a:pt x="0" y="1050945"/>
                </a:lnTo>
                <a:lnTo>
                  <a:pt x="0" y="912545"/>
                </a:lnTo>
                <a:close/>
                <a:moveTo>
                  <a:pt x="4881103" y="744655"/>
                </a:moveTo>
                <a:lnTo>
                  <a:pt x="4837702" y="769142"/>
                </a:lnTo>
                <a:lnTo>
                  <a:pt x="4804964" y="761088"/>
                </a:lnTo>
                <a:close/>
                <a:moveTo>
                  <a:pt x="5403244" y="0"/>
                </a:moveTo>
                <a:lnTo>
                  <a:pt x="7971408" y="0"/>
                </a:lnTo>
                <a:lnTo>
                  <a:pt x="7971408" y="1614261"/>
                </a:lnTo>
                <a:lnTo>
                  <a:pt x="2935901" y="1614261"/>
                </a:lnTo>
                <a:lnTo>
                  <a:pt x="4118817" y="1358958"/>
                </a:lnTo>
                <a:lnTo>
                  <a:pt x="3724902" y="1581214"/>
                </a:lnTo>
                <a:lnTo>
                  <a:pt x="6056376" y="1065378"/>
                </a:lnTo>
                <a:lnTo>
                  <a:pt x="4803881" y="1095163"/>
                </a:lnTo>
                <a:lnTo>
                  <a:pt x="4646670" y="1056484"/>
                </a:lnTo>
                <a:lnTo>
                  <a:pt x="4772740" y="982355"/>
                </a:lnTo>
                <a:lnTo>
                  <a:pt x="5842298" y="745717"/>
                </a:lnTo>
                <a:lnTo>
                  <a:pt x="5444146" y="755186"/>
                </a:lnTo>
                <a:lnTo>
                  <a:pt x="6818662" y="451075"/>
                </a:lnTo>
                <a:lnTo>
                  <a:pt x="5333776" y="486387"/>
                </a:lnTo>
                <a:lnTo>
                  <a:pt x="5535026" y="368052"/>
                </a:lnTo>
                <a:lnTo>
                  <a:pt x="6604583" y="131414"/>
                </a:lnTo>
                <a:lnTo>
                  <a:pt x="5119698" y="166726"/>
                </a:lnTo>
                <a:close/>
                <a:moveTo>
                  <a:pt x="4480974" y="0"/>
                </a:moveTo>
                <a:lnTo>
                  <a:pt x="5251710" y="0"/>
                </a:lnTo>
                <a:lnTo>
                  <a:pt x="4281213" y="110870"/>
                </a:lnTo>
                <a:close/>
                <a:moveTo>
                  <a:pt x="2790975" y="0"/>
                </a:moveTo>
                <a:lnTo>
                  <a:pt x="3514363" y="0"/>
                </a:lnTo>
                <a:lnTo>
                  <a:pt x="3108532" y="235196"/>
                </a:lnTo>
                <a:lnTo>
                  <a:pt x="2782846" y="185551"/>
                </a:lnTo>
                <a:lnTo>
                  <a:pt x="3142202" y="96974"/>
                </a:lnTo>
                <a:close/>
                <a:moveTo>
                  <a:pt x="0" y="0"/>
                </a:moveTo>
                <a:lnTo>
                  <a:pt x="1612463" y="0"/>
                </a:lnTo>
                <a:lnTo>
                  <a:pt x="534390" y="287049"/>
                </a:lnTo>
                <a:lnTo>
                  <a:pt x="661430" y="293578"/>
                </a:lnTo>
                <a:lnTo>
                  <a:pt x="0" y="622246"/>
                </a:lnTo>
                <a:close/>
              </a:path>
            </a:pathLst>
          </a:custGeom>
          <a:pattFill prst="lgConfetti">
            <a:fgClr>
              <a:schemeClr val="bg1">
                <a:lumMod val="65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5417" y="3087172"/>
            <a:ext cx="7971408" cy="1614261"/>
          </a:xfrm>
          <a:prstGeom prst="rect">
            <a:avLst/>
          </a:prstGeom>
          <a:pattFill prst="lgConfetti">
            <a:fgClr>
              <a:schemeClr val="bg1">
                <a:lumMod val="65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당첨금 </a:t>
            </a:r>
            <a:r>
              <a:rPr lang="en-US" altLang="ko-KR" sz="4400" b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4400" b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753056" y="2540146"/>
            <a:ext cx="2086241" cy="2740652"/>
            <a:chOff x="3921423" y="2586888"/>
            <a:chExt cx="2086241" cy="2740652"/>
          </a:xfrm>
        </p:grpSpPr>
        <p:grpSp>
          <p:nvGrpSpPr>
            <p:cNvPr id="8" name="그룹 7"/>
            <p:cNvGrpSpPr/>
            <p:nvPr/>
          </p:nvGrpSpPr>
          <p:grpSpPr>
            <a:xfrm>
              <a:off x="4422478" y="2586888"/>
              <a:ext cx="1585186" cy="443212"/>
              <a:chOff x="4422478" y="2586888"/>
              <a:chExt cx="1585186" cy="443212"/>
            </a:xfrm>
          </p:grpSpPr>
          <p:sp>
            <p:nvSpPr>
              <p:cNvPr id="29" name="달 28"/>
              <p:cNvSpPr/>
              <p:nvPr/>
            </p:nvSpPr>
            <p:spPr>
              <a:xfrm rot="6488313">
                <a:off x="5440320" y="2638754"/>
                <a:ext cx="110594" cy="279323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달 29"/>
              <p:cNvSpPr/>
              <p:nvPr/>
            </p:nvSpPr>
            <p:spPr>
              <a:xfrm rot="6488313">
                <a:off x="5244877" y="2837317"/>
                <a:ext cx="60507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달 32"/>
              <p:cNvSpPr/>
              <p:nvPr/>
            </p:nvSpPr>
            <p:spPr>
              <a:xfrm rot="6488313" flipH="1">
                <a:off x="5077877" y="292524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달 33"/>
              <p:cNvSpPr/>
              <p:nvPr/>
            </p:nvSpPr>
            <p:spPr>
              <a:xfrm rot="6488313" flipH="1">
                <a:off x="4793302" y="2910186"/>
                <a:ext cx="45719" cy="194109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달 34"/>
              <p:cNvSpPr/>
              <p:nvPr/>
            </p:nvSpPr>
            <p:spPr>
              <a:xfrm rot="6488313" flipH="1">
                <a:off x="4893849" y="2721643"/>
                <a:ext cx="45719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달 35"/>
              <p:cNvSpPr/>
              <p:nvPr/>
            </p:nvSpPr>
            <p:spPr>
              <a:xfrm rot="6488313" flipH="1">
                <a:off x="4446056" y="2902776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달 36"/>
              <p:cNvSpPr/>
              <p:nvPr/>
            </p:nvSpPr>
            <p:spPr>
              <a:xfrm rot="5600629" flipH="1">
                <a:off x="5854054" y="2686245"/>
                <a:ext cx="82313" cy="22490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달 38"/>
              <p:cNvSpPr/>
              <p:nvPr/>
            </p:nvSpPr>
            <p:spPr>
              <a:xfrm rot="6488313">
                <a:off x="5461879" y="2867930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달 39"/>
              <p:cNvSpPr/>
              <p:nvPr/>
            </p:nvSpPr>
            <p:spPr>
              <a:xfrm rot="6488313">
                <a:off x="5735396" y="2591282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달 41"/>
              <p:cNvSpPr/>
              <p:nvPr/>
            </p:nvSpPr>
            <p:spPr>
              <a:xfrm rot="6488313">
                <a:off x="5186193" y="2574659"/>
                <a:ext cx="45719" cy="7017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921423" y="4919882"/>
              <a:ext cx="1807453" cy="407658"/>
              <a:chOff x="4293917" y="2586888"/>
              <a:chExt cx="1807453" cy="407658"/>
            </a:xfrm>
          </p:grpSpPr>
          <p:sp>
            <p:nvSpPr>
              <p:cNvPr id="44" name="달 43"/>
              <p:cNvSpPr/>
              <p:nvPr/>
            </p:nvSpPr>
            <p:spPr>
              <a:xfrm rot="5400000">
                <a:off x="5679294" y="2669917"/>
                <a:ext cx="110594" cy="279323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달 44"/>
              <p:cNvSpPr/>
              <p:nvPr/>
            </p:nvSpPr>
            <p:spPr>
              <a:xfrm rot="6488313">
                <a:off x="5175454" y="2723107"/>
                <a:ext cx="60507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달 45"/>
              <p:cNvSpPr/>
              <p:nvPr/>
            </p:nvSpPr>
            <p:spPr>
              <a:xfrm rot="6488313" flipH="1">
                <a:off x="5077877" y="292524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달 46"/>
              <p:cNvSpPr/>
              <p:nvPr/>
            </p:nvSpPr>
            <p:spPr>
              <a:xfrm rot="6488313">
                <a:off x="4359960" y="2577051"/>
                <a:ext cx="62024" cy="194109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달 47"/>
              <p:cNvSpPr/>
              <p:nvPr/>
            </p:nvSpPr>
            <p:spPr>
              <a:xfrm rot="6488313" flipH="1">
                <a:off x="4893849" y="2721643"/>
                <a:ext cx="45719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달 48"/>
              <p:cNvSpPr/>
              <p:nvPr/>
            </p:nvSpPr>
            <p:spPr>
              <a:xfrm rot="6488313" flipH="1">
                <a:off x="4540251" y="280625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달 49"/>
              <p:cNvSpPr/>
              <p:nvPr/>
            </p:nvSpPr>
            <p:spPr>
              <a:xfrm rot="5600629" flipH="1">
                <a:off x="5947760" y="2582203"/>
                <a:ext cx="82313" cy="22490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달 50"/>
              <p:cNvSpPr/>
              <p:nvPr/>
            </p:nvSpPr>
            <p:spPr>
              <a:xfrm rot="6488313">
                <a:off x="5461879" y="2867930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달 51"/>
              <p:cNvSpPr/>
              <p:nvPr/>
            </p:nvSpPr>
            <p:spPr>
              <a:xfrm rot="6488313">
                <a:off x="5416369" y="2592618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달 52"/>
              <p:cNvSpPr/>
              <p:nvPr/>
            </p:nvSpPr>
            <p:spPr>
              <a:xfrm rot="6488313">
                <a:off x="5186193" y="2574659"/>
                <a:ext cx="45719" cy="7017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167494" y="2091330"/>
            <a:ext cx="7318158" cy="11557760"/>
            <a:chOff x="8360758" y="2141059"/>
            <a:chExt cx="7318158" cy="11557760"/>
          </a:xfrm>
        </p:grpSpPr>
        <p:sp>
          <p:nvSpPr>
            <p:cNvPr id="26" name="자유형 25"/>
            <p:cNvSpPr/>
            <p:nvPr/>
          </p:nvSpPr>
          <p:spPr>
            <a:xfrm rot="19800000" flipH="1">
              <a:off x="11608291" y="6545769"/>
              <a:ext cx="3644105" cy="7153050"/>
            </a:xfrm>
            <a:custGeom>
              <a:avLst/>
              <a:gdLst>
                <a:gd name="connsiteX0" fmla="*/ 0 w 1641795"/>
                <a:gd name="connsiteY0" fmla="*/ 1314768 h 3222696"/>
                <a:gd name="connsiteX1" fmla="*/ 14481 w 1641795"/>
                <a:gd name="connsiteY1" fmla="*/ 1355326 h 3222696"/>
                <a:gd name="connsiteX2" fmla="*/ 4645 w 1641795"/>
                <a:gd name="connsiteY2" fmla="*/ 1366111 h 3222696"/>
                <a:gd name="connsiteX3" fmla="*/ 640 w 1641795"/>
                <a:gd name="connsiteY3" fmla="*/ 1335140 h 3222696"/>
                <a:gd name="connsiteX4" fmla="*/ 1314414 w 1641795"/>
                <a:gd name="connsiteY4" fmla="*/ 0 h 3222696"/>
                <a:gd name="connsiteX5" fmla="*/ 1322977 w 1641795"/>
                <a:gd name="connsiteY5" fmla="*/ 6345 h 3222696"/>
                <a:gd name="connsiteX6" fmla="*/ 1641795 w 1641795"/>
                <a:gd name="connsiteY6" fmla="*/ 890976 h 3222696"/>
                <a:gd name="connsiteX7" fmla="*/ 1467384 w 1641795"/>
                <a:gd name="connsiteY7" fmla="*/ 1688090 h 3222696"/>
                <a:gd name="connsiteX8" fmla="*/ 1440082 w 1641795"/>
                <a:gd name="connsiteY8" fmla="*/ 1721463 h 3222696"/>
                <a:gd name="connsiteX9" fmla="*/ 1394146 w 1641795"/>
                <a:gd name="connsiteY9" fmla="*/ 1822521 h 3222696"/>
                <a:gd name="connsiteX10" fmla="*/ 1346521 w 1641795"/>
                <a:gd name="connsiteY10" fmla="*/ 1936821 h 3222696"/>
                <a:gd name="connsiteX11" fmla="*/ 1060771 w 1641795"/>
                <a:gd name="connsiteY11" fmla="*/ 3222696 h 3222696"/>
                <a:gd name="connsiteX12" fmla="*/ 696373 w 1641795"/>
                <a:gd name="connsiteY12" fmla="*/ 3222696 h 3222696"/>
                <a:gd name="connsiteX13" fmla="*/ 1214822 w 1641795"/>
                <a:gd name="connsiteY13" fmla="*/ 1802011 h 3222696"/>
                <a:gd name="connsiteX14" fmla="*/ 1300528 w 1641795"/>
                <a:gd name="connsiteY14" fmla="*/ 1694513 h 3222696"/>
                <a:gd name="connsiteX15" fmla="*/ 1534872 w 1641795"/>
                <a:gd name="connsiteY15" fmla="*/ 834465 h 3222696"/>
                <a:gd name="connsiteX16" fmla="*/ 1398228 w 1641795"/>
                <a:gd name="connsiteY16" fmla="*/ 154425 h 3222696"/>
                <a:gd name="connsiteX0" fmla="*/ 0 w 1641795"/>
                <a:gd name="connsiteY0" fmla="*/ 1314768 h 3222696"/>
                <a:gd name="connsiteX1" fmla="*/ 14481 w 1641795"/>
                <a:gd name="connsiteY1" fmla="*/ 1355326 h 3222696"/>
                <a:gd name="connsiteX2" fmla="*/ 4645 w 1641795"/>
                <a:gd name="connsiteY2" fmla="*/ 1366111 h 3222696"/>
                <a:gd name="connsiteX3" fmla="*/ 640 w 1641795"/>
                <a:gd name="connsiteY3" fmla="*/ 1335140 h 3222696"/>
                <a:gd name="connsiteX4" fmla="*/ 0 w 1641795"/>
                <a:gd name="connsiteY4" fmla="*/ 1314768 h 3222696"/>
                <a:gd name="connsiteX5" fmla="*/ 1314414 w 1641795"/>
                <a:gd name="connsiteY5" fmla="*/ 0 h 3222696"/>
                <a:gd name="connsiteX6" fmla="*/ 1322977 w 1641795"/>
                <a:gd name="connsiteY6" fmla="*/ 6345 h 3222696"/>
                <a:gd name="connsiteX7" fmla="*/ 1641795 w 1641795"/>
                <a:gd name="connsiteY7" fmla="*/ 890976 h 3222696"/>
                <a:gd name="connsiteX8" fmla="*/ 1467384 w 1641795"/>
                <a:gd name="connsiteY8" fmla="*/ 1688090 h 3222696"/>
                <a:gd name="connsiteX9" fmla="*/ 1440082 w 1641795"/>
                <a:gd name="connsiteY9" fmla="*/ 1721463 h 3222696"/>
                <a:gd name="connsiteX10" fmla="*/ 1394146 w 1641795"/>
                <a:gd name="connsiteY10" fmla="*/ 1822521 h 3222696"/>
                <a:gd name="connsiteX11" fmla="*/ 1346521 w 1641795"/>
                <a:gd name="connsiteY11" fmla="*/ 1936821 h 3222696"/>
                <a:gd name="connsiteX12" fmla="*/ 1060771 w 1641795"/>
                <a:gd name="connsiteY12" fmla="*/ 3222696 h 3222696"/>
                <a:gd name="connsiteX13" fmla="*/ 810673 w 1641795"/>
                <a:gd name="connsiteY13" fmla="*/ 3222696 h 3222696"/>
                <a:gd name="connsiteX14" fmla="*/ 1214822 w 1641795"/>
                <a:gd name="connsiteY14" fmla="*/ 1802011 h 3222696"/>
                <a:gd name="connsiteX15" fmla="*/ 1300528 w 1641795"/>
                <a:gd name="connsiteY15" fmla="*/ 1694513 h 3222696"/>
                <a:gd name="connsiteX16" fmla="*/ 1534872 w 1641795"/>
                <a:gd name="connsiteY16" fmla="*/ 834465 h 3222696"/>
                <a:gd name="connsiteX17" fmla="*/ 1398228 w 1641795"/>
                <a:gd name="connsiteY17" fmla="*/ 154425 h 3222696"/>
                <a:gd name="connsiteX18" fmla="*/ 1314414 w 1641795"/>
                <a:gd name="connsiteY18" fmla="*/ 0 h 322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1795" h="3222696">
                  <a:moveTo>
                    <a:pt x="0" y="1314768"/>
                  </a:moveTo>
                  <a:lnTo>
                    <a:pt x="14481" y="1355326"/>
                  </a:lnTo>
                  <a:lnTo>
                    <a:pt x="4645" y="1366111"/>
                  </a:lnTo>
                  <a:lnTo>
                    <a:pt x="640" y="1335140"/>
                  </a:lnTo>
                  <a:cubicBezTo>
                    <a:pt x="427" y="1328349"/>
                    <a:pt x="213" y="1321559"/>
                    <a:pt x="0" y="1314768"/>
                  </a:cubicBezTo>
                  <a:close/>
                  <a:moveTo>
                    <a:pt x="1314414" y="0"/>
                  </a:moveTo>
                  <a:lnTo>
                    <a:pt x="1322977" y="6345"/>
                  </a:lnTo>
                  <a:cubicBezTo>
                    <a:pt x="1532034" y="200395"/>
                    <a:pt x="1641795" y="513534"/>
                    <a:pt x="1641795" y="890976"/>
                  </a:cubicBezTo>
                  <a:cubicBezTo>
                    <a:pt x="1640009" y="1184240"/>
                    <a:pt x="1616625" y="1478326"/>
                    <a:pt x="1467384" y="1688090"/>
                  </a:cubicBezTo>
                  <a:lnTo>
                    <a:pt x="1440082" y="1721463"/>
                  </a:lnTo>
                  <a:lnTo>
                    <a:pt x="1394146" y="1822521"/>
                  </a:lnTo>
                  <a:lnTo>
                    <a:pt x="1346521" y="1936821"/>
                  </a:lnTo>
                  <a:lnTo>
                    <a:pt x="1060771" y="3222696"/>
                  </a:lnTo>
                  <a:lnTo>
                    <a:pt x="810673" y="3222696"/>
                  </a:lnTo>
                  <a:lnTo>
                    <a:pt x="1214822" y="1802011"/>
                  </a:lnTo>
                  <a:lnTo>
                    <a:pt x="1300528" y="1694513"/>
                  </a:lnTo>
                  <a:cubicBezTo>
                    <a:pt x="1445318" y="1474408"/>
                    <a:pt x="1534872" y="1170335"/>
                    <a:pt x="1534872" y="834465"/>
                  </a:cubicBezTo>
                  <a:cubicBezTo>
                    <a:pt x="1534872" y="582563"/>
                    <a:pt x="1484498" y="348547"/>
                    <a:pt x="1398228" y="154425"/>
                  </a:cubicBezTo>
                  <a:lnTo>
                    <a:pt x="1314414" y="0"/>
                  </a:lnTo>
                  <a:close/>
                </a:path>
              </a:pathLst>
            </a:custGeom>
            <a:solidFill>
              <a:srgbClr val="F8C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360758" y="2141059"/>
              <a:ext cx="7318158" cy="11447060"/>
              <a:chOff x="8360758" y="2141059"/>
              <a:chExt cx="7318158" cy="11447060"/>
            </a:xfrm>
          </p:grpSpPr>
          <p:sp>
            <p:nvSpPr>
              <p:cNvPr id="20" name="자유형 19"/>
              <p:cNvSpPr/>
              <p:nvPr/>
            </p:nvSpPr>
            <p:spPr>
              <a:xfrm rot="19800000" flipH="1">
                <a:off x="11347727" y="2871365"/>
                <a:ext cx="3143522" cy="7754935"/>
              </a:xfrm>
              <a:custGeom>
                <a:avLst/>
                <a:gdLst>
                  <a:gd name="connsiteX0" fmla="*/ 1066641 w 1446418"/>
                  <a:gd name="connsiteY0" fmla="*/ 428 h 3369958"/>
                  <a:gd name="connsiteX1" fmla="*/ 655161 w 1446418"/>
                  <a:gd name="connsiteY1" fmla="*/ 229028 h 3369958"/>
                  <a:gd name="connsiteX2" fmla="*/ 297021 w 1446418"/>
                  <a:gd name="connsiteY2" fmla="*/ 800528 h 3369958"/>
                  <a:gd name="connsiteX3" fmla="*/ 45561 w 1446418"/>
                  <a:gd name="connsiteY3" fmla="*/ 1349168 h 3369958"/>
                  <a:gd name="connsiteX4" fmla="*/ 22701 w 1446418"/>
                  <a:gd name="connsiteY4" fmla="*/ 1593008 h 3369958"/>
                  <a:gd name="connsiteX5" fmla="*/ 289401 w 1446418"/>
                  <a:gd name="connsiteY5" fmla="*/ 2454068 h 3369958"/>
                  <a:gd name="connsiteX6" fmla="*/ 617061 w 1446418"/>
                  <a:gd name="connsiteY6" fmla="*/ 3368468 h 3369958"/>
                  <a:gd name="connsiteX7" fmla="*/ 1379061 w 1446418"/>
                  <a:gd name="connsiteY7" fmla="*/ 2233088 h 3369958"/>
                  <a:gd name="connsiteX8" fmla="*/ 982821 w 1446418"/>
                  <a:gd name="connsiteY8" fmla="*/ 1463468 h 3369958"/>
                  <a:gd name="connsiteX9" fmla="*/ 1135221 w 1446418"/>
                  <a:gd name="connsiteY9" fmla="*/ 1151048 h 3369958"/>
                  <a:gd name="connsiteX10" fmla="*/ 1356201 w 1446418"/>
                  <a:gd name="connsiteY10" fmla="*/ 571928 h 3369958"/>
                  <a:gd name="connsiteX11" fmla="*/ 1432401 w 1446418"/>
                  <a:gd name="connsiteY11" fmla="*/ 183308 h 3369958"/>
                  <a:gd name="connsiteX12" fmla="*/ 1066641 w 1446418"/>
                  <a:gd name="connsiteY12" fmla="*/ 428 h 3369958"/>
                  <a:gd name="connsiteX0" fmla="*/ 1066641 w 1446418"/>
                  <a:gd name="connsiteY0" fmla="*/ 428 h 3369958"/>
                  <a:gd name="connsiteX1" fmla="*/ 655161 w 1446418"/>
                  <a:gd name="connsiteY1" fmla="*/ 229028 h 3369958"/>
                  <a:gd name="connsiteX2" fmla="*/ 297021 w 1446418"/>
                  <a:gd name="connsiteY2" fmla="*/ 800528 h 3369958"/>
                  <a:gd name="connsiteX3" fmla="*/ 45561 w 1446418"/>
                  <a:gd name="connsiteY3" fmla="*/ 1349168 h 3369958"/>
                  <a:gd name="connsiteX4" fmla="*/ 22701 w 1446418"/>
                  <a:gd name="connsiteY4" fmla="*/ 1593008 h 3369958"/>
                  <a:gd name="connsiteX5" fmla="*/ 289401 w 1446418"/>
                  <a:gd name="connsiteY5" fmla="*/ 2454068 h 3369958"/>
                  <a:gd name="connsiteX6" fmla="*/ 617061 w 1446418"/>
                  <a:gd name="connsiteY6" fmla="*/ 3368468 h 3369958"/>
                  <a:gd name="connsiteX7" fmla="*/ 1379061 w 1446418"/>
                  <a:gd name="connsiteY7" fmla="*/ 2233088 h 3369958"/>
                  <a:gd name="connsiteX8" fmla="*/ 982821 w 1446418"/>
                  <a:gd name="connsiteY8" fmla="*/ 1463468 h 3369958"/>
                  <a:gd name="connsiteX9" fmla="*/ 1135221 w 1446418"/>
                  <a:gd name="connsiteY9" fmla="*/ 1151048 h 3369958"/>
                  <a:gd name="connsiteX10" fmla="*/ 1356201 w 1446418"/>
                  <a:gd name="connsiteY10" fmla="*/ 571928 h 3369958"/>
                  <a:gd name="connsiteX11" fmla="*/ 1432401 w 1446418"/>
                  <a:gd name="connsiteY11" fmla="*/ 183308 h 3369958"/>
                  <a:gd name="connsiteX12" fmla="*/ 1066641 w 1446418"/>
                  <a:gd name="connsiteY12" fmla="*/ 428 h 3369958"/>
                  <a:gd name="connsiteX0" fmla="*/ 1075553 w 1455330"/>
                  <a:gd name="connsiteY0" fmla="*/ 428 h 3371571"/>
                  <a:gd name="connsiteX1" fmla="*/ 664073 w 1455330"/>
                  <a:gd name="connsiteY1" fmla="*/ 229028 h 3371571"/>
                  <a:gd name="connsiteX2" fmla="*/ 305933 w 1455330"/>
                  <a:gd name="connsiteY2" fmla="*/ 800528 h 3371571"/>
                  <a:gd name="connsiteX3" fmla="*/ 54473 w 1455330"/>
                  <a:gd name="connsiteY3" fmla="*/ 1349168 h 3371571"/>
                  <a:gd name="connsiteX4" fmla="*/ 31613 w 1455330"/>
                  <a:gd name="connsiteY4" fmla="*/ 1593008 h 3371571"/>
                  <a:gd name="connsiteX5" fmla="*/ 420233 w 1455330"/>
                  <a:gd name="connsiteY5" fmla="*/ 2537888 h 3371571"/>
                  <a:gd name="connsiteX6" fmla="*/ 625973 w 1455330"/>
                  <a:gd name="connsiteY6" fmla="*/ 3368468 h 3371571"/>
                  <a:gd name="connsiteX7" fmla="*/ 1387973 w 1455330"/>
                  <a:gd name="connsiteY7" fmla="*/ 2233088 h 3371571"/>
                  <a:gd name="connsiteX8" fmla="*/ 991733 w 1455330"/>
                  <a:gd name="connsiteY8" fmla="*/ 1463468 h 3371571"/>
                  <a:gd name="connsiteX9" fmla="*/ 1144133 w 1455330"/>
                  <a:gd name="connsiteY9" fmla="*/ 1151048 h 3371571"/>
                  <a:gd name="connsiteX10" fmla="*/ 1365113 w 1455330"/>
                  <a:gd name="connsiteY10" fmla="*/ 571928 h 3371571"/>
                  <a:gd name="connsiteX11" fmla="*/ 1441313 w 1455330"/>
                  <a:gd name="connsiteY11" fmla="*/ 183308 h 3371571"/>
                  <a:gd name="connsiteX12" fmla="*/ 1075553 w 1455330"/>
                  <a:gd name="connsiteY12" fmla="*/ 428 h 3371571"/>
                  <a:gd name="connsiteX0" fmla="*/ 1070531 w 1450308"/>
                  <a:gd name="connsiteY0" fmla="*/ 428 h 3372571"/>
                  <a:gd name="connsiteX1" fmla="*/ 659051 w 1450308"/>
                  <a:gd name="connsiteY1" fmla="*/ 229028 h 3372571"/>
                  <a:gd name="connsiteX2" fmla="*/ 300911 w 1450308"/>
                  <a:gd name="connsiteY2" fmla="*/ 800528 h 3372571"/>
                  <a:gd name="connsiteX3" fmla="*/ 49451 w 1450308"/>
                  <a:gd name="connsiteY3" fmla="*/ 1349168 h 3372571"/>
                  <a:gd name="connsiteX4" fmla="*/ 26591 w 1450308"/>
                  <a:gd name="connsiteY4" fmla="*/ 1593008 h 3372571"/>
                  <a:gd name="connsiteX5" fmla="*/ 346631 w 1450308"/>
                  <a:gd name="connsiteY5" fmla="*/ 2575988 h 3372571"/>
                  <a:gd name="connsiteX6" fmla="*/ 620951 w 1450308"/>
                  <a:gd name="connsiteY6" fmla="*/ 3368468 h 3372571"/>
                  <a:gd name="connsiteX7" fmla="*/ 1382951 w 1450308"/>
                  <a:gd name="connsiteY7" fmla="*/ 2233088 h 3372571"/>
                  <a:gd name="connsiteX8" fmla="*/ 986711 w 1450308"/>
                  <a:gd name="connsiteY8" fmla="*/ 1463468 h 3372571"/>
                  <a:gd name="connsiteX9" fmla="*/ 1139111 w 1450308"/>
                  <a:gd name="connsiteY9" fmla="*/ 1151048 h 3372571"/>
                  <a:gd name="connsiteX10" fmla="*/ 1360091 w 1450308"/>
                  <a:gd name="connsiteY10" fmla="*/ 571928 h 3372571"/>
                  <a:gd name="connsiteX11" fmla="*/ 1436291 w 1450308"/>
                  <a:gd name="connsiteY11" fmla="*/ 183308 h 3372571"/>
                  <a:gd name="connsiteX12" fmla="*/ 1070531 w 1450308"/>
                  <a:gd name="connsiteY12" fmla="*/ 428 h 3372571"/>
                  <a:gd name="connsiteX0" fmla="*/ 1070531 w 1450308"/>
                  <a:gd name="connsiteY0" fmla="*/ 428 h 3402885"/>
                  <a:gd name="connsiteX1" fmla="*/ 659051 w 1450308"/>
                  <a:gd name="connsiteY1" fmla="*/ 229028 h 3402885"/>
                  <a:gd name="connsiteX2" fmla="*/ 300911 w 1450308"/>
                  <a:gd name="connsiteY2" fmla="*/ 800528 h 3402885"/>
                  <a:gd name="connsiteX3" fmla="*/ 49451 w 1450308"/>
                  <a:gd name="connsiteY3" fmla="*/ 1349168 h 3402885"/>
                  <a:gd name="connsiteX4" fmla="*/ 26591 w 1450308"/>
                  <a:gd name="connsiteY4" fmla="*/ 1593008 h 3402885"/>
                  <a:gd name="connsiteX5" fmla="*/ 346631 w 1450308"/>
                  <a:gd name="connsiteY5" fmla="*/ 2575988 h 3402885"/>
                  <a:gd name="connsiteX6" fmla="*/ 712391 w 1450308"/>
                  <a:gd name="connsiteY6" fmla="*/ 3398948 h 3402885"/>
                  <a:gd name="connsiteX7" fmla="*/ 1382951 w 1450308"/>
                  <a:gd name="connsiteY7" fmla="*/ 2233088 h 3402885"/>
                  <a:gd name="connsiteX8" fmla="*/ 986711 w 1450308"/>
                  <a:gd name="connsiteY8" fmla="*/ 1463468 h 3402885"/>
                  <a:gd name="connsiteX9" fmla="*/ 1139111 w 1450308"/>
                  <a:gd name="connsiteY9" fmla="*/ 1151048 h 3402885"/>
                  <a:gd name="connsiteX10" fmla="*/ 1360091 w 1450308"/>
                  <a:gd name="connsiteY10" fmla="*/ 571928 h 3402885"/>
                  <a:gd name="connsiteX11" fmla="*/ 1436291 w 1450308"/>
                  <a:gd name="connsiteY11" fmla="*/ 183308 h 3402885"/>
                  <a:gd name="connsiteX12" fmla="*/ 1070531 w 1450308"/>
                  <a:gd name="connsiteY12" fmla="*/ 428 h 3402885"/>
                  <a:gd name="connsiteX0" fmla="*/ 1070531 w 1450308"/>
                  <a:gd name="connsiteY0" fmla="*/ 428 h 3387726"/>
                  <a:gd name="connsiteX1" fmla="*/ 659051 w 1450308"/>
                  <a:gd name="connsiteY1" fmla="*/ 229028 h 3387726"/>
                  <a:gd name="connsiteX2" fmla="*/ 300911 w 1450308"/>
                  <a:gd name="connsiteY2" fmla="*/ 800528 h 3387726"/>
                  <a:gd name="connsiteX3" fmla="*/ 49451 w 1450308"/>
                  <a:gd name="connsiteY3" fmla="*/ 1349168 h 3387726"/>
                  <a:gd name="connsiteX4" fmla="*/ 26591 w 1450308"/>
                  <a:gd name="connsiteY4" fmla="*/ 1593008 h 3387726"/>
                  <a:gd name="connsiteX5" fmla="*/ 346631 w 1450308"/>
                  <a:gd name="connsiteY5" fmla="*/ 2575988 h 3387726"/>
                  <a:gd name="connsiteX6" fmla="*/ 826691 w 1450308"/>
                  <a:gd name="connsiteY6" fmla="*/ 3383708 h 3387726"/>
                  <a:gd name="connsiteX7" fmla="*/ 1382951 w 1450308"/>
                  <a:gd name="connsiteY7" fmla="*/ 2233088 h 3387726"/>
                  <a:gd name="connsiteX8" fmla="*/ 986711 w 1450308"/>
                  <a:gd name="connsiteY8" fmla="*/ 1463468 h 3387726"/>
                  <a:gd name="connsiteX9" fmla="*/ 1139111 w 1450308"/>
                  <a:gd name="connsiteY9" fmla="*/ 1151048 h 3387726"/>
                  <a:gd name="connsiteX10" fmla="*/ 1360091 w 1450308"/>
                  <a:gd name="connsiteY10" fmla="*/ 571928 h 3387726"/>
                  <a:gd name="connsiteX11" fmla="*/ 1436291 w 1450308"/>
                  <a:gd name="connsiteY11" fmla="*/ 183308 h 3387726"/>
                  <a:gd name="connsiteX12" fmla="*/ 1070531 w 1450308"/>
                  <a:gd name="connsiteY12" fmla="*/ 428 h 3387726"/>
                  <a:gd name="connsiteX0" fmla="*/ 1070531 w 1450308"/>
                  <a:gd name="connsiteY0" fmla="*/ 428 h 3493897"/>
                  <a:gd name="connsiteX1" fmla="*/ 659051 w 1450308"/>
                  <a:gd name="connsiteY1" fmla="*/ 229028 h 3493897"/>
                  <a:gd name="connsiteX2" fmla="*/ 300911 w 1450308"/>
                  <a:gd name="connsiteY2" fmla="*/ 800528 h 3493897"/>
                  <a:gd name="connsiteX3" fmla="*/ 49451 w 1450308"/>
                  <a:gd name="connsiteY3" fmla="*/ 1349168 h 3493897"/>
                  <a:gd name="connsiteX4" fmla="*/ 26591 w 1450308"/>
                  <a:gd name="connsiteY4" fmla="*/ 1593008 h 3493897"/>
                  <a:gd name="connsiteX5" fmla="*/ 346631 w 1450308"/>
                  <a:gd name="connsiteY5" fmla="*/ 2575988 h 3493897"/>
                  <a:gd name="connsiteX6" fmla="*/ 788591 w 1450308"/>
                  <a:gd name="connsiteY6" fmla="*/ 3490388 h 3493897"/>
                  <a:gd name="connsiteX7" fmla="*/ 1382951 w 1450308"/>
                  <a:gd name="connsiteY7" fmla="*/ 2233088 h 3493897"/>
                  <a:gd name="connsiteX8" fmla="*/ 986711 w 1450308"/>
                  <a:gd name="connsiteY8" fmla="*/ 1463468 h 3493897"/>
                  <a:gd name="connsiteX9" fmla="*/ 1139111 w 1450308"/>
                  <a:gd name="connsiteY9" fmla="*/ 1151048 h 3493897"/>
                  <a:gd name="connsiteX10" fmla="*/ 1360091 w 1450308"/>
                  <a:gd name="connsiteY10" fmla="*/ 571928 h 3493897"/>
                  <a:gd name="connsiteX11" fmla="*/ 1436291 w 1450308"/>
                  <a:gd name="connsiteY11" fmla="*/ 183308 h 3493897"/>
                  <a:gd name="connsiteX12" fmla="*/ 1070531 w 1450308"/>
                  <a:gd name="connsiteY12" fmla="*/ 428 h 3493897"/>
                  <a:gd name="connsiteX0" fmla="*/ 1060861 w 1440638"/>
                  <a:gd name="connsiteY0" fmla="*/ 428 h 3493897"/>
                  <a:gd name="connsiteX1" fmla="*/ 649381 w 1440638"/>
                  <a:gd name="connsiteY1" fmla="*/ 229028 h 3493897"/>
                  <a:gd name="connsiteX2" fmla="*/ 291241 w 1440638"/>
                  <a:gd name="connsiteY2" fmla="*/ 800528 h 3493897"/>
                  <a:gd name="connsiteX3" fmla="*/ 70261 w 1440638"/>
                  <a:gd name="connsiteY3" fmla="*/ 1265348 h 3493897"/>
                  <a:gd name="connsiteX4" fmla="*/ 16921 w 1440638"/>
                  <a:gd name="connsiteY4" fmla="*/ 1593008 h 3493897"/>
                  <a:gd name="connsiteX5" fmla="*/ 336961 w 1440638"/>
                  <a:gd name="connsiteY5" fmla="*/ 2575988 h 3493897"/>
                  <a:gd name="connsiteX6" fmla="*/ 778921 w 1440638"/>
                  <a:gd name="connsiteY6" fmla="*/ 3490388 h 3493897"/>
                  <a:gd name="connsiteX7" fmla="*/ 1373281 w 1440638"/>
                  <a:gd name="connsiteY7" fmla="*/ 2233088 h 3493897"/>
                  <a:gd name="connsiteX8" fmla="*/ 977041 w 1440638"/>
                  <a:gd name="connsiteY8" fmla="*/ 1463468 h 3493897"/>
                  <a:gd name="connsiteX9" fmla="*/ 1129441 w 1440638"/>
                  <a:gd name="connsiteY9" fmla="*/ 1151048 h 3493897"/>
                  <a:gd name="connsiteX10" fmla="*/ 1350421 w 1440638"/>
                  <a:gd name="connsiteY10" fmla="*/ 571928 h 3493897"/>
                  <a:gd name="connsiteX11" fmla="*/ 1426621 w 1440638"/>
                  <a:gd name="connsiteY11" fmla="*/ 183308 h 3493897"/>
                  <a:gd name="connsiteX12" fmla="*/ 1060861 w 1440638"/>
                  <a:gd name="connsiteY12" fmla="*/ 428 h 3493897"/>
                  <a:gd name="connsiteX0" fmla="*/ 1065115 w 1444892"/>
                  <a:gd name="connsiteY0" fmla="*/ 428 h 3493897"/>
                  <a:gd name="connsiteX1" fmla="*/ 653635 w 1444892"/>
                  <a:gd name="connsiteY1" fmla="*/ 229028 h 3493897"/>
                  <a:gd name="connsiteX2" fmla="*/ 295495 w 1444892"/>
                  <a:gd name="connsiteY2" fmla="*/ 800528 h 3493897"/>
                  <a:gd name="connsiteX3" fmla="*/ 74515 w 1444892"/>
                  <a:gd name="connsiteY3" fmla="*/ 1265348 h 3493897"/>
                  <a:gd name="connsiteX4" fmla="*/ 21175 w 1444892"/>
                  <a:gd name="connsiteY4" fmla="*/ 1593008 h 3493897"/>
                  <a:gd name="connsiteX5" fmla="*/ 341215 w 1444892"/>
                  <a:gd name="connsiteY5" fmla="*/ 2575988 h 3493897"/>
                  <a:gd name="connsiteX6" fmla="*/ 783175 w 1444892"/>
                  <a:gd name="connsiteY6" fmla="*/ 3490388 h 3493897"/>
                  <a:gd name="connsiteX7" fmla="*/ 1377535 w 1444892"/>
                  <a:gd name="connsiteY7" fmla="*/ 2233088 h 3493897"/>
                  <a:gd name="connsiteX8" fmla="*/ 981295 w 1444892"/>
                  <a:gd name="connsiteY8" fmla="*/ 1463468 h 3493897"/>
                  <a:gd name="connsiteX9" fmla="*/ 1133695 w 1444892"/>
                  <a:gd name="connsiteY9" fmla="*/ 1151048 h 3493897"/>
                  <a:gd name="connsiteX10" fmla="*/ 1354675 w 1444892"/>
                  <a:gd name="connsiteY10" fmla="*/ 571928 h 3493897"/>
                  <a:gd name="connsiteX11" fmla="*/ 1430875 w 1444892"/>
                  <a:gd name="connsiteY11" fmla="*/ 183308 h 3493897"/>
                  <a:gd name="connsiteX12" fmla="*/ 1065115 w 1444892"/>
                  <a:gd name="connsiteY12" fmla="*/ 428 h 3493897"/>
                  <a:gd name="connsiteX0" fmla="*/ 1036488 w 1416265"/>
                  <a:gd name="connsiteY0" fmla="*/ 428 h 3493866"/>
                  <a:gd name="connsiteX1" fmla="*/ 625008 w 1416265"/>
                  <a:gd name="connsiteY1" fmla="*/ 229028 h 3493866"/>
                  <a:gd name="connsiteX2" fmla="*/ 266868 w 1416265"/>
                  <a:gd name="connsiteY2" fmla="*/ 800528 h 3493866"/>
                  <a:gd name="connsiteX3" fmla="*/ 45888 w 1416265"/>
                  <a:gd name="connsiteY3" fmla="*/ 1265348 h 3493866"/>
                  <a:gd name="connsiteX4" fmla="*/ 23028 w 1416265"/>
                  <a:gd name="connsiteY4" fmla="*/ 1631108 h 3493866"/>
                  <a:gd name="connsiteX5" fmla="*/ 312588 w 1416265"/>
                  <a:gd name="connsiteY5" fmla="*/ 2575988 h 3493866"/>
                  <a:gd name="connsiteX6" fmla="*/ 754548 w 1416265"/>
                  <a:gd name="connsiteY6" fmla="*/ 3490388 h 3493866"/>
                  <a:gd name="connsiteX7" fmla="*/ 1348908 w 1416265"/>
                  <a:gd name="connsiteY7" fmla="*/ 2233088 h 3493866"/>
                  <a:gd name="connsiteX8" fmla="*/ 952668 w 1416265"/>
                  <a:gd name="connsiteY8" fmla="*/ 1463468 h 3493866"/>
                  <a:gd name="connsiteX9" fmla="*/ 1105068 w 1416265"/>
                  <a:gd name="connsiteY9" fmla="*/ 1151048 h 3493866"/>
                  <a:gd name="connsiteX10" fmla="*/ 1326048 w 1416265"/>
                  <a:gd name="connsiteY10" fmla="*/ 571928 h 3493866"/>
                  <a:gd name="connsiteX11" fmla="*/ 1402248 w 1416265"/>
                  <a:gd name="connsiteY11" fmla="*/ 183308 h 3493866"/>
                  <a:gd name="connsiteX12" fmla="*/ 1036488 w 1416265"/>
                  <a:gd name="connsiteY12" fmla="*/ 428 h 349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6265" h="3493866">
                    <a:moveTo>
                      <a:pt x="1036488" y="428"/>
                    </a:moveTo>
                    <a:cubicBezTo>
                      <a:pt x="906948" y="8048"/>
                      <a:pt x="753278" y="95678"/>
                      <a:pt x="625008" y="229028"/>
                    </a:cubicBezTo>
                    <a:cubicBezTo>
                      <a:pt x="496738" y="362378"/>
                      <a:pt x="363388" y="627808"/>
                      <a:pt x="266868" y="800528"/>
                    </a:cubicBezTo>
                    <a:cubicBezTo>
                      <a:pt x="170348" y="973248"/>
                      <a:pt x="86528" y="1126918"/>
                      <a:pt x="45888" y="1265348"/>
                    </a:cubicBezTo>
                    <a:cubicBezTo>
                      <a:pt x="5248" y="1403778"/>
                      <a:pt x="-21422" y="1412668"/>
                      <a:pt x="23028" y="1631108"/>
                    </a:cubicBezTo>
                    <a:cubicBezTo>
                      <a:pt x="67478" y="1849548"/>
                      <a:pt x="190668" y="2266108"/>
                      <a:pt x="312588" y="2575988"/>
                    </a:cubicBezTo>
                    <a:cubicBezTo>
                      <a:pt x="434508" y="2885868"/>
                      <a:pt x="581828" y="3547538"/>
                      <a:pt x="754548" y="3490388"/>
                    </a:cubicBezTo>
                    <a:cubicBezTo>
                      <a:pt x="927268" y="3433238"/>
                      <a:pt x="1315888" y="2570908"/>
                      <a:pt x="1348908" y="2233088"/>
                    </a:cubicBezTo>
                    <a:cubicBezTo>
                      <a:pt x="1381928" y="1895268"/>
                      <a:pt x="993308" y="1643808"/>
                      <a:pt x="952668" y="1463468"/>
                    </a:cubicBezTo>
                    <a:cubicBezTo>
                      <a:pt x="912028" y="1283128"/>
                      <a:pt x="1042838" y="1299638"/>
                      <a:pt x="1105068" y="1151048"/>
                    </a:cubicBezTo>
                    <a:cubicBezTo>
                      <a:pt x="1167298" y="1002458"/>
                      <a:pt x="1276518" y="733218"/>
                      <a:pt x="1326048" y="571928"/>
                    </a:cubicBezTo>
                    <a:cubicBezTo>
                      <a:pt x="1375578" y="410638"/>
                      <a:pt x="1446698" y="278558"/>
                      <a:pt x="1402248" y="183308"/>
                    </a:cubicBezTo>
                    <a:cubicBezTo>
                      <a:pt x="1357798" y="88058"/>
                      <a:pt x="1166028" y="-7192"/>
                      <a:pt x="1036488" y="428"/>
                    </a:cubicBezTo>
                    <a:close/>
                  </a:path>
                </a:pathLst>
              </a:custGeom>
              <a:solidFill>
                <a:srgbClr val="F9C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 rot="20560696">
                <a:off x="8360758" y="2813106"/>
                <a:ext cx="2227636" cy="2227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600" dirty="0">
                    <a:solidFill>
                      <a:srgbClr val="E7E6E6">
                        <a:lumMod val="75000"/>
                      </a:srgb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500</a:t>
                </a:r>
                <a:endParaRPr lang="ko-KR" altLang="en-US" sz="6600" dirty="0">
                  <a:solidFill>
                    <a:srgbClr val="E7E6E6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 rot="19800000" flipH="1">
                <a:off x="11036550" y="4763666"/>
                <a:ext cx="1679864" cy="2721940"/>
              </a:xfrm>
              <a:custGeom>
                <a:avLst/>
                <a:gdLst>
                  <a:gd name="connsiteX0" fmla="*/ 458211 w 756837"/>
                  <a:gd name="connsiteY0" fmla="*/ 480 h 1226328"/>
                  <a:gd name="connsiteX1" fmla="*/ 318511 w 756837"/>
                  <a:gd name="connsiteY1" fmla="*/ 203680 h 1226328"/>
                  <a:gd name="connsiteX2" fmla="*/ 166111 w 756837"/>
                  <a:gd name="connsiteY2" fmla="*/ 489430 h 1226328"/>
                  <a:gd name="connsiteX3" fmla="*/ 39111 w 756837"/>
                  <a:gd name="connsiteY3" fmla="*/ 711680 h 1226328"/>
                  <a:gd name="connsiteX4" fmla="*/ 1011 w 756837"/>
                  <a:gd name="connsiteY4" fmla="*/ 940280 h 1226328"/>
                  <a:gd name="connsiteX5" fmla="*/ 70861 w 756837"/>
                  <a:gd name="connsiteY5" fmla="*/ 1162530 h 1226328"/>
                  <a:gd name="connsiteX6" fmla="*/ 350261 w 756837"/>
                  <a:gd name="connsiteY6" fmla="*/ 1200630 h 1226328"/>
                  <a:gd name="connsiteX7" fmla="*/ 655061 w 756837"/>
                  <a:gd name="connsiteY7" fmla="*/ 813280 h 1226328"/>
                  <a:gd name="connsiteX8" fmla="*/ 756661 w 756837"/>
                  <a:gd name="connsiteY8" fmla="*/ 502130 h 1226328"/>
                  <a:gd name="connsiteX9" fmla="*/ 674111 w 756837"/>
                  <a:gd name="connsiteY9" fmla="*/ 159230 h 1226328"/>
                  <a:gd name="connsiteX10" fmla="*/ 458211 w 756837"/>
                  <a:gd name="connsiteY10" fmla="*/ 480 h 122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6837" h="1226328">
                    <a:moveTo>
                      <a:pt x="458211" y="480"/>
                    </a:moveTo>
                    <a:cubicBezTo>
                      <a:pt x="398944" y="7888"/>
                      <a:pt x="367194" y="122188"/>
                      <a:pt x="318511" y="203680"/>
                    </a:cubicBezTo>
                    <a:cubicBezTo>
                      <a:pt x="269828" y="285172"/>
                      <a:pt x="212678" y="404763"/>
                      <a:pt x="166111" y="489430"/>
                    </a:cubicBezTo>
                    <a:cubicBezTo>
                      <a:pt x="119544" y="574097"/>
                      <a:pt x="66628" y="636538"/>
                      <a:pt x="39111" y="711680"/>
                    </a:cubicBezTo>
                    <a:cubicBezTo>
                      <a:pt x="11594" y="786822"/>
                      <a:pt x="-4281" y="865138"/>
                      <a:pt x="1011" y="940280"/>
                    </a:cubicBezTo>
                    <a:cubicBezTo>
                      <a:pt x="6303" y="1015422"/>
                      <a:pt x="12653" y="1119138"/>
                      <a:pt x="70861" y="1162530"/>
                    </a:cubicBezTo>
                    <a:cubicBezTo>
                      <a:pt x="129069" y="1205922"/>
                      <a:pt x="252894" y="1258838"/>
                      <a:pt x="350261" y="1200630"/>
                    </a:cubicBezTo>
                    <a:cubicBezTo>
                      <a:pt x="447628" y="1142422"/>
                      <a:pt x="587328" y="929697"/>
                      <a:pt x="655061" y="813280"/>
                    </a:cubicBezTo>
                    <a:cubicBezTo>
                      <a:pt x="722794" y="696863"/>
                      <a:pt x="753486" y="611138"/>
                      <a:pt x="756661" y="502130"/>
                    </a:cubicBezTo>
                    <a:cubicBezTo>
                      <a:pt x="759836" y="393122"/>
                      <a:pt x="719619" y="246013"/>
                      <a:pt x="674111" y="159230"/>
                    </a:cubicBezTo>
                    <a:cubicBezTo>
                      <a:pt x="628603" y="72447"/>
                      <a:pt x="517478" y="-6928"/>
                      <a:pt x="458211" y="480"/>
                    </a:cubicBezTo>
                    <a:close/>
                  </a:path>
                </a:pathLst>
              </a:custGeom>
              <a:solidFill>
                <a:srgbClr val="F3BA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 rot="19800000" flipH="1">
                <a:off x="10414670" y="2141059"/>
                <a:ext cx="5264246" cy="11447060"/>
              </a:xfrm>
              <a:custGeom>
                <a:avLst/>
                <a:gdLst>
                  <a:gd name="connsiteX0" fmla="*/ 2094796 w 3491672"/>
                  <a:gd name="connsiteY0" fmla="*/ 84397 h 7592612"/>
                  <a:gd name="connsiteX1" fmla="*/ 1876921 w 3491672"/>
                  <a:gd name="connsiteY1" fmla="*/ 494171 h 7592612"/>
                  <a:gd name="connsiteX2" fmla="*/ 1787677 w 3491672"/>
                  <a:gd name="connsiteY2" fmla="*/ 2697470 h 7592612"/>
                  <a:gd name="connsiteX3" fmla="*/ 1786162 w 3491672"/>
                  <a:gd name="connsiteY3" fmla="*/ 2707933 h 7592612"/>
                  <a:gd name="connsiteX4" fmla="*/ 1726231 w 3491672"/>
                  <a:gd name="connsiteY4" fmla="*/ 2753960 h 7592612"/>
                  <a:gd name="connsiteX5" fmla="*/ 1065730 w 3491672"/>
                  <a:gd name="connsiteY5" fmla="*/ 4501057 h 7592612"/>
                  <a:gd name="connsiteX6" fmla="*/ 1110537 w 3491672"/>
                  <a:gd name="connsiteY6" fmla="*/ 5084324 h 7592612"/>
                  <a:gd name="connsiteX7" fmla="*/ 1129679 w 3491672"/>
                  <a:gd name="connsiteY7" fmla="*/ 5161602 h 7592612"/>
                  <a:gd name="connsiteX8" fmla="*/ 1121822 w 3491672"/>
                  <a:gd name="connsiteY8" fmla="*/ 5208740 h 7592612"/>
                  <a:gd name="connsiteX9" fmla="*/ 0 w 3491672"/>
                  <a:gd name="connsiteY9" fmla="*/ 7592612 h 7592612"/>
                  <a:gd name="connsiteX10" fmla="*/ 2636283 w 3491672"/>
                  <a:gd name="connsiteY10" fmla="*/ 7592612 h 7592612"/>
                  <a:gd name="connsiteX11" fmla="*/ 3056966 w 3491672"/>
                  <a:gd name="connsiteY11" fmla="*/ 5699537 h 7592612"/>
                  <a:gd name="connsiteX12" fmla="*/ 3127080 w 3491672"/>
                  <a:gd name="connsiteY12" fmla="*/ 5531264 h 7592612"/>
                  <a:gd name="connsiteX13" fmla="*/ 3194706 w 3491672"/>
                  <a:gd name="connsiteY13" fmla="*/ 5382488 h 7592612"/>
                  <a:gd name="connsiteX14" fmla="*/ 3234902 w 3491672"/>
                  <a:gd name="connsiteY14" fmla="*/ 5333353 h 7592612"/>
                  <a:gd name="connsiteX15" fmla="*/ 3491672 w 3491672"/>
                  <a:gd name="connsiteY15" fmla="*/ 4159836 h 7592612"/>
                  <a:gd name="connsiteX16" fmla="*/ 3022305 w 3491672"/>
                  <a:gd name="connsiteY16" fmla="*/ 2857476 h 7592612"/>
                  <a:gd name="connsiteX17" fmla="*/ 2993011 w 3491672"/>
                  <a:gd name="connsiteY17" fmla="*/ 2833132 h 7592612"/>
                  <a:gd name="connsiteX18" fmla="*/ 2984863 w 3491672"/>
                  <a:gd name="connsiteY18" fmla="*/ 2792299 h 7592612"/>
                  <a:gd name="connsiteX19" fmla="*/ 2865261 w 3491672"/>
                  <a:gd name="connsiteY19" fmla="*/ 494171 h 7592612"/>
                  <a:gd name="connsiteX20" fmla="*/ 2371091 w 3491672"/>
                  <a:gd name="connsiteY20" fmla="*/ 0 h 7592612"/>
                  <a:gd name="connsiteX21" fmla="*/ 2094796 w 3491672"/>
                  <a:gd name="connsiteY21" fmla="*/ 84397 h 7592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1672" h="7592612">
                    <a:moveTo>
                      <a:pt x="2094796" y="84397"/>
                    </a:moveTo>
                    <a:cubicBezTo>
                      <a:pt x="1963346" y="173203"/>
                      <a:pt x="1876921" y="323594"/>
                      <a:pt x="1876921" y="494171"/>
                    </a:cubicBezTo>
                    <a:cubicBezTo>
                      <a:pt x="1876921" y="1204894"/>
                      <a:pt x="1876922" y="1980036"/>
                      <a:pt x="1787677" y="2697470"/>
                    </a:cubicBezTo>
                    <a:lnTo>
                      <a:pt x="1786162" y="2707933"/>
                    </a:lnTo>
                    <a:lnTo>
                      <a:pt x="1726231" y="2753960"/>
                    </a:lnTo>
                    <a:cubicBezTo>
                      <a:pt x="1310253" y="3112115"/>
                      <a:pt x="1065730" y="3868980"/>
                      <a:pt x="1065730" y="4501057"/>
                    </a:cubicBezTo>
                    <a:cubicBezTo>
                      <a:pt x="1065730" y="4723327"/>
                      <a:pt x="1076978" y="4918179"/>
                      <a:pt x="1110537" y="5084324"/>
                    </a:cubicBezTo>
                    <a:lnTo>
                      <a:pt x="1129679" y="5161602"/>
                    </a:lnTo>
                    <a:lnTo>
                      <a:pt x="1121822" y="5208740"/>
                    </a:lnTo>
                    <a:lnTo>
                      <a:pt x="0" y="7592612"/>
                    </a:lnTo>
                    <a:lnTo>
                      <a:pt x="2636283" y="7592612"/>
                    </a:lnTo>
                    <a:lnTo>
                      <a:pt x="3056966" y="5699537"/>
                    </a:lnTo>
                    <a:lnTo>
                      <a:pt x="3127080" y="5531264"/>
                    </a:lnTo>
                    <a:lnTo>
                      <a:pt x="3194706" y="5382488"/>
                    </a:lnTo>
                    <a:lnTo>
                      <a:pt x="3234902" y="5333353"/>
                    </a:lnTo>
                    <a:cubicBezTo>
                      <a:pt x="3454616" y="5024537"/>
                      <a:pt x="3489043" y="4591581"/>
                      <a:pt x="3491672" y="4159836"/>
                    </a:cubicBezTo>
                    <a:cubicBezTo>
                      <a:pt x="3491672" y="3604163"/>
                      <a:pt x="3330081" y="3143157"/>
                      <a:pt x="3022305" y="2857476"/>
                    </a:cubicBezTo>
                    <a:lnTo>
                      <a:pt x="2993011" y="2833132"/>
                    </a:lnTo>
                    <a:lnTo>
                      <a:pt x="2984863" y="2792299"/>
                    </a:lnTo>
                    <a:cubicBezTo>
                      <a:pt x="2795559" y="1782843"/>
                      <a:pt x="2882789" y="1270998"/>
                      <a:pt x="2865261" y="494171"/>
                    </a:cubicBezTo>
                    <a:cubicBezTo>
                      <a:pt x="2865261" y="221248"/>
                      <a:pt x="2644014" y="1"/>
                      <a:pt x="2371091" y="0"/>
                    </a:cubicBezTo>
                    <a:cubicBezTo>
                      <a:pt x="2268745" y="1"/>
                      <a:pt x="2173666" y="31114"/>
                      <a:pt x="2094796" y="84397"/>
                    </a:cubicBezTo>
                    <a:close/>
                  </a:path>
                </a:pathLst>
              </a:custGeom>
              <a:solidFill>
                <a:srgbClr val="FFD3AE"/>
              </a:solidFill>
              <a:ln>
                <a:noFill/>
              </a:ln>
              <a:effectLst>
                <a:outerShdw blurRad="2286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순서도: 지연 1"/>
              <p:cNvSpPr/>
              <p:nvPr/>
            </p:nvSpPr>
            <p:spPr>
              <a:xfrm rot="3600000" flipH="1">
                <a:off x="9150202" y="3559800"/>
                <a:ext cx="1273953" cy="1054308"/>
              </a:xfrm>
              <a:custGeom>
                <a:avLst/>
                <a:gdLst>
                  <a:gd name="connsiteX0" fmla="*/ 0 w 431800"/>
                  <a:gd name="connsiteY0" fmla="*/ 0 h 475002"/>
                  <a:gd name="connsiteX1" fmla="*/ 215900 w 431800"/>
                  <a:gd name="connsiteY1" fmla="*/ 0 h 475002"/>
                  <a:gd name="connsiteX2" fmla="*/ 431800 w 431800"/>
                  <a:gd name="connsiteY2" fmla="*/ 237501 h 475002"/>
                  <a:gd name="connsiteX3" fmla="*/ 215900 w 431800"/>
                  <a:gd name="connsiteY3" fmla="*/ 475002 h 475002"/>
                  <a:gd name="connsiteX4" fmla="*/ 0 w 431800"/>
                  <a:gd name="connsiteY4" fmla="*/ 475002 h 475002"/>
                  <a:gd name="connsiteX5" fmla="*/ 0 w 431800"/>
                  <a:gd name="connsiteY5" fmla="*/ 0 h 475002"/>
                  <a:gd name="connsiteX0" fmla="*/ 101600 w 533400"/>
                  <a:gd name="connsiteY0" fmla="*/ 0 h 475002"/>
                  <a:gd name="connsiteX1" fmla="*/ 317500 w 533400"/>
                  <a:gd name="connsiteY1" fmla="*/ 0 h 475002"/>
                  <a:gd name="connsiteX2" fmla="*/ 533400 w 533400"/>
                  <a:gd name="connsiteY2" fmla="*/ 237501 h 475002"/>
                  <a:gd name="connsiteX3" fmla="*/ 317500 w 533400"/>
                  <a:gd name="connsiteY3" fmla="*/ 475002 h 475002"/>
                  <a:gd name="connsiteX4" fmla="*/ 101600 w 533400"/>
                  <a:gd name="connsiteY4" fmla="*/ 475002 h 475002"/>
                  <a:gd name="connsiteX5" fmla="*/ 101600 w 533400"/>
                  <a:gd name="connsiteY5" fmla="*/ 0 h 475002"/>
                  <a:gd name="connsiteX0" fmla="*/ 133961 w 565761"/>
                  <a:gd name="connsiteY0" fmla="*/ 0 h 475002"/>
                  <a:gd name="connsiteX1" fmla="*/ 349861 w 565761"/>
                  <a:gd name="connsiteY1" fmla="*/ 0 h 475002"/>
                  <a:gd name="connsiteX2" fmla="*/ 565761 w 565761"/>
                  <a:gd name="connsiteY2" fmla="*/ 237501 h 475002"/>
                  <a:gd name="connsiteX3" fmla="*/ 349861 w 565761"/>
                  <a:gd name="connsiteY3" fmla="*/ 475002 h 475002"/>
                  <a:gd name="connsiteX4" fmla="*/ 133961 w 565761"/>
                  <a:gd name="connsiteY4" fmla="*/ 475002 h 475002"/>
                  <a:gd name="connsiteX5" fmla="*/ 133961 w 565761"/>
                  <a:gd name="connsiteY5" fmla="*/ 0 h 475002"/>
                  <a:gd name="connsiteX0" fmla="*/ 142160 w 573960"/>
                  <a:gd name="connsiteY0" fmla="*/ 0 h 475002"/>
                  <a:gd name="connsiteX1" fmla="*/ 358060 w 573960"/>
                  <a:gd name="connsiteY1" fmla="*/ 0 h 475002"/>
                  <a:gd name="connsiteX2" fmla="*/ 573960 w 573960"/>
                  <a:gd name="connsiteY2" fmla="*/ 237501 h 475002"/>
                  <a:gd name="connsiteX3" fmla="*/ 358060 w 573960"/>
                  <a:gd name="connsiteY3" fmla="*/ 475002 h 475002"/>
                  <a:gd name="connsiteX4" fmla="*/ 142160 w 573960"/>
                  <a:gd name="connsiteY4" fmla="*/ 475002 h 475002"/>
                  <a:gd name="connsiteX5" fmla="*/ 142160 w 573960"/>
                  <a:gd name="connsiteY5" fmla="*/ 0 h 47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3960" h="475002">
                    <a:moveTo>
                      <a:pt x="142160" y="0"/>
                    </a:moveTo>
                    <a:lnTo>
                      <a:pt x="358060" y="0"/>
                    </a:lnTo>
                    <a:cubicBezTo>
                      <a:pt x="477298" y="0"/>
                      <a:pt x="573960" y="106333"/>
                      <a:pt x="573960" y="237501"/>
                    </a:cubicBezTo>
                    <a:cubicBezTo>
                      <a:pt x="573960" y="368669"/>
                      <a:pt x="477298" y="475002"/>
                      <a:pt x="358060" y="475002"/>
                    </a:cubicBezTo>
                    <a:lnTo>
                      <a:pt x="142160" y="475002"/>
                    </a:lnTo>
                    <a:cubicBezTo>
                      <a:pt x="-3891" y="361121"/>
                      <a:pt x="-86440" y="202784"/>
                      <a:pt x="142160" y="0"/>
                    </a:cubicBezTo>
                    <a:close/>
                  </a:path>
                </a:pathLst>
              </a:custGeom>
              <a:solidFill>
                <a:srgbClr val="FFEF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 rot="19800000">
                <a:off x="9365213" y="3938790"/>
                <a:ext cx="1422175" cy="1422175"/>
              </a:xfrm>
              <a:prstGeom prst="arc">
                <a:avLst>
                  <a:gd name="adj1" fmla="val 2973133"/>
                  <a:gd name="adj2" fmla="val 7977511"/>
                </a:avLst>
              </a:prstGeom>
              <a:ln w="19050" cap="rnd">
                <a:solidFill>
                  <a:srgbClr val="F3BA8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 rot="19800000">
                <a:off x="9309986" y="3847340"/>
                <a:ext cx="1422175" cy="1422175"/>
              </a:xfrm>
              <a:prstGeom prst="arc">
                <a:avLst>
                  <a:gd name="adj1" fmla="val 3444712"/>
                  <a:gd name="adj2" fmla="val 7543277"/>
                </a:avLst>
              </a:prstGeom>
              <a:ln w="19050" cap="rnd">
                <a:solidFill>
                  <a:srgbClr val="F3BA8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02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03099 0.11551 L 0.06003 -3.7037E-6 L 0.09102 0.11551 L 0.12214 -3.7037E-6 L 0.15118 0.11551 L 0.1823 -3.7037E-6 L 0.21146 0.11551 L 0.24245 -3.7037E-6 L 0.27344 0.11551 L 0.30261 -3.7037E-6 L 0.33373 0.11551 L 0.36263 -3.7037E-6 L 0.39388 0.11551 L 0.42487 -3.7037E-6 L 0.45391 0.11551 L 0.48516 -3.7037E-6 " pathEditMode="relative" rAng="0" ptsTypes="AAAAAAAAAAAAAAAAA">
                                      <p:cBhvr>
                                        <p:cTn id="6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5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0B05C-A3DF-445E-B71A-4C9419068641}"/>
              </a:ext>
            </a:extLst>
          </p:cNvPr>
          <p:cNvSpPr/>
          <p:nvPr/>
        </p:nvSpPr>
        <p:spPr>
          <a:xfrm>
            <a:off x="4605557" y="437736"/>
            <a:ext cx="3872265" cy="656265"/>
          </a:xfrm>
          <a:prstGeom prst="roundRect">
            <a:avLst>
              <a:gd name="adj" fmla="val 48794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Code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536300" y="437736"/>
            <a:ext cx="6655700" cy="6420264"/>
          </a:xfrm>
          <a:custGeom>
            <a:avLst/>
            <a:gdLst>
              <a:gd name="connsiteX0" fmla="*/ 536670 w 6655700"/>
              <a:gd name="connsiteY0" fmla="*/ 0 h 6420264"/>
              <a:gd name="connsiteX1" fmla="*/ 6627030 w 6655700"/>
              <a:gd name="connsiteY1" fmla="*/ 0 h 6420264"/>
              <a:gd name="connsiteX2" fmla="*/ 6655700 w 6655700"/>
              <a:gd name="connsiteY2" fmla="*/ 2890 h 6420264"/>
              <a:gd name="connsiteX3" fmla="*/ 6655700 w 6655700"/>
              <a:gd name="connsiteY3" fmla="*/ 6420264 h 6420264"/>
              <a:gd name="connsiteX4" fmla="*/ 0 w 6655700"/>
              <a:gd name="connsiteY4" fmla="*/ 6420264 h 6420264"/>
              <a:gd name="connsiteX5" fmla="*/ 0 w 6655700"/>
              <a:gd name="connsiteY5" fmla="*/ 536670 h 6420264"/>
              <a:gd name="connsiteX6" fmla="*/ 536670 w 6655700"/>
              <a:gd name="connsiteY6" fmla="*/ 0 h 64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700" h="6420264">
                <a:moveTo>
                  <a:pt x="536670" y="0"/>
                </a:moveTo>
                <a:lnTo>
                  <a:pt x="6627030" y="0"/>
                </a:lnTo>
                <a:lnTo>
                  <a:pt x="6655700" y="2890"/>
                </a:lnTo>
                <a:lnTo>
                  <a:pt x="6655700" y="6420264"/>
                </a:lnTo>
                <a:lnTo>
                  <a:pt x="0" y="6420264"/>
                </a:lnTo>
                <a:lnTo>
                  <a:pt x="0" y="536670"/>
                </a:lnTo>
                <a:cubicBezTo>
                  <a:pt x="0" y="240275"/>
                  <a:pt x="240275" y="0"/>
                  <a:pt x="53667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3AF23-BC66-4C3B-B258-FA44D8AE6DBD}"/>
              </a:ext>
            </a:extLst>
          </p:cNvPr>
          <p:cNvSpPr txBox="1"/>
          <p:nvPr/>
        </p:nvSpPr>
        <p:spPr>
          <a:xfrm>
            <a:off x="6096000" y="1662709"/>
            <a:ext cx="61868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time.h</a:t>
            </a:r>
            <a:r>
              <a:rPr lang="en-US" altLang="ko-KR" sz="1800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&gt;</a:t>
            </a:r>
          </a:p>
          <a:p>
            <a:endParaRPr lang="en-US" altLang="ko-KR" sz="1800" b="1" dirty="0">
              <a:solidFill>
                <a:srgbClr val="0000FF"/>
              </a:solidFill>
              <a:latin typeface="Cavolini" panose="03000502040302020204" pitchFamily="66" charset="0"/>
              <a:ea typeface="HyhwpEQ" panose="02030600000101010101" pitchFamily="18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num[6];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[1];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group;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= 0, j = 0, k = 0;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a = 0, b = 0, c = 0, d = 0, e = 0;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f = 0, g = 0, x = 0, y = 0, z = 0;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cnt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= 0, q;;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srand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((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unsigned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)time(</a:t>
            </a:r>
            <a:r>
              <a:rPr lang="en-US" altLang="ko-KR" sz="1800" b="1" dirty="0">
                <a:solidFill>
                  <a:srgbClr val="6F008A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));</a:t>
            </a: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금주의 연금복권 당첨 예상번호</a:t>
            </a:r>
            <a:r>
              <a:rPr lang="ko-KR" altLang="en-US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*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\n\n"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);</a:t>
            </a:r>
            <a:endParaRPr lang="ko-KR" altLang="en-US" b="1" dirty="0">
              <a:latin typeface="Cavolini" panose="03000502040302020204" pitchFamily="66" charset="0"/>
              <a:ea typeface="HyhwpEQ" panose="02030600000101010101" pitchFamily="18" charset="-127"/>
              <a:cs typeface="Cavolini" panose="03000502040302020204" pitchFamily="66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3BA81-1C23-4AEA-AA2E-F3A8721C2341}"/>
              </a:ext>
            </a:extLst>
          </p:cNvPr>
          <p:cNvSpPr/>
          <p:nvPr/>
        </p:nvSpPr>
        <p:spPr>
          <a:xfrm>
            <a:off x="368629" y="5814050"/>
            <a:ext cx="3796467" cy="755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2C02F-0164-49BD-9290-DCE65F11DC13}"/>
              </a:ext>
            </a:extLst>
          </p:cNvPr>
          <p:cNvSpPr txBox="1"/>
          <p:nvPr/>
        </p:nvSpPr>
        <p:spPr>
          <a:xfrm>
            <a:off x="509631" y="6003756"/>
            <a:ext cx="618688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2">
                    <a:lumMod val="25000"/>
                  </a:schemeClr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선언 및 초기화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09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61C1E5-CD9C-4119-8B0F-887E2BC80CB1}"/>
              </a:ext>
            </a:extLst>
          </p:cNvPr>
          <p:cNvSpPr/>
          <p:nvPr/>
        </p:nvSpPr>
        <p:spPr>
          <a:xfrm>
            <a:off x="4605557" y="437736"/>
            <a:ext cx="3872265" cy="656265"/>
          </a:xfrm>
          <a:prstGeom prst="roundRect">
            <a:avLst>
              <a:gd name="adj" fmla="val 48794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Code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536300" y="437736"/>
            <a:ext cx="6655700" cy="6420264"/>
          </a:xfrm>
          <a:custGeom>
            <a:avLst/>
            <a:gdLst>
              <a:gd name="connsiteX0" fmla="*/ 536670 w 6655700"/>
              <a:gd name="connsiteY0" fmla="*/ 0 h 6420264"/>
              <a:gd name="connsiteX1" fmla="*/ 6627030 w 6655700"/>
              <a:gd name="connsiteY1" fmla="*/ 0 h 6420264"/>
              <a:gd name="connsiteX2" fmla="*/ 6655700 w 6655700"/>
              <a:gd name="connsiteY2" fmla="*/ 2890 h 6420264"/>
              <a:gd name="connsiteX3" fmla="*/ 6655700 w 6655700"/>
              <a:gd name="connsiteY3" fmla="*/ 6420264 h 6420264"/>
              <a:gd name="connsiteX4" fmla="*/ 0 w 6655700"/>
              <a:gd name="connsiteY4" fmla="*/ 6420264 h 6420264"/>
              <a:gd name="connsiteX5" fmla="*/ 0 w 6655700"/>
              <a:gd name="connsiteY5" fmla="*/ 536670 h 6420264"/>
              <a:gd name="connsiteX6" fmla="*/ 536670 w 6655700"/>
              <a:gd name="connsiteY6" fmla="*/ 0 h 64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700" h="6420264">
                <a:moveTo>
                  <a:pt x="536670" y="0"/>
                </a:moveTo>
                <a:lnTo>
                  <a:pt x="6627030" y="0"/>
                </a:lnTo>
                <a:lnTo>
                  <a:pt x="6655700" y="2890"/>
                </a:lnTo>
                <a:lnTo>
                  <a:pt x="6655700" y="6420264"/>
                </a:lnTo>
                <a:lnTo>
                  <a:pt x="0" y="6420264"/>
                </a:lnTo>
                <a:lnTo>
                  <a:pt x="0" y="536670"/>
                </a:lnTo>
                <a:cubicBezTo>
                  <a:pt x="0" y="240275"/>
                  <a:pt x="240275" y="0"/>
                  <a:pt x="53667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3AF23-BC66-4C3B-B258-FA44D8AE6DBD}"/>
              </a:ext>
            </a:extLst>
          </p:cNvPr>
          <p:cNvSpPr txBox="1"/>
          <p:nvPr/>
        </p:nvSpPr>
        <p:spPr>
          <a:xfrm>
            <a:off x="6096000" y="1661586"/>
            <a:ext cx="6186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for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(q = 0; q &lt; 5; q++)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group = rand() % 5 + 1;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"%4d</a:t>
            </a:r>
            <a:r>
              <a:rPr lang="ko-KR" altLang="en-US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조 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group);</a:t>
            </a: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nn-NO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(k = 0; k &lt; 6; ++k)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pt-BR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rand() % 100 + 1;  </a:t>
            </a:r>
            <a:r>
              <a:rPr lang="pt-BR" altLang="ko-KR" sz="1800" b="1" dirty="0">
                <a:solidFill>
                  <a:srgbClr val="008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//  </a:t>
            </a:r>
            <a:endParaRPr lang="pt-BR" altLang="ko-KR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10)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1;</a:t>
            </a: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250E90-FC26-4102-99F4-D7C93F9A0AAF}"/>
              </a:ext>
            </a:extLst>
          </p:cNvPr>
          <p:cNvSpPr/>
          <p:nvPr/>
        </p:nvSpPr>
        <p:spPr>
          <a:xfrm>
            <a:off x="368629" y="5814050"/>
            <a:ext cx="3796467" cy="755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7DED2-5CAF-47B1-A8DC-7714404C75D9}"/>
              </a:ext>
            </a:extLst>
          </p:cNvPr>
          <p:cNvSpPr txBox="1"/>
          <p:nvPr/>
        </p:nvSpPr>
        <p:spPr>
          <a:xfrm>
            <a:off x="509631" y="6003756"/>
            <a:ext cx="618688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 err="1">
                <a:solidFill>
                  <a:schemeClr val="bg2">
                    <a:lumMod val="25000"/>
                  </a:schemeClr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반복문</a:t>
            </a:r>
            <a:r>
              <a:rPr lang="ko-KR" altLang="en-US" sz="2000" i="1" dirty="0">
                <a:solidFill>
                  <a:schemeClr val="bg2">
                    <a:lumMod val="25000"/>
                  </a:schemeClr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en-US" altLang="ko-KR" sz="2000" i="1" dirty="0">
                <a:solidFill>
                  <a:schemeClr val="bg2">
                    <a:lumMod val="25000"/>
                  </a:schemeClr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&amp; </a:t>
            </a:r>
            <a:r>
              <a:rPr lang="ko-KR" altLang="en-US" sz="2000" i="1" dirty="0">
                <a:solidFill>
                  <a:schemeClr val="bg2">
                    <a:lumMod val="25000"/>
                  </a:schemeClr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조건문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19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2AC681-5DDA-45CB-8E48-0B0686661529}"/>
              </a:ext>
            </a:extLst>
          </p:cNvPr>
          <p:cNvSpPr/>
          <p:nvPr/>
        </p:nvSpPr>
        <p:spPr>
          <a:xfrm>
            <a:off x="4605557" y="437736"/>
            <a:ext cx="3872265" cy="656265"/>
          </a:xfrm>
          <a:prstGeom prst="roundRect">
            <a:avLst>
              <a:gd name="adj" fmla="val 48794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Code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536300" y="437736"/>
            <a:ext cx="6655700" cy="6420264"/>
          </a:xfrm>
          <a:custGeom>
            <a:avLst/>
            <a:gdLst>
              <a:gd name="connsiteX0" fmla="*/ 536670 w 6655700"/>
              <a:gd name="connsiteY0" fmla="*/ 0 h 6420264"/>
              <a:gd name="connsiteX1" fmla="*/ 6627030 w 6655700"/>
              <a:gd name="connsiteY1" fmla="*/ 0 h 6420264"/>
              <a:gd name="connsiteX2" fmla="*/ 6655700 w 6655700"/>
              <a:gd name="connsiteY2" fmla="*/ 2890 h 6420264"/>
              <a:gd name="connsiteX3" fmla="*/ 6655700 w 6655700"/>
              <a:gd name="connsiteY3" fmla="*/ 6420264 h 6420264"/>
              <a:gd name="connsiteX4" fmla="*/ 0 w 6655700"/>
              <a:gd name="connsiteY4" fmla="*/ 6420264 h 6420264"/>
              <a:gd name="connsiteX5" fmla="*/ 0 w 6655700"/>
              <a:gd name="connsiteY5" fmla="*/ 536670 h 6420264"/>
              <a:gd name="connsiteX6" fmla="*/ 536670 w 6655700"/>
              <a:gd name="connsiteY6" fmla="*/ 0 h 64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700" h="6420264">
                <a:moveTo>
                  <a:pt x="536670" y="0"/>
                </a:moveTo>
                <a:lnTo>
                  <a:pt x="6627030" y="0"/>
                </a:lnTo>
                <a:lnTo>
                  <a:pt x="6655700" y="2890"/>
                </a:lnTo>
                <a:lnTo>
                  <a:pt x="6655700" y="6420264"/>
                </a:lnTo>
                <a:lnTo>
                  <a:pt x="0" y="6420264"/>
                </a:lnTo>
                <a:lnTo>
                  <a:pt x="0" y="536670"/>
                </a:lnTo>
                <a:cubicBezTo>
                  <a:pt x="0" y="240275"/>
                  <a:pt x="240275" y="0"/>
                  <a:pt x="53667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AFBEF-68B2-4154-A344-4B37E45A4FE7}"/>
              </a:ext>
            </a:extLst>
          </p:cNvPr>
          <p:cNvSpPr txBox="1"/>
          <p:nvPr/>
        </p:nvSpPr>
        <p:spPr>
          <a:xfrm>
            <a:off x="6096000" y="959247"/>
            <a:ext cx="61890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20 &amp;&amp; num[k] &gt; 10)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2;</a:t>
            </a: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30 &amp;&amp; num[k] &gt; 20)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3;</a:t>
            </a: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40 &amp;&amp; num[k] &gt; 30)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4;</a:t>
            </a: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50 &amp;&amp; num[k] &gt; 40)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5;</a:t>
            </a:r>
          </a:p>
          <a:p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90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2AC681-5DDA-45CB-8E48-0B0686661529}"/>
              </a:ext>
            </a:extLst>
          </p:cNvPr>
          <p:cNvSpPr/>
          <p:nvPr/>
        </p:nvSpPr>
        <p:spPr>
          <a:xfrm>
            <a:off x="4605557" y="437736"/>
            <a:ext cx="3872265" cy="656265"/>
          </a:xfrm>
          <a:prstGeom prst="roundRect">
            <a:avLst>
              <a:gd name="adj" fmla="val 48794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Code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536300" y="437736"/>
            <a:ext cx="6655700" cy="6420264"/>
          </a:xfrm>
          <a:custGeom>
            <a:avLst/>
            <a:gdLst>
              <a:gd name="connsiteX0" fmla="*/ 536670 w 6655700"/>
              <a:gd name="connsiteY0" fmla="*/ 0 h 6420264"/>
              <a:gd name="connsiteX1" fmla="*/ 6627030 w 6655700"/>
              <a:gd name="connsiteY1" fmla="*/ 0 h 6420264"/>
              <a:gd name="connsiteX2" fmla="*/ 6655700 w 6655700"/>
              <a:gd name="connsiteY2" fmla="*/ 2890 h 6420264"/>
              <a:gd name="connsiteX3" fmla="*/ 6655700 w 6655700"/>
              <a:gd name="connsiteY3" fmla="*/ 6420264 h 6420264"/>
              <a:gd name="connsiteX4" fmla="*/ 0 w 6655700"/>
              <a:gd name="connsiteY4" fmla="*/ 6420264 h 6420264"/>
              <a:gd name="connsiteX5" fmla="*/ 0 w 6655700"/>
              <a:gd name="connsiteY5" fmla="*/ 536670 h 6420264"/>
              <a:gd name="connsiteX6" fmla="*/ 536670 w 6655700"/>
              <a:gd name="connsiteY6" fmla="*/ 0 h 64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700" h="6420264">
                <a:moveTo>
                  <a:pt x="536670" y="0"/>
                </a:moveTo>
                <a:lnTo>
                  <a:pt x="6627030" y="0"/>
                </a:lnTo>
                <a:lnTo>
                  <a:pt x="6655700" y="2890"/>
                </a:lnTo>
                <a:lnTo>
                  <a:pt x="6655700" y="6420264"/>
                </a:lnTo>
                <a:lnTo>
                  <a:pt x="0" y="6420264"/>
                </a:lnTo>
                <a:lnTo>
                  <a:pt x="0" y="536670"/>
                </a:lnTo>
                <a:cubicBezTo>
                  <a:pt x="0" y="240275"/>
                  <a:pt x="240275" y="0"/>
                  <a:pt x="53667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31821-66E0-418E-8101-45E228546CB7}"/>
              </a:ext>
            </a:extLst>
          </p:cNvPr>
          <p:cNvSpPr txBox="1"/>
          <p:nvPr/>
        </p:nvSpPr>
        <p:spPr>
          <a:xfrm>
            <a:off x="6096000" y="956182"/>
            <a:ext cx="61890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60 &amp;&amp; num[k] &gt; 50)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6;</a:t>
            </a:r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70 &amp;&amp; num[k] &gt; 60)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7;</a:t>
            </a:r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80 &amp;&amp; num[k] &gt; 70)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8;</a:t>
            </a:r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90 &amp;&amp; num[k] &gt; 80)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9;</a:t>
            </a:r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&lt;= 100 &amp;&amp; num[k] &gt; 90)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0;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  <a:endParaRPr lang="ko-KR" altLang="en-US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8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35BD8C-E048-405D-B3A9-286441B24648}"/>
              </a:ext>
            </a:extLst>
          </p:cNvPr>
          <p:cNvSpPr/>
          <p:nvPr/>
        </p:nvSpPr>
        <p:spPr>
          <a:xfrm>
            <a:off x="4605557" y="437736"/>
            <a:ext cx="3872265" cy="656265"/>
          </a:xfrm>
          <a:prstGeom prst="roundRect">
            <a:avLst>
              <a:gd name="adj" fmla="val 48794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Code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536300" y="437736"/>
            <a:ext cx="6655700" cy="6420264"/>
          </a:xfrm>
          <a:custGeom>
            <a:avLst/>
            <a:gdLst>
              <a:gd name="connsiteX0" fmla="*/ 536670 w 6655700"/>
              <a:gd name="connsiteY0" fmla="*/ 0 h 6420264"/>
              <a:gd name="connsiteX1" fmla="*/ 6627030 w 6655700"/>
              <a:gd name="connsiteY1" fmla="*/ 0 h 6420264"/>
              <a:gd name="connsiteX2" fmla="*/ 6655700 w 6655700"/>
              <a:gd name="connsiteY2" fmla="*/ 2890 h 6420264"/>
              <a:gd name="connsiteX3" fmla="*/ 6655700 w 6655700"/>
              <a:gd name="connsiteY3" fmla="*/ 6420264 h 6420264"/>
              <a:gd name="connsiteX4" fmla="*/ 0 w 6655700"/>
              <a:gd name="connsiteY4" fmla="*/ 6420264 h 6420264"/>
              <a:gd name="connsiteX5" fmla="*/ 0 w 6655700"/>
              <a:gd name="connsiteY5" fmla="*/ 536670 h 6420264"/>
              <a:gd name="connsiteX6" fmla="*/ 536670 w 6655700"/>
              <a:gd name="connsiteY6" fmla="*/ 0 h 64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700" h="6420264">
                <a:moveTo>
                  <a:pt x="536670" y="0"/>
                </a:moveTo>
                <a:lnTo>
                  <a:pt x="6627030" y="0"/>
                </a:lnTo>
                <a:lnTo>
                  <a:pt x="6655700" y="2890"/>
                </a:lnTo>
                <a:lnTo>
                  <a:pt x="6655700" y="6420264"/>
                </a:lnTo>
                <a:lnTo>
                  <a:pt x="0" y="6420264"/>
                </a:lnTo>
                <a:lnTo>
                  <a:pt x="0" y="536670"/>
                </a:lnTo>
                <a:cubicBezTo>
                  <a:pt x="0" y="240275"/>
                  <a:pt x="240275" y="0"/>
                  <a:pt x="53667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9AA66-A15B-42B9-861A-79537D1D7453}"/>
              </a:ext>
            </a:extLst>
          </p:cNvPr>
          <p:cNvSpPr txBox="1"/>
          <p:nvPr/>
        </p:nvSpPr>
        <p:spPr>
          <a:xfrm>
            <a:off x="6096000" y="1385710"/>
            <a:ext cx="61890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(i = 0; k &gt; i; i++)</a:t>
            </a:r>
          </a:p>
          <a:p>
            <a:r>
              <a:rPr lang="pt-BR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pt-BR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num[i])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[j] = rand() % 100;  </a:t>
            </a:r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ko-KR" altLang="en-US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[j] &lt; 85) 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&lt; 10)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(k == 2)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pt-BR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pt-BR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2 || num[k] == 4 || num[k] == 7 || num[k] == 9)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  <a:endParaRPr lang="ko-KR" altLang="en-US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9AEACB-73A8-48B2-8A83-1E7B0859F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0" b="23722"/>
          <a:stretch/>
        </p:blipFill>
        <p:spPr>
          <a:xfrm>
            <a:off x="5042886" y="2520308"/>
            <a:ext cx="544064" cy="362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8B5C0B-626A-4930-BC35-B07EB7EE2332}"/>
              </a:ext>
            </a:extLst>
          </p:cNvPr>
          <p:cNvSpPr txBox="1"/>
          <p:nvPr/>
        </p:nvSpPr>
        <p:spPr>
          <a:xfrm>
            <a:off x="1523205" y="2228671"/>
            <a:ext cx="351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99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임의 난수를 추출하여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num[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이하일 경우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그대로 추출한다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89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A2D11CE-B342-4C2E-A183-C2B420F2088C}"/>
              </a:ext>
            </a:extLst>
          </p:cNvPr>
          <p:cNvSpPr/>
          <p:nvPr/>
        </p:nvSpPr>
        <p:spPr>
          <a:xfrm>
            <a:off x="4605557" y="437736"/>
            <a:ext cx="3872265" cy="656265"/>
          </a:xfrm>
          <a:prstGeom prst="roundRect">
            <a:avLst>
              <a:gd name="adj" fmla="val 48794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Code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536300" y="437736"/>
            <a:ext cx="6655700" cy="6420264"/>
          </a:xfrm>
          <a:custGeom>
            <a:avLst/>
            <a:gdLst>
              <a:gd name="connsiteX0" fmla="*/ 536670 w 6655700"/>
              <a:gd name="connsiteY0" fmla="*/ 0 h 6420264"/>
              <a:gd name="connsiteX1" fmla="*/ 6627030 w 6655700"/>
              <a:gd name="connsiteY1" fmla="*/ 0 h 6420264"/>
              <a:gd name="connsiteX2" fmla="*/ 6655700 w 6655700"/>
              <a:gd name="connsiteY2" fmla="*/ 2890 h 6420264"/>
              <a:gd name="connsiteX3" fmla="*/ 6655700 w 6655700"/>
              <a:gd name="connsiteY3" fmla="*/ 6420264 h 6420264"/>
              <a:gd name="connsiteX4" fmla="*/ 0 w 6655700"/>
              <a:gd name="connsiteY4" fmla="*/ 6420264 h 6420264"/>
              <a:gd name="connsiteX5" fmla="*/ 0 w 6655700"/>
              <a:gd name="connsiteY5" fmla="*/ 536670 h 6420264"/>
              <a:gd name="connsiteX6" fmla="*/ 536670 w 6655700"/>
              <a:gd name="connsiteY6" fmla="*/ 0 h 64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700" h="6420264">
                <a:moveTo>
                  <a:pt x="536670" y="0"/>
                </a:moveTo>
                <a:lnTo>
                  <a:pt x="6627030" y="0"/>
                </a:lnTo>
                <a:lnTo>
                  <a:pt x="6655700" y="2890"/>
                </a:lnTo>
                <a:lnTo>
                  <a:pt x="6655700" y="6420264"/>
                </a:lnTo>
                <a:lnTo>
                  <a:pt x="0" y="6420264"/>
                </a:lnTo>
                <a:lnTo>
                  <a:pt x="0" y="536670"/>
                </a:lnTo>
                <a:cubicBezTo>
                  <a:pt x="0" y="240275"/>
                  <a:pt x="240275" y="0"/>
                  <a:pt x="53667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4A543-5150-48B0-8402-21A0AABFC9CF}"/>
              </a:ext>
            </a:extLst>
          </p:cNvPr>
          <p:cNvSpPr txBox="1"/>
          <p:nvPr/>
        </p:nvSpPr>
        <p:spPr>
          <a:xfrm>
            <a:off x="6096000" y="765868"/>
            <a:ext cx="618904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(k == 3)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pt-BR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pt-BR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0 || num[k] == 2 || num[k] == 6 || num[k] == 8)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== 4)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pt-BR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pt-BR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1 || num[k] == 3 || num[k] == 5 || num[k] == 7)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endParaRPr lang="en-US" altLang="ko-KR" sz="14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arr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[j] &gt;= 85)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num[k] = rand() % 10;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"%d "</a:t>
            </a:r>
            <a:r>
              <a:rPr lang="en-US" altLang="ko-KR" sz="14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num[k]);</a:t>
            </a:r>
            <a:endParaRPr lang="ko-KR" altLang="en-US" sz="1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4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F5524B-950F-429F-9DAC-C65AE1DD7EBF}"/>
              </a:ext>
            </a:extLst>
          </p:cNvPr>
          <p:cNvSpPr/>
          <p:nvPr/>
        </p:nvSpPr>
        <p:spPr>
          <a:xfrm>
            <a:off x="4605557" y="437736"/>
            <a:ext cx="3872265" cy="656265"/>
          </a:xfrm>
          <a:prstGeom prst="roundRect">
            <a:avLst>
              <a:gd name="adj" fmla="val 48794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Code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536300" y="437736"/>
            <a:ext cx="6655700" cy="6420264"/>
          </a:xfrm>
          <a:custGeom>
            <a:avLst/>
            <a:gdLst>
              <a:gd name="connsiteX0" fmla="*/ 536670 w 6655700"/>
              <a:gd name="connsiteY0" fmla="*/ 0 h 6420264"/>
              <a:gd name="connsiteX1" fmla="*/ 6627030 w 6655700"/>
              <a:gd name="connsiteY1" fmla="*/ 0 h 6420264"/>
              <a:gd name="connsiteX2" fmla="*/ 6655700 w 6655700"/>
              <a:gd name="connsiteY2" fmla="*/ 2890 h 6420264"/>
              <a:gd name="connsiteX3" fmla="*/ 6655700 w 6655700"/>
              <a:gd name="connsiteY3" fmla="*/ 6420264 h 6420264"/>
              <a:gd name="connsiteX4" fmla="*/ 0 w 6655700"/>
              <a:gd name="connsiteY4" fmla="*/ 6420264 h 6420264"/>
              <a:gd name="connsiteX5" fmla="*/ 0 w 6655700"/>
              <a:gd name="connsiteY5" fmla="*/ 536670 h 6420264"/>
              <a:gd name="connsiteX6" fmla="*/ 536670 w 6655700"/>
              <a:gd name="connsiteY6" fmla="*/ 0 h 64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700" h="6420264">
                <a:moveTo>
                  <a:pt x="536670" y="0"/>
                </a:moveTo>
                <a:lnTo>
                  <a:pt x="6627030" y="0"/>
                </a:lnTo>
                <a:lnTo>
                  <a:pt x="6655700" y="2890"/>
                </a:lnTo>
                <a:lnTo>
                  <a:pt x="6655700" y="6420264"/>
                </a:lnTo>
                <a:lnTo>
                  <a:pt x="0" y="6420264"/>
                </a:lnTo>
                <a:lnTo>
                  <a:pt x="0" y="536670"/>
                </a:lnTo>
                <a:cubicBezTo>
                  <a:pt x="0" y="240275"/>
                  <a:pt x="240275" y="0"/>
                  <a:pt x="53667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83743-CDAF-47C8-8370-0A023CC47BEF}"/>
              </a:ext>
            </a:extLst>
          </p:cNvPr>
          <p:cNvSpPr txBox="1"/>
          <p:nvPr/>
        </p:nvSpPr>
        <p:spPr>
          <a:xfrm>
            <a:off x="6096000" y="664842"/>
            <a:ext cx="6189044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ko-KR" altLang="en-US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(num[k] == 0) 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a++;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ko-KR" altLang="en-US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ko-KR" altLang="en-US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(num[k] == 1)</a:t>
            </a:r>
            <a:endParaRPr lang="ko-KR" altLang="en-US" sz="17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b++;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ko-KR" altLang="en-US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ko-KR" altLang="en-US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(num[k] == 2)</a:t>
            </a:r>
            <a:endParaRPr lang="ko-KR" altLang="en-US" sz="17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7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c++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ko-KR" altLang="en-US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ko-KR" altLang="en-US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(num[k] == 3)</a:t>
            </a:r>
            <a:endParaRPr lang="ko-KR" altLang="en-US" sz="17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d++;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4)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e++;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5)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f++;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6)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g++;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7)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x++;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8)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y++;</a:t>
            </a:r>
          </a:p>
          <a:p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else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(num[k] == 9)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z++;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7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7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"\n"</a:t>
            </a:r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);</a:t>
            </a:r>
          </a:p>
          <a:p>
            <a:r>
              <a:rPr lang="en-US" altLang="ko-KR" sz="17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  <a:endParaRPr lang="ko-KR" altLang="en-US" sz="17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17D498-9590-4660-9D98-9ECB07E46E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0" b="23722"/>
          <a:stretch/>
        </p:blipFill>
        <p:spPr>
          <a:xfrm>
            <a:off x="5358596" y="1500030"/>
            <a:ext cx="544064" cy="362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4DB21-208C-4CD5-AFB9-260F00A46752}"/>
              </a:ext>
            </a:extLst>
          </p:cNvPr>
          <p:cNvSpPr txBox="1"/>
          <p:nvPr/>
        </p:nvSpPr>
        <p:spPr>
          <a:xfrm>
            <a:off x="847871" y="1496718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사용하여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때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나온 횟수를 누적하고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2CBF8-D1ED-4464-BB78-7D3457FC33CA}"/>
              </a:ext>
            </a:extLst>
          </p:cNvPr>
          <p:cNvSpPr txBox="1"/>
          <p:nvPr/>
        </p:nvSpPr>
        <p:spPr>
          <a:xfrm>
            <a:off x="583375" y="2084101"/>
            <a:ext cx="467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제외한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 숫자에 관하여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 IF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사용하여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a~z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나온 횟수를 누적한다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38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4975EC-D0AF-4CEF-A769-0215407B7F1A}"/>
              </a:ext>
            </a:extLst>
          </p:cNvPr>
          <p:cNvSpPr/>
          <p:nvPr/>
        </p:nvSpPr>
        <p:spPr>
          <a:xfrm>
            <a:off x="4605557" y="437736"/>
            <a:ext cx="3872265" cy="656265"/>
          </a:xfrm>
          <a:prstGeom prst="roundRect">
            <a:avLst>
              <a:gd name="adj" fmla="val 48794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Code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536300" y="437736"/>
            <a:ext cx="6655700" cy="6420264"/>
          </a:xfrm>
          <a:custGeom>
            <a:avLst/>
            <a:gdLst>
              <a:gd name="connsiteX0" fmla="*/ 536670 w 6655700"/>
              <a:gd name="connsiteY0" fmla="*/ 0 h 6420264"/>
              <a:gd name="connsiteX1" fmla="*/ 6627030 w 6655700"/>
              <a:gd name="connsiteY1" fmla="*/ 0 h 6420264"/>
              <a:gd name="connsiteX2" fmla="*/ 6655700 w 6655700"/>
              <a:gd name="connsiteY2" fmla="*/ 2890 h 6420264"/>
              <a:gd name="connsiteX3" fmla="*/ 6655700 w 6655700"/>
              <a:gd name="connsiteY3" fmla="*/ 6420264 h 6420264"/>
              <a:gd name="connsiteX4" fmla="*/ 0 w 6655700"/>
              <a:gd name="connsiteY4" fmla="*/ 6420264 h 6420264"/>
              <a:gd name="connsiteX5" fmla="*/ 0 w 6655700"/>
              <a:gd name="connsiteY5" fmla="*/ 536670 h 6420264"/>
              <a:gd name="connsiteX6" fmla="*/ 536670 w 6655700"/>
              <a:gd name="connsiteY6" fmla="*/ 0 h 64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700" h="6420264">
                <a:moveTo>
                  <a:pt x="536670" y="0"/>
                </a:moveTo>
                <a:lnTo>
                  <a:pt x="6627030" y="0"/>
                </a:lnTo>
                <a:lnTo>
                  <a:pt x="6655700" y="2890"/>
                </a:lnTo>
                <a:lnTo>
                  <a:pt x="6655700" y="6420264"/>
                </a:lnTo>
                <a:lnTo>
                  <a:pt x="0" y="6420264"/>
                </a:lnTo>
                <a:lnTo>
                  <a:pt x="0" y="536670"/>
                </a:lnTo>
                <a:cubicBezTo>
                  <a:pt x="0" y="240275"/>
                  <a:pt x="240275" y="0"/>
                  <a:pt x="53667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C7500-53D5-41E8-A3F2-FE6C74387B3A}"/>
              </a:ext>
            </a:extLst>
          </p:cNvPr>
          <p:cNvSpPr txBox="1"/>
          <p:nvPr/>
        </p:nvSpPr>
        <p:spPr>
          <a:xfrm>
            <a:off x="5842535" y="692946"/>
            <a:ext cx="634946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"\n\n"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0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a); </a:t>
            </a:r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1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b);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2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c);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3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d);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4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e);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5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f);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6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g);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7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x);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8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y);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"*****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9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의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갯수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: %d*****\n"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z);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ko-KR" altLang="en-US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temp[10] = { 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a,b,c,d,e,f,g,x,y,z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}; 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int</a:t>
            </a:r>
            <a:r>
              <a:rPr lang="ko-KR" altLang="en-US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max = temp[0]; 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for</a:t>
            </a:r>
            <a:r>
              <a:rPr lang="ko-KR" altLang="en-US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cnt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= 1; 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cnt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&lt; 10; 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cnt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++) { </a:t>
            </a:r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if</a:t>
            </a:r>
            <a:r>
              <a:rPr lang="ko-KR" altLang="en-US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(max &lt; temp[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cnt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]) {max = temp[</a:t>
            </a:r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cnt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]; </a:t>
            </a:r>
            <a:endParaRPr lang="ko-KR" altLang="en-US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"%d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번 나온 숫자가 가장 </a:t>
            </a:r>
            <a:r>
              <a:rPr lang="ko-KR" altLang="en-US" sz="1800" b="1" dirty="0" err="1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추첨될</a:t>
            </a:r>
            <a:r>
              <a:rPr lang="ko-KR" altLang="en-US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 확률이 높은 숫자입니다</a:t>
            </a:r>
            <a:r>
              <a:rPr lang="en-US" altLang="ko-KR" sz="1800" b="1" dirty="0">
                <a:solidFill>
                  <a:srgbClr val="A3151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volini" panose="03000502040302020204" pitchFamily="66" charset="0"/>
              </a:rPr>
              <a:t>.</a:t>
            </a:r>
            <a:r>
              <a:rPr lang="en-US" altLang="ko-KR" sz="1800" b="1" dirty="0">
                <a:solidFill>
                  <a:srgbClr val="A31515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\n"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, max);</a:t>
            </a:r>
          </a:p>
          <a:p>
            <a:r>
              <a:rPr lang="en-US" altLang="ko-KR" sz="1800" b="1" dirty="0">
                <a:solidFill>
                  <a:srgbClr val="0000FF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return</a:t>
            </a:r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 0;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Cavolini" panose="03000502040302020204" pitchFamily="66" charset="0"/>
                <a:ea typeface="돋움체" panose="020B0609000101010101" pitchFamily="49" charset="-127"/>
                <a:cs typeface="Cavolini" panose="03000502040302020204" pitchFamily="66" charset="0"/>
              </a:rPr>
              <a:t>}</a:t>
            </a:r>
          </a:p>
          <a:p>
            <a:endParaRPr lang="en-US" altLang="ko-KR" sz="1800" b="1" dirty="0">
              <a:solidFill>
                <a:srgbClr val="000000"/>
              </a:solidFill>
              <a:latin typeface="Cavolini" panose="03000502040302020204" pitchFamily="66" charset="0"/>
              <a:ea typeface="돋움체" panose="020B0609000101010101" pitchFamily="49" charset="-127"/>
              <a:cs typeface="Cavolini" panose="03000502040302020204" pitchFamily="66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F02FAC-0861-4493-9A24-850C39F8CCAB}"/>
              </a:ext>
            </a:extLst>
          </p:cNvPr>
          <p:cNvSpPr/>
          <p:nvPr/>
        </p:nvSpPr>
        <p:spPr>
          <a:xfrm>
            <a:off x="368629" y="5814050"/>
            <a:ext cx="3796467" cy="755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42081-D056-433A-94D1-097810331C2C}"/>
              </a:ext>
            </a:extLst>
          </p:cNvPr>
          <p:cNvSpPr txBox="1"/>
          <p:nvPr/>
        </p:nvSpPr>
        <p:spPr>
          <a:xfrm>
            <a:off x="368629" y="6053603"/>
            <a:ext cx="618688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2">
                    <a:lumMod val="25000"/>
                  </a:schemeClr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출력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7E129-F690-49F5-9CA7-49B4CA70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0" b="23722"/>
          <a:stretch/>
        </p:blipFill>
        <p:spPr>
          <a:xfrm>
            <a:off x="5264268" y="4725733"/>
            <a:ext cx="544064" cy="362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FD278-ECF4-4F85-8CD8-D598F55CC5A5}"/>
              </a:ext>
            </a:extLst>
          </p:cNvPr>
          <p:cNvSpPr txBox="1"/>
          <p:nvPr/>
        </p:nvSpPr>
        <p:spPr>
          <a:xfrm>
            <a:off x="1080943" y="4620530"/>
            <a:ext cx="4183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temp[0]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저장된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temp[1]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저장된 값과 비교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temp[</a:t>
            </a:r>
            <a:r>
              <a:rPr lang="en-US" altLang="ko-KR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cnt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크면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대입한다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8AEC7A-BBC4-4627-A587-355465AF08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0" b="23722"/>
          <a:stretch/>
        </p:blipFill>
        <p:spPr>
          <a:xfrm>
            <a:off x="5264268" y="4205219"/>
            <a:ext cx="544064" cy="362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48E061-B573-4DAE-A7F8-6E48BC42A8DD}"/>
              </a:ext>
            </a:extLst>
          </p:cNvPr>
          <p:cNvSpPr txBox="1"/>
          <p:nvPr/>
        </p:nvSpPr>
        <p:spPr>
          <a:xfrm>
            <a:off x="-924776" y="4000499"/>
            <a:ext cx="6189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temp[1]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비교하기 위한 반복문으로 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0~9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 개수를 출력한다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9B908B-A501-43BD-B699-A6E512427F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0" b="23722"/>
          <a:stretch/>
        </p:blipFill>
        <p:spPr>
          <a:xfrm>
            <a:off x="5264268" y="3598338"/>
            <a:ext cx="544064" cy="362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3FAC96-2FEA-4C69-B40C-6B1BC74C3464}"/>
              </a:ext>
            </a:extLst>
          </p:cNvPr>
          <p:cNvSpPr txBox="1"/>
          <p:nvPr/>
        </p:nvSpPr>
        <p:spPr>
          <a:xfrm>
            <a:off x="3446077" y="3103469"/>
            <a:ext cx="1818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번호별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누적값을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배열에 넣어 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최댓값을 출력한다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31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4F7295-B7A5-48B7-9C0F-F0BB1EEE25F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FD0ECA-E469-4FEC-BC22-CC7088FF1851}"/>
              </a:ext>
            </a:extLst>
          </p:cNvPr>
          <p:cNvGrpSpPr/>
          <p:nvPr/>
        </p:nvGrpSpPr>
        <p:grpSpPr>
          <a:xfrm>
            <a:off x="593741" y="1091095"/>
            <a:ext cx="1154843" cy="184117"/>
            <a:chOff x="650463" y="996981"/>
            <a:chExt cx="1154843" cy="1841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665BB-E474-49FA-B8AC-B715B5547398}"/>
                </a:ext>
              </a:extLst>
            </p:cNvPr>
            <p:cNvSpPr/>
            <p:nvPr/>
          </p:nvSpPr>
          <p:spPr>
            <a:xfrm>
              <a:off x="650463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3278A-18FD-4D0C-9E26-7A767B9FB243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E19E3A-BCD9-4CA0-A14C-77E98BFB8CE1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39A246-38D3-4395-B12A-E551C5629269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A0967B-8A02-4B24-8777-BBACD4EA074E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7CB632-832D-45A9-B079-D2E054FE53A9}"/>
                </a:ext>
              </a:extLst>
            </p:cNvPr>
            <p:cNvSpPr/>
            <p:nvPr/>
          </p:nvSpPr>
          <p:spPr>
            <a:xfrm>
              <a:off x="664147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CB4B94-B1D2-4A77-9BC6-CFE6B2CE3B30}"/>
              </a:ext>
            </a:extLst>
          </p:cNvPr>
          <p:cNvSpPr txBox="1"/>
          <p:nvPr/>
        </p:nvSpPr>
        <p:spPr>
          <a:xfrm>
            <a:off x="479441" y="444215"/>
            <a:ext cx="352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873ED-0315-4623-9BF1-CADCC775E4F3}"/>
              </a:ext>
            </a:extLst>
          </p:cNvPr>
          <p:cNvSpPr/>
          <p:nvPr/>
        </p:nvSpPr>
        <p:spPr>
          <a:xfrm>
            <a:off x="5847506" y="2087387"/>
            <a:ext cx="3181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63D30E-20DB-488B-8A3C-6E3F3EF36E22}"/>
              </a:ext>
            </a:extLst>
          </p:cNvPr>
          <p:cNvSpPr/>
          <p:nvPr/>
        </p:nvSpPr>
        <p:spPr>
          <a:xfrm>
            <a:off x="6189640" y="3058012"/>
            <a:ext cx="431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수행 관련이론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7D08B-BB55-436C-AA0B-C073CC57E19E}"/>
              </a:ext>
            </a:extLst>
          </p:cNvPr>
          <p:cNvSpPr/>
          <p:nvPr/>
        </p:nvSpPr>
        <p:spPr>
          <a:xfrm>
            <a:off x="6283655" y="3941084"/>
            <a:ext cx="4838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수행 절차 및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3F7AAB-4413-4248-9ED8-D118330E2AB6}"/>
              </a:ext>
            </a:extLst>
          </p:cNvPr>
          <p:cNvSpPr/>
          <p:nvPr/>
        </p:nvSpPr>
        <p:spPr>
          <a:xfrm>
            <a:off x="5536803" y="4860859"/>
            <a:ext cx="4312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수행 결과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DAA2700-4183-42EF-9598-BC6E5E538AC8}"/>
              </a:ext>
            </a:extLst>
          </p:cNvPr>
          <p:cNvGrpSpPr/>
          <p:nvPr/>
        </p:nvGrpSpPr>
        <p:grpSpPr>
          <a:xfrm>
            <a:off x="5685584" y="2931599"/>
            <a:ext cx="504056" cy="527491"/>
            <a:chOff x="4355976" y="1904514"/>
            <a:chExt cx="504056" cy="527491"/>
          </a:xfrm>
        </p:grpSpPr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6DF7C691-475F-4514-A091-6BEC72E21A1D}"/>
                </a:ext>
              </a:extLst>
            </p:cNvPr>
            <p:cNvSpPr txBox="1"/>
            <p:nvPr/>
          </p:nvSpPr>
          <p:spPr>
            <a:xfrm>
              <a:off x="4355976" y="190451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</a:t>
              </a:r>
              <a:endParaRPr lang="ko-KR" altLang="en-US" sz="2800" b="1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5931989-861C-4AC4-8042-081AC65A9BAF}"/>
                </a:ext>
              </a:extLst>
            </p:cNvPr>
            <p:cNvGrpSpPr/>
            <p:nvPr/>
          </p:nvGrpSpPr>
          <p:grpSpPr>
            <a:xfrm>
              <a:off x="4355976" y="2040097"/>
              <a:ext cx="432048" cy="391908"/>
              <a:chOff x="4355976" y="2040097"/>
              <a:chExt cx="792088" cy="391908"/>
            </a:xfrm>
          </p:grpSpPr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9AAC7071-EC7B-432E-AE13-DB6295395DE9}"/>
                  </a:ext>
                </a:extLst>
              </p:cNvPr>
              <p:cNvSpPr/>
              <p:nvPr/>
            </p:nvSpPr>
            <p:spPr>
              <a:xfrm flipH="1">
                <a:off x="4355976" y="2040097"/>
                <a:ext cx="792088" cy="391908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latin typeface="Noto Sans Korean Bold" pitchFamily="34" charset="-127"/>
                  <a:ea typeface="Noto Sans Korean Bold" pitchFamily="34" charset="-127"/>
                </a:endParaRP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5E4198DA-7124-4663-9DBC-4422317785BF}"/>
                  </a:ext>
                </a:extLst>
              </p:cNvPr>
              <p:cNvCxnSpPr>
                <a:endCxn id="42" idx="0"/>
              </p:cNvCxnSpPr>
              <p:nvPr/>
            </p:nvCxnSpPr>
            <p:spPr>
              <a:xfrm flipV="1">
                <a:off x="4355976" y="2040097"/>
                <a:ext cx="792088" cy="39190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23D9B-73A2-445F-830E-49B8536A798D}"/>
              </a:ext>
            </a:extLst>
          </p:cNvPr>
          <p:cNvGrpSpPr/>
          <p:nvPr/>
        </p:nvGrpSpPr>
        <p:grpSpPr>
          <a:xfrm>
            <a:off x="5685584" y="1974101"/>
            <a:ext cx="504056" cy="527491"/>
            <a:chOff x="4355976" y="1904514"/>
            <a:chExt cx="504056" cy="527491"/>
          </a:xfrm>
        </p:grpSpPr>
        <p:sp>
          <p:nvSpPr>
            <p:cNvPr id="45" name="TextBox 8">
              <a:extLst>
                <a:ext uri="{FF2B5EF4-FFF2-40B4-BE49-F238E27FC236}">
                  <a16:creationId xmlns:a16="http://schemas.microsoft.com/office/drawing/2014/main" id="{B8B4F6EB-7902-47F0-BD8B-BE0EF5886D37}"/>
                </a:ext>
              </a:extLst>
            </p:cNvPr>
            <p:cNvSpPr txBox="1"/>
            <p:nvPr/>
          </p:nvSpPr>
          <p:spPr>
            <a:xfrm>
              <a:off x="4355976" y="190451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1</a:t>
              </a:r>
              <a:endParaRPr lang="ko-KR" altLang="en-US" sz="2800" b="1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4F3F340-7432-466D-8983-F4A529E4CA3E}"/>
                </a:ext>
              </a:extLst>
            </p:cNvPr>
            <p:cNvGrpSpPr/>
            <p:nvPr/>
          </p:nvGrpSpPr>
          <p:grpSpPr>
            <a:xfrm>
              <a:off x="4355976" y="2040097"/>
              <a:ext cx="432048" cy="391908"/>
              <a:chOff x="4355976" y="2040097"/>
              <a:chExt cx="792088" cy="391908"/>
            </a:xfrm>
          </p:grpSpPr>
          <p:sp>
            <p:nvSpPr>
              <p:cNvPr id="47" name="직각 삼각형 46">
                <a:extLst>
                  <a:ext uri="{FF2B5EF4-FFF2-40B4-BE49-F238E27FC236}">
                    <a16:creationId xmlns:a16="http://schemas.microsoft.com/office/drawing/2014/main" id="{A58CBA9C-E986-4E09-B6DE-9FAD24523AD6}"/>
                  </a:ext>
                </a:extLst>
              </p:cNvPr>
              <p:cNvSpPr/>
              <p:nvPr/>
            </p:nvSpPr>
            <p:spPr>
              <a:xfrm flipH="1">
                <a:off x="4355976" y="2040097"/>
                <a:ext cx="792088" cy="391908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latin typeface="Noto Sans Korean Bold" pitchFamily="34" charset="-127"/>
                  <a:ea typeface="Noto Sans Korean Bold" pitchFamily="34" charset="-127"/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1EFC44AF-1766-4870-A118-1A9E281D8946}"/>
                  </a:ext>
                </a:extLst>
              </p:cNvPr>
              <p:cNvCxnSpPr>
                <a:endCxn id="47" idx="0"/>
              </p:cNvCxnSpPr>
              <p:nvPr/>
            </p:nvCxnSpPr>
            <p:spPr>
              <a:xfrm flipV="1">
                <a:off x="4355976" y="2040097"/>
                <a:ext cx="792088" cy="39190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ADE602-B2D4-4DD5-964E-9AE9D0772EDD}"/>
              </a:ext>
            </a:extLst>
          </p:cNvPr>
          <p:cNvGrpSpPr/>
          <p:nvPr/>
        </p:nvGrpSpPr>
        <p:grpSpPr>
          <a:xfrm>
            <a:off x="5685584" y="3925031"/>
            <a:ext cx="504056" cy="527491"/>
            <a:chOff x="4355976" y="1904514"/>
            <a:chExt cx="504056" cy="527491"/>
          </a:xfrm>
        </p:grpSpPr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F5B936CE-20CC-4119-A46E-12FBBDDCA563}"/>
                </a:ext>
              </a:extLst>
            </p:cNvPr>
            <p:cNvSpPr txBox="1"/>
            <p:nvPr/>
          </p:nvSpPr>
          <p:spPr>
            <a:xfrm>
              <a:off x="4355976" y="190451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3</a:t>
              </a:r>
              <a:endParaRPr lang="ko-KR" altLang="en-US" sz="2800" b="1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6751963-9BE7-4CD0-A264-CE2A8C7CEECE}"/>
                </a:ext>
              </a:extLst>
            </p:cNvPr>
            <p:cNvGrpSpPr/>
            <p:nvPr/>
          </p:nvGrpSpPr>
          <p:grpSpPr>
            <a:xfrm>
              <a:off x="4355976" y="2040097"/>
              <a:ext cx="432048" cy="391908"/>
              <a:chOff x="4355976" y="2040097"/>
              <a:chExt cx="792088" cy="391908"/>
            </a:xfrm>
          </p:grpSpPr>
          <p:sp>
            <p:nvSpPr>
              <p:cNvPr id="52" name="직각 삼각형 51">
                <a:extLst>
                  <a:ext uri="{FF2B5EF4-FFF2-40B4-BE49-F238E27FC236}">
                    <a16:creationId xmlns:a16="http://schemas.microsoft.com/office/drawing/2014/main" id="{A514D278-EC2D-4C97-A2A6-46C38C0318FD}"/>
                  </a:ext>
                </a:extLst>
              </p:cNvPr>
              <p:cNvSpPr/>
              <p:nvPr/>
            </p:nvSpPr>
            <p:spPr>
              <a:xfrm flipH="1">
                <a:off x="4355976" y="2040097"/>
                <a:ext cx="792088" cy="391908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latin typeface="Noto Sans Korean Bold" pitchFamily="34" charset="-127"/>
                  <a:ea typeface="Noto Sans Korean Bold" pitchFamily="34" charset="-127"/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0945FFBD-886A-4307-B39E-462F7E5FCF17}"/>
                  </a:ext>
                </a:extLst>
              </p:cNvPr>
              <p:cNvCxnSpPr>
                <a:endCxn id="52" idx="0"/>
              </p:cNvCxnSpPr>
              <p:nvPr/>
            </p:nvCxnSpPr>
            <p:spPr>
              <a:xfrm flipV="1">
                <a:off x="4355976" y="2040097"/>
                <a:ext cx="792088" cy="39190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8EBC82E-99A8-4DC3-98F8-C7264B092901}"/>
              </a:ext>
            </a:extLst>
          </p:cNvPr>
          <p:cNvGrpSpPr/>
          <p:nvPr/>
        </p:nvGrpSpPr>
        <p:grpSpPr>
          <a:xfrm>
            <a:off x="5660608" y="4808103"/>
            <a:ext cx="504056" cy="527491"/>
            <a:chOff x="4355976" y="1904514"/>
            <a:chExt cx="504056" cy="527491"/>
          </a:xfrm>
        </p:grpSpPr>
        <p:sp>
          <p:nvSpPr>
            <p:cNvPr id="55" name="TextBox 8">
              <a:extLst>
                <a:ext uri="{FF2B5EF4-FFF2-40B4-BE49-F238E27FC236}">
                  <a16:creationId xmlns:a16="http://schemas.microsoft.com/office/drawing/2014/main" id="{7AC51554-8C48-43A8-9886-2D87950AE826}"/>
                </a:ext>
              </a:extLst>
            </p:cNvPr>
            <p:cNvSpPr txBox="1"/>
            <p:nvPr/>
          </p:nvSpPr>
          <p:spPr>
            <a:xfrm>
              <a:off x="4355976" y="190451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4</a:t>
              </a:r>
              <a:endParaRPr lang="ko-KR" altLang="en-US" sz="2800" b="1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D3F2EF4-86CA-492B-9565-D6B3883E4C51}"/>
                </a:ext>
              </a:extLst>
            </p:cNvPr>
            <p:cNvGrpSpPr/>
            <p:nvPr/>
          </p:nvGrpSpPr>
          <p:grpSpPr>
            <a:xfrm>
              <a:off x="4355976" y="2040097"/>
              <a:ext cx="432048" cy="391908"/>
              <a:chOff x="4355976" y="2040097"/>
              <a:chExt cx="792088" cy="391908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2758B572-30A7-481F-A89D-905BA245D468}"/>
                  </a:ext>
                </a:extLst>
              </p:cNvPr>
              <p:cNvSpPr/>
              <p:nvPr/>
            </p:nvSpPr>
            <p:spPr>
              <a:xfrm flipH="1">
                <a:off x="4355976" y="2040097"/>
                <a:ext cx="792088" cy="391908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latin typeface="Noto Sans Korean Bold" pitchFamily="34" charset="-127"/>
                  <a:ea typeface="Noto Sans Korean Bold" pitchFamily="34" charset="-127"/>
                </a:endParaRP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D6E93F2B-69E4-440B-9CE6-2185D4AD394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 flipV="1">
                <a:off x="4355976" y="2040097"/>
                <a:ext cx="792088" cy="39190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898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24">
            <a:extLst>
              <a:ext uri="{FF2B5EF4-FFF2-40B4-BE49-F238E27FC236}">
                <a16:creationId xmlns:a16="http://schemas.microsoft.com/office/drawing/2014/main" id="{CD0E8442-0997-4C79-8342-11DFA1332E2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41300" dist="88900" dir="13500000" algn="b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B13925D-7E4D-4F2F-A231-DA1F02477095}"/>
              </a:ext>
            </a:extLst>
          </p:cNvPr>
          <p:cNvGrpSpPr/>
          <p:nvPr/>
        </p:nvGrpSpPr>
        <p:grpSpPr>
          <a:xfrm>
            <a:off x="324687" y="714650"/>
            <a:ext cx="1151160" cy="184117"/>
            <a:chOff x="654146" y="996981"/>
            <a:chExt cx="1151160" cy="18411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FE495F-535C-4F4B-9F71-75910F4E7644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820FA68-E779-4F9D-A488-546F24DBB14C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743DA2F-E5A7-41EE-85DB-6E938BC69D50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9FBF0B1-819F-4425-BFD8-254939CEF19C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27D9F7-4BD3-4F6D-8194-2351BEF66CA8}"/>
                </a:ext>
              </a:extLst>
            </p:cNvPr>
            <p:cNvSpPr/>
            <p:nvPr/>
          </p:nvSpPr>
          <p:spPr>
            <a:xfrm>
              <a:off x="654146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6092C-F218-4A6E-99D9-ADEC42C38178}"/>
              </a:ext>
            </a:extLst>
          </p:cNvPr>
          <p:cNvSpPr txBox="1"/>
          <p:nvPr/>
        </p:nvSpPr>
        <p:spPr>
          <a:xfrm>
            <a:off x="208374" y="199506"/>
            <a:ext cx="310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프로젝트 수행결과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1ECA36F-B7B3-42DB-AAF5-A9B8C834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94" y="1515138"/>
            <a:ext cx="9449286" cy="492785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CAFE082-BE47-47C4-AE0B-1542A6749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90" y="1321137"/>
            <a:ext cx="9449286" cy="492785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0598844-7CD8-4FB3-B359-519BEF84E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6" y="1092768"/>
            <a:ext cx="9449286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양쪽 모서리가 둥근 사각형 142"/>
          <p:cNvSpPr/>
          <p:nvPr/>
        </p:nvSpPr>
        <p:spPr>
          <a:xfrm>
            <a:off x="660400" y="2979432"/>
            <a:ext cx="10871199" cy="385123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03200" dist="889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81" name="Group 20"/>
          <p:cNvGrpSpPr>
            <a:grpSpLocks noChangeAspect="1"/>
          </p:cNvGrpSpPr>
          <p:nvPr/>
        </p:nvGrpSpPr>
        <p:grpSpPr bwMode="auto">
          <a:xfrm>
            <a:off x="4403707" y="4044538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82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>
            <a:off x="6835148" y="4776556"/>
            <a:ext cx="516258" cy="46628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66183-19FE-427C-B298-61BC3065E10E}"/>
              </a:ext>
            </a:extLst>
          </p:cNvPr>
          <p:cNvSpPr/>
          <p:nvPr/>
        </p:nvSpPr>
        <p:spPr>
          <a:xfrm>
            <a:off x="2888560" y="4776556"/>
            <a:ext cx="6899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8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자유형 153"/>
          <p:cNvSpPr/>
          <p:nvPr/>
        </p:nvSpPr>
        <p:spPr>
          <a:xfrm>
            <a:off x="12046378" y="722448"/>
            <a:ext cx="145622" cy="274533"/>
          </a:xfrm>
          <a:custGeom>
            <a:avLst/>
            <a:gdLst>
              <a:gd name="connsiteX0" fmla="*/ 224972 w 238667"/>
              <a:gd name="connsiteY0" fmla="*/ 0 h 449944"/>
              <a:gd name="connsiteX1" fmla="*/ 238667 w 238667"/>
              <a:gd name="connsiteY1" fmla="*/ 2765 h 449944"/>
              <a:gd name="connsiteX2" fmla="*/ 238667 w 238667"/>
              <a:gd name="connsiteY2" fmla="*/ 447179 h 449944"/>
              <a:gd name="connsiteX3" fmla="*/ 224972 w 238667"/>
              <a:gd name="connsiteY3" fmla="*/ 449944 h 449944"/>
              <a:gd name="connsiteX4" fmla="*/ 0 w 238667"/>
              <a:gd name="connsiteY4" fmla="*/ 224972 h 449944"/>
              <a:gd name="connsiteX5" fmla="*/ 224972 w 238667"/>
              <a:gd name="connsiteY5" fmla="*/ 0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667" h="449944">
                <a:moveTo>
                  <a:pt x="224972" y="0"/>
                </a:moveTo>
                <a:lnTo>
                  <a:pt x="238667" y="2765"/>
                </a:lnTo>
                <a:lnTo>
                  <a:pt x="238667" y="447179"/>
                </a:lnTo>
                <a:lnTo>
                  <a:pt x="224972" y="449944"/>
                </a:lnTo>
                <a:cubicBezTo>
                  <a:pt x="100723" y="449944"/>
                  <a:pt x="0" y="349221"/>
                  <a:pt x="0" y="224972"/>
                </a:cubicBezTo>
                <a:cubicBezTo>
                  <a:pt x="0" y="100723"/>
                  <a:pt x="100723" y="0"/>
                  <a:pt x="224972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4F7295-B7A5-48B7-9C0F-F0BB1EEE25F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FD0ECA-E469-4FEC-BC22-CC7088FF1851}"/>
              </a:ext>
            </a:extLst>
          </p:cNvPr>
          <p:cNvGrpSpPr/>
          <p:nvPr/>
        </p:nvGrpSpPr>
        <p:grpSpPr>
          <a:xfrm>
            <a:off x="555641" y="904922"/>
            <a:ext cx="1154843" cy="184117"/>
            <a:chOff x="650463" y="996981"/>
            <a:chExt cx="1154843" cy="1841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665BB-E474-49FA-B8AC-B715B5547398}"/>
                </a:ext>
              </a:extLst>
            </p:cNvPr>
            <p:cNvSpPr/>
            <p:nvPr/>
          </p:nvSpPr>
          <p:spPr>
            <a:xfrm>
              <a:off x="650463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3278A-18FD-4D0C-9E26-7A767B9FB243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E19E3A-BCD9-4CA0-A14C-77E98BFB8CE1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39A246-38D3-4395-B12A-E551C5629269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A0967B-8A02-4B24-8777-BBACD4EA074E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7CB632-832D-45A9-B079-D2E054FE53A9}"/>
                </a:ext>
              </a:extLst>
            </p:cNvPr>
            <p:cNvSpPr/>
            <p:nvPr/>
          </p:nvSpPr>
          <p:spPr>
            <a:xfrm>
              <a:off x="664147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1E01C69-FBC6-442E-861B-116095B92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50" y="1423527"/>
            <a:ext cx="5911883" cy="1658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4C3C35-290C-412D-AD6C-522474227D6D}"/>
              </a:ext>
            </a:extLst>
          </p:cNvPr>
          <p:cNvSpPr txBox="1"/>
          <p:nvPr/>
        </p:nvSpPr>
        <p:spPr>
          <a:xfrm>
            <a:off x="451654" y="398049"/>
            <a:ext cx="310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프로젝트개요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469DA-2D29-497F-B7DE-4A71ABCDCD75}"/>
              </a:ext>
            </a:extLst>
          </p:cNvPr>
          <p:cNvSpPr txBox="1"/>
          <p:nvPr/>
        </p:nvSpPr>
        <p:spPr>
          <a:xfrm>
            <a:off x="3572575" y="4992230"/>
            <a:ext cx="5747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지금까지 배운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언어를 바탕으로 한 연금복권 자동 생성 프로그램을 만들어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154EF-AA6A-4E48-9002-60AC59A9AEF2}"/>
              </a:ext>
            </a:extLst>
          </p:cNvPr>
          <p:cNvSpPr txBox="1"/>
          <p:nvPr/>
        </p:nvSpPr>
        <p:spPr>
          <a:xfrm>
            <a:off x="4855780" y="3997057"/>
            <a:ext cx="2880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개로 구성된 조단위와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CED68-6C01-4189-A5F7-4835A002A934}"/>
              </a:ext>
            </a:extLst>
          </p:cNvPr>
          <p:cNvSpPr txBox="1"/>
          <p:nvPr/>
        </p:nvSpPr>
        <p:spPr>
          <a:xfrm>
            <a:off x="4188810" y="4494643"/>
            <a:ext cx="4360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십만자리부터 일자리까지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구성된 연금복권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E9EE4-96D1-4579-8DF2-9A746CE20B0F}"/>
              </a:ext>
            </a:extLst>
          </p:cNvPr>
          <p:cNvSpPr txBox="1"/>
          <p:nvPr/>
        </p:nvSpPr>
        <p:spPr>
          <a:xfrm>
            <a:off x="4188810" y="5477399"/>
            <a:ext cx="4507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조건과 확률에 따라 당첨에 근접한 번호를 추첨할 수 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52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자유형 153"/>
          <p:cNvSpPr/>
          <p:nvPr/>
        </p:nvSpPr>
        <p:spPr>
          <a:xfrm>
            <a:off x="12046378" y="722448"/>
            <a:ext cx="145622" cy="274533"/>
          </a:xfrm>
          <a:custGeom>
            <a:avLst/>
            <a:gdLst>
              <a:gd name="connsiteX0" fmla="*/ 224972 w 238667"/>
              <a:gd name="connsiteY0" fmla="*/ 0 h 449944"/>
              <a:gd name="connsiteX1" fmla="*/ 238667 w 238667"/>
              <a:gd name="connsiteY1" fmla="*/ 2765 h 449944"/>
              <a:gd name="connsiteX2" fmla="*/ 238667 w 238667"/>
              <a:gd name="connsiteY2" fmla="*/ 447179 h 449944"/>
              <a:gd name="connsiteX3" fmla="*/ 224972 w 238667"/>
              <a:gd name="connsiteY3" fmla="*/ 449944 h 449944"/>
              <a:gd name="connsiteX4" fmla="*/ 0 w 238667"/>
              <a:gd name="connsiteY4" fmla="*/ 224972 h 449944"/>
              <a:gd name="connsiteX5" fmla="*/ 224972 w 238667"/>
              <a:gd name="connsiteY5" fmla="*/ 0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667" h="449944">
                <a:moveTo>
                  <a:pt x="224972" y="0"/>
                </a:moveTo>
                <a:lnTo>
                  <a:pt x="238667" y="2765"/>
                </a:lnTo>
                <a:lnTo>
                  <a:pt x="238667" y="447179"/>
                </a:lnTo>
                <a:lnTo>
                  <a:pt x="224972" y="449944"/>
                </a:lnTo>
                <a:cubicBezTo>
                  <a:pt x="100723" y="449944"/>
                  <a:pt x="0" y="349221"/>
                  <a:pt x="0" y="224972"/>
                </a:cubicBezTo>
                <a:cubicBezTo>
                  <a:pt x="0" y="100723"/>
                  <a:pt x="100723" y="0"/>
                  <a:pt x="224972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4F7295-B7A5-48B7-9C0F-F0BB1EEE25F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FD0ECA-E469-4FEC-BC22-CC7088FF1851}"/>
              </a:ext>
            </a:extLst>
          </p:cNvPr>
          <p:cNvGrpSpPr/>
          <p:nvPr/>
        </p:nvGrpSpPr>
        <p:grpSpPr>
          <a:xfrm>
            <a:off x="555641" y="904922"/>
            <a:ext cx="1154843" cy="184117"/>
            <a:chOff x="650463" y="996981"/>
            <a:chExt cx="1154843" cy="1841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665BB-E474-49FA-B8AC-B715B5547398}"/>
                </a:ext>
              </a:extLst>
            </p:cNvPr>
            <p:cNvSpPr/>
            <p:nvPr/>
          </p:nvSpPr>
          <p:spPr>
            <a:xfrm>
              <a:off x="650463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3278A-18FD-4D0C-9E26-7A767B9FB243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E19E3A-BCD9-4CA0-A14C-77E98BFB8CE1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39A246-38D3-4395-B12A-E551C5629269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A0967B-8A02-4B24-8777-BBACD4EA074E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7CB632-832D-45A9-B079-D2E054FE53A9}"/>
                </a:ext>
              </a:extLst>
            </p:cNvPr>
            <p:cNvSpPr/>
            <p:nvPr/>
          </p:nvSpPr>
          <p:spPr>
            <a:xfrm>
              <a:off x="664147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5385FE-4FF5-4795-A04D-152534CB4AE7}"/>
              </a:ext>
            </a:extLst>
          </p:cNvPr>
          <p:cNvSpPr txBox="1"/>
          <p:nvPr/>
        </p:nvSpPr>
        <p:spPr>
          <a:xfrm>
            <a:off x="451654" y="398049"/>
            <a:ext cx="399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프로젝트 수행 관련이론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D6D5A-A52D-439E-ABFB-071734E28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2"/>
          <a:stretch/>
        </p:blipFill>
        <p:spPr>
          <a:xfrm>
            <a:off x="661383" y="2080140"/>
            <a:ext cx="4436444" cy="387293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5E5C9D-322E-48DF-BE15-9C233F1503B3}"/>
              </a:ext>
            </a:extLst>
          </p:cNvPr>
          <p:cNvGrpSpPr/>
          <p:nvPr/>
        </p:nvGrpSpPr>
        <p:grpSpPr>
          <a:xfrm>
            <a:off x="6305358" y="795620"/>
            <a:ext cx="4493538" cy="1107996"/>
            <a:chOff x="6305358" y="795620"/>
            <a:chExt cx="4493538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292B27-37AF-47FF-8350-08F43E5A3A19}"/>
                </a:ext>
              </a:extLst>
            </p:cNvPr>
            <p:cNvSpPr txBox="1"/>
            <p:nvPr/>
          </p:nvSpPr>
          <p:spPr>
            <a:xfrm>
              <a:off x="6997054" y="1089039"/>
              <a:ext cx="31101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상관관계분석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C85805-F907-4973-8BA7-0D5DA2839BF3}"/>
                </a:ext>
              </a:extLst>
            </p:cNvPr>
            <p:cNvSpPr txBox="1"/>
            <p:nvPr/>
          </p:nvSpPr>
          <p:spPr>
            <a:xfrm>
              <a:off x="6305358" y="795620"/>
              <a:ext cx="44935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“             ”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C84213-D640-4416-A628-785CC14468E0}"/>
              </a:ext>
            </a:extLst>
          </p:cNvPr>
          <p:cNvSpPr txBox="1"/>
          <p:nvPr/>
        </p:nvSpPr>
        <p:spPr>
          <a:xfrm>
            <a:off x="6305358" y="2089312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상관관계분석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1E40A-63FB-4998-AFDF-02B44D7AFDD0}"/>
              </a:ext>
            </a:extLst>
          </p:cNvPr>
          <p:cNvSpPr txBox="1"/>
          <p:nvPr/>
        </p:nvSpPr>
        <p:spPr>
          <a:xfrm>
            <a:off x="6305358" y="3465268"/>
            <a:ext cx="6102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선형관계에 대한 유의성을 검증한다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7135E-3533-41BA-ADA6-C037E98FAB45}"/>
              </a:ext>
            </a:extLst>
          </p:cNvPr>
          <p:cNvSpPr txBox="1"/>
          <p:nvPr/>
        </p:nvSpPr>
        <p:spPr>
          <a:xfrm>
            <a:off x="6305358" y="3003603"/>
            <a:ext cx="6102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통계적 분석방법으로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양적변수인 두 변수의</a:t>
            </a:r>
            <a:endParaRPr lang="ko-KR" altLang="en-US" sz="2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36C5DC-0849-41BE-A7E8-72629348C76B}"/>
              </a:ext>
            </a:extLst>
          </p:cNvPr>
          <p:cNvCxnSpPr>
            <a:cxnSpLocks/>
          </p:cNvCxnSpPr>
          <p:nvPr/>
        </p:nvCxnSpPr>
        <p:spPr>
          <a:xfrm>
            <a:off x="6433695" y="4215865"/>
            <a:ext cx="447574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182D16-0065-420C-B33C-519C45202661}"/>
              </a:ext>
            </a:extLst>
          </p:cNvPr>
          <p:cNvSpPr txBox="1"/>
          <p:nvPr/>
        </p:nvSpPr>
        <p:spPr>
          <a:xfrm>
            <a:off x="6433695" y="4353283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유의성 검정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898480-E887-4D07-ABAB-2F3318CDF34D}"/>
              </a:ext>
            </a:extLst>
          </p:cNvPr>
          <p:cNvSpPr txBox="1"/>
          <p:nvPr/>
        </p:nvSpPr>
        <p:spPr>
          <a:xfrm>
            <a:off x="6433695" y="4832174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변수의 선형 관계의 유의성을 검정한다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6490E-FBF1-49F8-BB03-754DDBFEEE14}"/>
              </a:ext>
            </a:extLst>
          </p:cNvPr>
          <p:cNvSpPr txBox="1"/>
          <p:nvPr/>
        </p:nvSpPr>
        <p:spPr>
          <a:xfrm>
            <a:off x="6512111" y="5260577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크기 비교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A57ADA-A7DB-490F-94AF-D471B5651909}"/>
              </a:ext>
            </a:extLst>
          </p:cNvPr>
          <p:cNvSpPr txBox="1"/>
          <p:nvPr/>
        </p:nvSpPr>
        <p:spPr>
          <a:xfrm>
            <a:off x="6433695" y="5781313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상관계수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크기를 비교하여 더 큰 관계를 파악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C470BB-C91D-43A4-8DE8-06E4D4D8E9EA}"/>
              </a:ext>
            </a:extLst>
          </p:cNvPr>
          <p:cNvSpPr txBox="1"/>
          <p:nvPr/>
        </p:nvSpPr>
        <p:spPr>
          <a:xfrm>
            <a:off x="6254825" y="2581308"/>
            <a:ext cx="6203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 err="1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변수간의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밀접한 정도 즉 상관관계를 분석하는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자유형 153"/>
          <p:cNvSpPr/>
          <p:nvPr/>
        </p:nvSpPr>
        <p:spPr>
          <a:xfrm>
            <a:off x="12046378" y="722448"/>
            <a:ext cx="145622" cy="274533"/>
          </a:xfrm>
          <a:custGeom>
            <a:avLst/>
            <a:gdLst>
              <a:gd name="connsiteX0" fmla="*/ 224972 w 238667"/>
              <a:gd name="connsiteY0" fmla="*/ 0 h 449944"/>
              <a:gd name="connsiteX1" fmla="*/ 238667 w 238667"/>
              <a:gd name="connsiteY1" fmla="*/ 2765 h 449944"/>
              <a:gd name="connsiteX2" fmla="*/ 238667 w 238667"/>
              <a:gd name="connsiteY2" fmla="*/ 447179 h 449944"/>
              <a:gd name="connsiteX3" fmla="*/ 224972 w 238667"/>
              <a:gd name="connsiteY3" fmla="*/ 449944 h 449944"/>
              <a:gd name="connsiteX4" fmla="*/ 0 w 238667"/>
              <a:gd name="connsiteY4" fmla="*/ 224972 h 449944"/>
              <a:gd name="connsiteX5" fmla="*/ 224972 w 238667"/>
              <a:gd name="connsiteY5" fmla="*/ 0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667" h="449944">
                <a:moveTo>
                  <a:pt x="224972" y="0"/>
                </a:moveTo>
                <a:lnTo>
                  <a:pt x="238667" y="2765"/>
                </a:lnTo>
                <a:lnTo>
                  <a:pt x="238667" y="447179"/>
                </a:lnTo>
                <a:lnTo>
                  <a:pt x="224972" y="449944"/>
                </a:lnTo>
                <a:cubicBezTo>
                  <a:pt x="100723" y="449944"/>
                  <a:pt x="0" y="349221"/>
                  <a:pt x="0" y="224972"/>
                </a:cubicBezTo>
                <a:cubicBezTo>
                  <a:pt x="0" y="100723"/>
                  <a:pt x="100723" y="0"/>
                  <a:pt x="224972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4F7295-B7A5-48B7-9C0F-F0BB1EEE25F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FD0ECA-E469-4FEC-BC22-CC7088FF1851}"/>
              </a:ext>
            </a:extLst>
          </p:cNvPr>
          <p:cNvGrpSpPr/>
          <p:nvPr/>
        </p:nvGrpSpPr>
        <p:grpSpPr>
          <a:xfrm>
            <a:off x="555641" y="904922"/>
            <a:ext cx="1154843" cy="184117"/>
            <a:chOff x="650463" y="996981"/>
            <a:chExt cx="1154843" cy="1841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665BB-E474-49FA-B8AC-B715B5547398}"/>
                </a:ext>
              </a:extLst>
            </p:cNvPr>
            <p:cNvSpPr/>
            <p:nvPr/>
          </p:nvSpPr>
          <p:spPr>
            <a:xfrm>
              <a:off x="650463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3278A-18FD-4D0C-9E26-7A767B9FB243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E19E3A-BCD9-4CA0-A14C-77E98BFB8CE1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39A246-38D3-4395-B12A-E551C5629269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A0967B-8A02-4B24-8777-BBACD4EA074E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7CB632-832D-45A9-B079-D2E054FE53A9}"/>
                </a:ext>
              </a:extLst>
            </p:cNvPr>
            <p:cNvSpPr/>
            <p:nvPr/>
          </p:nvSpPr>
          <p:spPr>
            <a:xfrm>
              <a:off x="664147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5385FE-4FF5-4795-A04D-152534CB4AE7}"/>
              </a:ext>
            </a:extLst>
          </p:cNvPr>
          <p:cNvSpPr txBox="1"/>
          <p:nvPr/>
        </p:nvSpPr>
        <p:spPr>
          <a:xfrm>
            <a:off x="451654" y="398049"/>
            <a:ext cx="399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프로젝트 수행 관련이론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92B27-37AF-47FF-8350-08F43E5A3A19}"/>
              </a:ext>
            </a:extLst>
          </p:cNvPr>
          <p:cNvSpPr txBox="1"/>
          <p:nvPr/>
        </p:nvSpPr>
        <p:spPr>
          <a:xfrm>
            <a:off x="7331377" y="1070803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시계열분석</a:t>
            </a:r>
            <a:endParaRPr lang="ko-KR" altLang="en-US" sz="4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85805-F907-4973-8BA7-0D5DA2839BF3}"/>
              </a:ext>
            </a:extLst>
          </p:cNvPr>
          <p:cNvSpPr txBox="1"/>
          <p:nvPr/>
        </p:nvSpPr>
        <p:spPr>
          <a:xfrm>
            <a:off x="6343860" y="927541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             ”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84213-D640-4416-A628-785CC14468E0}"/>
              </a:ext>
            </a:extLst>
          </p:cNvPr>
          <p:cNvSpPr txBox="1"/>
          <p:nvPr/>
        </p:nvSpPr>
        <p:spPr>
          <a:xfrm>
            <a:off x="6306121" y="2211448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시계열분석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91A1-9044-431F-99DF-CD3DB2AF8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>
          <a:xfrm>
            <a:off x="753442" y="1899712"/>
            <a:ext cx="4639119" cy="39825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611E9E-4B5D-4F28-84BA-216B8C5C1CCA}"/>
              </a:ext>
            </a:extLst>
          </p:cNvPr>
          <p:cNvSpPr txBox="1"/>
          <p:nvPr/>
        </p:nvSpPr>
        <p:spPr>
          <a:xfrm>
            <a:off x="6217087" y="2702420"/>
            <a:ext cx="6227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시계열 데이터를 바탕으로 둔 분석방법으로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89469-CC2D-4E9F-8800-1358F856DC75}"/>
              </a:ext>
            </a:extLst>
          </p:cNvPr>
          <p:cNvSpPr txBox="1"/>
          <p:nvPr/>
        </p:nvSpPr>
        <p:spPr>
          <a:xfrm>
            <a:off x="6187177" y="3138950"/>
            <a:ext cx="7312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현상을 시간의 경과를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 간격을 두고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9C982F-9B39-41F9-AFEF-91EA6A7E536C}"/>
              </a:ext>
            </a:extLst>
          </p:cNvPr>
          <p:cNvSpPr txBox="1"/>
          <p:nvPr/>
        </p:nvSpPr>
        <p:spPr>
          <a:xfrm>
            <a:off x="6187177" y="3617841"/>
            <a:ext cx="6203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 측정을 통하여 변화 분석하는 방법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E4A3A2-6621-4C96-AF5F-DFBC82D73B64}"/>
              </a:ext>
            </a:extLst>
          </p:cNvPr>
          <p:cNvCxnSpPr>
            <a:cxnSpLocks/>
          </p:cNvCxnSpPr>
          <p:nvPr/>
        </p:nvCxnSpPr>
        <p:spPr>
          <a:xfrm>
            <a:off x="6443320" y="4417995"/>
            <a:ext cx="447574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3D67B-92E5-466E-A5C1-9FFDBB5DFD44}"/>
              </a:ext>
            </a:extLst>
          </p:cNvPr>
          <p:cNvSpPr txBox="1"/>
          <p:nvPr/>
        </p:nvSpPr>
        <p:spPr>
          <a:xfrm>
            <a:off x="6224962" y="4716672"/>
            <a:ext cx="581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시간 간격으로 순서적으로 배열된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관측값으로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E1CFBD-6C31-4560-95AB-F96ADAFC5F9B}"/>
              </a:ext>
            </a:extLst>
          </p:cNvPr>
          <p:cNvSpPr txBox="1"/>
          <p:nvPr/>
        </p:nvSpPr>
        <p:spPr>
          <a:xfrm>
            <a:off x="6217897" y="5268762"/>
            <a:ext cx="56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반드시 시간 순서에 의해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분석해야 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62D2FFE-3A01-4C8F-BA55-C5E8638FF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1449107" y="0"/>
            <a:ext cx="2213811" cy="68744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C39A14-339E-4D31-9149-F0FE89BFF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0" y="0"/>
            <a:ext cx="2213811" cy="68744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727ADB-2675-47AC-8A8D-D3F922A72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9992988" y="0"/>
            <a:ext cx="2213811" cy="68744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491CD5F-D781-4525-9886-C1191311F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9635987" y="0"/>
            <a:ext cx="2213811" cy="68744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AFD0ECA-E469-4FEC-BC22-CC7088FF1851}"/>
              </a:ext>
            </a:extLst>
          </p:cNvPr>
          <p:cNvGrpSpPr/>
          <p:nvPr/>
        </p:nvGrpSpPr>
        <p:grpSpPr>
          <a:xfrm>
            <a:off x="555641" y="904922"/>
            <a:ext cx="1154843" cy="184117"/>
            <a:chOff x="650463" y="996981"/>
            <a:chExt cx="1154843" cy="1841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665BB-E474-49FA-B8AC-B715B5547398}"/>
                </a:ext>
              </a:extLst>
            </p:cNvPr>
            <p:cNvSpPr/>
            <p:nvPr/>
          </p:nvSpPr>
          <p:spPr>
            <a:xfrm>
              <a:off x="650463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3278A-18FD-4D0C-9E26-7A767B9FB243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E19E3A-BCD9-4CA0-A14C-77E98BFB8CE1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39A246-38D3-4395-B12A-E551C5629269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A0967B-8A02-4B24-8777-BBACD4EA074E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7CB632-832D-45A9-B079-D2E054FE53A9}"/>
                </a:ext>
              </a:extLst>
            </p:cNvPr>
            <p:cNvSpPr/>
            <p:nvPr/>
          </p:nvSpPr>
          <p:spPr>
            <a:xfrm>
              <a:off x="664147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1A51155-E07D-4F4D-AF75-E54DC7409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60" y="0"/>
            <a:ext cx="6939815" cy="68744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4F7295-B7A5-48B7-9C0F-F0BB1EEE25F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7692F-5AB4-4516-9749-0119C584E1A0}"/>
              </a:ext>
            </a:extLst>
          </p:cNvPr>
          <p:cNvSpPr txBox="1"/>
          <p:nvPr/>
        </p:nvSpPr>
        <p:spPr>
          <a:xfrm>
            <a:off x="451654" y="398049"/>
            <a:ext cx="310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프로젝트 수행절차</a:t>
            </a:r>
          </a:p>
        </p:txBody>
      </p:sp>
    </p:spTree>
    <p:extLst>
      <p:ext uri="{BB962C8B-B14F-4D97-AF65-F5344CB8AC3E}">
        <p14:creationId xmlns:p14="http://schemas.microsoft.com/office/powerpoint/2010/main" val="45989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A0F92FB4-70E6-4123-8639-7219211E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3"/>
          <a:stretch/>
        </p:blipFill>
        <p:spPr>
          <a:xfrm>
            <a:off x="8697686" y="-19050"/>
            <a:ext cx="3510746" cy="6870700"/>
          </a:xfrm>
          <a:prstGeom prst="rect">
            <a:avLst/>
          </a:prstGeom>
        </p:spPr>
      </p:pic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6133D67D-00F6-4BB7-9270-B9C7ADE7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3"/>
          <a:stretch/>
        </p:blipFill>
        <p:spPr>
          <a:xfrm>
            <a:off x="0" y="-19050"/>
            <a:ext cx="3510746" cy="6870700"/>
          </a:xfrm>
          <a:prstGeom prst="rect">
            <a:avLst/>
          </a:prstGeom>
        </p:spPr>
      </p:pic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DFFE8363-A82B-45B7-A790-4A76A68EEE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3"/>
          <a:stretch/>
        </p:blipFill>
        <p:spPr>
          <a:xfrm>
            <a:off x="450921" y="-19050"/>
            <a:ext cx="3510746" cy="687070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91E8B58-0ACA-40F1-A285-1F2A9EAD0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3"/>
          <a:stretch/>
        </p:blipFill>
        <p:spPr>
          <a:xfrm>
            <a:off x="969060" y="-19050"/>
            <a:ext cx="3510746" cy="6870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3FF9B1-99CA-43DC-8A75-4C71D57FB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39" y="0"/>
            <a:ext cx="7056094" cy="68744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AFD0ECA-E469-4FEC-BC22-CC7088FF1851}"/>
              </a:ext>
            </a:extLst>
          </p:cNvPr>
          <p:cNvGrpSpPr/>
          <p:nvPr/>
        </p:nvGrpSpPr>
        <p:grpSpPr>
          <a:xfrm>
            <a:off x="555641" y="904922"/>
            <a:ext cx="1154843" cy="184117"/>
            <a:chOff x="650463" y="996981"/>
            <a:chExt cx="1154843" cy="1841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665BB-E474-49FA-B8AC-B715B5547398}"/>
                </a:ext>
              </a:extLst>
            </p:cNvPr>
            <p:cNvSpPr/>
            <p:nvPr/>
          </p:nvSpPr>
          <p:spPr>
            <a:xfrm>
              <a:off x="650463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3278A-18FD-4D0C-9E26-7A767B9FB243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E19E3A-BCD9-4CA0-A14C-77E98BFB8CE1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39A246-38D3-4395-B12A-E551C5629269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A0967B-8A02-4B24-8777-BBACD4EA074E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7CB632-832D-45A9-B079-D2E054FE53A9}"/>
                </a:ext>
              </a:extLst>
            </p:cNvPr>
            <p:cNvSpPr/>
            <p:nvPr/>
          </p:nvSpPr>
          <p:spPr>
            <a:xfrm>
              <a:off x="664147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4F7295-B7A5-48B7-9C0F-F0BB1EEE25F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4DDCF0-1DAF-4F9A-B704-2641F586A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01" y="1340018"/>
            <a:ext cx="2501785" cy="5119933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0F9DBE8D-8B1B-46BA-A3FF-57417907F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86" y="5685874"/>
            <a:ext cx="4569488" cy="926548"/>
          </a:xfrm>
          <a:prstGeom prst="rect">
            <a:avLst/>
          </a:prstGeom>
        </p:spPr>
      </p:pic>
      <p:sp>
        <p:nvSpPr>
          <p:cNvPr id="32" name="사각형: 둥근 모서리 31">
            <a:hlinkClick r:id="rId6" action="ppaction://hlinksldjump"/>
            <a:extLst>
              <a:ext uri="{FF2B5EF4-FFF2-40B4-BE49-F238E27FC236}">
                <a16:creationId xmlns:a16="http://schemas.microsoft.com/office/drawing/2014/main" id="{2C90A97F-EC4A-49EC-9ED8-170B96A8CB72}"/>
              </a:ext>
            </a:extLst>
          </p:cNvPr>
          <p:cNvSpPr/>
          <p:nvPr/>
        </p:nvSpPr>
        <p:spPr>
          <a:xfrm>
            <a:off x="7638424" y="1958100"/>
            <a:ext cx="1345344" cy="914400"/>
          </a:xfrm>
          <a:prstGeom prst="roundRect">
            <a:avLst>
              <a:gd name="adj" fmla="val 33158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회차별</a:t>
            </a:r>
            <a:r>
              <a:rPr lang="ko-KR" altLang="en-US" sz="14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중복체크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E1990AB-23D9-484A-9E70-9FC8FE4E7FC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3"/>
          <a:stretch/>
        </p:blipFill>
        <p:spPr>
          <a:xfrm rot="15476010">
            <a:off x="8412781" y="1635211"/>
            <a:ext cx="928796" cy="80691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4EFEADC-B00C-4C7F-AA3A-E68BD5DBD4F6}"/>
              </a:ext>
            </a:extLst>
          </p:cNvPr>
          <p:cNvSpPr txBox="1"/>
          <p:nvPr/>
        </p:nvSpPr>
        <p:spPr>
          <a:xfrm rot="2093322">
            <a:off x="8887942" y="1315522"/>
            <a:ext cx="90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Arial Black" panose="020B0A04020102020204" pitchFamily="34" charset="0"/>
              </a:rPr>
              <a:t>click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F0045-786E-45FB-A2F9-4BCDE3B5DF33}"/>
              </a:ext>
            </a:extLst>
          </p:cNvPr>
          <p:cNvSpPr txBox="1"/>
          <p:nvPr/>
        </p:nvSpPr>
        <p:spPr>
          <a:xfrm>
            <a:off x="451654" y="398049"/>
            <a:ext cx="310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프로젝트 수행절차</a:t>
            </a:r>
          </a:p>
        </p:txBody>
      </p:sp>
    </p:spTree>
    <p:extLst>
      <p:ext uri="{BB962C8B-B14F-4D97-AF65-F5344CB8AC3E}">
        <p14:creationId xmlns:p14="http://schemas.microsoft.com/office/powerpoint/2010/main" val="39467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62D2FFE-3A01-4C8F-BA55-C5E8638FF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1449107" y="0"/>
            <a:ext cx="2213811" cy="68744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C39A14-339E-4D31-9149-F0FE89BFF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0" y="0"/>
            <a:ext cx="2213811" cy="68744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727ADB-2675-47AC-8A8D-D3F922A72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9992988" y="0"/>
            <a:ext cx="2213811" cy="68744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491CD5F-D781-4525-9886-C1191311F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9635987" y="0"/>
            <a:ext cx="2213811" cy="68744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AFD0ECA-E469-4FEC-BC22-CC7088FF1851}"/>
              </a:ext>
            </a:extLst>
          </p:cNvPr>
          <p:cNvGrpSpPr/>
          <p:nvPr/>
        </p:nvGrpSpPr>
        <p:grpSpPr>
          <a:xfrm>
            <a:off x="555641" y="904922"/>
            <a:ext cx="1154843" cy="184117"/>
            <a:chOff x="650463" y="996981"/>
            <a:chExt cx="1154843" cy="1841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665BB-E474-49FA-B8AC-B715B5547398}"/>
                </a:ext>
              </a:extLst>
            </p:cNvPr>
            <p:cNvSpPr/>
            <p:nvPr/>
          </p:nvSpPr>
          <p:spPr>
            <a:xfrm>
              <a:off x="650463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3278A-18FD-4D0C-9E26-7A767B9FB243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E19E3A-BCD9-4CA0-A14C-77E98BFB8CE1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39A246-38D3-4395-B12A-E551C5629269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A0967B-8A02-4B24-8777-BBACD4EA074E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7CB632-832D-45A9-B079-D2E054FE53A9}"/>
                </a:ext>
              </a:extLst>
            </p:cNvPr>
            <p:cNvSpPr/>
            <p:nvPr/>
          </p:nvSpPr>
          <p:spPr>
            <a:xfrm>
              <a:off x="664147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7B77455-972C-4080-A664-845579E66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3517068" y="0"/>
            <a:ext cx="2213811" cy="68744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36BA82-B5D5-43EF-8A9C-834BBC05C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5647114" y="0"/>
            <a:ext cx="2213811" cy="6874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BEF34E2-7D60-4829-907E-9B474C7E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7779177" y="0"/>
            <a:ext cx="2213811" cy="68744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4F7295-B7A5-48B7-9C0F-F0BB1EEE25F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3294E1-9A5D-485A-AE59-B715E709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1" y="1262811"/>
            <a:ext cx="5223294" cy="52563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272546-2250-4DC1-9C9A-737CDD434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29" y="893161"/>
            <a:ext cx="5262387" cy="56259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A410DA-03A4-47DC-A376-A095443DFC7F}"/>
              </a:ext>
            </a:extLst>
          </p:cNvPr>
          <p:cNvSpPr txBox="1"/>
          <p:nvPr/>
        </p:nvSpPr>
        <p:spPr>
          <a:xfrm>
            <a:off x="451654" y="398049"/>
            <a:ext cx="3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회차별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중복체크</a:t>
            </a:r>
          </a:p>
        </p:txBody>
      </p:sp>
    </p:spTree>
    <p:extLst>
      <p:ext uri="{BB962C8B-B14F-4D97-AF65-F5344CB8AC3E}">
        <p14:creationId xmlns:p14="http://schemas.microsoft.com/office/powerpoint/2010/main" val="352996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911C548-65ED-4A2F-9CBD-A07245C9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"/>
          <a:stretch/>
        </p:blipFill>
        <p:spPr>
          <a:xfrm>
            <a:off x="-171299" y="0"/>
            <a:ext cx="11540526" cy="6874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976726-49AD-4A10-9C37-F38AA942A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"/>
          <a:stretch/>
        </p:blipFill>
        <p:spPr>
          <a:xfrm>
            <a:off x="165100" y="-19552"/>
            <a:ext cx="11606171" cy="69135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62D2FFE-3A01-4C8F-BA55-C5E8638FFE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1449107" y="0"/>
            <a:ext cx="2213811" cy="68744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727ADB-2675-47AC-8A8D-D3F922A72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9992988" y="0"/>
            <a:ext cx="2213811" cy="68744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491CD5F-D781-4525-9886-C1191311FD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00"/>
          <a:stretch/>
        </p:blipFill>
        <p:spPr>
          <a:xfrm>
            <a:off x="9635987" y="0"/>
            <a:ext cx="2213811" cy="68744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88B9D3-063C-4879-B698-A39443AF2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"/>
          <a:stretch/>
        </p:blipFill>
        <p:spPr>
          <a:xfrm>
            <a:off x="700848" y="32868"/>
            <a:ext cx="11485349" cy="68415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4F7295-B7A5-48B7-9C0F-F0BB1EEE25F8}"/>
              </a:ext>
            </a:extLst>
          </p:cNvPr>
          <p:cNvSpPr/>
          <p:nvPr/>
        </p:nvSpPr>
        <p:spPr>
          <a:xfrm>
            <a:off x="165100" y="139700"/>
            <a:ext cx="11881278" cy="6553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FD0ECA-E469-4FEC-BC22-CC7088FF1851}"/>
              </a:ext>
            </a:extLst>
          </p:cNvPr>
          <p:cNvGrpSpPr/>
          <p:nvPr/>
        </p:nvGrpSpPr>
        <p:grpSpPr>
          <a:xfrm>
            <a:off x="555641" y="904922"/>
            <a:ext cx="1154843" cy="184117"/>
            <a:chOff x="650463" y="996981"/>
            <a:chExt cx="1154843" cy="1841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665BB-E474-49FA-B8AC-B715B5547398}"/>
                </a:ext>
              </a:extLst>
            </p:cNvPr>
            <p:cNvSpPr/>
            <p:nvPr/>
          </p:nvSpPr>
          <p:spPr>
            <a:xfrm>
              <a:off x="650463" y="996981"/>
              <a:ext cx="184117" cy="184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33278A-18FD-4D0C-9E26-7A767B9FB243}"/>
                </a:ext>
              </a:extLst>
            </p:cNvPr>
            <p:cNvSpPr/>
            <p:nvPr/>
          </p:nvSpPr>
          <p:spPr>
            <a:xfrm>
              <a:off x="1135826" y="996981"/>
              <a:ext cx="184117" cy="18411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E19E3A-BCD9-4CA0-A14C-77E98BFB8CE1}"/>
                </a:ext>
              </a:extLst>
            </p:cNvPr>
            <p:cNvSpPr/>
            <p:nvPr/>
          </p:nvSpPr>
          <p:spPr>
            <a:xfrm>
              <a:off x="1621189" y="996981"/>
              <a:ext cx="184117" cy="18411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39A246-38D3-4395-B12A-E551C5629269}"/>
                </a:ext>
              </a:extLst>
            </p:cNvPr>
            <p:cNvSpPr/>
            <p:nvPr/>
          </p:nvSpPr>
          <p:spPr>
            <a:xfrm>
              <a:off x="901828" y="996981"/>
              <a:ext cx="184117" cy="1841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A0967B-8A02-4B24-8777-BBACD4EA074E}"/>
                </a:ext>
              </a:extLst>
            </p:cNvPr>
            <p:cNvSpPr/>
            <p:nvPr/>
          </p:nvSpPr>
          <p:spPr>
            <a:xfrm>
              <a:off x="1383508" y="996981"/>
              <a:ext cx="184117" cy="1841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7CB632-832D-45A9-B079-D2E054FE53A9}"/>
                </a:ext>
              </a:extLst>
            </p:cNvPr>
            <p:cNvSpPr/>
            <p:nvPr/>
          </p:nvSpPr>
          <p:spPr>
            <a:xfrm>
              <a:off x="664147" y="996981"/>
              <a:ext cx="184117" cy="1841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 descr="텍스트, 모니터, 벽, 화면이(가) 표시된 사진&#10;&#10;자동 생성된 설명">
            <a:extLst>
              <a:ext uri="{FF2B5EF4-FFF2-40B4-BE49-F238E27FC236}">
                <a16:creationId xmlns:a16="http://schemas.microsoft.com/office/drawing/2014/main" id="{FA2858AE-2321-4CEE-B189-9C0B26C8F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5" y="2215184"/>
            <a:ext cx="3584005" cy="3351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BD916D-1366-4958-95E0-AF98C617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704" y="2467795"/>
            <a:ext cx="3772094" cy="30989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A7E6FE-0E72-43D1-903F-479282834321}"/>
              </a:ext>
            </a:extLst>
          </p:cNvPr>
          <p:cNvSpPr txBox="1"/>
          <p:nvPr/>
        </p:nvSpPr>
        <p:spPr>
          <a:xfrm>
            <a:off x="451654" y="398049"/>
            <a:ext cx="310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프로젝트 수행절차</a:t>
            </a:r>
          </a:p>
        </p:txBody>
      </p:sp>
    </p:spTree>
    <p:extLst>
      <p:ext uri="{BB962C8B-B14F-4D97-AF65-F5344CB8AC3E}">
        <p14:creationId xmlns:p14="http://schemas.microsoft.com/office/powerpoint/2010/main" val="3301421262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1367</Words>
  <Application>Microsoft Office PowerPoint</Application>
  <PresentationFormat>와이드스크린</PresentationFormat>
  <Paragraphs>242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배달의민족 도현</vt:lpstr>
      <vt:lpstr>Cavolini</vt:lpstr>
      <vt:lpstr>돋움</vt:lpstr>
      <vt:lpstr>Noto Sans Korean Bold</vt:lpstr>
      <vt:lpstr>휴먼둥근헤드라인</vt:lpstr>
      <vt:lpstr>배달의민족 한나체 Pro</vt:lpstr>
      <vt:lpstr>맑은 고딕</vt:lpstr>
      <vt:lpstr>Arial</vt:lpstr>
      <vt:lpstr>한수원 한돋움 Bold</vt:lpstr>
      <vt:lpstr>Arial Black</vt:lpstr>
      <vt:lpstr>배달의민족 주아</vt:lpstr>
      <vt:lpstr>배달의민족 을지로체 TTF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이경희</cp:lastModifiedBy>
  <cp:revision>146</cp:revision>
  <dcterms:created xsi:type="dcterms:W3CDTF">2017-06-30T06:27:07Z</dcterms:created>
  <dcterms:modified xsi:type="dcterms:W3CDTF">2021-08-28T10:39:15Z</dcterms:modified>
</cp:coreProperties>
</file>