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4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71" r:id="rId10"/>
    <p:sldId id="265" r:id="rId11"/>
    <p:sldId id="267" r:id="rId12"/>
    <p:sldId id="266" r:id="rId13"/>
    <p:sldId id="27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C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1F1F-3B55-4340-BAF9-149AE35798C3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60438C1-6ED6-44BF-9F2A-8186528563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309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1F1F-3B55-4340-BAF9-149AE35798C3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60438C1-6ED6-44BF-9F2A-8186528563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66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1F1F-3B55-4340-BAF9-149AE35798C3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60438C1-6ED6-44BF-9F2A-81865285631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7956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1F1F-3B55-4340-BAF9-149AE35798C3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60438C1-6ED6-44BF-9F2A-8186528563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022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1F1F-3B55-4340-BAF9-149AE35798C3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60438C1-6ED6-44BF-9F2A-81865285631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0445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1F1F-3B55-4340-BAF9-149AE35798C3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60438C1-6ED6-44BF-9F2A-8186528563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36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1F1F-3B55-4340-BAF9-149AE35798C3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38C1-6ED6-44BF-9F2A-8186528563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3449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1F1F-3B55-4340-BAF9-149AE35798C3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38C1-6ED6-44BF-9F2A-8186528563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732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1F1F-3B55-4340-BAF9-149AE35798C3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38C1-6ED6-44BF-9F2A-8186528563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011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1F1F-3B55-4340-BAF9-149AE35798C3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60438C1-6ED6-44BF-9F2A-8186528563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837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1F1F-3B55-4340-BAF9-149AE35798C3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60438C1-6ED6-44BF-9F2A-8186528563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000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1F1F-3B55-4340-BAF9-149AE35798C3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60438C1-6ED6-44BF-9F2A-8186528563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395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1F1F-3B55-4340-BAF9-149AE35798C3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38C1-6ED6-44BF-9F2A-8186528563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930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1F1F-3B55-4340-BAF9-149AE35798C3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38C1-6ED6-44BF-9F2A-8186528563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995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1F1F-3B55-4340-BAF9-149AE35798C3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38C1-6ED6-44BF-9F2A-8186528563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073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1F1F-3B55-4340-BAF9-149AE35798C3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60438C1-6ED6-44BF-9F2A-8186528563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811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81F1F-3B55-4340-BAF9-149AE35798C3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60438C1-6ED6-44BF-9F2A-8186528563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696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3" r:id="rId1"/>
    <p:sldLayoutId id="2147484244" r:id="rId2"/>
    <p:sldLayoutId id="2147484245" r:id="rId3"/>
    <p:sldLayoutId id="2147484246" r:id="rId4"/>
    <p:sldLayoutId id="2147484247" r:id="rId5"/>
    <p:sldLayoutId id="2147484248" r:id="rId6"/>
    <p:sldLayoutId id="2147484249" r:id="rId7"/>
    <p:sldLayoutId id="2147484250" r:id="rId8"/>
    <p:sldLayoutId id="2147484251" r:id="rId9"/>
    <p:sldLayoutId id="2147484252" r:id="rId10"/>
    <p:sldLayoutId id="2147484253" r:id="rId11"/>
    <p:sldLayoutId id="2147484254" r:id="rId12"/>
    <p:sldLayoutId id="2147484255" r:id="rId13"/>
    <p:sldLayoutId id="2147484256" r:id="rId14"/>
    <p:sldLayoutId id="2147484257" r:id="rId15"/>
    <p:sldLayoutId id="2147484258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ko-KR" altLang="en-US" smtClean="0"/>
              <a:t>숫자 </a:t>
            </a:r>
            <a:r>
              <a:rPr lang="ko-KR" altLang="en-US" dirty="0" smtClean="0"/>
              <a:t>야구 게임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 err="1" smtClean="0"/>
              <a:t>윤현철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5129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69771" y="1644071"/>
            <a:ext cx="4301413" cy="363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리스트 박스를 이용한 결과값 표기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78418" y="1996545"/>
            <a:ext cx="4301413" cy="363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게임 플레이 시간 측정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418" y="2712913"/>
            <a:ext cx="4115374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845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44418" y="1306827"/>
            <a:ext cx="4301413" cy="363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5.</a:t>
            </a:r>
            <a:r>
              <a:rPr lang="ko-KR" altLang="en-US" dirty="0" smtClean="0">
                <a:solidFill>
                  <a:schemeClr val="tx1"/>
                </a:solidFill>
              </a:rPr>
              <a:t>랭킹 출력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944418" y="899398"/>
            <a:ext cx="4301413" cy="363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4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r>
              <a:rPr lang="ko-KR" altLang="en-US" dirty="0" smtClean="0">
                <a:solidFill>
                  <a:schemeClr val="tx1"/>
                </a:solidFill>
              </a:rPr>
              <a:t>랭킹 리스트 정렬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088" y="1888235"/>
            <a:ext cx="4248743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603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963080" y="845318"/>
            <a:ext cx="4301413" cy="363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6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r>
              <a:rPr lang="ko-KR" altLang="en-US" dirty="0" smtClean="0">
                <a:solidFill>
                  <a:schemeClr val="tx1"/>
                </a:solidFill>
              </a:rPr>
              <a:t>랭킹 저장 로드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963080" y="1123674"/>
            <a:ext cx="8205662" cy="4929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Oracle</a:t>
            </a:r>
            <a:r>
              <a:rPr lang="ko-KR" altLang="en-US" sz="1200" dirty="0" smtClean="0">
                <a:solidFill>
                  <a:schemeClr val="tx1"/>
                </a:solidFill>
              </a:rPr>
              <a:t>을 이용하여 저장하고 로드 하였습니다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079" y="1714152"/>
            <a:ext cx="3886607" cy="227679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4175" y="1714152"/>
            <a:ext cx="3749565" cy="227679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3079" y="4596093"/>
            <a:ext cx="5880466" cy="196768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963079" y="4076103"/>
            <a:ext cx="8205662" cy="4929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Oracle</a:t>
            </a:r>
            <a:r>
              <a:rPr lang="ko-KR" altLang="en-US" sz="1200" dirty="0" smtClean="0">
                <a:solidFill>
                  <a:schemeClr val="tx1"/>
                </a:solidFill>
              </a:rPr>
              <a:t>에 저장된 내용입니다</a:t>
            </a:r>
            <a:r>
              <a:rPr lang="en-US" altLang="ko-KR" sz="1200" smtClean="0">
                <a:solidFill>
                  <a:schemeClr val="tx1"/>
                </a:solidFill>
              </a:rPr>
              <a:t>..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60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후기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330995" y="1502229"/>
            <a:ext cx="8173616" cy="45346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처음에는 간단하게 생각 하고 시작하였습니다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그러나 만들면서 여러가지 기능 들을 추가하게 되었고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간만하지만은 않았습니다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프로그램을 만들어 보는 것이 직업훈련에 들어와서  </a:t>
            </a:r>
            <a:r>
              <a:rPr lang="ko-KR" altLang="en-US" dirty="0" err="1" smtClean="0">
                <a:solidFill>
                  <a:schemeClr val="tx1"/>
                </a:solidFill>
              </a:rPr>
              <a:t>처음이였고</a:t>
            </a:r>
            <a:r>
              <a:rPr lang="ko-KR" altLang="en-US" dirty="0" smtClean="0">
                <a:solidFill>
                  <a:schemeClr val="tx1"/>
                </a:solidFill>
              </a:rPr>
              <a:t> 여러가지 생각을 하게 만들어준 계기가 된 거 같습니다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3966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숫자 야구 게임 구상도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800" dirty="0" smtClean="0"/>
              <a:t>이 게임을 만들어본 이유 및 숫자야구게임 규칙</a:t>
            </a:r>
            <a:endParaRPr lang="en-US" altLang="ko-KR" sz="2800" dirty="0" smtClean="0"/>
          </a:p>
          <a:p>
            <a:r>
              <a:rPr lang="ko-KR" altLang="en-US" sz="2800" dirty="0" smtClean="0"/>
              <a:t>숫자 야구 게임 랜덤 숫자 만들기</a:t>
            </a:r>
            <a:endParaRPr lang="en-US" altLang="ko-KR" sz="2800" dirty="0" smtClean="0"/>
          </a:p>
          <a:p>
            <a:r>
              <a:rPr lang="ko-KR" altLang="en-US" sz="2800" dirty="0" smtClean="0"/>
              <a:t>랜덤 숫자와 입력 숫자의 비교 및 볼 </a:t>
            </a:r>
            <a:r>
              <a:rPr lang="ko-KR" altLang="en-US" sz="2800" dirty="0" err="1" smtClean="0"/>
              <a:t>스트</a:t>
            </a:r>
            <a:r>
              <a:rPr lang="ko-KR" altLang="en-US" sz="2800" dirty="0" smtClean="0"/>
              <a:t> 카운트</a:t>
            </a:r>
            <a:endParaRPr lang="en-US" altLang="ko-KR" sz="2800" dirty="0" smtClean="0"/>
          </a:p>
          <a:p>
            <a:r>
              <a:rPr lang="ko-KR" altLang="en-US" sz="2800" dirty="0" smtClean="0"/>
              <a:t>숫자 야구 게임의 승리 패배</a:t>
            </a:r>
            <a:endParaRPr lang="en-US" altLang="ko-KR" sz="2800" dirty="0" smtClean="0"/>
          </a:p>
          <a:p>
            <a:r>
              <a:rPr lang="ko-KR" altLang="en-US" sz="2800" dirty="0" smtClean="0"/>
              <a:t>부가 기능들</a:t>
            </a:r>
            <a:endParaRPr lang="en-US" altLang="ko-KR" sz="2800" dirty="0" smtClean="0"/>
          </a:p>
          <a:p>
            <a:r>
              <a:rPr lang="ko-KR" altLang="en-US" sz="2800" dirty="0" smtClean="0"/>
              <a:t>숫자 야구 게임 구현 화면</a:t>
            </a:r>
            <a:endParaRPr lang="en-US" altLang="ko-KR" sz="2800" dirty="0" smtClean="0"/>
          </a:p>
          <a:p>
            <a:r>
              <a:rPr lang="ko-KR" altLang="en-US" sz="2800" dirty="0" smtClean="0"/>
              <a:t>후기</a:t>
            </a:r>
            <a:endParaRPr lang="en-US" altLang="ko-KR" sz="2800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843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45324" y="2743930"/>
            <a:ext cx="8911687" cy="1280890"/>
          </a:xfrm>
        </p:spPr>
        <p:txBody>
          <a:bodyPr/>
          <a:lstStyle/>
          <a:p>
            <a:pPr algn="ctr"/>
            <a:r>
              <a:rPr lang="ko-KR" altLang="en-US" dirty="0" smtClean="0"/>
              <a:t>숫자 야구 게임 규칙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817589" y="1463040"/>
            <a:ext cx="8462356" cy="839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 숫자 야구 게임은 어릴 때 </a:t>
            </a:r>
            <a:r>
              <a:rPr lang="ko-KR" altLang="en-US" sz="2000" dirty="0" smtClean="0">
                <a:solidFill>
                  <a:schemeClr val="tx1"/>
                </a:solidFill>
              </a:rPr>
              <a:t>자주</a:t>
            </a:r>
            <a:r>
              <a:rPr lang="ko-KR" altLang="en-US" dirty="0" smtClean="0">
                <a:solidFill>
                  <a:schemeClr val="tx1"/>
                </a:solidFill>
              </a:rPr>
              <a:t> 했던 게임입니다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이번에 프로그램을 만들어보자 싶어서 만들어보았습니다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745324" y="7765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ko-KR" altLang="en-US" dirty="0" smtClean="0"/>
              <a:t>이 게임을 만들어본 이유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817590" y="3466407"/>
            <a:ext cx="8462356" cy="17872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</a:rPr>
              <a:t>1~9</a:t>
            </a:r>
            <a:r>
              <a:rPr lang="ko-KR" altLang="en-US" dirty="0" smtClean="0">
                <a:solidFill>
                  <a:schemeClr val="tx1"/>
                </a:solidFill>
              </a:rPr>
              <a:t>까지 </a:t>
            </a:r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</a:rPr>
              <a:t>개의 숫자를 입력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랜덤으로 생성된 숫자와 같은 자리에 똑같은 숫자이면 스트라이크 다른 자리에 똑같은 숫자이면 볼이다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r>
              <a:rPr lang="ko-KR" altLang="en-US" dirty="0" smtClean="0">
                <a:solidFill>
                  <a:schemeClr val="tx1"/>
                </a:solidFill>
              </a:rPr>
              <a:t>번 이내로 시도하여 </a:t>
            </a:r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</a:rPr>
              <a:t>스트라이크를 만들면 게임 승리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r>
              <a:rPr lang="ko-KR" altLang="en-US" dirty="0" smtClean="0">
                <a:solidFill>
                  <a:schemeClr val="tx1"/>
                </a:solidFill>
              </a:rPr>
              <a:t>번 시도하여 </a:t>
            </a:r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</a:rPr>
              <a:t>스트라이크를 만들지 못하면 게임 패배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90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숫자 야구 게임 랜덤 숫자 만들기 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5334667" y="1775659"/>
            <a:ext cx="1782147" cy="578499"/>
          </a:xfrm>
          <a:prstGeom prst="rect">
            <a:avLst/>
          </a:prstGeom>
          <a:solidFill>
            <a:srgbClr val="FDFC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200" dirty="0" smtClean="0">
                <a:solidFill>
                  <a:schemeClr val="tx1"/>
                </a:solidFill>
              </a:rPr>
              <a:t>[] baseball = new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200" dirty="0" smtClean="0">
                <a:solidFill>
                  <a:schemeClr val="tx1"/>
                </a:solidFill>
              </a:rPr>
              <a:t>[3]</a:t>
            </a:r>
          </a:p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200" dirty="0" smtClean="0">
                <a:solidFill>
                  <a:schemeClr val="tx1"/>
                </a:solidFill>
              </a:rPr>
              <a:t> = 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다이아몬드 25"/>
          <p:cNvSpPr/>
          <p:nvPr/>
        </p:nvSpPr>
        <p:spPr>
          <a:xfrm>
            <a:off x="5334668" y="3114603"/>
            <a:ext cx="1782146" cy="477417"/>
          </a:xfrm>
          <a:prstGeom prst="diamond">
            <a:avLst/>
          </a:prstGeom>
          <a:solidFill>
            <a:srgbClr val="FDFC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i</a:t>
            </a:r>
            <a:r>
              <a:rPr lang="en-US" altLang="ko-KR" sz="1000" dirty="0" smtClean="0">
                <a:solidFill>
                  <a:schemeClr val="tx1"/>
                </a:solidFill>
              </a:rPr>
              <a:t> &gt; 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334667" y="2539214"/>
            <a:ext cx="1782147" cy="390333"/>
          </a:xfrm>
          <a:prstGeom prst="rect">
            <a:avLst/>
          </a:prstGeom>
          <a:solidFill>
            <a:srgbClr val="FDFC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Baseball[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200" dirty="0" smtClean="0">
                <a:solidFill>
                  <a:schemeClr val="tx1"/>
                </a:solidFill>
              </a:rPr>
              <a:t>]=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r.next</a:t>
            </a:r>
            <a:r>
              <a:rPr lang="en-US" altLang="ko-KR" sz="1200" dirty="0" smtClean="0">
                <a:solidFill>
                  <a:schemeClr val="tx1"/>
                </a:solidFill>
              </a:rPr>
              <a:t>(0,3]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다이아몬드 27"/>
          <p:cNvSpPr/>
          <p:nvPr/>
        </p:nvSpPr>
        <p:spPr>
          <a:xfrm>
            <a:off x="5334668" y="3777076"/>
            <a:ext cx="1782146" cy="664030"/>
          </a:xfrm>
          <a:prstGeom prst="diamond">
            <a:avLst/>
          </a:prstGeom>
          <a:solidFill>
            <a:srgbClr val="FDFC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Baseball[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000" dirty="0" smtClean="0">
                <a:solidFill>
                  <a:schemeClr val="tx1"/>
                </a:solidFill>
              </a:rPr>
              <a:t>]</a:t>
            </a:r>
            <a:r>
              <a:rPr lang="ko-KR" altLang="en-US" sz="1000" dirty="0" smtClean="0">
                <a:solidFill>
                  <a:schemeClr val="tx1"/>
                </a:solidFill>
              </a:rPr>
              <a:t>가 앞의 수와 다른가</a:t>
            </a:r>
            <a:r>
              <a:rPr lang="en-US" altLang="ko-KR" sz="1000" dirty="0" smtClean="0">
                <a:solidFill>
                  <a:schemeClr val="tx1"/>
                </a:solidFill>
              </a:rPr>
              <a:t>?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다이아몬드 29"/>
          <p:cNvSpPr/>
          <p:nvPr/>
        </p:nvSpPr>
        <p:spPr>
          <a:xfrm>
            <a:off x="5334668" y="4626162"/>
            <a:ext cx="1782146" cy="477417"/>
          </a:xfrm>
          <a:prstGeom prst="diamond">
            <a:avLst/>
          </a:prstGeom>
          <a:solidFill>
            <a:srgbClr val="FDFC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i</a:t>
            </a:r>
            <a:r>
              <a:rPr lang="en-US" altLang="ko-KR" sz="1000" dirty="0" smtClean="0">
                <a:solidFill>
                  <a:schemeClr val="tx1"/>
                </a:solidFill>
              </a:rPr>
              <a:t> = 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334667" y="5288635"/>
            <a:ext cx="1782147" cy="390333"/>
          </a:xfrm>
          <a:prstGeom prst="rect">
            <a:avLst/>
          </a:prstGeom>
          <a:solidFill>
            <a:srgbClr val="FDFC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랜덤 숫자 생성 완료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/>
          <p:cNvCxnSpPr>
            <a:stCxn id="25" idx="2"/>
            <a:endCxn id="27" idx="0"/>
          </p:cNvCxnSpPr>
          <p:nvPr/>
        </p:nvCxnSpPr>
        <p:spPr>
          <a:xfrm>
            <a:off x="6225741" y="2354158"/>
            <a:ext cx="0" cy="185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7" idx="2"/>
            <a:endCxn id="26" idx="0"/>
          </p:cNvCxnSpPr>
          <p:nvPr/>
        </p:nvCxnSpPr>
        <p:spPr>
          <a:xfrm>
            <a:off x="6225741" y="2929547"/>
            <a:ext cx="0" cy="185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6" idx="2"/>
            <a:endCxn id="28" idx="0"/>
          </p:cNvCxnSpPr>
          <p:nvPr/>
        </p:nvCxnSpPr>
        <p:spPr>
          <a:xfrm>
            <a:off x="6225741" y="3592020"/>
            <a:ext cx="0" cy="185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8" idx="2"/>
            <a:endCxn id="30" idx="0"/>
          </p:cNvCxnSpPr>
          <p:nvPr/>
        </p:nvCxnSpPr>
        <p:spPr>
          <a:xfrm>
            <a:off x="6225741" y="4441106"/>
            <a:ext cx="0" cy="185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30" idx="2"/>
            <a:endCxn id="31" idx="0"/>
          </p:cNvCxnSpPr>
          <p:nvPr/>
        </p:nvCxnSpPr>
        <p:spPr>
          <a:xfrm>
            <a:off x="6225741" y="5103579"/>
            <a:ext cx="0" cy="185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7625331" y="3114603"/>
            <a:ext cx="1063690" cy="477417"/>
          </a:xfrm>
          <a:prstGeom prst="rect">
            <a:avLst/>
          </a:prstGeom>
          <a:solidFill>
            <a:srgbClr val="FDFC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000" dirty="0" smtClean="0">
                <a:solidFill>
                  <a:schemeClr val="tx1"/>
                </a:solidFill>
              </a:rPr>
              <a:t>++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0" name="직선 연결선 39"/>
          <p:cNvCxnSpPr>
            <a:stCxn id="30" idx="3"/>
          </p:cNvCxnSpPr>
          <p:nvPr/>
        </p:nvCxnSpPr>
        <p:spPr>
          <a:xfrm flipV="1">
            <a:off x="7116814" y="4864870"/>
            <a:ext cx="104036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endCxn id="38" idx="2"/>
          </p:cNvCxnSpPr>
          <p:nvPr/>
        </p:nvCxnSpPr>
        <p:spPr>
          <a:xfrm flipV="1">
            <a:off x="8157176" y="3592020"/>
            <a:ext cx="0" cy="12728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28" idx="1"/>
          </p:cNvCxnSpPr>
          <p:nvPr/>
        </p:nvCxnSpPr>
        <p:spPr>
          <a:xfrm flipH="1">
            <a:off x="4998766" y="4109091"/>
            <a:ext cx="3359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4998766" y="2446686"/>
            <a:ext cx="0" cy="16624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4998766" y="2446686"/>
            <a:ext cx="12269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26" idx="3"/>
            <a:endCxn id="38" idx="1"/>
          </p:cNvCxnSpPr>
          <p:nvPr/>
        </p:nvCxnSpPr>
        <p:spPr>
          <a:xfrm>
            <a:off x="7116814" y="3353312"/>
            <a:ext cx="5085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38" idx="0"/>
          </p:cNvCxnSpPr>
          <p:nvPr/>
        </p:nvCxnSpPr>
        <p:spPr>
          <a:xfrm flipV="1">
            <a:off x="8157176" y="2446686"/>
            <a:ext cx="0" cy="6679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H="1">
            <a:off x="6225740" y="2446686"/>
            <a:ext cx="19314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6192736" y="3536713"/>
            <a:ext cx="398764" cy="227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yes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207928" y="4402404"/>
            <a:ext cx="506021" cy="222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yes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225739" y="5077778"/>
            <a:ext cx="488209" cy="1721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yes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7116814" y="3142454"/>
            <a:ext cx="365760" cy="2108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010447" y="3865506"/>
            <a:ext cx="365760" cy="2108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310717" y="4806413"/>
            <a:ext cx="365760" cy="2108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280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000" dirty="0" smtClean="0"/>
              <a:t>랜덤 숫자와 입력 숫자의 비교 및 볼 </a:t>
            </a:r>
            <a:r>
              <a:rPr lang="ko-KR" altLang="en-US" sz="3000" dirty="0" err="1" smtClean="0"/>
              <a:t>스트</a:t>
            </a:r>
            <a:r>
              <a:rPr lang="ko-KR" altLang="en-US" sz="3000" dirty="0" smtClean="0"/>
              <a:t> 카운트 </a:t>
            </a:r>
            <a:endParaRPr lang="ko-KR" altLang="en-US" sz="3000" dirty="0"/>
          </a:p>
        </p:txBody>
      </p:sp>
      <p:sp>
        <p:nvSpPr>
          <p:cNvPr id="41" name="직사각형 40"/>
          <p:cNvSpPr/>
          <p:nvPr/>
        </p:nvSpPr>
        <p:spPr>
          <a:xfrm>
            <a:off x="2811349" y="2425570"/>
            <a:ext cx="1796635" cy="3683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scount</a:t>
            </a:r>
            <a:r>
              <a:rPr lang="en-US" altLang="ko-KR" sz="1000" dirty="0" smtClean="0">
                <a:solidFill>
                  <a:schemeClr val="tx1"/>
                </a:solidFill>
              </a:rPr>
              <a:t>=0,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bcount</a:t>
            </a:r>
            <a:r>
              <a:rPr lang="en-US" altLang="ko-KR" sz="1000" dirty="0" smtClean="0">
                <a:solidFill>
                  <a:schemeClr val="tx1"/>
                </a:solidFill>
              </a:rPr>
              <a:t>=0, I = 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다이아몬드 41"/>
          <p:cNvSpPr/>
          <p:nvPr/>
        </p:nvSpPr>
        <p:spPr>
          <a:xfrm>
            <a:off x="2811349" y="3015475"/>
            <a:ext cx="1796635" cy="77677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Baseball[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000" dirty="0" smtClean="0">
                <a:solidFill>
                  <a:schemeClr val="tx1"/>
                </a:solidFill>
              </a:rPr>
              <a:t>]</a:t>
            </a:r>
            <a:r>
              <a:rPr lang="ko-KR" altLang="en-US" sz="1000" dirty="0" smtClean="0">
                <a:solidFill>
                  <a:schemeClr val="tx1"/>
                </a:solidFill>
              </a:rPr>
              <a:t>는 입력 받은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</a:t>
            </a:r>
            <a:r>
              <a:rPr lang="ko-KR" altLang="en-US" sz="1000" dirty="0" smtClean="0">
                <a:solidFill>
                  <a:schemeClr val="tx1"/>
                </a:solidFill>
              </a:rPr>
              <a:t>번째 숫자와 같은가</a:t>
            </a:r>
            <a:r>
              <a:rPr lang="en-US" altLang="ko-KR" sz="1000" dirty="0" smtClean="0">
                <a:solidFill>
                  <a:schemeClr val="tx1"/>
                </a:solidFill>
              </a:rPr>
              <a:t>?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980888" y="3745250"/>
            <a:ext cx="1796635" cy="2169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bcount</a:t>
            </a:r>
            <a:r>
              <a:rPr lang="en-US" altLang="ko-KR" sz="1000" dirty="0" smtClean="0">
                <a:solidFill>
                  <a:schemeClr val="tx1"/>
                </a:solidFill>
              </a:rPr>
              <a:t>++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다이아몬드 43"/>
          <p:cNvSpPr/>
          <p:nvPr/>
        </p:nvSpPr>
        <p:spPr>
          <a:xfrm>
            <a:off x="2811347" y="4452392"/>
            <a:ext cx="1796635" cy="35689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I &gt; 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980890" y="1680821"/>
            <a:ext cx="1796635" cy="2169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I = 0, j = 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6" name="다이아몬드 45"/>
          <p:cNvSpPr/>
          <p:nvPr/>
        </p:nvSpPr>
        <p:spPr>
          <a:xfrm>
            <a:off x="6980889" y="2119360"/>
            <a:ext cx="1796635" cy="35689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I != j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다이아몬드 47"/>
          <p:cNvSpPr/>
          <p:nvPr/>
        </p:nvSpPr>
        <p:spPr>
          <a:xfrm>
            <a:off x="6980889" y="2688869"/>
            <a:ext cx="1796635" cy="87708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Baseball[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000" dirty="0" smtClean="0">
                <a:solidFill>
                  <a:schemeClr val="tx1"/>
                </a:solidFill>
              </a:rPr>
              <a:t>]</a:t>
            </a:r>
            <a:r>
              <a:rPr lang="ko-KR" altLang="en-US" sz="1000" dirty="0" smtClean="0">
                <a:solidFill>
                  <a:schemeClr val="tx1"/>
                </a:solidFill>
              </a:rPr>
              <a:t>는 입력 받은 </a:t>
            </a:r>
            <a:r>
              <a:rPr lang="en-US" altLang="ko-KR" sz="1000" dirty="0" smtClean="0">
                <a:solidFill>
                  <a:schemeClr val="tx1"/>
                </a:solidFill>
              </a:rPr>
              <a:t>j</a:t>
            </a:r>
            <a:r>
              <a:rPr lang="ko-KR" altLang="en-US" sz="1000" dirty="0" smtClean="0">
                <a:solidFill>
                  <a:schemeClr val="tx1"/>
                </a:solidFill>
              </a:rPr>
              <a:t>번째 숫자와 같은가</a:t>
            </a:r>
            <a:r>
              <a:rPr lang="en-US" altLang="ko-KR" sz="1000" dirty="0" smtClean="0">
                <a:solidFill>
                  <a:schemeClr val="tx1"/>
                </a:solidFill>
              </a:rPr>
              <a:t>?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811344" y="4013852"/>
            <a:ext cx="1796635" cy="2169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Scount</a:t>
            </a:r>
            <a:r>
              <a:rPr lang="en-US" altLang="ko-KR" sz="1000" dirty="0" smtClean="0">
                <a:solidFill>
                  <a:schemeClr val="tx1"/>
                </a:solidFill>
              </a:rPr>
              <a:t>++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0" name="다이아몬드 49"/>
          <p:cNvSpPr/>
          <p:nvPr/>
        </p:nvSpPr>
        <p:spPr>
          <a:xfrm>
            <a:off x="6980888" y="4145503"/>
            <a:ext cx="1796635" cy="35689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j</a:t>
            </a:r>
            <a:r>
              <a:rPr lang="en-US" altLang="ko-KR" sz="1000" dirty="0" smtClean="0">
                <a:solidFill>
                  <a:schemeClr val="tx1"/>
                </a:solidFill>
              </a:rPr>
              <a:t> &gt; 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980887" y="5265268"/>
            <a:ext cx="1796635" cy="2169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볼스트</a:t>
            </a:r>
            <a:r>
              <a:rPr lang="ko-KR" altLang="en-US" sz="1000" dirty="0" smtClean="0">
                <a:solidFill>
                  <a:schemeClr val="tx1"/>
                </a:solidFill>
              </a:rPr>
              <a:t> 카운트 완료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/>
          <p:cNvCxnSpPr>
            <a:stCxn id="41" idx="2"/>
            <a:endCxn id="42" idx="0"/>
          </p:cNvCxnSpPr>
          <p:nvPr/>
        </p:nvCxnSpPr>
        <p:spPr>
          <a:xfrm>
            <a:off x="3709667" y="2793873"/>
            <a:ext cx="0" cy="221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42" idx="2"/>
            <a:endCxn id="49" idx="0"/>
          </p:cNvCxnSpPr>
          <p:nvPr/>
        </p:nvCxnSpPr>
        <p:spPr>
          <a:xfrm flipH="1">
            <a:off x="3709662" y="3792249"/>
            <a:ext cx="5" cy="2216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49" idx="2"/>
            <a:endCxn id="44" idx="0"/>
          </p:cNvCxnSpPr>
          <p:nvPr/>
        </p:nvCxnSpPr>
        <p:spPr>
          <a:xfrm>
            <a:off x="3709662" y="4230788"/>
            <a:ext cx="3" cy="2216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45" idx="2"/>
            <a:endCxn id="46" idx="0"/>
          </p:cNvCxnSpPr>
          <p:nvPr/>
        </p:nvCxnSpPr>
        <p:spPr>
          <a:xfrm flipH="1">
            <a:off x="7879207" y="1897757"/>
            <a:ext cx="1" cy="2216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4932147" y="3287302"/>
            <a:ext cx="1226225" cy="2695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000" dirty="0" smtClean="0">
                <a:solidFill>
                  <a:schemeClr val="tx1"/>
                </a:solidFill>
              </a:rPr>
              <a:t>++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7" name="직선 연결선 56"/>
          <p:cNvCxnSpPr/>
          <p:nvPr/>
        </p:nvCxnSpPr>
        <p:spPr>
          <a:xfrm flipH="1">
            <a:off x="4529154" y="4609657"/>
            <a:ext cx="1016106" cy="91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endCxn id="56" idx="0"/>
          </p:cNvCxnSpPr>
          <p:nvPr/>
        </p:nvCxnSpPr>
        <p:spPr>
          <a:xfrm>
            <a:off x="5545260" y="2916030"/>
            <a:ext cx="0" cy="3712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endCxn id="56" idx="2"/>
          </p:cNvCxnSpPr>
          <p:nvPr/>
        </p:nvCxnSpPr>
        <p:spPr>
          <a:xfrm flipV="1">
            <a:off x="5545260" y="3556817"/>
            <a:ext cx="0" cy="10528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9555537" y="4201715"/>
            <a:ext cx="998383" cy="2101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j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++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1" name="다이아몬드 60"/>
          <p:cNvSpPr/>
          <p:nvPr/>
        </p:nvSpPr>
        <p:spPr>
          <a:xfrm>
            <a:off x="6980887" y="4685714"/>
            <a:ext cx="1796635" cy="35689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i</a:t>
            </a:r>
            <a:r>
              <a:rPr lang="en-US" altLang="ko-KR" sz="1000" dirty="0" smtClean="0">
                <a:solidFill>
                  <a:schemeClr val="tx1"/>
                </a:solidFill>
              </a:rPr>
              <a:t> &gt; 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9555536" y="4759066"/>
            <a:ext cx="998383" cy="2101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i</a:t>
            </a:r>
            <a:r>
              <a:rPr lang="en-US" altLang="ko-KR" sz="1000" dirty="0" smtClean="0">
                <a:solidFill>
                  <a:schemeClr val="tx1"/>
                </a:solidFill>
              </a:rPr>
              <a:t>++, j = 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3" name="직선 화살표 연결선 62"/>
          <p:cNvCxnSpPr/>
          <p:nvPr/>
        </p:nvCxnSpPr>
        <p:spPr>
          <a:xfrm flipH="1" flipV="1">
            <a:off x="3709662" y="2901304"/>
            <a:ext cx="1835598" cy="147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44" idx="2"/>
          </p:cNvCxnSpPr>
          <p:nvPr/>
        </p:nvCxnSpPr>
        <p:spPr>
          <a:xfrm flipH="1">
            <a:off x="3709662" y="4809286"/>
            <a:ext cx="3" cy="3340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H="1">
            <a:off x="7879207" y="1990082"/>
            <a:ext cx="33828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endCxn id="45" idx="0"/>
          </p:cNvCxnSpPr>
          <p:nvPr/>
        </p:nvCxnSpPr>
        <p:spPr>
          <a:xfrm>
            <a:off x="7879205" y="1377187"/>
            <a:ext cx="3" cy="3036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46" idx="2"/>
            <a:endCxn id="48" idx="0"/>
          </p:cNvCxnSpPr>
          <p:nvPr/>
        </p:nvCxnSpPr>
        <p:spPr>
          <a:xfrm>
            <a:off x="7879207" y="2476254"/>
            <a:ext cx="0" cy="2126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48" idx="2"/>
            <a:endCxn id="43" idx="0"/>
          </p:cNvCxnSpPr>
          <p:nvPr/>
        </p:nvCxnSpPr>
        <p:spPr>
          <a:xfrm flipH="1">
            <a:off x="7879206" y="3565949"/>
            <a:ext cx="1" cy="179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43" idx="2"/>
            <a:endCxn id="50" idx="0"/>
          </p:cNvCxnSpPr>
          <p:nvPr/>
        </p:nvCxnSpPr>
        <p:spPr>
          <a:xfrm>
            <a:off x="7879206" y="3962186"/>
            <a:ext cx="0" cy="1833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50" idx="2"/>
            <a:endCxn id="61" idx="0"/>
          </p:cNvCxnSpPr>
          <p:nvPr/>
        </p:nvCxnSpPr>
        <p:spPr>
          <a:xfrm flipH="1">
            <a:off x="7879205" y="4502397"/>
            <a:ext cx="1" cy="1833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61" idx="2"/>
            <a:endCxn id="51" idx="0"/>
          </p:cNvCxnSpPr>
          <p:nvPr/>
        </p:nvCxnSpPr>
        <p:spPr>
          <a:xfrm>
            <a:off x="7879205" y="5042608"/>
            <a:ext cx="0" cy="222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50" idx="3"/>
            <a:endCxn id="60" idx="1"/>
          </p:cNvCxnSpPr>
          <p:nvPr/>
        </p:nvCxnSpPr>
        <p:spPr>
          <a:xfrm flipV="1">
            <a:off x="8777523" y="4306810"/>
            <a:ext cx="778014" cy="171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61" idx="3"/>
            <a:endCxn id="62" idx="1"/>
          </p:cNvCxnSpPr>
          <p:nvPr/>
        </p:nvCxnSpPr>
        <p:spPr>
          <a:xfrm>
            <a:off x="8777522" y="4864161"/>
            <a:ext cx="7780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11252718" y="1990082"/>
            <a:ext cx="0" cy="28740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>
            <a:stCxn id="60" idx="3"/>
          </p:cNvCxnSpPr>
          <p:nvPr/>
        </p:nvCxnSpPr>
        <p:spPr>
          <a:xfrm>
            <a:off x="10553920" y="4306810"/>
            <a:ext cx="6987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stCxn id="62" idx="3"/>
          </p:cNvCxnSpPr>
          <p:nvPr/>
        </p:nvCxnSpPr>
        <p:spPr>
          <a:xfrm>
            <a:off x="10553919" y="4864161"/>
            <a:ext cx="7081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2475947" y="3181874"/>
            <a:ext cx="365760" cy="2108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907649" y="4407932"/>
            <a:ext cx="365760" cy="2108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82" name="직선 연결선 81"/>
          <p:cNvCxnSpPr>
            <a:stCxn id="42" idx="1"/>
          </p:cNvCxnSpPr>
          <p:nvPr/>
        </p:nvCxnSpPr>
        <p:spPr>
          <a:xfrm flipH="1">
            <a:off x="2456953" y="3403862"/>
            <a:ext cx="3543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 flipH="1">
            <a:off x="2447624" y="3403862"/>
            <a:ext cx="9329" cy="12149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endCxn id="44" idx="1"/>
          </p:cNvCxnSpPr>
          <p:nvPr/>
        </p:nvCxnSpPr>
        <p:spPr>
          <a:xfrm>
            <a:off x="2447623" y="4618789"/>
            <a:ext cx="363724" cy="12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stCxn id="46" idx="1"/>
          </p:cNvCxnSpPr>
          <p:nvPr/>
        </p:nvCxnSpPr>
        <p:spPr>
          <a:xfrm flipH="1">
            <a:off x="6671144" y="2297807"/>
            <a:ext cx="309745" cy="1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6671144" y="2297807"/>
            <a:ext cx="0" cy="2026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endCxn id="50" idx="1"/>
          </p:cNvCxnSpPr>
          <p:nvPr/>
        </p:nvCxnSpPr>
        <p:spPr>
          <a:xfrm>
            <a:off x="6671144" y="4323950"/>
            <a:ext cx="3097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6671144" y="2092817"/>
            <a:ext cx="365760" cy="2108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8963459" y="4104523"/>
            <a:ext cx="365760" cy="2108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8991602" y="4656747"/>
            <a:ext cx="365760" cy="2108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7898990" y="3514116"/>
            <a:ext cx="479293" cy="2744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yes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7867717" y="4472421"/>
            <a:ext cx="510567" cy="213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yes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3682155" y="3781503"/>
            <a:ext cx="427478" cy="1806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yes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3680771" y="4820033"/>
            <a:ext cx="527974" cy="222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yes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7898991" y="5015068"/>
            <a:ext cx="479294" cy="25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yes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01" name="직선 연결선 100"/>
          <p:cNvCxnSpPr>
            <a:stCxn id="48" idx="1"/>
          </p:cNvCxnSpPr>
          <p:nvPr/>
        </p:nvCxnSpPr>
        <p:spPr>
          <a:xfrm flipH="1">
            <a:off x="6671144" y="3127409"/>
            <a:ext cx="3097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6674585" y="2904401"/>
            <a:ext cx="365760" cy="2108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7867717" y="2450524"/>
            <a:ext cx="510565" cy="2866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yes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411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숫자 야구 게임의 승패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4826759" y="2408852"/>
            <a:ext cx="1796635" cy="261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</a:t>
            </a:r>
            <a:r>
              <a:rPr lang="en-US" altLang="ko-KR" sz="1000" dirty="0" smtClean="0">
                <a:solidFill>
                  <a:schemeClr val="tx1"/>
                </a:solidFill>
              </a:rPr>
              <a:t>ount = 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26759" y="2925296"/>
            <a:ext cx="1796635" cy="2844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볼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스트</a:t>
            </a:r>
            <a:r>
              <a:rPr lang="ko-KR" altLang="en-US" sz="1000" dirty="0" smtClean="0">
                <a:solidFill>
                  <a:schemeClr val="tx1"/>
                </a:solidFill>
              </a:rPr>
              <a:t> 카운트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다이아몬드 22"/>
          <p:cNvSpPr/>
          <p:nvPr/>
        </p:nvSpPr>
        <p:spPr>
          <a:xfrm>
            <a:off x="4826759" y="3463476"/>
            <a:ext cx="1796635" cy="35689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s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count</a:t>
            </a:r>
            <a:r>
              <a:rPr lang="en-US" altLang="ko-KR" sz="1000" dirty="0" smtClean="0">
                <a:solidFill>
                  <a:schemeClr val="tx1"/>
                </a:solidFill>
              </a:rPr>
              <a:t> != 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다이아몬드 24"/>
          <p:cNvSpPr/>
          <p:nvPr/>
        </p:nvSpPr>
        <p:spPr>
          <a:xfrm>
            <a:off x="4826759" y="4074116"/>
            <a:ext cx="1796635" cy="35689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</a:t>
            </a:r>
            <a:r>
              <a:rPr lang="en-US" altLang="ko-KR" sz="1000" dirty="0" smtClean="0">
                <a:solidFill>
                  <a:schemeClr val="tx1"/>
                </a:solidFill>
              </a:rPr>
              <a:t>ount =10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26759" y="4684756"/>
            <a:ext cx="1796635" cy="2844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숫자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야구 게임 패배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941698" y="3499706"/>
            <a:ext cx="1796635" cy="2844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숫자 야구 게임 승리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941698" y="4106996"/>
            <a:ext cx="1796635" cy="2844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count++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/>
          <p:cNvCxnSpPr>
            <a:stCxn id="19" idx="2"/>
            <a:endCxn id="21" idx="0"/>
          </p:cNvCxnSpPr>
          <p:nvPr/>
        </p:nvCxnSpPr>
        <p:spPr>
          <a:xfrm>
            <a:off x="5725077" y="2670109"/>
            <a:ext cx="0" cy="2551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21" idx="2"/>
            <a:endCxn id="23" idx="0"/>
          </p:cNvCxnSpPr>
          <p:nvPr/>
        </p:nvCxnSpPr>
        <p:spPr>
          <a:xfrm>
            <a:off x="5725077" y="3209730"/>
            <a:ext cx="0" cy="2537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3" idx="2"/>
            <a:endCxn id="25" idx="0"/>
          </p:cNvCxnSpPr>
          <p:nvPr/>
        </p:nvCxnSpPr>
        <p:spPr>
          <a:xfrm>
            <a:off x="5725077" y="3820370"/>
            <a:ext cx="0" cy="2537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5" idx="2"/>
            <a:endCxn id="27" idx="0"/>
          </p:cNvCxnSpPr>
          <p:nvPr/>
        </p:nvCxnSpPr>
        <p:spPr>
          <a:xfrm>
            <a:off x="5725077" y="4431010"/>
            <a:ext cx="0" cy="2537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3" idx="3"/>
            <a:endCxn id="28" idx="1"/>
          </p:cNvCxnSpPr>
          <p:nvPr/>
        </p:nvCxnSpPr>
        <p:spPr>
          <a:xfrm>
            <a:off x="6623394" y="3641923"/>
            <a:ext cx="3183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25" idx="3"/>
            <a:endCxn id="29" idx="1"/>
          </p:cNvCxnSpPr>
          <p:nvPr/>
        </p:nvCxnSpPr>
        <p:spPr>
          <a:xfrm flipV="1">
            <a:off x="6623394" y="4249213"/>
            <a:ext cx="318304" cy="3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29" idx="3"/>
          </p:cNvCxnSpPr>
          <p:nvPr/>
        </p:nvCxnSpPr>
        <p:spPr>
          <a:xfrm>
            <a:off x="8738333" y="4249213"/>
            <a:ext cx="2750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V="1">
            <a:off x="9022702" y="2797702"/>
            <a:ext cx="0" cy="1451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H="1">
            <a:off x="5725076" y="2797702"/>
            <a:ext cx="32976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5725075" y="4431010"/>
            <a:ext cx="487835" cy="253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yes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701350" y="3820370"/>
            <a:ext cx="511560" cy="2108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yes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564059" y="3419815"/>
            <a:ext cx="365760" cy="2108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564059" y="4047817"/>
            <a:ext cx="365760" cy="2108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624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부가 기능들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200399" y="1343608"/>
            <a:ext cx="2304661" cy="363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</a:rPr>
              <a:t>입력 기능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00398" y="3554588"/>
            <a:ext cx="7333862" cy="4929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숫자를 </a:t>
            </a:r>
            <a:r>
              <a:rPr lang="en-US" altLang="ko-KR" sz="1400" dirty="0" smtClean="0">
                <a:solidFill>
                  <a:schemeClr val="tx1"/>
                </a:solidFill>
              </a:rPr>
              <a:t>3</a:t>
            </a:r>
            <a:r>
              <a:rPr lang="ko-KR" altLang="en-US" sz="1400" dirty="0" smtClean="0">
                <a:solidFill>
                  <a:schemeClr val="tx1"/>
                </a:solidFill>
              </a:rPr>
              <a:t>자리를 넘어가지 못하게 제한하였습니다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399" y="1914462"/>
            <a:ext cx="7078063" cy="158271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072499" y="1545772"/>
            <a:ext cx="7333862" cy="4929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숫자 야구 게임에서는 입력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받을때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1~9</a:t>
            </a:r>
            <a:r>
              <a:rPr lang="ko-KR" altLang="en-US" sz="1400" dirty="0" smtClean="0">
                <a:solidFill>
                  <a:schemeClr val="tx1"/>
                </a:solidFill>
              </a:rPr>
              <a:t>까지만 필요하므로 다른 키들을 제한하였습니다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398" y="4104964"/>
            <a:ext cx="5013159" cy="234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723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939142" y="630072"/>
            <a:ext cx="7333862" cy="4929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같은 숫자가 반복 입력하지 못하도록 제한 하였습니다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39142" y="3349690"/>
            <a:ext cx="7333862" cy="4929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입력 창에서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엔터키를</a:t>
            </a:r>
            <a:r>
              <a:rPr lang="ko-KR" altLang="en-US" sz="1400" dirty="0" smtClean="0">
                <a:solidFill>
                  <a:schemeClr val="tx1"/>
                </a:solidFill>
              </a:rPr>
              <a:t> 누르면 결과를 볼 수 있게 하였습니다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405" y="3842657"/>
            <a:ext cx="7211336" cy="90500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405" y="1123039"/>
            <a:ext cx="4048690" cy="222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300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62146" y="1176258"/>
            <a:ext cx="7333862" cy="4929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입력 창에서 결과를 확인하면 텍스트 초기화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334" y="1669225"/>
            <a:ext cx="4067743" cy="27531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889" y="1650171"/>
            <a:ext cx="4096322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713690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줄기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줄기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줄기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912</TotalTime>
  <Words>388</Words>
  <Application>Microsoft Office PowerPoint</Application>
  <PresentationFormat>와이드스크린</PresentationFormat>
  <Paragraphs>89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HY중고딕</vt:lpstr>
      <vt:lpstr>Arial</vt:lpstr>
      <vt:lpstr>Century Gothic</vt:lpstr>
      <vt:lpstr>Wingdings 3</vt:lpstr>
      <vt:lpstr>줄기</vt:lpstr>
      <vt:lpstr>숫자 야구 게임 </vt:lpstr>
      <vt:lpstr>숫자 야구 게임 구상도</vt:lpstr>
      <vt:lpstr>숫자 야구 게임 규칙</vt:lpstr>
      <vt:lpstr>숫자 야구 게임 랜덤 숫자 만들기 </vt:lpstr>
      <vt:lpstr>랜덤 숫자와 입력 숫자의 비교 및 볼 스트 카운트 </vt:lpstr>
      <vt:lpstr>숫자 야구 게임의 승패</vt:lpstr>
      <vt:lpstr>부가 기능들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후기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간단한 숫자 야구 게임</dc:title>
  <dc:creator>KB</dc:creator>
  <cp:lastModifiedBy>KB</cp:lastModifiedBy>
  <cp:revision>38</cp:revision>
  <dcterms:created xsi:type="dcterms:W3CDTF">2021-04-19T04:57:45Z</dcterms:created>
  <dcterms:modified xsi:type="dcterms:W3CDTF">2021-05-10T06:21:53Z</dcterms:modified>
</cp:coreProperties>
</file>