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5650799"/>
            <a:ext cx="7200197" cy="478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6313" y="2685637"/>
            <a:ext cx="15590343" cy="3657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4563" y="6986421"/>
            <a:ext cx="8036368" cy="384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5569" y="267674"/>
            <a:ext cx="12591399" cy="9609461"/>
            <a:chOff x="5415569" y="267674"/>
            <a:chExt cx="12591399" cy="9609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569" y="267674"/>
              <a:ext cx="12591399" cy="9609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7" y="5097144"/>
            <a:ext cx="4208411" cy="16008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3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3960" y="315490"/>
            <a:ext cx="11883716" cy="9644599"/>
            <a:chOff x="6093960" y="315490"/>
            <a:chExt cx="11883716" cy="9644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960" y="315490"/>
              <a:ext cx="11883716" cy="9644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7" y="4863065"/>
            <a:ext cx="4472377" cy="16618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2884" y="346215"/>
            <a:ext cx="11804792" cy="9477352"/>
            <a:chOff x="6172884" y="346215"/>
            <a:chExt cx="11804792" cy="94773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884" y="346215"/>
              <a:ext cx="11804792" cy="94773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5" y="4863068"/>
            <a:ext cx="4169993" cy="27141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3512" y="627811"/>
            <a:ext cx="11804792" cy="9059233"/>
            <a:chOff x="6033512" y="627811"/>
            <a:chExt cx="11804792" cy="90592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3512" y="627811"/>
              <a:ext cx="11804792" cy="90592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7" y="5455147"/>
            <a:ext cx="4135566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646" y="405132"/>
            <a:ext cx="12244407" cy="9393728"/>
            <a:chOff x="5649646" y="405132"/>
            <a:chExt cx="12244407" cy="9393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9646" y="405132"/>
              <a:ext cx="12244407" cy="9393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7" y="5097144"/>
            <a:ext cx="4208411" cy="16008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0" y="1783802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2884" y="405448"/>
            <a:ext cx="11804792" cy="9449477"/>
            <a:chOff x="6172884" y="405448"/>
            <a:chExt cx="11804792" cy="94494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884" y="405448"/>
              <a:ext cx="11804792" cy="94494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4" y="4386965"/>
            <a:ext cx="4797097" cy="37055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887" y="1770032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457" y="3382262"/>
            <a:ext cx="370471" cy="95505"/>
            <a:chOff x="986457" y="338226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86457" y="338226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0007" y="2308642"/>
            <a:ext cx="7903793" cy="36570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4793" y="6552803"/>
            <a:ext cx="7053822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5478232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5497" y="2391868"/>
            <a:ext cx="9335135" cy="4567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8972" y="5217596"/>
            <a:ext cx="6986939" cy="9210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4563" y="6945113"/>
            <a:ext cx="8036368" cy="384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96530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964" y="41154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964" y="5521622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964" y="682101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4965861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301999"/>
            <a:ext cx="10127176" cy="7980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102060"/>
            <a:ext cx="2814019" cy="591542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0095" y="4074029"/>
            <a:ext cx="3385676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5029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Form1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2163" y="1300591"/>
            <a:ext cx="9863674" cy="826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50292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Form2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0078" y="1465675"/>
            <a:ext cx="11787844" cy="809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5359618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09" y="1302012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102060"/>
            <a:ext cx="2814019" cy="591542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0095" y="4074029"/>
            <a:ext cx="3385676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915" y="391460"/>
            <a:ext cx="13312772" cy="9458397"/>
            <a:chOff x="4478915" y="391460"/>
            <a:chExt cx="13312772" cy="94583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915" y="391460"/>
              <a:ext cx="13312772" cy="94583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6287" y="5413839"/>
            <a:ext cx="2653421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0" y="1783802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23472" y="345635"/>
            <a:ext cx="12311371" cy="9594444"/>
            <a:chOff x="5723472" y="345635"/>
            <a:chExt cx="12311371" cy="9594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3472" y="345635"/>
              <a:ext cx="12311371" cy="95944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897" y="5097144"/>
            <a:ext cx="4811092" cy="11356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041" y="1687416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10" y="3575033"/>
            <a:ext cx="370471" cy="95505"/>
            <a:chOff x="917610" y="3575033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7610" y="3575033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5303" y="337282"/>
            <a:ext cx="12750248" cy="9644980"/>
            <a:chOff x="5255303" y="337282"/>
            <a:chExt cx="12750248" cy="96449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5303" y="337282"/>
              <a:ext cx="12750248" cy="96449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481" y="5097144"/>
            <a:ext cx="4438530" cy="11356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087" y="1783802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5302" y="3809112"/>
            <a:ext cx="370471" cy="95505"/>
            <a:chOff x="10353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353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</ep:Words>
  <ep:PresentationFormat>On-screen Show (4:3)</ep:PresentationFormat>
  <ep:Paragraphs>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Form1</vt:lpstr>
      <vt:lpstr>Form2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2022-01-26T09:00:35.000</dcterms:created>
  <dc:creator>officegen</dc:creator>
  <cp:lastModifiedBy>heodonghwa</cp:lastModifiedBy>
  <dcterms:modified xsi:type="dcterms:W3CDTF">2022-03-22T12:53:38.159</dcterms:modified>
  <cp:revision>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