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9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74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5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9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340BCA-3D26-4B9D-A911-D35558EF9E6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4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4395" y="2492137"/>
            <a:ext cx="65576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Java  Server  Pages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6660" y="1476474"/>
            <a:ext cx="707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JSP</a:t>
            </a:r>
            <a:r>
              <a:rPr lang="ko-KR" altLang="en-US" sz="6000" dirty="0" smtClean="0"/>
              <a:t>게시판 프로젝트</a:t>
            </a:r>
            <a:endParaRPr lang="ko-KR" alt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8821271" y="4589929"/>
            <a:ext cx="181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제작자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김동민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6896" y="6078073"/>
            <a:ext cx="40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 Communication Bulletin 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93951" y="1130241"/>
            <a:ext cx="362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3-2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게시판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DB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01" y="1999637"/>
            <a:ext cx="7068295" cy="42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22376" y="1130241"/>
            <a:ext cx="596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3-3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History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DB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72" y="1999595"/>
            <a:ext cx="7062182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57108" y="1157135"/>
            <a:ext cx="380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4-1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메인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3" y="2179214"/>
            <a:ext cx="5886154" cy="3950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57" y="1983073"/>
            <a:ext cx="4550571" cy="43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36751" y="1130241"/>
            <a:ext cx="453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로그인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9" y="2250290"/>
            <a:ext cx="5019340" cy="3772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57" y="2250290"/>
            <a:ext cx="5621833" cy="35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18610" y="4959905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9631" y="1130241"/>
            <a:ext cx="571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4-3(1)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회원가입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43" y="1999637"/>
            <a:ext cx="4646439" cy="4153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3" y="1999637"/>
            <a:ext cx="4728045" cy="42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9631" y="1130241"/>
            <a:ext cx="571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4-3(2)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회원가입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2" y="2128838"/>
            <a:ext cx="4422105" cy="37812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3" y="2045791"/>
            <a:ext cx="3137256" cy="38643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8015" y="5966984"/>
            <a:ext cx="3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를 이용한 아이디 중복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6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15307" y="1130241"/>
            <a:ext cx="477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4-4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 정보 수정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7" y="2163631"/>
            <a:ext cx="4691548" cy="3992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07" y="2163631"/>
            <a:ext cx="4996679" cy="38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7681" y="1130241"/>
            <a:ext cx="452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4-5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게시판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7" y="2020257"/>
            <a:ext cx="5125126" cy="4218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67" y="2113371"/>
            <a:ext cx="3843508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47662" y="1130241"/>
            <a:ext cx="482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4-6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글 쓰기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49" y="1983628"/>
            <a:ext cx="4560880" cy="410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983628"/>
            <a:ext cx="3462341" cy="41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1968" y="1130241"/>
            <a:ext cx="4493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4-7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글 보기 페이지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7" y="2060881"/>
            <a:ext cx="5488985" cy="42588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46" y="2060881"/>
            <a:ext cx="4467679" cy="42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9246" y="304798"/>
            <a:ext cx="199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CONTENTS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852203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05</a:t>
            </a:r>
            <a:endParaRPr lang="ko-KR" altLang="en-US" sz="6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229533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02</a:t>
            </a:r>
            <a:endParaRPr lang="ko-KR" altLang="en-US" sz="60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437090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03</a:t>
            </a:r>
            <a:endParaRPr lang="ko-KR" altLang="en-US" sz="60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44647" y="1457069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04</a:t>
            </a:r>
            <a:endParaRPr lang="ko-KR" altLang="en-US" sz="60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021977" y="1430176"/>
            <a:ext cx="103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 smtClean="0"/>
              <a:t>01</a:t>
            </a:r>
            <a:endParaRPr lang="ko-KR" altLang="en-US" sz="6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021974" y="2445839"/>
            <a:ext cx="103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Intro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65922" y="2487610"/>
            <a:ext cx="136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개발환경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73485" y="2472732"/>
            <a:ext cx="136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DB </a:t>
            </a:r>
            <a:r>
              <a:rPr lang="ko-KR" altLang="en-US" sz="2000" b="1" dirty="0" smtClean="0"/>
              <a:t>설계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88020" y="2465102"/>
            <a:ext cx="155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페이지 설계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162473" y="2487610"/>
            <a:ext cx="2599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화면 구현 및 테스트</a:t>
            </a:r>
            <a:endParaRPr lang="ko-KR" alt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02315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개발 환경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9875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Member DB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Article DB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Member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History DB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7428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메인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로그인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회원가입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정보수정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글 쓰기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글 보기 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24989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공통 클래스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테스트 케이스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9246" y="3047997"/>
            <a:ext cx="1694331" cy="28931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요구 사항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설계 단계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9455" y="1130241"/>
            <a:ext cx="457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5-1(1)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공통 클래스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999637"/>
            <a:ext cx="3810000" cy="39845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95" y="1999637"/>
            <a:ext cx="3687694" cy="40466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6537" y="604631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암호화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0450" y="6082823"/>
            <a:ext cx="21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정규표현식</a:t>
            </a:r>
            <a:r>
              <a:rPr lang="ko-KR" altLang="en-US" dirty="0" smtClean="0">
                <a:solidFill>
                  <a:schemeClr val="bg1"/>
                </a:solidFill>
              </a:rPr>
              <a:t>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9455" y="1130241"/>
            <a:ext cx="457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5-1(2)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공통 클래스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71" y="1999637"/>
            <a:ext cx="3980617" cy="39961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0" y="2340374"/>
            <a:ext cx="4995863" cy="3386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7916" y="6055016"/>
            <a:ext cx="23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페이지네이션</a:t>
            </a:r>
            <a:r>
              <a:rPr lang="ko-KR" altLang="en-US" dirty="0" smtClean="0">
                <a:solidFill>
                  <a:schemeClr val="bg1"/>
                </a:solidFill>
              </a:rPr>
              <a:t>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1278" y="5947666"/>
            <a:ext cx="23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로그인매니저 클래스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5320" y="1130241"/>
            <a:ext cx="457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테스트 케이스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54561"/>
              </p:ext>
            </p:extLst>
          </p:nvPr>
        </p:nvGraphicFramePr>
        <p:xfrm>
          <a:off x="1858680" y="2304980"/>
          <a:ext cx="892838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45">
                  <a:extLst>
                    <a:ext uri="{9D8B030D-6E8A-4147-A177-3AD203B41FA5}">
                      <a16:colId xmlns:a16="http://schemas.microsoft.com/office/drawing/2014/main" val="416373758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650581875"/>
                    </a:ext>
                  </a:extLst>
                </a:gridCol>
                <a:gridCol w="3157538">
                  <a:extLst>
                    <a:ext uri="{9D8B030D-6E8A-4147-A177-3AD203B41FA5}">
                      <a16:colId xmlns:a16="http://schemas.microsoft.com/office/drawing/2014/main" val="390907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645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되있을시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회원가입 버튼이 비활성화 되는가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로그인시 버튼이 비활성화 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58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 중복 확인이 올바르게 작동하는가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중복 확인이 올바르게 작동함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98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패스워드에 정규표현식이 올바르게 작동하는가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정규표현식이 작동함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50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회원가입이 성공적으로 이루어 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회원가입이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1023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성공적으로 이루어 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37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 패스워드 오류 시 알림이 작동하는가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오류 출력이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858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이름으로 아이디 찾기를 할 수 있는가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아이디 찾기가 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07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이름과 아이디로 비밀번호 변경을 할 수 있는가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비밀번호 변경이 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53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회원정보 수정이 제대로 이루어지는가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회원정보 수정이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4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5320" y="1130241"/>
            <a:ext cx="457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5-2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테스트 케이스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9034"/>
              </p:ext>
            </p:extLst>
          </p:nvPr>
        </p:nvGraphicFramePr>
        <p:xfrm>
          <a:off x="1858680" y="2304978"/>
          <a:ext cx="8928383" cy="356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45">
                  <a:extLst>
                    <a:ext uri="{9D8B030D-6E8A-4147-A177-3AD203B41FA5}">
                      <a16:colId xmlns:a16="http://schemas.microsoft.com/office/drawing/2014/main" val="416373758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650581875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3909078599"/>
                    </a:ext>
                  </a:extLst>
                </a:gridCol>
              </a:tblGrid>
              <a:tr h="4459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64560"/>
                  </a:ext>
                </a:extLst>
              </a:tr>
              <a:tr h="44589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글이 최신 글부터 보이는가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최신 글부터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개씩 화면에 출력됨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58373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게시판에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글번호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제목 조회수 작성자 작성일이 보이는가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게시판에서 확인 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098912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글을 클릭하면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상세보기가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이루어지는가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상세보기가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350423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페이지네이션을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클릭하면 해당페이지로 이동하는가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해당페이지로 이동함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10239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찾는 글의 제목을 적고 검색을 클릭하면 검색이 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검색이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437797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안 된 상태로 글쓰기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클릭시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로그인안내가 되는가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로그인안내가 이루어짐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685828"/>
                  </a:ext>
                </a:extLst>
              </a:tr>
              <a:tr h="445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본인의 글만 수정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삭제가 가능한가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본인의 글만 수정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삭제가능함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0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6322" y="1130241"/>
            <a:ext cx="555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1-1(1)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요구 사항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136" y="2326327"/>
            <a:ext cx="9801225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아이디 비밀번호를 이용한 로그인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로그아웃 </a:t>
            </a:r>
            <a:r>
              <a:rPr lang="en-US" altLang="ko-KR" dirty="0" smtClean="0">
                <a:solidFill>
                  <a:schemeClr val="bg1"/>
                </a:solidFill>
              </a:rPr>
              <a:t>: 30</a:t>
            </a:r>
            <a:r>
              <a:rPr lang="ko-KR" altLang="en-US" dirty="0" smtClean="0">
                <a:solidFill>
                  <a:schemeClr val="bg1"/>
                </a:solidFill>
              </a:rPr>
              <a:t>분이 지나면 자동 로그아웃 및 버튼클릭한번에 로그아웃되는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아이디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비밀번호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나이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휴대폰번호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이메일 등을 기입하는 회원가입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아이디 찾기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이름으로 본인의 아이디를 찾는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비밀번호 찾기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이름과 아이디로 비밀번호를 변경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회원정보수정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본인의 아이디 외에 모든 정보를 수정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회원탈퇴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회원을 탈퇴 할 수 있는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86305" y="1130241"/>
            <a:ext cx="614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1-1(2)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요구 사항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136" y="2326327"/>
            <a:ext cx="9801225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 제목과 작성일 작성자를 볼 수 있는 화면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Pagination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10</a:t>
            </a:r>
            <a:r>
              <a:rPr lang="ko-KR" altLang="en-US" dirty="0" smtClean="0">
                <a:solidFill>
                  <a:schemeClr val="bg1"/>
                </a:solidFill>
              </a:rPr>
              <a:t>개씩 끊어서 최신 순으로 앞뒤로 이동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쓰기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에디터를 이용해 글씨 크기 폰트 사진첨부등의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수정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글을 쓴 아이디로 로그인시 글을 수정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삭제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글을 쓴 아이디로 로그인시 글을 삭제 가능한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글 검색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글의 제목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내용 등의 특정한 단어로 글을 찾을 수 있는 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8464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38831" y="1125816"/>
            <a:ext cx="6450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1-2(1)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뷰 설계 단계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9606" y="3695766"/>
            <a:ext cx="1808781" cy="83847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</a:t>
            </a:r>
            <a:r>
              <a:rPr lang="en-US" altLang="ko-KR" dirty="0" smtClean="0">
                <a:solidFill>
                  <a:schemeClr val="tx1"/>
                </a:solidFill>
              </a:rPr>
              <a:t>(Index)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45716" y="2234092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45715" y="3783396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45713" y="5332700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0570" y="1943757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보기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20569" y="275644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에디터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567" y="4946181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567" y="5636588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5420" y="1940019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수정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95415" y="2618884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삭제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415" y="4235650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95415" y="5759036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95415" y="504403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685522" y="504403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공개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685522" y="5759035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22718" y="3786393"/>
            <a:ext cx="1687481" cy="6632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90225" y="4110976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490224" y="2603234"/>
            <a:ext cx="414338" cy="1507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490225" y="4110976"/>
            <a:ext cx="414337" cy="1596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7" idx="1"/>
          </p:cNvCxnSpPr>
          <p:nvPr/>
        </p:nvCxnSpPr>
        <p:spPr>
          <a:xfrm flipV="1">
            <a:off x="4633194" y="2275365"/>
            <a:ext cx="587376" cy="296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4633194" y="2571400"/>
            <a:ext cx="587375" cy="516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6908048" y="2271626"/>
            <a:ext cx="587367" cy="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24" idx="1"/>
          </p:cNvCxnSpPr>
          <p:nvPr/>
        </p:nvCxnSpPr>
        <p:spPr>
          <a:xfrm>
            <a:off x="6944827" y="2316564"/>
            <a:ext cx="550588" cy="633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944822" y="2297139"/>
            <a:ext cx="550592" cy="79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633194" y="4118000"/>
            <a:ext cx="587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0" idx="1"/>
          </p:cNvCxnSpPr>
          <p:nvPr/>
        </p:nvCxnSpPr>
        <p:spPr>
          <a:xfrm flipV="1">
            <a:off x="4633194" y="5277789"/>
            <a:ext cx="587373" cy="42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2" idx="1"/>
          </p:cNvCxnSpPr>
          <p:nvPr/>
        </p:nvCxnSpPr>
        <p:spPr>
          <a:xfrm>
            <a:off x="4633194" y="5707248"/>
            <a:ext cx="587373" cy="260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6" idx="1"/>
          </p:cNvCxnSpPr>
          <p:nvPr/>
        </p:nvCxnSpPr>
        <p:spPr>
          <a:xfrm flipV="1">
            <a:off x="6944822" y="4567258"/>
            <a:ext cx="550593" cy="71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8" idx="1"/>
          </p:cNvCxnSpPr>
          <p:nvPr/>
        </p:nvCxnSpPr>
        <p:spPr>
          <a:xfrm flipV="1">
            <a:off x="6929706" y="5375641"/>
            <a:ext cx="565709" cy="620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27" idx="1"/>
          </p:cNvCxnSpPr>
          <p:nvPr/>
        </p:nvCxnSpPr>
        <p:spPr>
          <a:xfrm>
            <a:off x="6929706" y="5995915"/>
            <a:ext cx="565709" cy="9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182896" y="5375640"/>
            <a:ext cx="502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182896" y="6090642"/>
            <a:ext cx="502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6026" y="1129083"/>
            <a:ext cx="5397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1-2(2)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구조 설계 단계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3495" y="2496151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572432" y="2489908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71369" y="2468419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006898" y="2432642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970306" y="4029075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71369" y="4014199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72431" y="4029075"/>
            <a:ext cx="1457325" cy="9286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150" y="2769586"/>
            <a:ext cx="87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8912" y="2781684"/>
            <a:ext cx="80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8654" y="2768391"/>
            <a:ext cx="126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5869" y="2709625"/>
            <a:ext cx="10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5869" y="4308753"/>
            <a:ext cx="10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4441" y="4293877"/>
            <a:ext cx="101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4287" y="4308753"/>
            <a:ext cx="59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80355" y="4047953"/>
            <a:ext cx="1450463" cy="49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80355" y="4776463"/>
            <a:ext cx="1450463" cy="49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8035" y="4099354"/>
            <a:ext cx="13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Common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7734" y="4822823"/>
            <a:ext cx="13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30818" y="2960495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039844" y="2960495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738781" y="2906798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052724" y="4493419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738781" y="4493419"/>
            <a:ext cx="1231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9698968" y="3418596"/>
            <a:ext cx="0" cy="595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04874" y="1130241"/>
            <a:ext cx="3707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2-1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개발 일정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42952"/>
              </p:ext>
            </p:extLst>
          </p:nvPr>
        </p:nvGraphicFramePr>
        <p:xfrm>
          <a:off x="975750" y="2304980"/>
          <a:ext cx="10258425" cy="368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92477389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515829417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486041275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801863429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267430665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28789248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869351334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54780833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947260828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84129415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55549888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89518281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78129847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3320411514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1556596585"/>
                    </a:ext>
                  </a:extLst>
                </a:gridCol>
              </a:tblGrid>
              <a:tr h="601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34504"/>
                  </a:ext>
                </a:extLst>
              </a:tr>
              <a:tr h="6016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분석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606179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12306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설계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3971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488655"/>
                  </a:ext>
                </a:extLst>
              </a:tr>
              <a:tr h="6016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통합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8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1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13354" y="1130241"/>
            <a:ext cx="3690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2-2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개발 환경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0" y="2093243"/>
            <a:ext cx="1552012" cy="1946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58" y="2077983"/>
            <a:ext cx="1771651" cy="2096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28" y="4040065"/>
            <a:ext cx="3269605" cy="2188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14" y="4040065"/>
            <a:ext cx="1569250" cy="19984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435" y="2189478"/>
            <a:ext cx="2030795" cy="178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10919" y="648866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JSP Communication Bulletin Board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3" y="155556"/>
            <a:ext cx="276112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Java  Server  Pages</a:t>
            </a:r>
            <a:endParaRPr lang="ko-KR" altLang="en-US" sz="2000" dirty="0"/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36137" y="1130241"/>
            <a:ext cx="32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3-1 </a:t>
            </a:r>
            <a:r>
              <a:rPr lang="ko-KR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회원 </a:t>
            </a:r>
            <a:r>
              <a:rPr lang="en-US" altLang="ko-KR" sz="4000" b="1" dirty="0" smtClean="0">
                <a:solidFill>
                  <a:schemeClr val="bg2">
                    <a:lumMod val="75000"/>
                  </a:schemeClr>
                </a:solidFill>
              </a:rPr>
              <a:t>DB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77" y="1999637"/>
            <a:ext cx="7153160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</TotalTime>
  <Words>688</Words>
  <Application>Microsoft Office PowerPoint</Application>
  <PresentationFormat>와이드스크린</PresentationFormat>
  <Paragraphs>258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31</cp:revision>
  <dcterms:created xsi:type="dcterms:W3CDTF">2020-10-29T05:37:49Z</dcterms:created>
  <dcterms:modified xsi:type="dcterms:W3CDTF">2020-11-03T05:22:21Z</dcterms:modified>
</cp:coreProperties>
</file>