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48" y="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45300"/>
          </a:xfrm>
          <a:custGeom>
            <a:avLst/>
            <a:gdLst>
              <a:gd name="connsiteX0" fmla="*/ 0 w 12192000"/>
              <a:gd name="connsiteY0" fmla="*/ 0 h 6845300"/>
              <a:gd name="connsiteX1" fmla="*/ 12192000 w 12192000"/>
              <a:gd name="connsiteY1" fmla="*/ 0 h 6845300"/>
              <a:gd name="connsiteX2" fmla="*/ 12192000 w 12192000"/>
              <a:gd name="connsiteY2" fmla="*/ 6845300 h 6845300"/>
              <a:gd name="connsiteX3" fmla="*/ 0 w 12192000"/>
              <a:gd name="connsiteY3" fmla="*/ 6845300 h 6845300"/>
              <a:gd name="connsiteX4" fmla="*/ 0 w 12192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45300">
                <a:moveTo>
                  <a:pt x="0" y="0"/>
                </a:moveTo>
                <a:lnTo>
                  <a:pt x="12192000" y="0"/>
                </a:lnTo>
                <a:lnTo>
                  <a:pt x="12192000" y="6845300"/>
                </a:lnTo>
                <a:lnTo>
                  <a:pt x="0" y="6845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3594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644900" y="4521200"/>
            <a:ext cx="48768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0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게시판</a:t>
            </a:r>
            <a:r>
              <a:rPr lang="en-US" altLang="zh-CN" sz="40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제작</a:t>
            </a:r>
            <a:r>
              <a:rPr lang="en-US" altLang="zh-CN" sz="40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포트폴리오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0426700" y="5930900"/>
            <a:ext cx="685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1994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싞동민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45300"/>
          </a:xfrm>
          <a:custGeom>
            <a:avLst/>
            <a:gdLst>
              <a:gd name="connsiteX0" fmla="*/ 0 w 12192000"/>
              <a:gd name="connsiteY0" fmla="*/ 0 h 6845300"/>
              <a:gd name="connsiteX1" fmla="*/ 12192000 w 12192000"/>
              <a:gd name="connsiteY1" fmla="*/ 0 h 6845300"/>
              <a:gd name="connsiteX2" fmla="*/ 12192000 w 12192000"/>
              <a:gd name="connsiteY2" fmla="*/ 6845300 h 6845300"/>
              <a:gd name="connsiteX3" fmla="*/ 0 w 12192000"/>
              <a:gd name="connsiteY3" fmla="*/ 6845300 h 6845300"/>
              <a:gd name="connsiteX4" fmla="*/ 0 w 12192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45300">
                <a:moveTo>
                  <a:pt x="0" y="0"/>
                </a:moveTo>
                <a:lnTo>
                  <a:pt x="12192000" y="0"/>
                </a:lnTo>
                <a:lnTo>
                  <a:pt x="12192000" y="6845300"/>
                </a:lnTo>
                <a:lnTo>
                  <a:pt x="0" y="6845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-6350" y="780669"/>
            <a:ext cx="12204700" cy="25400"/>
          </a:xfrm>
          <a:custGeom>
            <a:avLst/>
            <a:gdLst>
              <a:gd name="connsiteX0" fmla="*/ 6350 w 12204700"/>
              <a:gd name="connsiteY0" fmla="*/ 6350 h 25400"/>
              <a:gd name="connsiteX1" fmla="*/ 12198350 w 12204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204700" h="25400">
                <a:moveTo>
                  <a:pt x="6350" y="6350"/>
                </a:moveTo>
                <a:lnTo>
                  <a:pt x="12198350" y="6350"/>
                </a:lnTo>
              </a:path>
            </a:pathLst>
          </a:custGeom>
          <a:ln w="12700">
            <a:solidFill>
              <a:srgbClr val="A6A6A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0" y="-63"/>
            <a:ext cx="138899" cy="787082"/>
          </a:xfrm>
          <a:custGeom>
            <a:avLst/>
            <a:gdLst>
              <a:gd name="connsiteX0" fmla="*/ 0 w 138899"/>
              <a:gd name="connsiteY0" fmla="*/ 787082 h 787082"/>
              <a:gd name="connsiteX1" fmla="*/ 138899 w 138899"/>
              <a:gd name="connsiteY1" fmla="*/ 787082 h 787082"/>
              <a:gd name="connsiteX2" fmla="*/ 138899 w 138899"/>
              <a:gd name="connsiteY2" fmla="*/ 0 h 787082"/>
              <a:gd name="connsiteX3" fmla="*/ 0 w 138899"/>
              <a:gd name="connsiteY3" fmla="*/ 0 h 787082"/>
              <a:gd name="connsiteX4" fmla="*/ 0 w 138899"/>
              <a:gd name="connsiteY4" fmla="*/ 787082 h 787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8899" h="787082">
                <a:moveTo>
                  <a:pt x="0" y="787082"/>
                </a:moveTo>
                <a:lnTo>
                  <a:pt x="138899" y="787082"/>
                </a:lnTo>
                <a:lnTo>
                  <a:pt x="138899" y="0"/>
                </a:lnTo>
                <a:lnTo>
                  <a:pt x="0" y="0"/>
                </a:lnTo>
                <a:lnTo>
                  <a:pt x="0" y="787082"/>
                </a:lnTo>
              </a:path>
            </a:pathLst>
          </a:custGeom>
          <a:solidFill>
            <a:srgbClr val="17375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6300" y="1181100"/>
            <a:ext cx="10439400" cy="5156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41300" y="215900"/>
            <a:ext cx="54229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게시판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설계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(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세부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기능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: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정규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표현식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45300"/>
          </a:xfrm>
          <a:custGeom>
            <a:avLst/>
            <a:gdLst>
              <a:gd name="connsiteX0" fmla="*/ 0 w 12192000"/>
              <a:gd name="connsiteY0" fmla="*/ 0 h 6845300"/>
              <a:gd name="connsiteX1" fmla="*/ 12192000 w 12192000"/>
              <a:gd name="connsiteY1" fmla="*/ 0 h 6845300"/>
              <a:gd name="connsiteX2" fmla="*/ 12192000 w 12192000"/>
              <a:gd name="connsiteY2" fmla="*/ 6845300 h 6845300"/>
              <a:gd name="connsiteX3" fmla="*/ 0 w 12192000"/>
              <a:gd name="connsiteY3" fmla="*/ 6845300 h 6845300"/>
              <a:gd name="connsiteX4" fmla="*/ 0 w 12192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45300">
                <a:moveTo>
                  <a:pt x="0" y="0"/>
                </a:moveTo>
                <a:lnTo>
                  <a:pt x="12192000" y="0"/>
                </a:lnTo>
                <a:lnTo>
                  <a:pt x="12192000" y="6845300"/>
                </a:lnTo>
                <a:lnTo>
                  <a:pt x="0" y="6845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-6350" y="780669"/>
            <a:ext cx="12204700" cy="25400"/>
          </a:xfrm>
          <a:custGeom>
            <a:avLst/>
            <a:gdLst>
              <a:gd name="connsiteX0" fmla="*/ 6350 w 12204700"/>
              <a:gd name="connsiteY0" fmla="*/ 6350 h 25400"/>
              <a:gd name="connsiteX1" fmla="*/ 12198350 w 12204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204700" h="25400">
                <a:moveTo>
                  <a:pt x="6350" y="6350"/>
                </a:moveTo>
                <a:lnTo>
                  <a:pt x="12198350" y="6350"/>
                </a:lnTo>
              </a:path>
            </a:pathLst>
          </a:custGeom>
          <a:ln w="12700">
            <a:solidFill>
              <a:srgbClr val="A6A6A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0" y="-63"/>
            <a:ext cx="138899" cy="787082"/>
          </a:xfrm>
          <a:custGeom>
            <a:avLst/>
            <a:gdLst>
              <a:gd name="connsiteX0" fmla="*/ 0 w 138899"/>
              <a:gd name="connsiteY0" fmla="*/ 787082 h 787082"/>
              <a:gd name="connsiteX1" fmla="*/ 138899 w 138899"/>
              <a:gd name="connsiteY1" fmla="*/ 787082 h 787082"/>
              <a:gd name="connsiteX2" fmla="*/ 138899 w 138899"/>
              <a:gd name="connsiteY2" fmla="*/ 0 h 787082"/>
              <a:gd name="connsiteX3" fmla="*/ 0 w 138899"/>
              <a:gd name="connsiteY3" fmla="*/ 0 h 787082"/>
              <a:gd name="connsiteX4" fmla="*/ 0 w 138899"/>
              <a:gd name="connsiteY4" fmla="*/ 787082 h 787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8899" h="787082">
                <a:moveTo>
                  <a:pt x="0" y="787082"/>
                </a:moveTo>
                <a:lnTo>
                  <a:pt x="138899" y="787082"/>
                </a:lnTo>
                <a:lnTo>
                  <a:pt x="138899" y="0"/>
                </a:lnTo>
                <a:lnTo>
                  <a:pt x="0" y="0"/>
                </a:lnTo>
                <a:lnTo>
                  <a:pt x="0" y="787082"/>
                </a:lnTo>
              </a:path>
            </a:pathLst>
          </a:custGeom>
          <a:solidFill>
            <a:srgbClr val="17375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4"/>
          <p:cNvGraphicFramePr>
            <a:graphicFrameLocks noGrp="1"/>
          </p:cNvGraphicFramePr>
          <p:nvPr/>
        </p:nvGraphicFramePr>
        <p:xfrm>
          <a:off x="681901" y="1162177"/>
          <a:ext cx="10872050" cy="5326884"/>
        </p:xfrm>
        <a:graphic>
          <a:graphicData uri="http://schemas.openxmlformats.org/drawingml/2006/table">
            <a:tbl>
              <a:tblPr/>
              <a:tblGrid>
                <a:gridCol w="18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8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88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FFFF"/>
                          </a:solidFill>
                          <a:latin typeface="바탕" pitchFamily="18" charset="0"/>
                          <a:cs typeface="바탕" pitchFamily="18" charset="0"/>
                        </a:rPr>
                        <a:t>분류</a:t>
                      </a:r>
                      <a:endParaRPr lang="zh-CN" altLang="en-US" sz="1800" dirty="0" smtClean="0">
                        <a:solidFill>
                          <a:srgbClr val="FFFFFF"/>
                        </a:solidFill>
                        <a:latin typeface="바탕" pitchFamily="18" charset="0"/>
                        <a:cs typeface="바탕" pitchFamily="18" charset="0"/>
                      </a:endParaRPr>
                    </a:p>
                  </a:txBody>
                  <a:tcPr>
                    <a:lnL w="0" cmpd="sng">
                      <a:solidFill>
                        <a:srgbClr val="A6A6A6"/>
                      </a:solidFill>
                      <a:prstDash val="soli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mpd="sng">
                      <a:solidFill>
                        <a:srgbClr val="A6A6A6"/>
                      </a:solidFill>
                      <a:prstDash val="soli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FFFF"/>
                          </a:solidFill>
                          <a:latin typeface="바탕" pitchFamily="18" charset="0"/>
                          <a:cs typeface="바탕" pitchFamily="18" charset="0"/>
                        </a:rPr>
                        <a:t>조건</a:t>
                      </a:r>
                      <a:endParaRPr lang="zh-CN" altLang="en-US" sz="1800" dirty="0" smtClean="0">
                        <a:solidFill>
                          <a:srgbClr val="FFFFFF"/>
                        </a:solidFill>
                        <a:latin typeface="바탕" pitchFamily="18" charset="0"/>
                        <a:cs typeface="바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FFFF"/>
                          </a:solidFill>
                          <a:latin typeface="바탕" pitchFamily="18" charset="0"/>
                          <a:cs typeface="바탕" pitchFamily="18" charset="0"/>
                        </a:rPr>
                        <a:t>결과</a:t>
                      </a:r>
                      <a:endParaRPr lang="zh-CN" altLang="en-US" sz="1800" dirty="0" smtClean="0">
                        <a:solidFill>
                          <a:srgbClr val="FFFFFF"/>
                        </a:solidFill>
                        <a:latin typeface="바탕" pitchFamily="18" charset="0"/>
                        <a:cs typeface="바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mpd="sng">
                      <a:solidFill>
                        <a:srgbClr val="A6A6A6"/>
                      </a:solidFill>
                      <a:prstDash val="soli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5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바탕" pitchFamily="18" charset="0"/>
                          <a:cs typeface="바탕" pitchFamily="18" charset="0"/>
                        </a:rPr>
                        <a:t>회원가입</a:t>
                      </a:r>
                      <a:endParaRPr lang="zh-CN" altLang="en-US" sz="1802" dirty="0" smtClean="0">
                        <a:solidFill>
                          <a:srgbClr val="000000"/>
                        </a:solidFill>
                        <a:latin typeface="바탕" pitchFamily="18" charset="0"/>
                        <a:cs typeface="바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바탕" pitchFamily="18" charset="0"/>
                          <a:cs typeface="바탕" pitchFamily="18" charset="0"/>
                        </a:rPr>
                        <a:t>회원가입후</a:t>
                      </a:r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Arial" pitchFamily="18" charset="0"/>
                          <a:cs typeface="Arial" pitchFamily="18" charset="0"/>
                        </a:rPr>
                        <a:t>DB</a:t>
                      </a:r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바탕" pitchFamily="18" charset="0"/>
                          <a:cs typeface="바탕" pitchFamily="18" charset="0"/>
                        </a:rPr>
                        <a:t>에저장되었습니까</a:t>
                      </a:r>
                      <a:endParaRPr lang="zh-CN" altLang="en-US" sz="1802" dirty="0" smtClean="0">
                        <a:solidFill>
                          <a:srgbClr val="000000"/>
                        </a:solidFill>
                        <a:latin typeface="바탕" pitchFamily="18" charset="0"/>
                        <a:cs typeface="바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Arial Unicode MS" pitchFamily="18" charset="0"/>
                          <a:cs typeface="Arial Unicode MS" pitchFamily="18" charset="0"/>
                        </a:rPr>
                        <a:t>○</a:t>
                      </a:r>
                      <a:endParaRPr lang="zh-CN" altLang="en-US" sz="1802" dirty="0" smtClean="0">
                        <a:solidFill>
                          <a:srgbClr val="000000"/>
                        </a:solidFill>
                        <a:latin typeface="Arial Unicode MS" pitchFamily="18" charset="0"/>
                        <a:cs typeface="Arial Unicode MS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바탕" pitchFamily="18" charset="0"/>
                          <a:cs typeface="바탕" pitchFamily="18" charset="0"/>
                        </a:rPr>
                        <a:t>로그인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바탕" pitchFamily="18" charset="0"/>
                        <a:cs typeface="바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바탕" pitchFamily="18" charset="0"/>
                          <a:cs typeface="바탕" pitchFamily="18" charset="0"/>
                        </a:rPr>
                        <a:t>로그인후회원정보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Arial" pitchFamily="18" charset="0"/>
                          <a:cs typeface="Arial" pitchFamily="18" charset="0"/>
                        </a:rPr>
                        <a:t>,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바탕" pitchFamily="18" charset="0"/>
                          <a:cs typeface="바탕" pitchFamily="18" charset="0"/>
                        </a:rPr>
                        <a:t>로그아웃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Arial" pitchFamily="18" charset="0"/>
                          <a:cs typeface="Arial" pitchFamily="18" charset="0"/>
                        </a:rPr>
                        <a:t>,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바탕" pitchFamily="18" charset="0"/>
                          <a:cs typeface="바탕" pitchFamily="18" charset="0"/>
                        </a:rPr>
                        <a:t>회원탈퇴버튺이있는페이지로이동합니까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바탕" pitchFamily="18" charset="0"/>
                        <a:cs typeface="바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Arial Unicode MS" pitchFamily="18" charset="0"/>
                          <a:cs typeface="Arial Unicode MS" pitchFamily="18" charset="0"/>
                        </a:rPr>
                        <a:t>○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Arial Unicode MS" pitchFamily="18" charset="0"/>
                        <a:cs typeface="Arial Unicode MS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5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바탕" pitchFamily="18" charset="0"/>
                          <a:cs typeface="바탕" pitchFamily="18" charset="0"/>
                        </a:rPr>
                        <a:t>로그아웃</a:t>
                      </a:r>
                      <a:endParaRPr lang="zh-CN" altLang="en-US" sz="1802" dirty="0" smtClean="0">
                        <a:solidFill>
                          <a:srgbClr val="000000"/>
                        </a:solidFill>
                        <a:latin typeface="바탕" pitchFamily="18" charset="0"/>
                        <a:cs typeface="바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바탕" pitchFamily="18" charset="0"/>
                          <a:cs typeface="바탕" pitchFamily="18" charset="0"/>
                        </a:rPr>
                        <a:t>로그아웃후첫페이지</a:t>
                      </a:r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Arial" pitchFamily="18" charset="0"/>
                          <a:cs typeface="Arial" pitchFamily="18" charset="0"/>
                        </a:rPr>
                        <a:t>(</a:t>
                      </a:r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바탕" pitchFamily="18" charset="0"/>
                          <a:cs typeface="바탕" pitchFamily="18" charset="0"/>
                        </a:rPr>
                        <a:t>로그인화면</a:t>
                      </a:r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Arial" pitchFamily="18" charset="0"/>
                          <a:cs typeface="Arial" pitchFamily="18" charset="0"/>
                        </a:rPr>
                        <a:t>)</a:t>
                      </a:r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바탕" pitchFamily="18" charset="0"/>
                          <a:cs typeface="바탕" pitchFamily="18" charset="0"/>
                        </a:rPr>
                        <a:t>로돌아갑니까</a:t>
                      </a:r>
                      <a:endParaRPr lang="zh-CN" altLang="en-US" sz="1802" dirty="0" smtClean="0">
                        <a:solidFill>
                          <a:srgbClr val="000000"/>
                        </a:solidFill>
                        <a:latin typeface="바탕" pitchFamily="18" charset="0"/>
                        <a:cs typeface="바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Arial Unicode MS" pitchFamily="18" charset="0"/>
                          <a:cs typeface="Arial Unicode MS" pitchFamily="18" charset="0"/>
                        </a:rPr>
                        <a:t>○</a:t>
                      </a:r>
                      <a:endParaRPr lang="zh-CN" altLang="en-US" sz="1802" dirty="0" smtClean="0">
                        <a:solidFill>
                          <a:srgbClr val="000000"/>
                        </a:solidFill>
                        <a:latin typeface="Arial Unicode MS" pitchFamily="18" charset="0"/>
                        <a:cs typeface="Arial Unicode MS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5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바탕" pitchFamily="18" charset="0"/>
                          <a:cs typeface="바탕" pitchFamily="18" charset="0"/>
                        </a:rPr>
                        <a:t>회원탈퇴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바탕" pitchFamily="18" charset="0"/>
                        <a:cs typeface="바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바탕" pitchFamily="18" charset="0"/>
                          <a:cs typeface="바탕" pitchFamily="18" charset="0"/>
                        </a:rPr>
                        <a:t>회원탈퇴하면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Arial" pitchFamily="18" charset="0"/>
                          <a:cs typeface="Arial" pitchFamily="18" charset="0"/>
                        </a:rPr>
                        <a:t>DB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바탕" pitchFamily="18" charset="0"/>
                          <a:cs typeface="바탕" pitchFamily="18" charset="0"/>
                        </a:rPr>
                        <a:t>에회원정보가삭제됩니까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바탕" pitchFamily="18" charset="0"/>
                        <a:cs typeface="바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Arial Unicode MS" pitchFamily="18" charset="0"/>
                          <a:cs typeface="Arial Unicode MS" pitchFamily="18" charset="0"/>
                        </a:rPr>
                        <a:t>○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Arial Unicode MS" pitchFamily="18" charset="0"/>
                        <a:cs typeface="Arial Unicode MS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8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바탕" pitchFamily="18" charset="0"/>
                          <a:cs typeface="바탕" pitchFamily="18" charset="0"/>
                        </a:rPr>
                        <a:t>게시판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바탕" pitchFamily="18" charset="0"/>
                        <a:cs typeface="바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바탕" pitchFamily="18" charset="0"/>
                          <a:cs typeface="바탕" pitchFamily="18" charset="0"/>
                        </a:rPr>
                        <a:t>게시판클릭하면게시판글목록으로이동합니까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바탕" pitchFamily="18" charset="0"/>
                        <a:cs typeface="바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Arial Unicode MS" pitchFamily="18" charset="0"/>
                          <a:cs typeface="Arial Unicode MS" pitchFamily="18" charset="0"/>
                        </a:rPr>
                        <a:t>○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Arial Unicode MS" pitchFamily="18" charset="0"/>
                        <a:cs typeface="Arial Unicode MS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85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바탕" pitchFamily="18" charset="0"/>
                          <a:cs typeface="바탕" pitchFamily="18" charset="0"/>
                        </a:rPr>
                        <a:t>글쓰기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바탕" pitchFamily="18" charset="0"/>
                        <a:cs typeface="바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바탕" pitchFamily="18" charset="0"/>
                          <a:cs typeface="바탕" pitchFamily="18" charset="0"/>
                        </a:rPr>
                        <a:t>글쓰기를하면게시판글목록에글이생성됩니까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바탕" pitchFamily="18" charset="0"/>
                        <a:cs typeface="바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Arial Unicode MS" pitchFamily="18" charset="0"/>
                          <a:cs typeface="Arial Unicode MS" pitchFamily="18" charset="0"/>
                        </a:rPr>
                        <a:t>○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Arial Unicode MS" pitchFamily="18" charset="0"/>
                        <a:cs typeface="Arial Unicode MS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8474"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바탕" pitchFamily="18" charset="0"/>
                          <a:cs typeface="바탕" pitchFamily="18" charset="0"/>
                        </a:rPr>
                        <a:t>글수정및삭제</a:t>
                      </a:r>
                      <a:endParaRPr lang="zh-CN" altLang="en-US" sz="1802" dirty="0" smtClean="0">
                        <a:solidFill>
                          <a:srgbClr val="000000"/>
                        </a:solidFill>
                        <a:latin typeface="바탕" pitchFamily="18" charset="0"/>
                        <a:cs typeface="바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바탕" pitchFamily="18" charset="0"/>
                          <a:cs typeface="바탕" pitchFamily="18" charset="0"/>
                        </a:rPr>
                        <a:t>글하나를클릭후수정및삭제가됩니까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바탕" pitchFamily="18" charset="0"/>
                        <a:cs typeface="바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Arial Unicode MS" pitchFamily="18" charset="0"/>
                          <a:cs typeface="Arial Unicode MS" pitchFamily="18" charset="0"/>
                        </a:rPr>
                        <a:t>○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Arial Unicode MS" pitchFamily="18" charset="0"/>
                        <a:cs typeface="Arial Unicode MS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85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mpd="sng">
                      <a:solidFill>
                        <a:srgbClr val="A6A6A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바탕" pitchFamily="18" charset="0"/>
                          <a:cs typeface="바탕" pitchFamily="18" charset="0"/>
                        </a:rPr>
                        <a:t>글작성자와로그인핚아이디가같아야수정및삭제가됩니까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바탕" pitchFamily="18" charset="0"/>
                        <a:cs typeface="바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Arial Unicode MS" pitchFamily="18" charset="0"/>
                          <a:cs typeface="Arial Unicode MS" pitchFamily="18" charset="0"/>
                        </a:rPr>
                        <a:t>○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Arial Unicode MS" pitchFamily="18" charset="0"/>
                        <a:cs typeface="Arial Unicode MS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1300" y="215900"/>
            <a:ext cx="30861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게시판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테스트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케이스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45300"/>
          </a:xfrm>
          <a:custGeom>
            <a:avLst/>
            <a:gdLst>
              <a:gd name="connsiteX0" fmla="*/ 0 w 12192000"/>
              <a:gd name="connsiteY0" fmla="*/ 0 h 6845300"/>
              <a:gd name="connsiteX1" fmla="*/ 12192000 w 12192000"/>
              <a:gd name="connsiteY1" fmla="*/ 0 h 6845300"/>
              <a:gd name="connsiteX2" fmla="*/ 12192000 w 12192000"/>
              <a:gd name="connsiteY2" fmla="*/ 6845300 h 6845300"/>
              <a:gd name="connsiteX3" fmla="*/ 0 w 12192000"/>
              <a:gd name="connsiteY3" fmla="*/ 6845300 h 6845300"/>
              <a:gd name="connsiteX4" fmla="*/ 0 w 12192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45300">
                <a:moveTo>
                  <a:pt x="0" y="0"/>
                </a:moveTo>
                <a:lnTo>
                  <a:pt x="12192000" y="0"/>
                </a:lnTo>
                <a:lnTo>
                  <a:pt x="12192000" y="6845300"/>
                </a:lnTo>
                <a:lnTo>
                  <a:pt x="0" y="6845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24"/>
            <a:ext cx="12192000" cy="6845300"/>
          </a:xfrm>
          <a:custGeom>
            <a:avLst/>
            <a:gdLst>
              <a:gd name="connsiteX0" fmla="*/ 0 w 12192000"/>
              <a:gd name="connsiteY0" fmla="*/ 0 h 6845300"/>
              <a:gd name="connsiteX1" fmla="*/ 12192000 w 12192000"/>
              <a:gd name="connsiteY1" fmla="*/ 0 h 6845300"/>
              <a:gd name="connsiteX2" fmla="*/ 12192000 w 12192000"/>
              <a:gd name="connsiteY2" fmla="*/ 6845300 h 6845300"/>
              <a:gd name="connsiteX3" fmla="*/ 0 w 12192000"/>
              <a:gd name="connsiteY3" fmla="*/ 6845300 h 6845300"/>
              <a:gd name="connsiteX4" fmla="*/ 0 w 12192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45300">
                <a:moveTo>
                  <a:pt x="0" y="0"/>
                </a:moveTo>
                <a:lnTo>
                  <a:pt x="12192000" y="0"/>
                </a:lnTo>
                <a:lnTo>
                  <a:pt x="12192000" y="6845300"/>
                </a:lnTo>
                <a:lnTo>
                  <a:pt x="0" y="684530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134600" y="5537200"/>
            <a:ext cx="16637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200"/>
              </a:lnSpc>
              <a:tabLst/>
            </a:pPr>
            <a:r>
              <a:rPr lang="en-US" altLang="zh-CN" sz="6602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45300"/>
          </a:xfrm>
          <a:custGeom>
            <a:avLst/>
            <a:gdLst>
              <a:gd name="connsiteX0" fmla="*/ 0 w 12192000"/>
              <a:gd name="connsiteY0" fmla="*/ 0 h 6845300"/>
              <a:gd name="connsiteX1" fmla="*/ 12192000 w 12192000"/>
              <a:gd name="connsiteY1" fmla="*/ 0 h 6845300"/>
              <a:gd name="connsiteX2" fmla="*/ 12192000 w 12192000"/>
              <a:gd name="connsiteY2" fmla="*/ 6845300 h 6845300"/>
              <a:gd name="connsiteX3" fmla="*/ 0 w 12192000"/>
              <a:gd name="connsiteY3" fmla="*/ 6845300 h 6845300"/>
              <a:gd name="connsiteX4" fmla="*/ 0 w 12192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45300">
                <a:moveTo>
                  <a:pt x="0" y="0"/>
                </a:moveTo>
                <a:lnTo>
                  <a:pt x="12192000" y="0"/>
                </a:lnTo>
                <a:lnTo>
                  <a:pt x="12192000" y="6845300"/>
                </a:lnTo>
                <a:lnTo>
                  <a:pt x="0" y="6845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-6350" y="780669"/>
            <a:ext cx="12204700" cy="25400"/>
          </a:xfrm>
          <a:custGeom>
            <a:avLst/>
            <a:gdLst>
              <a:gd name="connsiteX0" fmla="*/ 6350 w 12204700"/>
              <a:gd name="connsiteY0" fmla="*/ 6350 h 25400"/>
              <a:gd name="connsiteX1" fmla="*/ 12198350 w 12204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204700" h="25400">
                <a:moveTo>
                  <a:pt x="6350" y="6350"/>
                </a:moveTo>
                <a:lnTo>
                  <a:pt x="12198350" y="6350"/>
                </a:lnTo>
              </a:path>
            </a:pathLst>
          </a:custGeom>
          <a:ln w="12700">
            <a:solidFill>
              <a:srgbClr val="A6A6A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0" y="-63"/>
            <a:ext cx="138899" cy="787082"/>
          </a:xfrm>
          <a:custGeom>
            <a:avLst/>
            <a:gdLst>
              <a:gd name="connsiteX0" fmla="*/ 0 w 138899"/>
              <a:gd name="connsiteY0" fmla="*/ 787082 h 787082"/>
              <a:gd name="connsiteX1" fmla="*/ 138899 w 138899"/>
              <a:gd name="connsiteY1" fmla="*/ 787082 h 787082"/>
              <a:gd name="connsiteX2" fmla="*/ 138899 w 138899"/>
              <a:gd name="connsiteY2" fmla="*/ 0 h 787082"/>
              <a:gd name="connsiteX3" fmla="*/ 0 w 138899"/>
              <a:gd name="connsiteY3" fmla="*/ 0 h 787082"/>
              <a:gd name="connsiteX4" fmla="*/ 0 w 138899"/>
              <a:gd name="connsiteY4" fmla="*/ 787082 h 787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8899" h="787082">
                <a:moveTo>
                  <a:pt x="0" y="787082"/>
                </a:moveTo>
                <a:lnTo>
                  <a:pt x="138899" y="787082"/>
                </a:lnTo>
                <a:lnTo>
                  <a:pt x="138899" y="0"/>
                </a:lnTo>
                <a:lnTo>
                  <a:pt x="0" y="0"/>
                </a:lnTo>
                <a:lnTo>
                  <a:pt x="0" y="787082"/>
                </a:lnTo>
              </a:path>
            </a:pathLst>
          </a:custGeom>
          <a:solidFill>
            <a:srgbClr val="17375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4"/>
          <p:cNvGraphicFramePr>
            <a:graphicFrameLocks noGrp="1"/>
          </p:cNvGraphicFramePr>
          <p:nvPr/>
        </p:nvGraphicFramePr>
        <p:xfrm>
          <a:off x="365239" y="1355725"/>
          <a:ext cx="4064012" cy="4320005"/>
        </p:xfrm>
        <a:graphic>
          <a:graphicData uri="http://schemas.openxmlformats.org/drawingml/2006/table">
            <a:tbl>
              <a:tblPr/>
              <a:tblGrid>
                <a:gridCol w="406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8000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992" dirty="0" smtClean="0">
                          <a:solidFill>
                            <a:srgbClr val="000000"/>
                          </a:solidFill>
                          <a:latin typeface="Arial" pitchFamily="18" charset="0"/>
                          <a:cs typeface="Arial" pitchFamily="18" charset="0"/>
                        </a:rPr>
                        <a:t>1.</a:t>
                      </a:r>
                      <a:r>
                        <a:rPr lang="en-US" altLang="zh-CN" sz="1992" dirty="0" smtClean="0">
                          <a:solidFill>
                            <a:srgbClr val="000000"/>
                          </a:solidFill>
                          <a:latin typeface="바탕" pitchFamily="18" charset="0"/>
                          <a:cs typeface="바탕" pitchFamily="18" charset="0"/>
                        </a:rPr>
                        <a:t>자기소개</a:t>
                      </a:r>
                      <a:endParaRPr lang="zh-CN" altLang="en-US" sz="1992" dirty="0" smtClean="0">
                        <a:solidFill>
                          <a:srgbClr val="000000"/>
                        </a:solidFill>
                        <a:latin typeface="바탕" pitchFamily="18" charset="0"/>
                        <a:cs typeface="바탕" pitchFamily="18" charset="0"/>
                      </a:endParaRPr>
                    </a:p>
                  </a:txBody>
                  <a:tcPr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0" cmpd="sng">
                      <a:solidFill>
                        <a:srgbClr val="FFFFFF"/>
                      </a:solidFill>
                      <a:prstDash val="solid"/>
                    </a:lnR>
                    <a:lnT w="0" cmpd="sng">
                      <a:solidFill>
                        <a:srgbClr val="FFFFFF"/>
                      </a:solidFill>
                      <a:prstDash val="soli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992" dirty="0" smtClean="0">
                          <a:solidFill>
                            <a:srgbClr val="000000"/>
                          </a:solidFill>
                          <a:latin typeface="Arial" pitchFamily="18" charset="0"/>
                          <a:cs typeface="Arial" pitchFamily="18" charset="0"/>
                        </a:rPr>
                        <a:t>2.</a:t>
                      </a:r>
                      <a:r>
                        <a:rPr lang="en-US" altLang="zh-CN" sz="1992" dirty="0" smtClean="0">
                          <a:solidFill>
                            <a:srgbClr val="000000"/>
                          </a:solidFill>
                          <a:latin typeface="바탕" pitchFamily="18" charset="0"/>
                          <a:cs typeface="바탕" pitchFamily="18" charset="0"/>
                        </a:rPr>
                        <a:t>게시판설계</a:t>
                      </a:r>
                      <a:endParaRPr lang="zh-CN" altLang="en-US" sz="1992" dirty="0" smtClean="0">
                        <a:solidFill>
                          <a:srgbClr val="000000"/>
                        </a:solidFill>
                        <a:latin typeface="바탕" pitchFamily="18" charset="0"/>
                        <a:cs typeface="바탕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992" dirty="0" smtClean="0">
                          <a:solidFill>
                            <a:srgbClr val="000000"/>
                          </a:solidFill>
                          <a:latin typeface="Arial" pitchFamily="18" charset="0"/>
                          <a:cs typeface="Arial" pitchFamily="18" charset="0"/>
                        </a:rPr>
                        <a:t>3.</a:t>
                      </a:r>
                      <a:r>
                        <a:rPr lang="en-US" altLang="zh-CN" sz="1992" dirty="0" smtClean="0">
                          <a:solidFill>
                            <a:srgbClr val="000000"/>
                          </a:solidFill>
                          <a:latin typeface="바탕" pitchFamily="18" charset="0"/>
                          <a:cs typeface="바탕" pitchFamily="18" charset="0"/>
                        </a:rPr>
                        <a:t>주요기능</a:t>
                      </a:r>
                      <a:endParaRPr lang="zh-CN" altLang="en-US" sz="1992" dirty="0" smtClean="0">
                        <a:solidFill>
                          <a:srgbClr val="000000"/>
                        </a:solidFill>
                        <a:latin typeface="바탕" pitchFamily="18" charset="0"/>
                        <a:cs typeface="바탕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998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992" dirty="0" smtClean="0">
                          <a:solidFill>
                            <a:srgbClr val="000000"/>
                          </a:solidFill>
                          <a:latin typeface="Arial" pitchFamily="18" charset="0"/>
                          <a:cs typeface="Arial" pitchFamily="18" charset="0"/>
                        </a:rPr>
                        <a:t>4.</a:t>
                      </a:r>
                      <a:r>
                        <a:rPr lang="en-US" altLang="zh-CN" sz="1992" dirty="0" smtClean="0">
                          <a:solidFill>
                            <a:srgbClr val="000000"/>
                          </a:solidFill>
                          <a:latin typeface="바탕" pitchFamily="18" charset="0"/>
                          <a:cs typeface="바탕" pitchFamily="18" charset="0"/>
                        </a:rPr>
                        <a:t>테스트케이스</a:t>
                      </a:r>
                      <a:endParaRPr lang="zh-CN" altLang="en-US" sz="1992" dirty="0" smtClean="0">
                        <a:solidFill>
                          <a:srgbClr val="000000"/>
                        </a:solidFill>
                        <a:latin typeface="바탕" pitchFamily="18" charset="0"/>
                        <a:cs typeface="바탕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mpd="sng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1300" y="215900"/>
            <a:ext cx="6350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목차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45300"/>
          </a:xfrm>
          <a:custGeom>
            <a:avLst/>
            <a:gdLst>
              <a:gd name="connsiteX0" fmla="*/ 0 w 12192000"/>
              <a:gd name="connsiteY0" fmla="*/ 0 h 6845300"/>
              <a:gd name="connsiteX1" fmla="*/ 12192000 w 12192000"/>
              <a:gd name="connsiteY1" fmla="*/ 0 h 6845300"/>
              <a:gd name="connsiteX2" fmla="*/ 12192000 w 12192000"/>
              <a:gd name="connsiteY2" fmla="*/ 6845300 h 6845300"/>
              <a:gd name="connsiteX3" fmla="*/ 0 w 12192000"/>
              <a:gd name="connsiteY3" fmla="*/ 6845300 h 6845300"/>
              <a:gd name="connsiteX4" fmla="*/ 0 w 12192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45300">
                <a:moveTo>
                  <a:pt x="0" y="0"/>
                </a:moveTo>
                <a:lnTo>
                  <a:pt x="12192000" y="0"/>
                </a:lnTo>
                <a:lnTo>
                  <a:pt x="12192000" y="6845300"/>
                </a:lnTo>
                <a:lnTo>
                  <a:pt x="0" y="6845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-6350" y="780669"/>
            <a:ext cx="12204700" cy="25400"/>
          </a:xfrm>
          <a:custGeom>
            <a:avLst/>
            <a:gdLst>
              <a:gd name="connsiteX0" fmla="*/ 6350 w 12204700"/>
              <a:gd name="connsiteY0" fmla="*/ 6350 h 25400"/>
              <a:gd name="connsiteX1" fmla="*/ 12198350 w 12204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204700" h="25400">
                <a:moveTo>
                  <a:pt x="6350" y="6350"/>
                </a:moveTo>
                <a:lnTo>
                  <a:pt x="12198350" y="6350"/>
                </a:lnTo>
              </a:path>
            </a:pathLst>
          </a:custGeom>
          <a:ln w="12700">
            <a:solidFill>
              <a:srgbClr val="A6A6A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0" y="-63"/>
            <a:ext cx="138899" cy="787082"/>
          </a:xfrm>
          <a:custGeom>
            <a:avLst/>
            <a:gdLst>
              <a:gd name="connsiteX0" fmla="*/ 0 w 138899"/>
              <a:gd name="connsiteY0" fmla="*/ 787082 h 787082"/>
              <a:gd name="connsiteX1" fmla="*/ 138899 w 138899"/>
              <a:gd name="connsiteY1" fmla="*/ 787082 h 787082"/>
              <a:gd name="connsiteX2" fmla="*/ 138899 w 138899"/>
              <a:gd name="connsiteY2" fmla="*/ 0 h 787082"/>
              <a:gd name="connsiteX3" fmla="*/ 0 w 138899"/>
              <a:gd name="connsiteY3" fmla="*/ 0 h 787082"/>
              <a:gd name="connsiteX4" fmla="*/ 0 w 138899"/>
              <a:gd name="connsiteY4" fmla="*/ 787082 h 787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8899" h="787082">
                <a:moveTo>
                  <a:pt x="0" y="787082"/>
                </a:moveTo>
                <a:lnTo>
                  <a:pt x="138899" y="787082"/>
                </a:lnTo>
                <a:lnTo>
                  <a:pt x="138899" y="0"/>
                </a:lnTo>
                <a:lnTo>
                  <a:pt x="0" y="0"/>
                </a:lnTo>
                <a:lnTo>
                  <a:pt x="0" y="787082"/>
                </a:lnTo>
              </a:path>
            </a:pathLst>
          </a:custGeom>
          <a:solidFill>
            <a:srgbClr val="17375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104273"/>
              </p:ext>
            </p:extLst>
          </p:nvPr>
        </p:nvGraphicFramePr>
        <p:xfrm>
          <a:off x="4896231" y="1299718"/>
          <a:ext cx="6649720" cy="5160260"/>
        </p:xfrm>
        <a:graphic>
          <a:graphicData uri="http://schemas.openxmlformats.org/drawingml/2006/table">
            <a:tbl>
              <a:tblPr/>
              <a:tblGrid>
                <a:gridCol w="1357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1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2" dirty="0" smtClean="0">
                          <a:solidFill>
                            <a:srgbClr val="000000"/>
                          </a:solidFill>
                          <a:latin typeface="바탕" pitchFamily="18" charset="0"/>
                          <a:cs typeface="바탕" pitchFamily="18" charset="0"/>
                        </a:rPr>
                        <a:t>이름</a:t>
                      </a:r>
                      <a:endParaRPr lang="zh-CN" altLang="en-US" sz="1992" dirty="0" smtClean="0">
                        <a:solidFill>
                          <a:srgbClr val="000000"/>
                        </a:solidFill>
                        <a:latin typeface="바탕" pitchFamily="18" charset="0"/>
                        <a:cs typeface="바탕" pitchFamily="18" charset="0"/>
                      </a:endParaRPr>
                    </a:p>
                  </a:txBody>
                  <a:tcPr>
                    <a:lnL w="0" cmpd="sng">
                      <a:solidFill>
                        <a:srgbClr val="A6A6A6"/>
                      </a:solidFill>
                      <a:prstDash val="soli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mpd="sng">
                      <a:solidFill>
                        <a:srgbClr val="A6A6A6"/>
                      </a:solidFill>
                      <a:prstDash val="soli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92" dirty="0" smtClean="0">
                        <a:solidFill>
                          <a:srgbClr val="000000"/>
                        </a:solidFill>
                        <a:latin typeface="바탕" pitchFamily="18" charset="0"/>
                        <a:cs typeface="바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mpd="sng">
                      <a:solidFill>
                        <a:srgbClr val="A6A6A6"/>
                      </a:solidFill>
                      <a:prstDash val="soli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2" dirty="0" smtClean="0">
                          <a:solidFill>
                            <a:srgbClr val="000000"/>
                          </a:solidFill>
                          <a:latin typeface="바탕" pitchFamily="18" charset="0"/>
                          <a:cs typeface="바탕" pitchFamily="18" charset="0"/>
                        </a:rPr>
                        <a:t>생일</a:t>
                      </a:r>
                      <a:endParaRPr lang="zh-CN" altLang="en-US" sz="1992" dirty="0" smtClean="0">
                        <a:solidFill>
                          <a:srgbClr val="000000"/>
                        </a:solidFill>
                        <a:latin typeface="바탕" pitchFamily="18" charset="0"/>
                        <a:cs typeface="바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992" dirty="0" smtClean="0">
                        <a:solidFill>
                          <a:srgbClr val="000000"/>
                        </a:solidFill>
                        <a:latin typeface="Arial" pitchFamily="18" charset="0"/>
                        <a:cs typeface="Arial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2" dirty="0" smtClean="0">
                          <a:solidFill>
                            <a:srgbClr val="000000"/>
                          </a:solidFill>
                          <a:latin typeface="바탕" pitchFamily="18" charset="0"/>
                          <a:cs typeface="바탕" pitchFamily="18" charset="0"/>
                        </a:rPr>
                        <a:t>연락처</a:t>
                      </a:r>
                      <a:endParaRPr lang="zh-CN" altLang="en-US" sz="1992" dirty="0" smtClean="0">
                        <a:solidFill>
                          <a:srgbClr val="000000"/>
                        </a:solidFill>
                        <a:latin typeface="바탕" pitchFamily="18" charset="0"/>
                        <a:cs typeface="바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92" dirty="0" smtClean="0">
                        <a:solidFill>
                          <a:srgbClr val="000000"/>
                        </a:solidFill>
                        <a:latin typeface="Arial" pitchFamily="18" charset="0"/>
                        <a:cs typeface="Arial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4" dirty="0" smtClean="0">
                          <a:solidFill>
                            <a:srgbClr val="000000"/>
                          </a:solidFill>
                          <a:latin typeface="바탕" pitchFamily="18" charset="0"/>
                          <a:cs typeface="바탕" pitchFamily="18" charset="0"/>
                        </a:rPr>
                        <a:t>메일</a:t>
                      </a:r>
                      <a:endParaRPr lang="zh-CN" altLang="en-US" sz="1994" dirty="0" smtClean="0">
                        <a:solidFill>
                          <a:srgbClr val="000000"/>
                        </a:solidFill>
                        <a:latin typeface="바탕" pitchFamily="18" charset="0"/>
                        <a:cs typeface="바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94" dirty="0" smtClean="0">
                        <a:solidFill>
                          <a:srgbClr val="0000FF"/>
                        </a:solidFill>
                        <a:latin typeface="Arial" pitchFamily="18" charset="0"/>
                        <a:cs typeface="Arial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02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2" dirty="0" smtClean="0">
                          <a:solidFill>
                            <a:srgbClr val="000000"/>
                          </a:solidFill>
                          <a:latin typeface="바탕" pitchFamily="18" charset="0"/>
                          <a:cs typeface="바탕" pitchFamily="18" charset="0"/>
                        </a:rPr>
                        <a:t>학력</a:t>
                      </a:r>
                      <a:endParaRPr lang="zh-CN" altLang="en-US" sz="1992" dirty="0" smtClean="0">
                        <a:solidFill>
                          <a:srgbClr val="000000"/>
                        </a:solidFill>
                        <a:latin typeface="바탕" pitchFamily="18" charset="0"/>
                        <a:cs typeface="바탕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992" dirty="0" smtClean="0">
                        <a:solidFill>
                          <a:srgbClr val="000000"/>
                        </a:solidFill>
                        <a:latin typeface="Arial" pitchFamily="18" charset="0"/>
                        <a:cs typeface="Arial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2" dirty="0" smtClean="0">
                          <a:solidFill>
                            <a:srgbClr val="000000"/>
                          </a:solidFill>
                          <a:latin typeface="바탕" pitchFamily="18" charset="0"/>
                          <a:cs typeface="바탕" pitchFamily="18" charset="0"/>
                        </a:rPr>
                        <a:t>취미</a:t>
                      </a:r>
                      <a:endParaRPr lang="zh-CN" altLang="en-US" sz="1992" dirty="0" smtClean="0">
                        <a:solidFill>
                          <a:srgbClr val="000000"/>
                        </a:solidFill>
                        <a:latin typeface="바탕" pitchFamily="18" charset="0"/>
                        <a:cs typeface="바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92" dirty="0" smtClean="0">
                        <a:solidFill>
                          <a:srgbClr val="000000"/>
                        </a:solidFill>
                        <a:latin typeface="바탕" pitchFamily="18" charset="0"/>
                        <a:cs typeface="바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2" dirty="0" smtClean="0">
                          <a:solidFill>
                            <a:srgbClr val="000000"/>
                          </a:solidFill>
                          <a:latin typeface="바탕" pitchFamily="18" charset="0"/>
                          <a:cs typeface="바탕" pitchFamily="18" charset="0"/>
                        </a:rPr>
                        <a:t>특기</a:t>
                      </a:r>
                      <a:endParaRPr lang="zh-CN" altLang="en-US" sz="1992" dirty="0" smtClean="0">
                        <a:solidFill>
                          <a:srgbClr val="000000"/>
                        </a:solidFill>
                        <a:latin typeface="바탕" pitchFamily="18" charset="0"/>
                        <a:cs typeface="바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mpd="sng">
                      <a:solidFill>
                        <a:srgbClr val="A6A6A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92" dirty="0" smtClean="0">
                        <a:solidFill>
                          <a:srgbClr val="000000"/>
                        </a:solidFill>
                        <a:latin typeface="바탕" pitchFamily="18" charset="0"/>
                        <a:cs typeface="바탕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1300" y="215900"/>
            <a:ext cx="13843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자기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소개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45300"/>
          </a:xfrm>
          <a:custGeom>
            <a:avLst/>
            <a:gdLst>
              <a:gd name="connsiteX0" fmla="*/ 0 w 12192000"/>
              <a:gd name="connsiteY0" fmla="*/ 0 h 6845300"/>
              <a:gd name="connsiteX1" fmla="*/ 12192000 w 12192000"/>
              <a:gd name="connsiteY1" fmla="*/ 0 h 6845300"/>
              <a:gd name="connsiteX2" fmla="*/ 12192000 w 12192000"/>
              <a:gd name="connsiteY2" fmla="*/ 6845300 h 6845300"/>
              <a:gd name="connsiteX3" fmla="*/ 0 w 12192000"/>
              <a:gd name="connsiteY3" fmla="*/ 6845300 h 6845300"/>
              <a:gd name="connsiteX4" fmla="*/ 0 w 12192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45300">
                <a:moveTo>
                  <a:pt x="0" y="0"/>
                </a:moveTo>
                <a:lnTo>
                  <a:pt x="12192000" y="0"/>
                </a:lnTo>
                <a:lnTo>
                  <a:pt x="12192000" y="6845300"/>
                </a:lnTo>
                <a:lnTo>
                  <a:pt x="0" y="6845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03631" y="1581607"/>
            <a:ext cx="1348358" cy="4493513"/>
          </a:xfrm>
          <a:custGeom>
            <a:avLst/>
            <a:gdLst>
              <a:gd name="connsiteX0" fmla="*/ 0 w 1348358"/>
              <a:gd name="connsiteY0" fmla="*/ 4493513 h 4493513"/>
              <a:gd name="connsiteX1" fmla="*/ 1348358 w 1348358"/>
              <a:gd name="connsiteY1" fmla="*/ 4493513 h 4493513"/>
              <a:gd name="connsiteX2" fmla="*/ 1348358 w 1348358"/>
              <a:gd name="connsiteY2" fmla="*/ 0 h 4493513"/>
              <a:gd name="connsiteX3" fmla="*/ 0 w 1348358"/>
              <a:gd name="connsiteY3" fmla="*/ 0 h 4493513"/>
              <a:gd name="connsiteX4" fmla="*/ 0 w 1348358"/>
              <a:gd name="connsiteY4" fmla="*/ 4493513 h 44935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48358" h="4493513">
                <a:moveTo>
                  <a:pt x="0" y="4493513"/>
                </a:moveTo>
                <a:lnTo>
                  <a:pt x="1348358" y="4493513"/>
                </a:lnTo>
                <a:lnTo>
                  <a:pt x="1348358" y="0"/>
                </a:lnTo>
                <a:lnTo>
                  <a:pt x="0" y="0"/>
                </a:lnTo>
                <a:lnTo>
                  <a:pt x="0" y="4493513"/>
                </a:lnTo>
              </a:path>
            </a:pathLst>
          </a:custGeom>
          <a:solidFill>
            <a:srgbClr val="0033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073781" y="1581657"/>
            <a:ext cx="1440307" cy="1440053"/>
          </a:xfrm>
          <a:custGeom>
            <a:avLst/>
            <a:gdLst>
              <a:gd name="connsiteX0" fmla="*/ 0 w 1440307"/>
              <a:gd name="connsiteY0" fmla="*/ 1440053 h 1440053"/>
              <a:gd name="connsiteX1" fmla="*/ 1440307 w 1440307"/>
              <a:gd name="connsiteY1" fmla="*/ 1440053 h 1440053"/>
              <a:gd name="connsiteX2" fmla="*/ 1440307 w 1440307"/>
              <a:gd name="connsiteY2" fmla="*/ 0 h 1440053"/>
              <a:gd name="connsiteX3" fmla="*/ 0 w 1440307"/>
              <a:gd name="connsiteY3" fmla="*/ 0 h 1440053"/>
              <a:gd name="connsiteX4" fmla="*/ 0 w 1440307"/>
              <a:gd name="connsiteY4" fmla="*/ 1440053 h 14400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0307" h="1440053">
                <a:moveTo>
                  <a:pt x="0" y="1440053"/>
                </a:moveTo>
                <a:lnTo>
                  <a:pt x="1440307" y="1440053"/>
                </a:lnTo>
                <a:lnTo>
                  <a:pt x="1440307" y="0"/>
                </a:lnTo>
                <a:lnTo>
                  <a:pt x="0" y="0"/>
                </a:lnTo>
                <a:lnTo>
                  <a:pt x="0" y="1440053"/>
                </a:lnTo>
              </a:path>
            </a:pathLst>
          </a:custGeom>
          <a:solidFill>
            <a:srgbClr val="0033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04387" y="4635068"/>
            <a:ext cx="1440053" cy="1440052"/>
          </a:xfrm>
          <a:custGeom>
            <a:avLst/>
            <a:gdLst>
              <a:gd name="connsiteX0" fmla="*/ 0 w 1440053"/>
              <a:gd name="connsiteY0" fmla="*/ 1440052 h 1440052"/>
              <a:gd name="connsiteX1" fmla="*/ 1440053 w 1440053"/>
              <a:gd name="connsiteY1" fmla="*/ 1440052 h 1440052"/>
              <a:gd name="connsiteX2" fmla="*/ 1440053 w 1440053"/>
              <a:gd name="connsiteY2" fmla="*/ 0 h 1440052"/>
              <a:gd name="connsiteX3" fmla="*/ 0 w 1440053"/>
              <a:gd name="connsiteY3" fmla="*/ 0 h 1440052"/>
              <a:gd name="connsiteX4" fmla="*/ 0 w 1440053"/>
              <a:gd name="connsiteY4" fmla="*/ 1440052 h 1440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0053" h="1440052">
                <a:moveTo>
                  <a:pt x="0" y="1440052"/>
                </a:moveTo>
                <a:lnTo>
                  <a:pt x="1440053" y="1440052"/>
                </a:lnTo>
                <a:lnTo>
                  <a:pt x="1440053" y="0"/>
                </a:lnTo>
                <a:lnTo>
                  <a:pt x="0" y="0"/>
                </a:lnTo>
                <a:lnTo>
                  <a:pt x="0" y="1440052"/>
                </a:lnTo>
              </a:path>
            </a:pathLst>
          </a:custGeom>
          <a:solidFill>
            <a:srgbClr val="0033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845171" y="1581657"/>
            <a:ext cx="1440053" cy="1440053"/>
          </a:xfrm>
          <a:custGeom>
            <a:avLst/>
            <a:gdLst>
              <a:gd name="connsiteX0" fmla="*/ 0 w 1440053"/>
              <a:gd name="connsiteY0" fmla="*/ 1440053 h 1440053"/>
              <a:gd name="connsiteX1" fmla="*/ 1440053 w 1440053"/>
              <a:gd name="connsiteY1" fmla="*/ 1440053 h 1440053"/>
              <a:gd name="connsiteX2" fmla="*/ 1440053 w 1440053"/>
              <a:gd name="connsiteY2" fmla="*/ 0 h 1440053"/>
              <a:gd name="connsiteX3" fmla="*/ 0 w 1440053"/>
              <a:gd name="connsiteY3" fmla="*/ 0 h 1440053"/>
              <a:gd name="connsiteX4" fmla="*/ 0 w 1440053"/>
              <a:gd name="connsiteY4" fmla="*/ 1440053 h 14400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0053" h="1440053">
                <a:moveTo>
                  <a:pt x="0" y="1440053"/>
                </a:moveTo>
                <a:lnTo>
                  <a:pt x="1440053" y="1440053"/>
                </a:lnTo>
                <a:lnTo>
                  <a:pt x="1440053" y="0"/>
                </a:lnTo>
                <a:lnTo>
                  <a:pt x="0" y="0"/>
                </a:lnTo>
                <a:lnTo>
                  <a:pt x="0" y="1440053"/>
                </a:lnTo>
              </a:path>
            </a:pathLst>
          </a:custGeom>
          <a:solidFill>
            <a:srgbClr val="0033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0216262" y="1581657"/>
            <a:ext cx="1440053" cy="1440053"/>
          </a:xfrm>
          <a:custGeom>
            <a:avLst/>
            <a:gdLst>
              <a:gd name="connsiteX0" fmla="*/ 0 w 1440053"/>
              <a:gd name="connsiteY0" fmla="*/ 1440053 h 1440053"/>
              <a:gd name="connsiteX1" fmla="*/ 1440053 w 1440053"/>
              <a:gd name="connsiteY1" fmla="*/ 1440053 h 1440053"/>
              <a:gd name="connsiteX2" fmla="*/ 1440053 w 1440053"/>
              <a:gd name="connsiteY2" fmla="*/ 0 h 1440053"/>
              <a:gd name="connsiteX3" fmla="*/ 0 w 1440053"/>
              <a:gd name="connsiteY3" fmla="*/ 0 h 1440053"/>
              <a:gd name="connsiteX4" fmla="*/ 0 w 1440053"/>
              <a:gd name="connsiteY4" fmla="*/ 1440053 h 14400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0053" h="1440053">
                <a:moveTo>
                  <a:pt x="0" y="1440053"/>
                </a:moveTo>
                <a:lnTo>
                  <a:pt x="1440053" y="1440053"/>
                </a:lnTo>
                <a:lnTo>
                  <a:pt x="1440053" y="0"/>
                </a:lnTo>
                <a:lnTo>
                  <a:pt x="0" y="0"/>
                </a:lnTo>
                <a:lnTo>
                  <a:pt x="0" y="1440053"/>
                </a:lnTo>
              </a:path>
            </a:pathLst>
          </a:custGeom>
          <a:solidFill>
            <a:srgbClr val="0033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0216262" y="4609884"/>
            <a:ext cx="1440053" cy="1440052"/>
          </a:xfrm>
          <a:custGeom>
            <a:avLst/>
            <a:gdLst>
              <a:gd name="connsiteX0" fmla="*/ 0 w 1440053"/>
              <a:gd name="connsiteY0" fmla="*/ 1440052 h 1440052"/>
              <a:gd name="connsiteX1" fmla="*/ 1440053 w 1440053"/>
              <a:gd name="connsiteY1" fmla="*/ 1440052 h 1440052"/>
              <a:gd name="connsiteX2" fmla="*/ 1440053 w 1440053"/>
              <a:gd name="connsiteY2" fmla="*/ 0 h 1440052"/>
              <a:gd name="connsiteX3" fmla="*/ 0 w 1440053"/>
              <a:gd name="connsiteY3" fmla="*/ 0 h 1440052"/>
              <a:gd name="connsiteX4" fmla="*/ 0 w 1440053"/>
              <a:gd name="connsiteY4" fmla="*/ 1440052 h 1440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0053" h="1440052">
                <a:moveTo>
                  <a:pt x="0" y="1440052"/>
                </a:moveTo>
                <a:lnTo>
                  <a:pt x="1440053" y="1440052"/>
                </a:lnTo>
                <a:lnTo>
                  <a:pt x="1440053" y="0"/>
                </a:lnTo>
                <a:lnTo>
                  <a:pt x="0" y="0"/>
                </a:lnTo>
                <a:lnTo>
                  <a:pt x="0" y="1440052"/>
                </a:lnTo>
              </a:path>
            </a:pathLst>
          </a:custGeom>
          <a:solidFill>
            <a:srgbClr val="0033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465825" y="1581657"/>
            <a:ext cx="1440052" cy="1440053"/>
          </a:xfrm>
          <a:custGeom>
            <a:avLst/>
            <a:gdLst>
              <a:gd name="connsiteX0" fmla="*/ 0 w 1440052"/>
              <a:gd name="connsiteY0" fmla="*/ 1440053 h 1440053"/>
              <a:gd name="connsiteX1" fmla="*/ 1440052 w 1440052"/>
              <a:gd name="connsiteY1" fmla="*/ 1440053 h 1440053"/>
              <a:gd name="connsiteX2" fmla="*/ 1440052 w 1440052"/>
              <a:gd name="connsiteY2" fmla="*/ 0 h 1440053"/>
              <a:gd name="connsiteX3" fmla="*/ 0 w 1440052"/>
              <a:gd name="connsiteY3" fmla="*/ 0 h 1440053"/>
              <a:gd name="connsiteX4" fmla="*/ 0 w 1440052"/>
              <a:gd name="connsiteY4" fmla="*/ 1440053 h 14400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0052" h="1440053">
                <a:moveTo>
                  <a:pt x="0" y="1440053"/>
                </a:moveTo>
                <a:lnTo>
                  <a:pt x="1440052" y="1440053"/>
                </a:lnTo>
                <a:lnTo>
                  <a:pt x="1440052" y="0"/>
                </a:lnTo>
                <a:lnTo>
                  <a:pt x="0" y="0"/>
                </a:lnTo>
                <a:lnTo>
                  <a:pt x="0" y="1440053"/>
                </a:lnTo>
              </a:path>
            </a:pathLst>
          </a:custGeom>
          <a:solidFill>
            <a:srgbClr val="0033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-6350" y="780669"/>
            <a:ext cx="12204700" cy="25400"/>
          </a:xfrm>
          <a:custGeom>
            <a:avLst/>
            <a:gdLst>
              <a:gd name="connsiteX0" fmla="*/ 6350 w 12204700"/>
              <a:gd name="connsiteY0" fmla="*/ 6350 h 25400"/>
              <a:gd name="connsiteX1" fmla="*/ 12198350 w 12204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204700" h="25400">
                <a:moveTo>
                  <a:pt x="6350" y="6350"/>
                </a:moveTo>
                <a:lnTo>
                  <a:pt x="12198350" y="6350"/>
                </a:lnTo>
              </a:path>
            </a:pathLst>
          </a:custGeom>
          <a:ln w="12700">
            <a:solidFill>
              <a:srgbClr val="A6A6A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0" y="-63"/>
            <a:ext cx="138899" cy="787082"/>
          </a:xfrm>
          <a:custGeom>
            <a:avLst/>
            <a:gdLst>
              <a:gd name="connsiteX0" fmla="*/ 0 w 138899"/>
              <a:gd name="connsiteY0" fmla="*/ 787082 h 787082"/>
              <a:gd name="connsiteX1" fmla="*/ 138899 w 138899"/>
              <a:gd name="connsiteY1" fmla="*/ 787082 h 787082"/>
              <a:gd name="connsiteX2" fmla="*/ 138899 w 138899"/>
              <a:gd name="connsiteY2" fmla="*/ 0 h 787082"/>
              <a:gd name="connsiteX3" fmla="*/ 0 w 138899"/>
              <a:gd name="connsiteY3" fmla="*/ 0 h 787082"/>
              <a:gd name="connsiteX4" fmla="*/ 0 w 138899"/>
              <a:gd name="connsiteY4" fmla="*/ 787082 h 787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8899" h="787082">
                <a:moveTo>
                  <a:pt x="0" y="787082"/>
                </a:moveTo>
                <a:lnTo>
                  <a:pt x="138899" y="787082"/>
                </a:lnTo>
                <a:lnTo>
                  <a:pt x="138899" y="0"/>
                </a:lnTo>
                <a:lnTo>
                  <a:pt x="0" y="0"/>
                </a:lnTo>
                <a:lnTo>
                  <a:pt x="0" y="787082"/>
                </a:lnTo>
              </a:path>
            </a:pathLst>
          </a:custGeom>
          <a:solidFill>
            <a:srgbClr val="17375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2155063" y="2145665"/>
            <a:ext cx="710692" cy="393572"/>
          </a:xfrm>
          <a:custGeom>
            <a:avLst/>
            <a:gdLst>
              <a:gd name="connsiteX0" fmla="*/ 0 w 710692"/>
              <a:gd name="connsiteY0" fmla="*/ 98425 h 393572"/>
              <a:gd name="connsiteX1" fmla="*/ 513842 w 710692"/>
              <a:gd name="connsiteY1" fmla="*/ 98425 h 393572"/>
              <a:gd name="connsiteX2" fmla="*/ 513842 w 710692"/>
              <a:gd name="connsiteY2" fmla="*/ 0 h 393572"/>
              <a:gd name="connsiteX3" fmla="*/ 710692 w 710692"/>
              <a:gd name="connsiteY3" fmla="*/ 196722 h 393572"/>
              <a:gd name="connsiteX4" fmla="*/ 513842 w 710692"/>
              <a:gd name="connsiteY4" fmla="*/ 393572 h 393572"/>
              <a:gd name="connsiteX5" fmla="*/ 513842 w 710692"/>
              <a:gd name="connsiteY5" fmla="*/ 295147 h 393572"/>
              <a:gd name="connsiteX6" fmla="*/ 0 w 710692"/>
              <a:gd name="connsiteY6" fmla="*/ 295147 h 393572"/>
              <a:gd name="connsiteX7" fmla="*/ 0 w 710692"/>
              <a:gd name="connsiteY7" fmla="*/ 98425 h 3935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10692" h="393572">
                <a:moveTo>
                  <a:pt x="0" y="98425"/>
                </a:moveTo>
                <a:lnTo>
                  <a:pt x="513842" y="98425"/>
                </a:lnTo>
                <a:lnTo>
                  <a:pt x="513842" y="0"/>
                </a:lnTo>
                <a:lnTo>
                  <a:pt x="710692" y="196722"/>
                </a:lnTo>
                <a:lnTo>
                  <a:pt x="513842" y="393572"/>
                </a:lnTo>
                <a:lnTo>
                  <a:pt x="513842" y="295147"/>
                </a:lnTo>
                <a:lnTo>
                  <a:pt x="0" y="295147"/>
                </a:lnTo>
                <a:lnTo>
                  <a:pt x="0" y="98425"/>
                </a:lnTo>
              </a:path>
            </a:pathLst>
          </a:custGeom>
          <a:solidFill>
            <a:srgbClr val="A6A6A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2153539" y="5149977"/>
            <a:ext cx="710691" cy="359917"/>
          </a:xfrm>
          <a:custGeom>
            <a:avLst/>
            <a:gdLst>
              <a:gd name="connsiteX0" fmla="*/ 710691 w 710691"/>
              <a:gd name="connsiteY0" fmla="*/ 270002 h 359917"/>
              <a:gd name="connsiteX1" fmla="*/ 179958 w 710691"/>
              <a:gd name="connsiteY1" fmla="*/ 270002 h 359917"/>
              <a:gd name="connsiteX2" fmla="*/ 179958 w 710691"/>
              <a:gd name="connsiteY2" fmla="*/ 359917 h 359917"/>
              <a:gd name="connsiteX3" fmla="*/ 0 w 710691"/>
              <a:gd name="connsiteY3" fmla="*/ 179958 h 359917"/>
              <a:gd name="connsiteX4" fmla="*/ 179958 w 710691"/>
              <a:gd name="connsiteY4" fmla="*/ 0 h 359917"/>
              <a:gd name="connsiteX5" fmla="*/ 179958 w 710691"/>
              <a:gd name="connsiteY5" fmla="*/ 89915 h 359917"/>
              <a:gd name="connsiteX6" fmla="*/ 710691 w 710691"/>
              <a:gd name="connsiteY6" fmla="*/ 89915 h 359917"/>
              <a:gd name="connsiteX7" fmla="*/ 710691 w 710691"/>
              <a:gd name="connsiteY7" fmla="*/ 270002 h 3599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10691" h="359917">
                <a:moveTo>
                  <a:pt x="710691" y="270002"/>
                </a:moveTo>
                <a:lnTo>
                  <a:pt x="179958" y="270002"/>
                </a:lnTo>
                <a:lnTo>
                  <a:pt x="179958" y="359917"/>
                </a:lnTo>
                <a:lnTo>
                  <a:pt x="0" y="179958"/>
                </a:lnTo>
                <a:lnTo>
                  <a:pt x="179958" y="0"/>
                </a:lnTo>
                <a:lnTo>
                  <a:pt x="179958" y="89915"/>
                </a:lnTo>
                <a:lnTo>
                  <a:pt x="710691" y="89915"/>
                </a:lnTo>
                <a:lnTo>
                  <a:pt x="710691" y="270002"/>
                </a:lnTo>
              </a:path>
            </a:pathLst>
          </a:custGeom>
          <a:solidFill>
            <a:srgbClr val="A6A6A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65017" y="3287268"/>
            <a:ext cx="462914" cy="1076325"/>
          </a:xfrm>
          <a:custGeom>
            <a:avLst/>
            <a:gdLst>
              <a:gd name="connsiteX0" fmla="*/ 0 w 462914"/>
              <a:gd name="connsiteY0" fmla="*/ 231394 h 1076325"/>
              <a:gd name="connsiteX1" fmla="*/ 231520 w 462914"/>
              <a:gd name="connsiteY1" fmla="*/ 0 h 1076325"/>
              <a:gd name="connsiteX2" fmla="*/ 462914 w 462914"/>
              <a:gd name="connsiteY2" fmla="*/ 231394 h 1076325"/>
              <a:gd name="connsiteX3" fmla="*/ 347217 w 462914"/>
              <a:gd name="connsiteY3" fmla="*/ 231394 h 1076325"/>
              <a:gd name="connsiteX4" fmla="*/ 347217 w 462914"/>
              <a:gd name="connsiteY4" fmla="*/ 844931 h 1076325"/>
              <a:gd name="connsiteX5" fmla="*/ 462914 w 462914"/>
              <a:gd name="connsiteY5" fmla="*/ 844931 h 1076325"/>
              <a:gd name="connsiteX6" fmla="*/ 231520 w 462914"/>
              <a:gd name="connsiteY6" fmla="*/ 1076325 h 1076325"/>
              <a:gd name="connsiteX7" fmla="*/ 0 w 462914"/>
              <a:gd name="connsiteY7" fmla="*/ 844931 h 1076325"/>
              <a:gd name="connsiteX8" fmla="*/ 115696 w 462914"/>
              <a:gd name="connsiteY8" fmla="*/ 844931 h 1076325"/>
              <a:gd name="connsiteX9" fmla="*/ 115696 w 462914"/>
              <a:gd name="connsiteY9" fmla="*/ 231394 h 1076325"/>
              <a:gd name="connsiteX10" fmla="*/ 0 w 462914"/>
              <a:gd name="connsiteY10" fmla="*/ 231394 h 10763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462914" h="1076325">
                <a:moveTo>
                  <a:pt x="0" y="231394"/>
                </a:moveTo>
                <a:lnTo>
                  <a:pt x="231520" y="0"/>
                </a:lnTo>
                <a:lnTo>
                  <a:pt x="462914" y="231394"/>
                </a:lnTo>
                <a:lnTo>
                  <a:pt x="347217" y="231394"/>
                </a:lnTo>
                <a:lnTo>
                  <a:pt x="347217" y="844931"/>
                </a:lnTo>
                <a:lnTo>
                  <a:pt x="462914" y="844931"/>
                </a:lnTo>
                <a:lnTo>
                  <a:pt x="231520" y="1076325"/>
                </a:lnTo>
                <a:lnTo>
                  <a:pt x="0" y="844931"/>
                </a:lnTo>
                <a:lnTo>
                  <a:pt x="115696" y="844931"/>
                </a:lnTo>
                <a:lnTo>
                  <a:pt x="115696" y="231394"/>
                </a:lnTo>
                <a:lnTo>
                  <a:pt x="0" y="231394"/>
                </a:lnTo>
              </a:path>
            </a:pathLst>
          </a:custGeom>
          <a:solidFill>
            <a:srgbClr val="A6A6A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704830" y="3287268"/>
            <a:ext cx="462914" cy="1076325"/>
          </a:xfrm>
          <a:custGeom>
            <a:avLst/>
            <a:gdLst>
              <a:gd name="connsiteX0" fmla="*/ 0 w 462914"/>
              <a:gd name="connsiteY0" fmla="*/ 231394 h 1076325"/>
              <a:gd name="connsiteX1" fmla="*/ 231393 w 462914"/>
              <a:gd name="connsiteY1" fmla="*/ 0 h 1076325"/>
              <a:gd name="connsiteX2" fmla="*/ 462914 w 462914"/>
              <a:gd name="connsiteY2" fmla="*/ 231394 h 1076325"/>
              <a:gd name="connsiteX3" fmla="*/ 347217 w 462914"/>
              <a:gd name="connsiteY3" fmla="*/ 231394 h 1076325"/>
              <a:gd name="connsiteX4" fmla="*/ 347217 w 462914"/>
              <a:gd name="connsiteY4" fmla="*/ 844931 h 1076325"/>
              <a:gd name="connsiteX5" fmla="*/ 462914 w 462914"/>
              <a:gd name="connsiteY5" fmla="*/ 844931 h 1076325"/>
              <a:gd name="connsiteX6" fmla="*/ 231393 w 462914"/>
              <a:gd name="connsiteY6" fmla="*/ 1076325 h 1076325"/>
              <a:gd name="connsiteX7" fmla="*/ 0 w 462914"/>
              <a:gd name="connsiteY7" fmla="*/ 844931 h 1076325"/>
              <a:gd name="connsiteX8" fmla="*/ 115696 w 462914"/>
              <a:gd name="connsiteY8" fmla="*/ 844931 h 1076325"/>
              <a:gd name="connsiteX9" fmla="*/ 115696 w 462914"/>
              <a:gd name="connsiteY9" fmla="*/ 231394 h 1076325"/>
              <a:gd name="connsiteX10" fmla="*/ 0 w 462914"/>
              <a:gd name="connsiteY10" fmla="*/ 231394 h 10763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462914" h="1076325">
                <a:moveTo>
                  <a:pt x="0" y="231394"/>
                </a:moveTo>
                <a:lnTo>
                  <a:pt x="231393" y="0"/>
                </a:lnTo>
                <a:lnTo>
                  <a:pt x="462914" y="231394"/>
                </a:lnTo>
                <a:lnTo>
                  <a:pt x="347217" y="231394"/>
                </a:lnTo>
                <a:lnTo>
                  <a:pt x="347217" y="844931"/>
                </a:lnTo>
                <a:lnTo>
                  <a:pt x="462914" y="844931"/>
                </a:lnTo>
                <a:lnTo>
                  <a:pt x="231393" y="1076325"/>
                </a:lnTo>
                <a:lnTo>
                  <a:pt x="0" y="844931"/>
                </a:lnTo>
                <a:lnTo>
                  <a:pt x="115696" y="844931"/>
                </a:lnTo>
                <a:lnTo>
                  <a:pt x="115696" y="231394"/>
                </a:lnTo>
                <a:lnTo>
                  <a:pt x="0" y="231394"/>
                </a:lnTo>
              </a:path>
            </a:pathLst>
          </a:custGeom>
          <a:solidFill>
            <a:srgbClr val="A6A6A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4595113" y="2139569"/>
            <a:ext cx="798703" cy="386715"/>
          </a:xfrm>
          <a:custGeom>
            <a:avLst/>
            <a:gdLst>
              <a:gd name="connsiteX0" fmla="*/ 0 w 798703"/>
              <a:gd name="connsiteY0" fmla="*/ 193421 h 386715"/>
              <a:gd name="connsiteX1" fmla="*/ 193421 w 798703"/>
              <a:gd name="connsiteY1" fmla="*/ 0 h 386715"/>
              <a:gd name="connsiteX2" fmla="*/ 193421 w 798703"/>
              <a:gd name="connsiteY2" fmla="*/ 96773 h 386715"/>
              <a:gd name="connsiteX3" fmla="*/ 605282 w 798703"/>
              <a:gd name="connsiteY3" fmla="*/ 96773 h 386715"/>
              <a:gd name="connsiteX4" fmla="*/ 605282 w 798703"/>
              <a:gd name="connsiteY4" fmla="*/ 0 h 386715"/>
              <a:gd name="connsiteX5" fmla="*/ 798703 w 798703"/>
              <a:gd name="connsiteY5" fmla="*/ 193421 h 386715"/>
              <a:gd name="connsiteX6" fmla="*/ 605282 w 798703"/>
              <a:gd name="connsiteY6" fmla="*/ 386715 h 386715"/>
              <a:gd name="connsiteX7" fmla="*/ 605282 w 798703"/>
              <a:gd name="connsiteY7" fmla="*/ 290067 h 386715"/>
              <a:gd name="connsiteX8" fmla="*/ 193421 w 798703"/>
              <a:gd name="connsiteY8" fmla="*/ 290067 h 386715"/>
              <a:gd name="connsiteX9" fmla="*/ 193421 w 798703"/>
              <a:gd name="connsiteY9" fmla="*/ 386715 h 386715"/>
              <a:gd name="connsiteX10" fmla="*/ 0 w 798703"/>
              <a:gd name="connsiteY10" fmla="*/ 193421 h 3867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798703" h="386715">
                <a:moveTo>
                  <a:pt x="0" y="193421"/>
                </a:moveTo>
                <a:lnTo>
                  <a:pt x="193421" y="0"/>
                </a:lnTo>
                <a:lnTo>
                  <a:pt x="193421" y="96773"/>
                </a:lnTo>
                <a:lnTo>
                  <a:pt x="605282" y="96773"/>
                </a:lnTo>
                <a:lnTo>
                  <a:pt x="605282" y="0"/>
                </a:lnTo>
                <a:lnTo>
                  <a:pt x="798703" y="193421"/>
                </a:lnTo>
                <a:lnTo>
                  <a:pt x="605282" y="386715"/>
                </a:lnTo>
                <a:lnTo>
                  <a:pt x="605282" y="290067"/>
                </a:lnTo>
                <a:lnTo>
                  <a:pt x="193421" y="290067"/>
                </a:lnTo>
                <a:lnTo>
                  <a:pt x="193421" y="386715"/>
                </a:lnTo>
                <a:lnTo>
                  <a:pt x="0" y="193421"/>
                </a:lnTo>
              </a:path>
            </a:pathLst>
          </a:custGeom>
          <a:solidFill>
            <a:srgbClr val="A6A6A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6988683" y="2132330"/>
            <a:ext cx="798575" cy="386715"/>
          </a:xfrm>
          <a:custGeom>
            <a:avLst/>
            <a:gdLst>
              <a:gd name="connsiteX0" fmla="*/ 0 w 798575"/>
              <a:gd name="connsiteY0" fmla="*/ 193421 h 386715"/>
              <a:gd name="connsiteX1" fmla="*/ 193293 w 798575"/>
              <a:gd name="connsiteY1" fmla="*/ 0 h 386715"/>
              <a:gd name="connsiteX2" fmla="*/ 193293 w 798575"/>
              <a:gd name="connsiteY2" fmla="*/ 96774 h 386715"/>
              <a:gd name="connsiteX3" fmla="*/ 605281 w 798575"/>
              <a:gd name="connsiteY3" fmla="*/ 96774 h 386715"/>
              <a:gd name="connsiteX4" fmla="*/ 605281 w 798575"/>
              <a:gd name="connsiteY4" fmla="*/ 0 h 386715"/>
              <a:gd name="connsiteX5" fmla="*/ 798575 w 798575"/>
              <a:gd name="connsiteY5" fmla="*/ 193421 h 386715"/>
              <a:gd name="connsiteX6" fmla="*/ 605281 w 798575"/>
              <a:gd name="connsiteY6" fmla="*/ 386715 h 386715"/>
              <a:gd name="connsiteX7" fmla="*/ 605281 w 798575"/>
              <a:gd name="connsiteY7" fmla="*/ 290067 h 386715"/>
              <a:gd name="connsiteX8" fmla="*/ 193293 w 798575"/>
              <a:gd name="connsiteY8" fmla="*/ 290067 h 386715"/>
              <a:gd name="connsiteX9" fmla="*/ 193293 w 798575"/>
              <a:gd name="connsiteY9" fmla="*/ 386715 h 386715"/>
              <a:gd name="connsiteX10" fmla="*/ 0 w 798575"/>
              <a:gd name="connsiteY10" fmla="*/ 193421 h 3867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798575" h="386715">
                <a:moveTo>
                  <a:pt x="0" y="193421"/>
                </a:moveTo>
                <a:lnTo>
                  <a:pt x="193293" y="0"/>
                </a:lnTo>
                <a:lnTo>
                  <a:pt x="193293" y="96774"/>
                </a:lnTo>
                <a:lnTo>
                  <a:pt x="605281" y="96774"/>
                </a:lnTo>
                <a:lnTo>
                  <a:pt x="605281" y="0"/>
                </a:lnTo>
                <a:lnTo>
                  <a:pt x="798575" y="193421"/>
                </a:lnTo>
                <a:lnTo>
                  <a:pt x="605281" y="386715"/>
                </a:lnTo>
                <a:lnTo>
                  <a:pt x="605281" y="290067"/>
                </a:lnTo>
                <a:lnTo>
                  <a:pt x="193293" y="290067"/>
                </a:lnTo>
                <a:lnTo>
                  <a:pt x="193293" y="386715"/>
                </a:lnTo>
                <a:lnTo>
                  <a:pt x="0" y="193421"/>
                </a:lnTo>
              </a:path>
            </a:pathLst>
          </a:custGeom>
          <a:solidFill>
            <a:srgbClr val="A6A6A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9351899" y="2157476"/>
            <a:ext cx="798576" cy="386714"/>
          </a:xfrm>
          <a:custGeom>
            <a:avLst/>
            <a:gdLst>
              <a:gd name="connsiteX0" fmla="*/ 0 w 798576"/>
              <a:gd name="connsiteY0" fmla="*/ 193294 h 386714"/>
              <a:gd name="connsiteX1" fmla="*/ 193294 w 798576"/>
              <a:gd name="connsiteY1" fmla="*/ 0 h 386714"/>
              <a:gd name="connsiteX2" fmla="*/ 193294 w 798576"/>
              <a:gd name="connsiteY2" fmla="*/ 96646 h 386714"/>
              <a:gd name="connsiteX3" fmla="*/ 605282 w 798576"/>
              <a:gd name="connsiteY3" fmla="*/ 96646 h 386714"/>
              <a:gd name="connsiteX4" fmla="*/ 605282 w 798576"/>
              <a:gd name="connsiteY4" fmla="*/ 0 h 386714"/>
              <a:gd name="connsiteX5" fmla="*/ 798576 w 798576"/>
              <a:gd name="connsiteY5" fmla="*/ 193294 h 386714"/>
              <a:gd name="connsiteX6" fmla="*/ 605282 w 798576"/>
              <a:gd name="connsiteY6" fmla="*/ 386714 h 386714"/>
              <a:gd name="connsiteX7" fmla="*/ 605282 w 798576"/>
              <a:gd name="connsiteY7" fmla="*/ 289940 h 386714"/>
              <a:gd name="connsiteX8" fmla="*/ 193294 w 798576"/>
              <a:gd name="connsiteY8" fmla="*/ 289940 h 386714"/>
              <a:gd name="connsiteX9" fmla="*/ 193294 w 798576"/>
              <a:gd name="connsiteY9" fmla="*/ 386714 h 386714"/>
              <a:gd name="connsiteX10" fmla="*/ 0 w 798576"/>
              <a:gd name="connsiteY10" fmla="*/ 193294 h 3867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798576" h="386714">
                <a:moveTo>
                  <a:pt x="0" y="193294"/>
                </a:moveTo>
                <a:lnTo>
                  <a:pt x="193294" y="0"/>
                </a:lnTo>
                <a:lnTo>
                  <a:pt x="193294" y="96646"/>
                </a:lnTo>
                <a:lnTo>
                  <a:pt x="605282" y="96646"/>
                </a:lnTo>
                <a:lnTo>
                  <a:pt x="605282" y="0"/>
                </a:lnTo>
                <a:lnTo>
                  <a:pt x="798576" y="193294"/>
                </a:lnTo>
                <a:lnTo>
                  <a:pt x="605282" y="386714"/>
                </a:lnTo>
                <a:lnTo>
                  <a:pt x="605282" y="289940"/>
                </a:lnTo>
                <a:lnTo>
                  <a:pt x="193294" y="289940"/>
                </a:lnTo>
                <a:lnTo>
                  <a:pt x="193294" y="386714"/>
                </a:lnTo>
                <a:lnTo>
                  <a:pt x="0" y="193294"/>
                </a:lnTo>
              </a:path>
            </a:pathLst>
          </a:custGeom>
          <a:solidFill>
            <a:srgbClr val="A6A6A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11200" y="3556000"/>
            <a:ext cx="9144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38100" algn="l"/>
              </a:tabLst>
            </a:pPr>
            <a:r>
              <a:rPr lang="en-US" altLang="zh-CN" sz="1994" dirty="0" smtClean="0">
                <a:solidFill>
                  <a:srgbClr val="FFFFFF"/>
                </a:solidFill>
                <a:latin typeface="바탕" pitchFamily="18" charset="0"/>
                <a:cs typeface="바탕" pitchFamily="18" charset="0"/>
              </a:rPr>
              <a:t>브라우저</a:t>
            </a:r>
          </a:p>
          <a:p>
            <a:pPr>
              <a:lnSpc>
                <a:spcPts val="23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992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(Client</a:t>
            </a:r>
            <a:r>
              <a:rPr lang="en-US" altLang="zh-CN" sz="16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8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)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3238500" y="2082800"/>
            <a:ext cx="10922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215900" algn="l"/>
              </a:tabLst>
            </a:pPr>
            <a:r>
              <a:rPr lang="en-US" altLang="zh-CN" dirty="0" smtClean="0"/>
              <a:t>	</a:t>
            </a:r>
            <a:r>
              <a:rPr lang="en-US" altLang="zh-CN" sz="1610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Servlet</a:t>
            </a:r>
          </a:p>
          <a:p>
            <a:pPr>
              <a:lnSpc>
                <a:spcPts val="1900"/>
              </a:lnSpc>
              <a:tabLst>
                <a:tab pos="215900" algn="l"/>
              </a:tabLst>
            </a:pPr>
            <a:r>
              <a:rPr lang="en-US" altLang="zh-CN" sz="1608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(Controller)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3517900" y="5143500"/>
            <a:ext cx="5969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1608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JSP</a:t>
            </a:r>
          </a:p>
          <a:p>
            <a:pPr>
              <a:lnSpc>
                <a:spcPts val="1900"/>
              </a:lnSpc>
              <a:tabLst>
                <a:tab pos="127000" algn="l"/>
              </a:tabLst>
            </a:pPr>
            <a:r>
              <a:rPr lang="en-US" altLang="zh-CN" sz="1608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(View)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8204200" y="2197100"/>
            <a:ext cx="698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08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Service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0718800" y="2197100"/>
            <a:ext cx="4064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08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DAO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10795000" y="5232400"/>
            <a:ext cx="2667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08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DB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2235200" y="2578100"/>
            <a:ext cx="3683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10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요청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2324100" y="5562600"/>
            <a:ext cx="3683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응답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5880100" y="2197100"/>
            <a:ext cx="609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08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Action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241300" y="215900"/>
            <a:ext cx="37465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게시판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설계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(MVC2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패턴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45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003300" y="1371600"/>
            <a:ext cx="736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10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회원가입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092200" y="2590800"/>
            <a:ext cx="5461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로그인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977900" y="3860800"/>
            <a:ext cx="7874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로그인</a:t>
            </a:r>
            <a:r>
              <a:rPr lang="en-US" altLang="zh-CN" sz="16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후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003300" y="6159500"/>
            <a:ext cx="736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추가기능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092200" y="5029200"/>
            <a:ext cx="5461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게시판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334000" y="6159500"/>
            <a:ext cx="16383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조회수</a:t>
            </a:r>
            <a:r>
              <a:rPr lang="en-US" altLang="zh-CN" sz="16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,</a:t>
            </a:r>
            <a:r>
              <a:rPr lang="en-US" altLang="zh-CN" sz="16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페이지</a:t>
            </a:r>
            <a:r>
              <a:rPr lang="en-US" altLang="zh-CN" sz="16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표시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749800" y="5308600"/>
            <a:ext cx="5461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글쓰기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419600" y="4165600"/>
            <a:ext cx="25273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939800" algn="l"/>
              </a:tabLst>
            </a:pPr>
            <a:r>
              <a:rPr lang="en-US" altLang="zh-CN" dirty="0" smtClean="0"/>
              <a:t>	</a:t>
            </a:r>
            <a:r>
              <a:rPr lang="en-US" altLang="zh-CN" sz="16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로그아웃</a:t>
            </a:r>
            <a:r>
              <a:rPr lang="en-US" altLang="zh-CN" sz="16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,</a:t>
            </a:r>
            <a:r>
              <a:rPr lang="en-US" altLang="zh-CN" sz="16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회원탈퇴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939800" algn="l"/>
              </a:tabLst>
            </a:pPr>
            <a:r>
              <a:rPr lang="en-US" altLang="zh-CN" sz="1610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게시판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글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목록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572000" y="1092200"/>
            <a:ext cx="31369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이름</a:t>
            </a:r>
            <a:r>
              <a:rPr lang="en-US" altLang="zh-CN" sz="16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,</a:t>
            </a:r>
            <a:r>
              <a:rPr lang="en-US" altLang="zh-CN" sz="16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아이디</a:t>
            </a:r>
            <a:r>
              <a:rPr lang="en-US" altLang="zh-CN" sz="16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,</a:t>
            </a:r>
            <a:r>
              <a:rPr lang="en-US" altLang="zh-CN" sz="16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비밀번호</a:t>
            </a:r>
            <a:r>
              <a:rPr lang="en-US" altLang="zh-CN" sz="16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,</a:t>
            </a:r>
            <a:r>
              <a:rPr lang="en-US" altLang="zh-CN" sz="16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비밀번호</a:t>
            </a:r>
            <a:r>
              <a:rPr lang="en-US" altLang="zh-CN" sz="16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확인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0693400" y="1092200"/>
            <a:ext cx="3683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가입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4546600" y="1676400"/>
            <a:ext cx="2298700" cy="87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901700" algn="l"/>
              </a:tabLst>
            </a:pPr>
            <a:r>
              <a:rPr lang="en-US" altLang="zh-CN" dirty="0" smtClean="0"/>
              <a:t>	</a:t>
            </a:r>
            <a:r>
              <a:rPr lang="en-US" altLang="zh-CN" sz="1610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아이디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,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비밀번호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901700" algn="l"/>
              </a:tabLst>
            </a:pPr>
            <a:r>
              <a:rPr lang="en-US" altLang="zh-CN" sz="16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아이디</a:t>
            </a:r>
            <a:r>
              <a:rPr lang="en-US" altLang="zh-CN" sz="16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찾기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4457700" y="2895600"/>
            <a:ext cx="1155700" cy="93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177800" algn="l"/>
              </a:tabLst>
            </a:pPr>
            <a:r>
              <a:rPr lang="en-US" altLang="zh-CN" sz="1610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비밀번호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찾기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6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회원</a:t>
            </a:r>
            <a:r>
              <a:rPr lang="en-US" altLang="zh-CN" sz="16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정보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6870700" y="2311400"/>
            <a:ext cx="7874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이름</a:t>
            </a:r>
            <a:r>
              <a:rPr lang="en-US" altLang="zh-CN" sz="16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입력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6540500" y="2895600"/>
            <a:ext cx="1447800" cy="93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139700" algn="l"/>
              </a:tabLst>
            </a:pPr>
            <a:r>
              <a:rPr lang="en-US" altLang="zh-CN" sz="1610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이름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,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아이디</a:t>
            </a:r>
            <a:r>
              <a:rPr lang="en-US" altLang="zh-CN" sz="1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10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입력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6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회원정보</a:t>
            </a:r>
            <a:r>
              <a:rPr lang="en-US" altLang="zh-CN" sz="16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수정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7086600" y="4762500"/>
            <a:ext cx="3683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10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수정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7086600" y="5308600"/>
            <a:ext cx="3683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삭제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0134600" y="4787900"/>
            <a:ext cx="1498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글</a:t>
            </a:r>
            <a:r>
              <a:rPr lang="en-US" altLang="zh-CN" sz="16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제목</a:t>
            </a:r>
            <a:r>
              <a:rPr lang="en-US" altLang="zh-CN" sz="16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,</a:t>
            </a:r>
            <a:r>
              <a:rPr lang="en-US" altLang="zh-CN" sz="16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내용</a:t>
            </a:r>
            <a:r>
              <a:rPr lang="en-US" altLang="zh-CN" sz="16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수정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241300" y="215900"/>
            <a:ext cx="34163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게시판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설계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(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세부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기능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45300"/>
          </a:xfrm>
          <a:custGeom>
            <a:avLst/>
            <a:gdLst>
              <a:gd name="connsiteX0" fmla="*/ 0 w 12192000"/>
              <a:gd name="connsiteY0" fmla="*/ 0 h 6845300"/>
              <a:gd name="connsiteX1" fmla="*/ 12192000 w 12192000"/>
              <a:gd name="connsiteY1" fmla="*/ 0 h 6845300"/>
              <a:gd name="connsiteX2" fmla="*/ 12192000 w 12192000"/>
              <a:gd name="connsiteY2" fmla="*/ 6845300 h 6845300"/>
              <a:gd name="connsiteX3" fmla="*/ 0 w 12192000"/>
              <a:gd name="connsiteY3" fmla="*/ 6845300 h 6845300"/>
              <a:gd name="connsiteX4" fmla="*/ 0 w 12192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45300">
                <a:moveTo>
                  <a:pt x="0" y="0"/>
                </a:moveTo>
                <a:lnTo>
                  <a:pt x="12192000" y="0"/>
                </a:lnTo>
                <a:lnTo>
                  <a:pt x="12192000" y="6845300"/>
                </a:lnTo>
                <a:lnTo>
                  <a:pt x="0" y="6845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-6350" y="780669"/>
            <a:ext cx="12204700" cy="25400"/>
          </a:xfrm>
          <a:custGeom>
            <a:avLst/>
            <a:gdLst>
              <a:gd name="connsiteX0" fmla="*/ 6350 w 12204700"/>
              <a:gd name="connsiteY0" fmla="*/ 6350 h 25400"/>
              <a:gd name="connsiteX1" fmla="*/ 12198350 w 12204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204700" h="25400">
                <a:moveTo>
                  <a:pt x="6350" y="6350"/>
                </a:moveTo>
                <a:lnTo>
                  <a:pt x="12198350" y="6350"/>
                </a:lnTo>
              </a:path>
            </a:pathLst>
          </a:custGeom>
          <a:ln w="12700">
            <a:solidFill>
              <a:srgbClr val="A6A6A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0" y="-63"/>
            <a:ext cx="138899" cy="787082"/>
          </a:xfrm>
          <a:custGeom>
            <a:avLst/>
            <a:gdLst>
              <a:gd name="connsiteX0" fmla="*/ 0 w 138899"/>
              <a:gd name="connsiteY0" fmla="*/ 787082 h 787082"/>
              <a:gd name="connsiteX1" fmla="*/ 138899 w 138899"/>
              <a:gd name="connsiteY1" fmla="*/ 787082 h 787082"/>
              <a:gd name="connsiteX2" fmla="*/ 138899 w 138899"/>
              <a:gd name="connsiteY2" fmla="*/ 0 h 787082"/>
              <a:gd name="connsiteX3" fmla="*/ 0 w 138899"/>
              <a:gd name="connsiteY3" fmla="*/ 0 h 787082"/>
              <a:gd name="connsiteX4" fmla="*/ 0 w 138899"/>
              <a:gd name="connsiteY4" fmla="*/ 787082 h 787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8899" h="787082">
                <a:moveTo>
                  <a:pt x="0" y="787082"/>
                </a:moveTo>
                <a:lnTo>
                  <a:pt x="138899" y="787082"/>
                </a:lnTo>
                <a:lnTo>
                  <a:pt x="138899" y="0"/>
                </a:lnTo>
                <a:lnTo>
                  <a:pt x="0" y="0"/>
                </a:lnTo>
                <a:lnTo>
                  <a:pt x="0" y="787082"/>
                </a:lnTo>
              </a:path>
            </a:pathLst>
          </a:custGeom>
          <a:solidFill>
            <a:srgbClr val="17375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74800"/>
            <a:ext cx="5537200" cy="2857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73800" y="1612900"/>
            <a:ext cx="5626100" cy="2819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06400" y="5270500"/>
            <a:ext cx="66167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1994" dirty="0" smtClean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▶</a:t>
            </a:r>
            <a:r>
              <a:rPr lang="en-US" altLang="zh-CN" sz="19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이름</a:t>
            </a:r>
            <a:r>
              <a:rPr lang="en-US" altLang="zh-CN" sz="19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,</a:t>
            </a:r>
            <a:r>
              <a:rPr lang="en-US" altLang="zh-CN" sz="19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아이디</a:t>
            </a:r>
            <a:r>
              <a:rPr lang="en-US" altLang="zh-CN" sz="19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,</a:t>
            </a:r>
            <a:r>
              <a:rPr lang="en-US" altLang="zh-CN" sz="19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비밀번호가</a:t>
            </a:r>
            <a:r>
              <a:rPr lang="en-US" altLang="zh-CN" sz="19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잘</a:t>
            </a:r>
            <a:r>
              <a:rPr lang="en-US" altLang="zh-CN" sz="19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들어갔는지</a:t>
            </a:r>
            <a:r>
              <a:rPr lang="en-US" altLang="zh-CN" sz="19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정규표현식으로</a:t>
            </a:r>
            <a:r>
              <a:rPr lang="en-US" altLang="zh-CN" sz="19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확인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41300" y="215900"/>
            <a:ext cx="51054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게시판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설계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(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세부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기능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: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회원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가입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45300"/>
          </a:xfrm>
          <a:custGeom>
            <a:avLst/>
            <a:gdLst>
              <a:gd name="connsiteX0" fmla="*/ 0 w 12192000"/>
              <a:gd name="connsiteY0" fmla="*/ 0 h 6845300"/>
              <a:gd name="connsiteX1" fmla="*/ 12192000 w 12192000"/>
              <a:gd name="connsiteY1" fmla="*/ 0 h 6845300"/>
              <a:gd name="connsiteX2" fmla="*/ 12192000 w 12192000"/>
              <a:gd name="connsiteY2" fmla="*/ 6845300 h 6845300"/>
              <a:gd name="connsiteX3" fmla="*/ 0 w 12192000"/>
              <a:gd name="connsiteY3" fmla="*/ 6845300 h 6845300"/>
              <a:gd name="connsiteX4" fmla="*/ 0 w 12192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45300">
                <a:moveTo>
                  <a:pt x="0" y="0"/>
                </a:moveTo>
                <a:lnTo>
                  <a:pt x="12192000" y="0"/>
                </a:lnTo>
                <a:lnTo>
                  <a:pt x="12192000" y="6845300"/>
                </a:lnTo>
                <a:lnTo>
                  <a:pt x="0" y="6845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-6350" y="780669"/>
            <a:ext cx="12204700" cy="25400"/>
          </a:xfrm>
          <a:custGeom>
            <a:avLst/>
            <a:gdLst>
              <a:gd name="connsiteX0" fmla="*/ 6350 w 12204700"/>
              <a:gd name="connsiteY0" fmla="*/ 6350 h 25400"/>
              <a:gd name="connsiteX1" fmla="*/ 12198350 w 12204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204700" h="25400">
                <a:moveTo>
                  <a:pt x="6350" y="6350"/>
                </a:moveTo>
                <a:lnTo>
                  <a:pt x="12198350" y="6350"/>
                </a:lnTo>
              </a:path>
            </a:pathLst>
          </a:custGeom>
          <a:ln w="12700">
            <a:solidFill>
              <a:srgbClr val="A6A6A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0" y="-63"/>
            <a:ext cx="138899" cy="787082"/>
          </a:xfrm>
          <a:custGeom>
            <a:avLst/>
            <a:gdLst>
              <a:gd name="connsiteX0" fmla="*/ 0 w 138899"/>
              <a:gd name="connsiteY0" fmla="*/ 787082 h 787082"/>
              <a:gd name="connsiteX1" fmla="*/ 138899 w 138899"/>
              <a:gd name="connsiteY1" fmla="*/ 787082 h 787082"/>
              <a:gd name="connsiteX2" fmla="*/ 138899 w 138899"/>
              <a:gd name="connsiteY2" fmla="*/ 0 h 787082"/>
              <a:gd name="connsiteX3" fmla="*/ 0 w 138899"/>
              <a:gd name="connsiteY3" fmla="*/ 0 h 787082"/>
              <a:gd name="connsiteX4" fmla="*/ 0 w 138899"/>
              <a:gd name="connsiteY4" fmla="*/ 787082 h 787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8899" h="787082">
                <a:moveTo>
                  <a:pt x="0" y="787082"/>
                </a:moveTo>
                <a:lnTo>
                  <a:pt x="138899" y="787082"/>
                </a:lnTo>
                <a:lnTo>
                  <a:pt x="138899" y="0"/>
                </a:lnTo>
                <a:lnTo>
                  <a:pt x="0" y="0"/>
                </a:lnTo>
                <a:lnTo>
                  <a:pt x="0" y="787082"/>
                </a:lnTo>
              </a:path>
            </a:pathLst>
          </a:custGeom>
          <a:solidFill>
            <a:srgbClr val="17375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0200" y="1270000"/>
            <a:ext cx="4648200" cy="30480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08600" y="1270000"/>
            <a:ext cx="6667500" cy="4127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57200" y="5765800"/>
            <a:ext cx="49403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1994" dirty="0" smtClean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▶</a:t>
            </a:r>
            <a:r>
              <a:rPr lang="en-US" altLang="zh-CN" sz="19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DB</a:t>
            </a:r>
            <a:r>
              <a:rPr lang="en-US" altLang="zh-CN" sz="19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에</a:t>
            </a:r>
            <a:r>
              <a:rPr lang="en-US" altLang="zh-CN" sz="19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있는</a:t>
            </a:r>
            <a:r>
              <a:rPr lang="en-US" altLang="zh-CN" sz="19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회원정보와</a:t>
            </a:r>
            <a:r>
              <a:rPr lang="en-US" altLang="zh-CN" sz="19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같은지</a:t>
            </a:r>
            <a:r>
              <a:rPr lang="en-US" altLang="zh-CN" sz="19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확인</a:t>
            </a:r>
            <a:r>
              <a:rPr lang="en-US" altLang="zh-CN" sz="19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후</a:t>
            </a:r>
            <a:r>
              <a:rPr lang="en-US" altLang="zh-CN" sz="19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4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로그인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41300" y="215900"/>
            <a:ext cx="46863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게시판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설계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(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세부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기능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: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로그인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45300"/>
          </a:xfrm>
          <a:custGeom>
            <a:avLst/>
            <a:gdLst>
              <a:gd name="connsiteX0" fmla="*/ 0 w 12192000"/>
              <a:gd name="connsiteY0" fmla="*/ 0 h 6845300"/>
              <a:gd name="connsiteX1" fmla="*/ 12192000 w 12192000"/>
              <a:gd name="connsiteY1" fmla="*/ 0 h 6845300"/>
              <a:gd name="connsiteX2" fmla="*/ 12192000 w 12192000"/>
              <a:gd name="connsiteY2" fmla="*/ 6845300 h 6845300"/>
              <a:gd name="connsiteX3" fmla="*/ 0 w 12192000"/>
              <a:gd name="connsiteY3" fmla="*/ 6845300 h 6845300"/>
              <a:gd name="connsiteX4" fmla="*/ 0 w 12192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45300">
                <a:moveTo>
                  <a:pt x="0" y="0"/>
                </a:moveTo>
                <a:lnTo>
                  <a:pt x="12192000" y="0"/>
                </a:lnTo>
                <a:lnTo>
                  <a:pt x="12192000" y="6845300"/>
                </a:lnTo>
                <a:lnTo>
                  <a:pt x="0" y="6845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-6350" y="780669"/>
            <a:ext cx="12204700" cy="25400"/>
          </a:xfrm>
          <a:custGeom>
            <a:avLst/>
            <a:gdLst>
              <a:gd name="connsiteX0" fmla="*/ 6350 w 12204700"/>
              <a:gd name="connsiteY0" fmla="*/ 6350 h 25400"/>
              <a:gd name="connsiteX1" fmla="*/ 12198350 w 12204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204700" h="25400">
                <a:moveTo>
                  <a:pt x="6350" y="6350"/>
                </a:moveTo>
                <a:lnTo>
                  <a:pt x="12198350" y="6350"/>
                </a:lnTo>
              </a:path>
            </a:pathLst>
          </a:custGeom>
          <a:ln w="12700">
            <a:solidFill>
              <a:srgbClr val="A6A6A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0" y="-63"/>
            <a:ext cx="138899" cy="787082"/>
          </a:xfrm>
          <a:custGeom>
            <a:avLst/>
            <a:gdLst>
              <a:gd name="connsiteX0" fmla="*/ 0 w 138899"/>
              <a:gd name="connsiteY0" fmla="*/ 787082 h 787082"/>
              <a:gd name="connsiteX1" fmla="*/ 138899 w 138899"/>
              <a:gd name="connsiteY1" fmla="*/ 787082 h 787082"/>
              <a:gd name="connsiteX2" fmla="*/ 138899 w 138899"/>
              <a:gd name="connsiteY2" fmla="*/ 0 h 787082"/>
              <a:gd name="connsiteX3" fmla="*/ 0 w 138899"/>
              <a:gd name="connsiteY3" fmla="*/ 0 h 787082"/>
              <a:gd name="connsiteX4" fmla="*/ 0 w 138899"/>
              <a:gd name="connsiteY4" fmla="*/ 787082 h 787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8899" h="787082">
                <a:moveTo>
                  <a:pt x="0" y="787082"/>
                </a:moveTo>
                <a:lnTo>
                  <a:pt x="138899" y="787082"/>
                </a:lnTo>
                <a:lnTo>
                  <a:pt x="138899" y="0"/>
                </a:lnTo>
                <a:lnTo>
                  <a:pt x="0" y="0"/>
                </a:lnTo>
                <a:lnTo>
                  <a:pt x="0" y="787082"/>
                </a:lnTo>
              </a:path>
            </a:pathLst>
          </a:custGeom>
          <a:solidFill>
            <a:srgbClr val="17375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93800"/>
            <a:ext cx="4826000" cy="31623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394200"/>
            <a:ext cx="4724400" cy="14097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30900" y="1193800"/>
            <a:ext cx="5778500" cy="24003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92800" y="3606800"/>
            <a:ext cx="5956300" cy="2057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930900" y="5943600"/>
            <a:ext cx="56007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1992" dirty="0" smtClean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▶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게시글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작성자와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아이디가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같아야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수정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및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삭제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가능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95300" y="5943600"/>
            <a:ext cx="27940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1992" dirty="0" smtClean="0">
                <a:solidFill>
                  <a:srgbClr val="000000"/>
                </a:solidFill>
                <a:latin typeface="Arial Unicode MS" pitchFamily="18" charset="0"/>
                <a:cs typeface="Arial Unicode MS" pitchFamily="18" charset="0"/>
              </a:rPr>
              <a:t>▶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글쓰기는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로그인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후</a:t>
            </a:r>
            <a:r>
              <a:rPr lang="en-US" altLang="zh-CN" sz="19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2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가능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41300" y="215900"/>
            <a:ext cx="68961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게시판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설계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(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세부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기능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: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게시판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및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게시판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수정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45300"/>
          </a:xfrm>
          <a:custGeom>
            <a:avLst/>
            <a:gdLst>
              <a:gd name="connsiteX0" fmla="*/ 0 w 12192000"/>
              <a:gd name="connsiteY0" fmla="*/ 0 h 6845300"/>
              <a:gd name="connsiteX1" fmla="*/ 12192000 w 12192000"/>
              <a:gd name="connsiteY1" fmla="*/ 0 h 6845300"/>
              <a:gd name="connsiteX2" fmla="*/ 12192000 w 12192000"/>
              <a:gd name="connsiteY2" fmla="*/ 6845300 h 6845300"/>
              <a:gd name="connsiteX3" fmla="*/ 0 w 12192000"/>
              <a:gd name="connsiteY3" fmla="*/ 6845300 h 6845300"/>
              <a:gd name="connsiteX4" fmla="*/ 0 w 12192000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45300">
                <a:moveTo>
                  <a:pt x="0" y="0"/>
                </a:moveTo>
                <a:lnTo>
                  <a:pt x="12192000" y="0"/>
                </a:lnTo>
                <a:lnTo>
                  <a:pt x="12192000" y="6845300"/>
                </a:lnTo>
                <a:lnTo>
                  <a:pt x="0" y="6845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-6350" y="780669"/>
            <a:ext cx="12204700" cy="25400"/>
          </a:xfrm>
          <a:custGeom>
            <a:avLst/>
            <a:gdLst>
              <a:gd name="connsiteX0" fmla="*/ 6350 w 12204700"/>
              <a:gd name="connsiteY0" fmla="*/ 6350 h 25400"/>
              <a:gd name="connsiteX1" fmla="*/ 12198350 w 12204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204700" h="25400">
                <a:moveTo>
                  <a:pt x="6350" y="6350"/>
                </a:moveTo>
                <a:lnTo>
                  <a:pt x="12198350" y="6350"/>
                </a:lnTo>
              </a:path>
            </a:pathLst>
          </a:custGeom>
          <a:ln w="12700">
            <a:solidFill>
              <a:srgbClr val="A6A6A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0" y="-63"/>
            <a:ext cx="138899" cy="787082"/>
          </a:xfrm>
          <a:custGeom>
            <a:avLst/>
            <a:gdLst>
              <a:gd name="connsiteX0" fmla="*/ 0 w 138899"/>
              <a:gd name="connsiteY0" fmla="*/ 787082 h 787082"/>
              <a:gd name="connsiteX1" fmla="*/ 138899 w 138899"/>
              <a:gd name="connsiteY1" fmla="*/ 787082 h 787082"/>
              <a:gd name="connsiteX2" fmla="*/ 138899 w 138899"/>
              <a:gd name="connsiteY2" fmla="*/ 0 h 787082"/>
              <a:gd name="connsiteX3" fmla="*/ 0 w 138899"/>
              <a:gd name="connsiteY3" fmla="*/ 0 h 787082"/>
              <a:gd name="connsiteX4" fmla="*/ 0 w 138899"/>
              <a:gd name="connsiteY4" fmla="*/ 787082 h 7870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8899" h="787082">
                <a:moveTo>
                  <a:pt x="0" y="787082"/>
                </a:moveTo>
                <a:lnTo>
                  <a:pt x="138899" y="787082"/>
                </a:lnTo>
                <a:lnTo>
                  <a:pt x="138899" y="0"/>
                </a:lnTo>
                <a:lnTo>
                  <a:pt x="0" y="0"/>
                </a:lnTo>
                <a:lnTo>
                  <a:pt x="0" y="787082"/>
                </a:lnTo>
              </a:path>
            </a:pathLst>
          </a:custGeom>
          <a:solidFill>
            <a:srgbClr val="17375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12900"/>
            <a:ext cx="5842000" cy="4254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24700" y="1612900"/>
            <a:ext cx="4457700" cy="4254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41300" y="215900"/>
            <a:ext cx="57531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게시판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설계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(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세부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기능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: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로그인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바탕" pitchFamily="18" charset="0"/>
                <a:cs typeface="바탕" pitchFamily="18" charset="0"/>
              </a:rPr>
              <a:t>매니저</a:t>
            </a:r>
            <a:r>
              <a:rPr lang="en-US" altLang="zh-CN" sz="280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201</Words>
  <Application>Microsoft Office PowerPoint</Application>
  <PresentationFormat>와이드스크린</PresentationFormat>
  <Paragraphs>99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Arial Unicode MS</vt:lpstr>
      <vt:lpstr>宋体</vt:lpstr>
      <vt:lpstr>바탕</vt:lpstr>
      <vt:lpstr>Arial</vt:lpstr>
      <vt:lpstr>Calibri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KB</cp:lastModifiedBy>
  <cp:revision>4</cp:revision>
  <dcterms:created xsi:type="dcterms:W3CDTF">2006-08-16T00:00:00Z</dcterms:created>
  <dcterms:modified xsi:type="dcterms:W3CDTF">2021-04-19T07:36:11Z</dcterms:modified>
</cp:coreProperties>
</file>