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>
        <p:scale>
          <a:sx n="75" d="100"/>
          <a:sy n="75" d="100"/>
        </p:scale>
        <p:origin x="172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3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8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5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9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8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90332-CBBF-47EA-84C2-6D1837950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적용 방법</a:t>
            </a:r>
            <a:br>
              <a:rPr lang="en-US" altLang="ko-KR" dirty="0"/>
            </a:br>
            <a:r>
              <a:rPr lang="en-US" altLang="ko-KR" sz="2000" dirty="0" err="1"/>
              <a:t>jdk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톰캣</a:t>
            </a:r>
            <a:r>
              <a:rPr lang="ko-KR" altLang="en-US" sz="2000" dirty="0"/>
              <a:t> 버전이 다를 경우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B5CB2-D0D7-41AD-9647-5C2A247F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84037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ACD610-8739-4450-B83F-20B089DE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6" t="1510" r="17500" b="19753"/>
          <a:stretch/>
        </p:blipFill>
        <p:spPr>
          <a:xfrm>
            <a:off x="552651" y="145814"/>
            <a:ext cx="3619099" cy="53997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3B0522-1FC5-473A-85E8-2D99EC0A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14" y="259662"/>
            <a:ext cx="4867275" cy="5172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BB946D-5295-4321-BE0F-86272EA22346}"/>
              </a:ext>
            </a:extLst>
          </p:cNvPr>
          <p:cNvSpPr txBox="1"/>
          <p:nvPr/>
        </p:nvSpPr>
        <p:spPr>
          <a:xfrm>
            <a:off x="162356" y="5802868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빈 공간에 마우스 </a:t>
            </a:r>
            <a:r>
              <a:rPr lang="ko-KR" altLang="en-US" dirty="0" err="1"/>
              <a:t>우클릭후</a:t>
            </a:r>
            <a:r>
              <a:rPr lang="ko-KR" altLang="en-US" dirty="0"/>
              <a:t> </a:t>
            </a:r>
            <a:r>
              <a:rPr lang="en-US" altLang="ko-KR" dirty="0"/>
              <a:t>Import-&gt;Import </a:t>
            </a:r>
            <a:r>
              <a:rPr lang="ko-KR" altLang="en-US" dirty="0"/>
              <a:t>클릭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EF702-AF64-42AF-96F4-330E6B580A0B}"/>
              </a:ext>
            </a:extLst>
          </p:cNvPr>
          <p:cNvSpPr txBox="1"/>
          <p:nvPr/>
        </p:nvSpPr>
        <p:spPr>
          <a:xfrm>
            <a:off x="6221614" y="5637768"/>
            <a:ext cx="475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Existing Projects into Workspace </a:t>
            </a:r>
            <a:r>
              <a:rPr lang="ko-KR" altLang="en-US" dirty="0"/>
              <a:t>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A3D777-7045-4303-8BF6-E3C63FAC1853}"/>
              </a:ext>
            </a:extLst>
          </p:cNvPr>
          <p:cNvSpPr/>
          <p:nvPr/>
        </p:nvSpPr>
        <p:spPr>
          <a:xfrm>
            <a:off x="3124200" y="2133600"/>
            <a:ext cx="8001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D17197-ECC6-40D8-9E5B-F3465BC2BA9D}"/>
              </a:ext>
            </a:extLst>
          </p:cNvPr>
          <p:cNvSpPr/>
          <p:nvPr/>
        </p:nvSpPr>
        <p:spPr>
          <a:xfrm>
            <a:off x="800100" y="1765300"/>
            <a:ext cx="8001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1B31E6-FF73-4A80-9E22-C5DB18ACEE50}"/>
              </a:ext>
            </a:extLst>
          </p:cNvPr>
          <p:cNvSpPr/>
          <p:nvPr/>
        </p:nvSpPr>
        <p:spPr>
          <a:xfrm>
            <a:off x="6451600" y="1765300"/>
            <a:ext cx="8001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EB9B56-E20F-4837-94C5-8766381B4082}"/>
              </a:ext>
            </a:extLst>
          </p:cNvPr>
          <p:cNvSpPr/>
          <p:nvPr/>
        </p:nvSpPr>
        <p:spPr>
          <a:xfrm>
            <a:off x="6616700" y="2120900"/>
            <a:ext cx="2108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5411B2-A6CD-46C5-B80C-A0616409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02" y="483771"/>
            <a:ext cx="3311097" cy="4555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B79119-B012-4855-A8A5-2E28B5FB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1" y="1113630"/>
            <a:ext cx="6769258" cy="38139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C4E4BA-87B5-4EB5-B91D-424B64200353}"/>
              </a:ext>
            </a:extLst>
          </p:cNvPr>
          <p:cNvSpPr/>
          <p:nvPr/>
        </p:nvSpPr>
        <p:spPr>
          <a:xfrm>
            <a:off x="3440889" y="1215231"/>
            <a:ext cx="648510" cy="181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D7EF0A-8A23-4BA2-8717-FC6DF8C40CD5}"/>
              </a:ext>
            </a:extLst>
          </p:cNvPr>
          <p:cNvSpPr/>
          <p:nvPr/>
        </p:nvSpPr>
        <p:spPr>
          <a:xfrm>
            <a:off x="10375899" y="4691458"/>
            <a:ext cx="648510" cy="236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1E0B4-E052-43B5-8FC3-B06D5BA49FDD}"/>
              </a:ext>
            </a:extLst>
          </p:cNvPr>
          <p:cNvSpPr txBox="1"/>
          <p:nvPr/>
        </p:nvSpPr>
        <p:spPr>
          <a:xfrm>
            <a:off x="2191382" y="5273437"/>
            <a:ext cx="671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Browse</a:t>
            </a:r>
            <a:r>
              <a:rPr lang="ko-KR" altLang="en-US" dirty="0"/>
              <a:t>를 클릭하여</a:t>
            </a:r>
            <a:r>
              <a:rPr lang="en-US" altLang="ko-KR" dirty="0"/>
              <a:t>, </a:t>
            </a:r>
            <a:r>
              <a:rPr lang="ko-KR" altLang="en-US" dirty="0"/>
              <a:t>해당 프로젝트의 경로 찾은 후 폴더 선택 클릭</a:t>
            </a:r>
          </a:p>
        </p:txBody>
      </p:sp>
    </p:spTree>
    <p:extLst>
      <p:ext uri="{BB962C8B-B14F-4D97-AF65-F5344CB8AC3E}">
        <p14:creationId xmlns:p14="http://schemas.microsoft.com/office/powerpoint/2010/main" val="328602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86F21-0331-4F3C-B272-B6463CD5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355600"/>
            <a:ext cx="3938361" cy="54181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404A6F-DFC7-4538-8C78-E318D5E07872}"/>
              </a:ext>
            </a:extLst>
          </p:cNvPr>
          <p:cNvSpPr/>
          <p:nvPr/>
        </p:nvSpPr>
        <p:spPr>
          <a:xfrm>
            <a:off x="1066798" y="1910158"/>
            <a:ext cx="3009901" cy="248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7BAC06-0628-4B0B-844C-81F689B5BA59}"/>
              </a:ext>
            </a:extLst>
          </p:cNvPr>
          <p:cNvSpPr/>
          <p:nvPr/>
        </p:nvSpPr>
        <p:spPr>
          <a:xfrm>
            <a:off x="3200398" y="5415358"/>
            <a:ext cx="876301" cy="248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6F52E-F466-49BC-902A-4CA87C267069}"/>
              </a:ext>
            </a:extLst>
          </p:cNvPr>
          <p:cNvSpPr txBox="1"/>
          <p:nvPr/>
        </p:nvSpPr>
        <p:spPr>
          <a:xfrm>
            <a:off x="5276623" y="1974334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해당 프로젝트 </a:t>
            </a:r>
            <a:r>
              <a:rPr lang="ko-KR" altLang="en-US" sz="2800" dirty="0" err="1"/>
              <a:t>선택후</a:t>
            </a:r>
            <a:r>
              <a:rPr lang="ko-KR" altLang="en-US" sz="2800" dirty="0"/>
              <a:t> </a:t>
            </a:r>
            <a:r>
              <a:rPr lang="en-US" altLang="ko-KR" sz="2800" dirty="0"/>
              <a:t>Finish </a:t>
            </a:r>
            <a:r>
              <a:rPr lang="ko-KR" altLang="en-US" sz="2800" dirty="0"/>
              <a:t>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CDE4D-A24A-498C-8D3C-2EC050A72C0D}"/>
              </a:ext>
            </a:extLst>
          </p:cNvPr>
          <p:cNvSpPr txBox="1"/>
          <p:nvPr/>
        </p:nvSpPr>
        <p:spPr>
          <a:xfrm>
            <a:off x="5390923" y="2695336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비활성화된 경우 </a:t>
            </a:r>
            <a:r>
              <a:rPr lang="en-US" altLang="ko-KR" dirty="0"/>
              <a:t>: </a:t>
            </a:r>
            <a:r>
              <a:rPr lang="ko-KR" altLang="en-US" dirty="0"/>
              <a:t>이미 존재함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0FFB-5009-4EF7-AE53-3787D4426741}"/>
              </a:ext>
            </a:extLst>
          </p:cNvPr>
          <p:cNvSpPr txBox="1"/>
          <p:nvPr/>
        </p:nvSpPr>
        <p:spPr>
          <a:xfrm>
            <a:off x="5390923" y="3244334"/>
            <a:ext cx="592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아무 것도 나타나지 않음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프로젝트 폴더를 제공한 측에서 프로젝트 폴더 전체를 </a:t>
            </a:r>
            <a:endParaRPr lang="en-US" altLang="ko-KR" dirty="0"/>
          </a:p>
          <a:p>
            <a:r>
              <a:rPr lang="ko-KR" altLang="en-US" dirty="0"/>
              <a:t>준 것이 아니라 소스파일만 주거나 일부만 줬을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40178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A93998-30C8-4F92-9250-FCA35574B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7593" r="25521"/>
          <a:stretch/>
        </p:blipFill>
        <p:spPr>
          <a:xfrm>
            <a:off x="266700" y="273903"/>
            <a:ext cx="2781300" cy="4965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160E9-D193-4B42-A891-BE322075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642203"/>
            <a:ext cx="6756901" cy="4023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B2AAF-B0AD-4B2B-8264-C0736F32CC2A}"/>
              </a:ext>
            </a:extLst>
          </p:cNvPr>
          <p:cNvSpPr/>
          <p:nvPr/>
        </p:nvSpPr>
        <p:spPr>
          <a:xfrm>
            <a:off x="4964888" y="1634331"/>
            <a:ext cx="2350312" cy="156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E06DD-D68F-47E3-96A7-FB393F68F8D0}"/>
              </a:ext>
            </a:extLst>
          </p:cNvPr>
          <p:cNvSpPr txBox="1"/>
          <p:nvPr/>
        </p:nvSpPr>
        <p:spPr>
          <a:xfrm>
            <a:off x="3635851" y="4760566"/>
            <a:ext cx="834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</a:t>
            </a:r>
            <a:r>
              <a:rPr lang="en-US" altLang="ko-KR" dirty="0"/>
              <a:t>x</a:t>
            </a:r>
            <a:r>
              <a:rPr lang="ko-KR" altLang="en-US" dirty="0"/>
              <a:t>표가 있거나 </a:t>
            </a:r>
            <a:r>
              <a:rPr lang="en-US" altLang="ko-KR" dirty="0"/>
              <a:t>unbound</a:t>
            </a:r>
            <a:r>
              <a:rPr lang="ko-KR" altLang="en-US" dirty="0"/>
              <a:t>라는 글자가 있다면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 err="1"/>
              <a:t>톰캣</a:t>
            </a:r>
            <a:r>
              <a:rPr lang="ko-KR" altLang="en-US" dirty="0"/>
              <a:t> 버전을 맞춰야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문제가 있는 부분을 마우스로 </a:t>
            </a:r>
            <a:r>
              <a:rPr lang="ko-KR" altLang="en-US" dirty="0" err="1"/>
              <a:t>더블클릭한다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BBFFD-2D9B-4DAD-8032-EE76D60D1378}"/>
              </a:ext>
            </a:extLst>
          </p:cNvPr>
          <p:cNvSpPr txBox="1"/>
          <p:nvPr/>
        </p:nvSpPr>
        <p:spPr>
          <a:xfrm>
            <a:off x="359251" y="5334605"/>
            <a:ext cx="648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해당 프로젝트가 빌드가 되지 않는다면</a:t>
            </a:r>
            <a:endParaRPr lang="en-US" altLang="ko-KR" dirty="0"/>
          </a:p>
          <a:p>
            <a:r>
              <a:rPr lang="ko-KR" altLang="en-US" dirty="0"/>
              <a:t>해당 프로젝트를 클릭 후</a:t>
            </a:r>
            <a:r>
              <a:rPr lang="en-US" altLang="ko-KR" dirty="0"/>
              <a:t>, </a:t>
            </a:r>
            <a:r>
              <a:rPr lang="ko-KR" altLang="en-US" dirty="0"/>
              <a:t>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Properties </a:t>
            </a:r>
            <a:r>
              <a:rPr lang="ko-KR" altLang="en-US" dirty="0"/>
              <a:t>선택 후</a:t>
            </a:r>
            <a:endParaRPr lang="en-US" altLang="ko-KR" dirty="0"/>
          </a:p>
          <a:p>
            <a:r>
              <a:rPr lang="en-US" altLang="ko-KR" dirty="0"/>
              <a:t>Java Build Path</a:t>
            </a:r>
            <a:r>
              <a:rPr lang="ko-KR" altLang="en-US" dirty="0"/>
              <a:t>에서 </a:t>
            </a:r>
            <a:r>
              <a:rPr lang="en-US" altLang="ko-KR" dirty="0"/>
              <a:t>Libraries</a:t>
            </a:r>
            <a:r>
              <a:rPr lang="ko-KR" altLang="en-US" dirty="0"/>
              <a:t>클릭하기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E40D1-5D10-4DE6-85A4-56844B92D63B}"/>
              </a:ext>
            </a:extLst>
          </p:cNvPr>
          <p:cNvSpPr/>
          <p:nvPr/>
        </p:nvSpPr>
        <p:spPr>
          <a:xfrm>
            <a:off x="5930089" y="1120026"/>
            <a:ext cx="635812" cy="309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1004C5-C661-4D44-9660-391CEC1E29BF}"/>
              </a:ext>
            </a:extLst>
          </p:cNvPr>
          <p:cNvSpPr/>
          <p:nvPr/>
        </p:nvSpPr>
        <p:spPr>
          <a:xfrm>
            <a:off x="4945839" y="1815058"/>
            <a:ext cx="2350312" cy="156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0BBD145B-9AC5-40F4-8CCC-07229D882975}"/>
              </a:ext>
            </a:extLst>
          </p:cNvPr>
          <p:cNvSpPr/>
          <p:nvPr/>
        </p:nvSpPr>
        <p:spPr>
          <a:xfrm>
            <a:off x="6158688" y="2003663"/>
            <a:ext cx="2590800" cy="173727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 있는 부분을 더블클릭</a:t>
            </a:r>
          </a:p>
        </p:txBody>
      </p:sp>
    </p:spTree>
    <p:extLst>
      <p:ext uri="{BB962C8B-B14F-4D97-AF65-F5344CB8AC3E}">
        <p14:creationId xmlns:p14="http://schemas.microsoft.com/office/powerpoint/2010/main" val="132928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FF1D61-928B-41C2-806F-FDD0C3D6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9" t="26481" r="13230" b="17222"/>
          <a:stretch/>
        </p:blipFill>
        <p:spPr>
          <a:xfrm>
            <a:off x="431800" y="698499"/>
            <a:ext cx="5981700" cy="386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62C99F-3A80-4297-90DB-B08E4F95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471487"/>
            <a:ext cx="5191125" cy="4314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7AB023-3ECF-49D4-819D-20BA9D083A7B}"/>
              </a:ext>
            </a:extLst>
          </p:cNvPr>
          <p:cNvSpPr txBox="1"/>
          <p:nvPr/>
        </p:nvSpPr>
        <p:spPr>
          <a:xfrm>
            <a:off x="431800" y="4786312"/>
            <a:ext cx="536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버전 문제</a:t>
            </a:r>
            <a:endParaRPr lang="en-US" altLang="ko-KR" dirty="0"/>
          </a:p>
          <a:p>
            <a:r>
              <a:rPr lang="en-US" altLang="ko-KR" dirty="0"/>
              <a:t>=&gt; Alternate JRE </a:t>
            </a:r>
            <a:r>
              <a:rPr lang="ko-KR" altLang="en-US" dirty="0"/>
              <a:t>클릭 후 현재 설치된 </a:t>
            </a:r>
            <a:r>
              <a:rPr lang="en-US" altLang="ko-KR" dirty="0" err="1"/>
              <a:t>jdk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F5B89D-CF9E-4058-9820-DC97891F02F9}"/>
              </a:ext>
            </a:extLst>
          </p:cNvPr>
          <p:cNvSpPr/>
          <p:nvPr/>
        </p:nvSpPr>
        <p:spPr>
          <a:xfrm>
            <a:off x="1675588" y="1767726"/>
            <a:ext cx="839011" cy="213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A3D8-140D-4FB8-B106-BC1CE103E0E4}"/>
              </a:ext>
            </a:extLst>
          </p:cNvPr>
          <p:cNvSpPr/>
          <p:nvPr/>
        </p:nvSpPr>
        <p:spPr>
          <a:xfrm>
            <a:off x="2694727" y="1981200"/>
            <a:ext cx="1674073" cy="213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0BBD29-A1F8-46CA-82BB-EDE59C3F0B6C}"/>
              </a:ext>
            </a:extLst>
          </p:cNvPr>
          <p:cNvSpPr/>
          <p:nvPr/>
        </p:nvSpPr>
        <p:spPr>
          <a:xfrm>
            <a:off x="10019488" y="4434725"/>
            <a:ext cx="839011" cy="213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566BC4-60A1-487D-89CC-67902112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520700"/>
            <a:ext cx="4867275" cy="4314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D960D-8CE7-4C40-BAFD-3E953A94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62" y="520700"/>
            <a:ext cx="4867275" cy="431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98534F-D118-4391-9247-1F9E574DF33C}"/>
              </a:ext>
            </a:extLst>
          </p:cNvPr>
          <p:cNvSpPr txBox="1"/>
          <p:nvPr/>
        </p:nvSpPr>
        <p:spPr>
          <a:xfrm>
            <a:off x="1244600" y="5065712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버전이 안 맞는 문제</a:t>
            </a:r>
            <a:endParaRPr lang="en-US" altLang="ko-KR" dirty="0"/>
          </a:p>
          <a:p>
            <a:r>
              <a:rPr lang="ko-KR" altLang="en-US" dirty="0"/>
              <a:t>현재 설치된 </a:t>
            </a:r>
            <a:r>
              <a:rPr lang="ko-KR" altLang="en-US" dirty="0" err="1"/>
              <a:t>톰캣을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0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C27247-A95E-48A9-A96C-AD005879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30187"/>
            <a:ext cx="8782050" cy="5229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AE3FFF-8250-4C4D-BC9C-D442DFCAD0F9}"/>
              </a:ext>
            </a:extLst>
          </p:cNvPr>
          <p:cNvSpPr/>
          <p:nvPr/>
        </p:nvSpPr>
        <p:spPr>
          <a:xfrm>
            <a:off x="3847288" y="1261534"/>
            <a:ext cx="2782112" cy="30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E2B6E-918C-426F-B91C-5D54BF07264E}"/>
              </a:ext>
            </a:extLst>
          </p:cNvPr>
          <p:cNvSpPr/>
          <p:nvPr/>
        </p:nvSpPr>
        <p:spPr>
          <a:xfrm>
            <a:off x="3847288" y="1778000"/>
            <a:ext cx="2782112" cy="20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8874F-4AA6-4055-AD1C-BE533BE538A5}"/>
              </a:ext>
            </a:extLst>
          </p:cNvPr>
          <p:cNvSpPr/>
          <p:nvPr/>
        </p:nvSpPr>
        <p:spPr>
          <a:xfrm>
            <a:off x="8465008" y="5081384"/>
            <a:ext cx="1072692" cy="31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E6437-8493-474E-B426-F32C37429E78}"/>
              </a:ext>
            </a:extLst>
          </p:cNvPr>
          <p:cNvSpPr txBox="1"/>
          <p:nvPr/>
        </p:nvSpPr>
        <p:spPr>
          <a:xfrm>
            <a:off x="1857375" y="5596466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이상이 없음을 확인하였다면 </a:t>
            </a:r>
            <a:r>
              <a:rPr lang="en-US" altLang="ko-KR" dirty="0"/>
              <a:t>Apply and Close</a:t>
            </a:r>
            <a:r>
              <a:rPr lang="ko-KR" altLang="en-US" dirty="0"/>
              <a:t>를 누른다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597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151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Symbol</vt:lpstr>
      <vt:lpstr>추억</vt:lpstr>
      <vt:lpstr>프로젝트 적용 방법 jdk 및 톰캣 버전이 다를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적용 방법 jdk 및 톰캣 버전이 다를 경우</dc:title>
  <dc:creator>8147</dc:creator>
  <cp:lastModifiedBy>8147</cp:lastModifiedBy>
  <cp:revision>18</cp:revision>
  <dcterms:created xsi:type="dcterms:W3CDTF">2020-09-13T13:43:08Z</dcterms:created>
  <dcterms:modified xsi:type="dcterms:W3CDTF">2020-09-13T13:58:12Z</dcterms:modified>
</cp:coreProperties>
</file>