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9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8109528" y="176272"/>
            <a:ext cx="3470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3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맛보기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2015-01-13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맛보기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문서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작성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하기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JSP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아키텍처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77008" y="1116906"/>
            <a:ext cx="10676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특징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ko-KR" altLang="en-US" sz="1100" dirty="0" smtClean="0">
                <a:latin typeface="+mn-ea"/>
              </a:rPr>
              <a:t>동적 </a:t>
            </a:r>
            <a:r>
              <a:rPr lang="ko-KR" altLang="en-US" sz="1100" dirty="0" err="1" smtClean="0">
                <a:latin typeface="+mn-ea"/>
              </a:rPr>
              <a:t>웹어플리케이션</a:t>
            </a:r>
            <a:r>
              <a:rPr lang="ko-KR" altLang="en-US" sz="1100" dirty="0" smtClean="0">
                <a:latin typeface="+mn-ea"/>
              </a:rPr>
              <a:t> 컴포넌트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.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확장자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smtClean="0">
                <a:latin typeface="+mn-ea"/>
              </a:rPr>
              <a:t> - </a:t>
            </a:r>
            <a:r>
              <a:rPr lang="ko-KR" altLang="en-US" sz="1100" dirty="0" smtClean="0">
                <a:latin typeface="+mn-ea"/>
              </a:rPr>
              <a:t>클라이언트의 요청에 동적으로 </a:t>
            </a:r>
            <a:r>
              <a:rPr lang="ko-KR" altLang="en-US" sz="1100" dirty="0" smtClean="0">
                <a:latin typeface="+mn-ea"/>
              </a:rPr>
              <a:t>작동하고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응답은 </a:t>
            </a:r>
            <a:r>
              <a:rPr lang="en-US" altLang="ko-KR" sz="1100" dirty="0" smtClean="0">
                <a:latin typeface="+mn-ea"/>
              </a:rPr>
              <a:t>html</a:t>
            </a:r>
            <a:r>
              <a:rPr lang="ko-KR" altLang="en-US" sz="1100" dirty="0" smtClean="0">
                <a:latin typeface="+mn-ea"/>
              </a:rPr>
              <a:t>을 이용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는 </a:t>
            </a:r>
            <a:r>
              <a:rPr lang="ko-KR" altLang="en-US" sz="1100" dirty="0" err="1" smtClean="0">
                <a:latin typeface="+mn-ea"/>
              </a:rPr>
              <a:t>서블릿으로</a:t>
            </a:r>
            <a:r>
              <a:rPr lang="ko-KR" altLang="en-US" sz="1100" dirty="0" smtClean="0">
                <a:latin typeface="+mn-ea"/>
              </a:rPr>
              <a:t> 변환되어 실행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- MVC</a:t>
            </a:r>
            <a:r>
              <a:rPr lang="ko-KR" altLang="en-US" sz="1100" dirty="0" smtClean="0">
                <a:latin typeface="+mn-ea"/>
              </a:rPr>
              <a:t>패턴에서 </a:t>
            </a:r>
            <a:r>
              <a:rPr lang="en-US" altLang="ko-KR" sz="1100" dirty="0" smtClean="0">
                <a:latin typeface="+mn-ea"/>
              </a:rPr>
              <a:t>View</a:t>
            </a:r>
            <a:r>
              <a:rPr lang="ko-KR" altLang="en-US" sz="1100" dirty="0" smtClean="0">
                <a:latin typeface="+mn-ea"/>
              </a:rPr>
              <a:t>로 이용됨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7710852" y="2497015"/>
            <a:ext cx="1582616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Controller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en-US" altLang="ko-KR" sz="1600" dirty="0" smtClean="0"/>
              <a:t>servlet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타원 12"/>
          <p:cNvSpPr/>
          <p:nvPr/>
        </p:nvSpPr>
        <p:spPr>
          <a:xfrm>
            <a:off x="6128236" y="4501173"/>
            <a:ext cx="1582616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View</a:t>
            </a:r>
          </a:p>
          <a:p>
            <a:pPr algn="ctr"/>
            <a:r>
              <a:rPr lang="en-US" altLang="ko-KR" sz="1600" dirty="0" smtClean="0"/>
              <a:t>(JSP)</a:t>
            </a:r>
            <a:endParaRPr lang="ko-KR" altLang="en-US" sz="1600" dirty="0"/>
          </a:p>
        </p:txBody>
      </p:sp>
      <p:sp>
        <p:nvSpPr>
          <p:cNvPr id="14" name="타원 13"/>
          <p:cNvSpPr/>
          <p:nvPr/>
        </p:nvSpPr>
        <p:spPr>
          <a:xfrm>
            <a:off x="9293468" y="4653573"/>
            <a:ext cx="1582616" cy="1582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Model</a:t>
            </a:r>
            <a:endParaRPr lang="en-US" altLang="ko-KR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99838" y="4011735"/>
            <a:ext cx="367870" cy="48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032513" y="4061069"/>
            <a:ext cx="375256" cy="47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0" y="2537851"/>
            <a:ext cx="4362202" cy="369833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>
            <a:off x="5460023" y="5356958"/>
            <a:ext cx="476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89977" y="5069679"/>
            <a:ext cx="835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5476054" y="3443166"/>
            <a:ext cx="2023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70311" y="3151325"/>
            <a:ext cx="835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108831" y="4011735"/>
            <a:ext cx="395651" cy="48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3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976" y="1984528"/>
            <a:ext cx="3415495" cy="327236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26" y="1984528"/>
            <a:ext cx="4502727" cy="26055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008" y="173306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279" y="2564820"/>
            <a:ext cx="3033012" cy="2986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87612" y="2598522"/>
            <a:ext cx="1340826" cy="6888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69090" y="4918351"/>
            <a:ext cx="704850" cy="226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1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697201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1. </a:t>
            </a:r>
            <a:r>
              <a:rPr lang="ko-KR" altLang="en-US" sz="1100" dirty="0" smtClean="0">
                <a:latin typeface="+mn-ea"/>
              </a:rPr>
              <a:t>프로젝트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15" y="1978329"/>
            <a:ext cx="3246345" cy="46385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06" y="1956018"/>
            <a:ext cx="3259358" cy="465157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4184055" y="4377058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930481" y="4303316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98" y="1978329"/>
            <a:ext cx="3187795" cy="46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697201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2. 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 생성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8" y="2017803"/>
            <a:ext cx="5163967" cy="26449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2019505"/>
            <a:ext cx="4305300" cy="1990725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5949698" y="3364333"/>
            <a:ext cx="3533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JSP</a:t>
            </a:r>
            <a:r>
              <a:rPr lang="ko-KR" altLang="en-US" sz="1600" b="1" dirty="0">
                <a:latin typeface="+mn-ea"/>
              </a:rPr>
              <a:t>문서 작성 하기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008" y="1566396"/>
            <a:ext cx="4712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3. </a:t>
            </a:r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파일 실행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828006"/>
            <a:ext cx="5541818" cy="47782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990" y="1828006"/>
            <a:ext cx="3429000" cy="106680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6775609" y="2371275"/>
            <a:ext cx="5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8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JSP </a:t>
            </a:r>
            <a:r>
              <a:rPr lang="ko-KR" altLang="en-US" sz="1600" b="1" dirty="0" smtClean="0">
                <a:latin typeface="+mn-ea"/>
              </a:rPr>
              <a:t>아키텍처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90246" y="1920876"/>
            <a:ext cx="2391508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</a:t>
            </a:r>
            <a:r>
              <a:rPr lang="en-US" altLang="ko-KR" dirty="0" err="1" smtClean="0"/>
              <a:t>jsp</a:t>
            </a:r>
            <a:r>
              <a:rPr lang="ko-KR" altLang="en-US" dirty="0"/>
              <a:t> </a:t>
            </a:r>
            <a:r>
              <a:rPr lang="en-US" altLang="ko-KR" dirty="0" smtClean="0"/>
              <a:t>file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/>
              <a:t>helloworld.jsp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43450" y="1920876"/>
            <a:ext cx="2388577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 file</a:t>
            </a:r>
          </a:p>
          <a:p>
            <a:pPr algn="ctr"/>
            <a:r>
              <a:rPr lang="en-US" altLang="ko-KR" dirty="0" smtClean="0"/>
              <a:t>(helloworld_jsp.java)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393723" y="1911802"/>
            <a:ext cx="2447193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class file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helloworld_jsp.class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81754" y="2099312"/>
            <a:ext cx="126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+mn-ea"/>
              </a:rPr>
              <a:t>Java</a:t>
            </a:r>
            <a:r>
              <a:rPr lang="ko-KR" altLang="en-US" sz="1000" dirty="0" smtClean="0">
                <a:latin typeface="+mn-ea"/>
              </a:rPr>
              <a:t>파일로 변환</a:t>
            </a:r>
            <a:endParaRPr lang="en-US" altLang="ko-KR" sz="1000" dirty="0" smtClean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2027" y="2099312"/>
            <a:ext cx="1261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latin typeface="+mn-ea"/>
              </a:rPr>
              <a:t>컴파일</a:t>
            </a:r>
            <a:endParaRPr lang="en-US" altLang="ko-KR" sz="1000" dirty="0" smtClean="0"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540181" y="2382472"/>
            <a:ext cx="11737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175988" y="2373398"/>
            <a:ext cx="117377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08" y="1494970"/>
            <a:ext cx="10676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1) </a:t>
            </a:r>
            <a:r>
              <a:rPr lang="ko-KR" altLang="en-US" sz="1100" dirty="0" smtClean="0">
                <a:latin typeface="+mn-ea"/>
              </a:rPr>
              <a:t>아키텍처</a:t>
            </a:r>
            <a:endParaRPr lang="en-US" altLang="ko-KR" sz="11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008" y="3426189"/>
            <a:ext cx="10676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2) </a:t>
            </a:r>
            <a:r>
              <a:rPr lang="ko-KR" altLang="en-US" sz="1100" dirty="0" smtClean="0">
                <a:latin typeface="+mn-ea"/>
              </a:rPr>
              <a:t>생성 파일 위치</a:t>
            </a:r>
            <a:endParaRPr lang="en-US" altLang="ko-KR" sz="1100" dirty="0" smtClean="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3845690"/>
            <a:ext cx="78486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155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ho</cp:lastModifiedBy>
  <cp:revision>320</cp:revision>
  <dcterms:created xsi:type="dcterms:W3CDTF">2014-12-01T08:37:15Z</dcterms:created>
  <dcterms:modified xsi:type="dcterms:W3CDTF">2015-01-13T07:45:57Z</dcterms:modified>
</cp:coreProperties>
</file>