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맛보기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맛보기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web.xml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맵핑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어노테이션을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맵핑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37680" y="2128122"/>
            <a:ext cx="10840915" cy="2060425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664" y="2499876"/>
            <a:ext cx="1067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기존 경로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http://localhost:8181/helloworld/servlet/com.javalec.ex.HelloWorld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008" y="3333083"/>
            <a:ext cx="71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맵핑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경로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http://localhost:8181/helloworld/HWorld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09096" y="2899986"/>
            <a:ext cx="41457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8593" y="3737574"/>
            <a:ext cx="901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521677" y="3008676"/>
            <a:ext cx="432620" cy="324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680" y="1116906"/>
            <a:ext cx="107161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너무 길고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보안에 노출되어 있는 경로를 간단하게 </a:t>
            </a:r>
            <a:r>
              <a:rPr lang="ko-KR" altLang="en-US" sz="1100" dirty="0" err="1" smtClean="0">
                <a:latin typeface="+mn-ea"/>
              </a:rPr>
              <a:t>맵핑하는</a:t>
            </a:r>
            <a:r>
              <a:rPr lang="ko-KR" altLang="en-US" sz="1100" dirty="0" smtClean="0">
                <a:latin typeface="+mn-ea"/>
              </a:rPr>
              <a:t>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309953"/>
            <a:ext cx="6745432" cy="40611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59148" y="3836239"/>
            <a:ext cx="744955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48503" y="3705819"/>
            <a:ext cx="3973937" cy="149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46142" y="3200716"/>
            <a:ext cx="3507658" cy="200054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&lt;servlet-name&gt;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임의의 이름을 만들어 줍니다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&lt;</a:t>
            </a:r>
            <a:r>
              <a:rPr lang="en-US" altLang="ko-KR" sz="1200" b="1" dirty="0" smtClean="0">
                <a:latin typeface="+mn-ea"/>
              </a:rPr>
              <a:t>servlet-class&gt;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클래스 파일명을 </a:t>
            </a:r>
            <a:r>
              <a:rPr lang="ko-KR" altLang="en-US" sz="1100" dirty="0" err="1" smtClean="0">
                <a:latin typeface="+mn-ea"/>
              </a:rPr>
              <a:t>패키지명을</a:t>
            </a:r>
            <a:r>
              <a:rPr lang="ko-KR" altLang="en-US" sz="1100" dirty="0" smtClean="0">
                <a:latin typeface="+mn-ea"/>
              </a:rPr>
              <a:t> 포함하여 정확하게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-pattern&gt;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smtClean="0">
                <a:latin typeface="+mn-ea"/>
              </a:rPr>
              <a:t>servlet-class</a:t>
            </a:r>
            <a:r>
              <a:rPr lang="ko-KR" altLang="en-US" sz="1100" dirty="0" smtClean="0">
                <a:latin typeface="+mn-ea"/>
              </a:rPr>
              <a:t>의 클래스를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임의의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이름을 입력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주위할</a:t>
            </a:r>
            <a:r>
              <a:rPr lang="ko-KR" altLang="en-US" sz="1100" dirty="0" smtClean="0">
                <a:latin typeface="+mn-ea"/>
              </a:rPr>
              <a:t> 점은 </a:t>
            </a:r>
            <a:r>
              <a:rPr lang="en-US" altLang="ko-KR" sz="1100" dirty="0" smtClean="0">
                <a:latin typeface="+mn-ea"/>
              </a:rPr>
              <a:t>‘/’</a:t>
            </a:r>
            <a:r>
              <a:rPr lang="ko-KR" altLang="en-US" sz="1100" dirty="0" smtClean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시작해야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5708024"/>
            <a:ext cx="4676775" cy="6000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570543" y="5968733"/>
            <a:ext cx="2185381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291809"/>
            <a:ext cx="3306198" cy="41957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어노테이션을</a:t>
            </a:r>
            <a:r>
              <a:rPr lang="ko-KR" altLang="en-US" sz="1600" b="1" dirty="0">
                <a:latin typeface="+mn-ea"/>
              </a:rPr>
              <a:t> 이용한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45" y="2371233"/>
            <a:ext cx="170851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38817" y="2354749"/>
            <a:ext cx="3507658" cy="44627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@</a:t>
            </a:r>
            <a:r>
              <a:rPr lang="en-US" altLang="ko-KR" sz="1200" b="1" dirty="0" err="1" smtClean="0">
                <a:latin typeface="+mn-ea"/>
              </a:rPr>
              <a:t>WebServlet</a:t>
            </a:r>
            <a:r>
              <a:rPr lang="en-US" altLang="ko-KR" sz="1200" b="1" dirty="0" smtClean="0">
                <a:latin typeface="+mn-ea"/>
              </a:rPr>
              <a:t>(“</a:t>
            </a:r>
            <a:r>
              <a:rPr lang="en-US" altLang="ko-KR" sz="1200" b="1" dirty="0" err="1" smtClean="0">
                <a:latin typeface="+mn-ea"/>
              </a:rPr>
              <a:t>HWorld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맵핑명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HWorld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소스에 직접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78" y="1291809"/>
            <a:ext cx="3654136" cy="554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57638" y="1529572"/>
            <a:ext cx="2175549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특징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동적 </a:t>
            </a:r>
            <a:r>
              <a:rPr lang="ko-KR" altLang="en-US" sz="1100" dirty="0" err="1" smtClean="0">
                <a:latin typeface="+mn-ea"/>
              </a:rPr>
              <a:t>웹어플리케이션</a:t>
            </a:r>
            <a:r>
              <a:rPr lang="ko-KR" altLang="en-US" sz="1100" dirty="0" smtClean="0">
                <a:latin typeface="+mn-ea"/>
              </a:rPr>
              <a:t> 컴포넌트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.java </a:t>
            </a:r>
            <a:r>
              <a:rPr lang="ko-KR" altLang="en-US" sz="1100" dirty="0" err="1" smtClean="0">
                <a:latin typeface="+mn-ea"/>
              </a:rPr>
              <a:t>확장자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클라이언트의 요청에 동적으로 </a:t>
            </a:r>
            <a:r>
              <a:rPr lang="ko-KR" altLang="en-US" sz="1100" dirty="0" smtClean="0">
                <a:latin typeface="+mn-ea"/>
              </a:rPr>
              <a:t>작동하고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응답은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을 이용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java thread</a:t>
            </a:r>
            <a:r>
              <a:rPr lang="ko-KR" altLang="en-US" sz="1100" dirty="0" smtClean="0">
                <a:latin typeface="+mn-ea"/>
              </a:rPr>
              <a:t>이용하여 동작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MVC</a:t>
            </a:r>
            <a:r>
              <a:rPr lang="ko-KR" altLang="en-US" sz="1100" dirty="0" smtClean="0">
                <a:latin typeface="+mn-ea"/>
              </a:rPr>
              <a:t>패턴에서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로 이용됨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7710852" y="2497015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smtClean="0"/>
              <a:t>servlet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6128236" y="4501173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</a:p>
          <a:p>
            <a:pPr algn="ctr"/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9293468" y="4653573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  <a:endParaRPr lang="en-US" altLang="ko-KR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99838" y="4011735"/>
            <a:ext cx="367870" cy="48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32513" y="4061069"/>
            <a:ext cx="375256" cy="4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0" y="2537851"/>
            <a:ext cx="4362202" cy="369833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5460023" y="5356958"/>
            <a:ext cx="47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9977" y="5069679"/>
            <a:ext cx="83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476054" y="3443166"/>
            <a:ext cx="202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0311" y="3151325"/>
            <a:ext cx="83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108831" y="4011735"/>
            <a:ext cx="395651" cy="48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76" y="1957629"/>
            <a:ext cx="3415495" cy="327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6" y="1957629"/>
            <a:ext cx="4502727" cy="2605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733062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279" y="2537921"/>
            <a:ext cx="3033012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7612" y="2571623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9090" y="4891452"/>
            <a:ext cx="704850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008" y="1338609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72" y="1619737"/>
            <a:ext cx="3246345" cy="46385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06" y="1597426"/>
            <a:ext cx="3259358" cy="465157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185611" y="4018466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930481" y="3944724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6" y="1619737"/>
            <a:ext cx="3187795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6" y="1651076"/>
            <a:ext cx="5289917" cy="4140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07" y="1651076"/>
            <a:ext cx="4148492" cy="303068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6295763" y="3165612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51127" y="3032581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68458" y="4240059"/>
            <a:ext cx="851388" cy="340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0" y="1651076"/>
            <a:ext cx="4148492" cy="39280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0776" y="4053254"/>
            <a:ext cx="758341" cy="316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92568" y="3248231"/>
            <a:ext cx="571501" cy="207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35703" y="4352194"/>
            <a:ext cx="526444" cy="211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6902" y="5155224"/>
            <a:ext cx="85176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62" y="1651076"/>
            <a:ext cx="4124876" cy="390446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205517" y="3543681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84720" y="5160055"/>
            <a:ext cx="85176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6" y="1651076"/>
            <a:ext cx="8399318" cy="48231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3251" y="4927620"/>
            <a:ext cx="1926434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1" y="1629207"/>
            <a:ext cx="5940136" cy="490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49" y="1642284"/>
            <a:ext cx="3636688" cy="444339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007939" y="3754697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56" y="1680808"/>
            <a:ext cx="3526612" cy="503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56" y="2618953"/>
            <a:ext cx="4187851" cy="19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271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372</cp:revision>
  <dcterms:created xsi:type="dcterms:W3CDTF">2014-12-01T08:37:15Z</dcterms:created>
  <dcterms:modified xsi:type="dcterms:W3CDTF">2015-01-14T01:25:15Z</dcterms:modified>
</cp:coreProperties>
</file>