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작동 순서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라이프사이클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생명주기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선처리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작동 순서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클라이언트에서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요청이 들어 오면 서버에서는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컨테이너를 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요청이 있을 때마다 </a:t>
            </a:r>
            <a:r>
              <a:rPr lang="ko-KR" altLang="en-US" sz="1100" dirty="0" err="1" smtClean="0">
                <a:latin typeface="+mn-ea"/>
              </a:rPr>
              <a:t>스레드가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생성 됩니다</a:t>
            </a:r>
            <a:r>
              <a:rPr lang="en-US" altLang="ko-KR" sz="110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905" y="2703431"/>
            <a:ext cx="1559168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75576" y="2703431"/>
            <a:ext cx="1559168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2246" y="2703431"/>
            <a:ext cx="2545234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웹어플리케이션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서버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44398" y="2155390"/>
            <a:ext cx="2603846" cy="23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컨테이너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1) </a:t>
            </a:r>
            <a:r>
              <a:rPr lang="ko-KR" altLang="en-US" sz="1100" dirty="0" err="1" smtClean="0">
                <a:latin typeface="+mn-ea"/>
              </a:rPr>
              <a:t>스레드</a:t>
            </a:r>
            <a:r>
              <a:rPr lang="ko-KR" altLang="en-US" sz="1100" dirty="0" smtClean="0">
                <a:latin typeface="+mn-ea"/>
              </a:rPr>
              <a:t> 생성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/>
              <a:t>2) Servlet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69570" y="3333135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26073" y="3347883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845384" y="3347883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>
                <a:latin typeface="+mn-ea"/>
              </a:rPr>
              <a:t>라이프사이클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생명주기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사용도가 높은 이유는 빠른 응답 속도 때문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최초 요청 시 객체가 만들어져 메모리에 로딩되고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이후 요청 시에는 기존의 객체를 재활용하게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동작 속도가 빠릅니다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라이프사이클을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(jsp_6_2_ex1_lifecycleex)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03282" y="229709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객체생성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03282" y="320117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168403" y="4105256"/>
            <a:ext cx="4014421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03282" y="500933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destroy()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8" idx="0"/>
          </p:cNvCxnSpPr>
          <p:nvPr/>
        </p:nvCxnSpPr>
        <p:spPr>
          <a:xfrm flipH="1">
            <a:off x="4175614" y="281353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185139" y="371761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180376" y="462169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6163" y="2424512"/>
            <a:ext cx="85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최초 한번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6163" y="3328592"/>
            <a:ext cx="85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최초 한번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6162" y="4232672"/>
            <a:ext cx="115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 smtClean="0">
                <a:latin typeface="+mn-ea"/>
              </a:rPr>
              <a:t>요청시</a:t>
            </a:r>
            <a:r>
              <a:rPr lang="ko-KR" altLang="en-US" sz="1100" dirty="0" smtClean="0">
                <a:latin typeface="+mn-ea"/>
              </a:rPr>
              <a:t> 매번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6161" y="5136752"/>
            <a:ext cx="310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마지막 한번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자원 해제 </a:t>
            </a:r>
            <a:r>
              <a:rPr lang="en-US" altLang="ko-KR" sz="1100" dirty="0" smtClean="0">
                <a:latin typeface="+mn-ea"/>
              </a:rPr>
              <a:t>: servlet </a:t>
            </a:r>
            <a:r>
              <a:rPr lang="ko-KR" altLang="en-US" sz="1100" dirty="0" smtClean="0">
                <a:latin typeface="+mn-ea"/>
              </a:rPr>
              <a:t>수정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 </a:t>
            </a:r>
            <a:r>
              <a:rPr lang="ko-KR" altLang="en-US" sz="1100" dirty="0" err="1" smtClean="0">
                <a:latin typeface="+mn-ea"/>
              </a:rPr>
              <a:t>재가동</a:t>
            </a:r>
            <a:r>
              <a:rPr lang="ko-KR" altLang="en-US" sz="1100" dirty="0" smtClean="0">
                <a:latin typeface="+mn-ea"/>
              </a:rPr>
              <a:t> 등등</a:t>
            </a:r>
            <a:r>
              <a:rPr lang="en-US" altLang="ko-KR" sz="1100" dirty="0" smtClean="0">
                <a:latin typeface="+mn-ea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37146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선처리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후처리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라이프 </a:t>
            </a:r>
            <a:r>
              <a:rPr lang="ko-KR" altLang="en-US" sz="1100" dirty="0" err="1" smtClean="0">
                <a:latin typeface="+mn-ea"/>
              </a:rPr>
              <a:t>사이클중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init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과 </a:t>
            </a:r>
            <a:r>
              <a:rPr lang="en-US" altLang="ko-KR" sz="1100" dirty="0" smtClean="0">
                <a:latin typeface="+mn-ea"/>
              </a:rPr>
              <a:t>destroy()</a:t>
            </a:r>
            <a:r>
              <a:rPr lang="ko-KR" altLang="en-US" sz="1100" dirty="0" err="1" smtClean="0">
                <a:latin typeface="+mn-ea"/>
              </a:rPr>
              <a:t>메소드와</a:t>
            </a:r>
            <a:r>
              <a:rPr lang="ko-KR" altLang="en-US" sz="1100" dirty="0" smtClean="0">
                <a:latin typeface="+mn-ea"/>
              </a:rPr>
              <a:t> 관련하여 선처리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init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와 후처리</a:t>
            </a:r>
            <a:r>
              <a:rPr lang="en-US" altLang="ko-KR" sz="1100" dirty="0" smtClean="0">
                <a:latin typeface="+mn-ea"/>
              </a:rPr>
              <a:t>(destroy()</a:t>
            </a:r>
            <a:r>
              <a:rPr lang="ko-KR" altLang="en-US" sz="1100" dirty="0" smtClean="0">
                <a:latin typeface="+mn-ea"/>
              </a:rPr>
              <a:t>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작업이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jsp_6_2_ex1_lifecycleex)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2889" y="229709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객체생성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22889" y="320117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88010" y="4105256"/>
            <a:ext cx="4014421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22889" y="5009336"/>
            <a:ext cx="274466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destroy() </a:t>
            </a:r>
            <a:r>
              <a:rPr lang="ko-KR" altLang="en-US" dirty="0" smtClean="0">
                <a:latin typeface="+mn-ea"/>
              </a:rPr>
              <a:t>호출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8" idx="0"/>
          </p:cNvCxnSpPr>
          <p:nvPr/>
        </p:nvCxnSpPr>
        <p:spPr>
          <a:xfrm flipH="1">
            <a:off x="2795221" y="281353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804746" y="371761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799983" y="4621699"/>
            <a:ext cx="9525" cy="3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865936" y="2737990"/>
            <a:ext cx="2744664" cy="516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선처리 </a:t>
            </a:r>
            <a:r>
              <a:rPr lang="en-US" altLang="ko-KR" dirty="0" smtClean="0">
                <a:latin typeface="+mn-ea"/>
              </a:rPr>
              <a:t>: @</a:t>
            </a:r>
            <a:r>
              <a:rPr lang="en-US" altLang="ko-KR" dirty="0" err="1" smtClean="0">
                <a:latin typeface="+mn-ea"/>
              </a:rPr>
              <a:t>PostConstruct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65936" y="5407792"/>
            <a:ext cx="2744664" cy="516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후처리 </a:t>
            </a:r>
            <a:r>
              <a:rPr lang="en-US" altLang="ko-KR" dirty="0" smtClean="0"/>
              <a:t>: @</a:t>
            </a:r>
            <a:r>
              <a:rPr lang="en-US" altLang="ko-KR" dirty="0" err="1" smtClean="0"/>
              <a:t>PreDestroy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04746" y="2998839"/>
            <a:ext cx="306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814271" y="5666013"/>
            <a:ext cx="306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824103" y="5525779"/>
            <a:ext cx="0" cy="14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210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565</cp:revision>
  <dcterms:created xsi:type="dcterms:W3CDTF">2014-12-01T08:37:15Z</dcterms:created>
  <dcterms:modified xsi:type="dcterms:W3CDTF">2015-01-14T22:35:21Z</dcterms:modified>
</cp:coreProperties>
</file>