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80" r:id="rId3"/>
    <p:sldId id="274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초기화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파라미터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ServletConfig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공유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웹어플리케이션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ServletContextListener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특정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이 생성될 때 초기에 필요한 데이터들이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특정 경로 및 아이디 정보 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데이터들을 초기화 </a:t>
            </a:r>
            <a:r>
              <a:rPr lang="ko-KR" altLang="en-US" sz="1100" dirty="0" err="1" smtClean="0">
                <a:latin typeface="+mn-ea"/>
              </a:rPr>
              <a:t>파라미터라고</a:t>
            </a:r>
            <a:r>
              <a:rPr lang="ko-KR" altLang="en-US" sz="1100" dirty="0" smtClean="0">
                <a:latin typeface="+mn-ea"/>
              </a:rPr>
              <a:t>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에 기술하고</a:t>
            </a:r>
            <a:r>
              <a:rPr lang="en-US" altLang="ko-KR" sz="1100" dirty="0" smtClean="0">
                <a:latin typeface="+mn-ea"/>
              </a:rPr>
              <a:t> Servlet</a:t>
            </a:r>
            <a:r>
              <a:rPr lang="ko-KR" altLang="en-US" sz="1100" dirty="0" smtClean="0">
                <a:latin typeface="+mn-ea"/>
              </a:rPr>
              <a:t>파일에서는 </a:t>
            </a:r>
            <a:r>
              <a:rPr lang="en-US" altLang="ko-KR" sz="1100" dirty="0" err="1" smtClean="0">
                <a:latin typeface="+mn-ea"/>
              </a:rPr>
              <a:t>ServletConfig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접근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또한 </a:t>
            </a:r>
            <a:r>
              <a:rPr lang="ko-KR" altLang="en-US" sz="1100" dirty="0" smtClean="0">
                <a:latin typeface="+mn-ea"/>
              </a:rPr>
              <a:t>초기화 </a:t>
            </a:r>
            <a:r>
              <a:rPr lang="ko-KR" altLang="en-US" sz="1100" dirty="0" err="1" smtClean="0">
                <a:latin typeface="+mn-ea"/>
              </a:rPr>
              <a:t>파라미터를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이 아닌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직접 기술하는 방법도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jsp_8_1_ex1_initparamex)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800" y="3888612"/>
            <a:ext cx="40386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5933417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44" y="2547369"/>
            <a:ext cx="3506575" cy="3334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05" y="6018780"/>
            <a:ext cx="248752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2586099" y="3336338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147497"/>
            <a:ext cx="3432726" cy="17994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6004052"/>
            <a:ext cx="241899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56" y="3496294"/>
            <a:ext cx="6089988" cy="279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740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2750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299939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6871" y="3368656"/>
            <a:ext cx="45540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WebInitParam</a:t>
            </a:r>
            <a:r>
              <a:rPr lang="ko-KR" altLang="en-US" dirty="0" smtClean="0">
                <a:latin typeface="+mn-ea"/>
              </a:rPr>
              <a:t>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4437373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05" y="4455303"/>
            <a:ext cx="248752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63906" y="2816382"/>
            <a:ext cx="22193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3875534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407472"/>
            <a:ext cx="6296260" cy="456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4440575"/>
            <a:ext cx="241899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60" y="6030842"/>
            <a:ext cx="3550227" cy="558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60" y="3225439"/>
            <a:ext cx="3697432" cy="224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</a:t>
            </a:r>
            <a:r>
              <a:rPr lang="ko-KR" altLang="en-US" sz="1600" b="1" dirty="0">
                <a:latin typeface="+mn-ea"/>
              </a:rPr>
              <a:t>공유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여러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에서 특정 데이터를 공유해야 할 경우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를 이용해서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에 데이터를 기술하고</a:t>
            </a:r>
            <a:r>
              <a:rPr lang="en-US" altLang="ko-KR" sz="1100" dirty="0" smtClean="0">
                <a:latin typeface="+mn-ea"/>
              </a:rPr>
              <a:t>, Servlet</a:t>
            </a:r>
            <a:r>
              <a:rPr lang="ko-KR" altLang="en-US" sz="1100" dirty="0" smtClean="0">
                <a:latin typeface="+mn-ea"/>
              </a:rPr>
              <a:t>에서 공유하면서 사용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589" y="3888612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context parameter </a:t>
            </a:r>
            <a:r>
              <a:rPr lang="ko-KR" altLang="en-US" dirty="0" smtClean="0">
                <a:latin typeface="+mn-ea"/>
              </a:rPr>
              <a:t>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5933417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2586099" y="3336338"/>
            <a:ext cx="219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147497"/>
            <a:ext cx="3839930" cy="2383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6004052"/>
            <a:ext cx="3839930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89" y="2524462"/>
            <a:ext cx="3671168" cy="2583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생명주기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LifeCycle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감시하는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en-US" altLang="ko-KR" sz="1100" dirty="0" smtClean="0">
                <a:latin typeface="+mn-ea"/>
              </a:rPr>
              <a:t>(Listener)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바로 </a:t>
            </a:r>
            <a:r>
              <a:rPr lang="en-US" altLang="ko-KR" sz="1100" dirty="0" err="1" smtClean="0">
                <a:latin typeface="+mn-ea"/>
              </a:rPr>
              <a:t>ServletContextListener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리스너의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해당 </a:t>
            </a:r>
            <a:r>
              <a:rPr lang="ko-KR" altLang="en-US" sz="1100" dirty="0" err="1" smtClean="0">
                <a:latin typeface="+mn-ea"/>
              </a:rPr>
              <a:t>메소드가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웹 어플리케이션의 시작과 종료 시 호출 됩니다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contextInitialized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contextDestroyed</a:t>
            </a:r>
            <a:r>
              <a:rPr lang="en-US" altLang="ko-KR" sz="1100" dirty="0" smtClean="0">
                <a:latin typeface="+mn-ea"/>
              </a:rPr>
              <a:t>())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5535234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</a:t>
            </a:r>
            <a:r>
              <a:rPr lang="ko-KR" altLang="en-US" dirty="0" smtClean="0">
                <a:latin typeface="+mn-ea"/>
              </a:rPr>
              <a:t>기술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336338"/>
            <a:ext cx="1" cy="21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3384648"/>
            <a:ext cx="3253154" cy="1723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90" y="5571021"/>
            <a:ext cx="3578136" cy="4937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04666" y="5535234"/>
            <a:ext cx="3759091" cy="529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98" y="4195453"/>
            <a:ext cx="5191125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2368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클래스에 기술</a:t>
            </a:r>
            <a:r>
              <a:rPr lang="en-US" altLang="ko-KR" sz="1100" dirty="0" smtClean="0">
                <a:latin typeface="+mn-ea"/>
              </a:rPr>
              <a:t>(@</a:t>
            </a:r>
            <a:r>
              <a:rPr lang="en-US" altLang="ko-KR" sz="1100" dirty="0" err="1" smtClean="0">
                <a:latin typeface="+mn-ea"/>
              </a:rPr>
              <a:t>WebListener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(jsp_8_2_ex1_contextparamex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77161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705597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4251557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WebListener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222040"/>
            <a:ext cx="1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4195452"/>
            <a:ext cx="1503485" cy="341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276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620</cp:revision>
  <dcterms:created xsi:type="dcterms:W3CDTF">2014-12-01T08:37:15Z</dcterms:created>
  <dcterms:modified xsi:type="dcterms:W3CDTF">2015-01-02T05:33:37Z</dcterms:modified>
</cp:coreProperties>
</file>