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쿠키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쿠키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쿠키란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쿠키 문법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쿠키란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웹브라우저에서</a:t>
            </a:r>
            <a:r>
              <a:rPr lang="ko-KR" altLang="en-US" sz="1100" dirty="0" smtClean="0">
                <a:latin typeface="+mn-ea"/>
              </a:rPr>
              <a:t> 서버로 어떤 데이터를 </a:t>
            </a:r>
            <a:r>
              <a:rPr lang="ko-KR" altLang="en-US" sz="1100" dirty="0" smtClean="0">
                <a:latin typeface="+mn-ea"/>
              </a:rPr>
              <a:t>요청 </a:t>
            </a:r>
            <a:r>
              <a:rPr lang="ko-KR" altLang="en-US" sz="1100" dirty="0" smtClean="0">
                <a:latin typeface="+mn-ea"/>
              </a:rPr>
              <a:t>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서버측에서는</a:t>
            </a:r>
            <a:r>
              <a:rPr lang="ko-KR" altLang="en-US" sz="1100" dirty="0" smtClean="0">
                <a:latin typeface="+mn-ea"/>
              </a:rPr>
              <a:t> 알맞은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수행한 후 데이터를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응답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그리고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서버는 </a:t>
            </a:r>
            <a:r>
              <a:rPr lang="ko-KR" altLang="en-US" sz="1100" dirty="0" err="1" smtClean="0">
                <a:latin typeface="+mn-ea"/>
              </a:rPr>
              <a:t>웹브라우저와의</a:t>
            </a:r>
            <a:r>
              <a:rPr lang="ko-KR" altLang="en-US" sz="1100" dirty="0" smtClean="0">
                <a:latin typeface="+mn-ea"/>
              </a:rPr>
              <a:t> 관계를 종료합니다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이렇게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응답 후 관계를 끊는 것은 </a:t>
            </a:r>
            <a:r>
              <a:rPr lang="en-US" altLang="ko-KR" sz="1100" dirty="0" smtClean="0">
                <a:latin typeface="+mn-ea"/>
              </a:rPr>
              <a:t>http</a:t>
            </a:r>
            <a:r>
              <a:rPr lang="ko-KR" altLang="en-US" sz="1100" dirty="0" smtClean="0">
                <a:latin typeface="+mn-ea"/>
              </a:rPr>
              <a:t>프로토콜의 특징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연결이 끊겼을 때 어떤 정보를 지속적으로 유지하기 위한 수단으로 쿠키라는 방식을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쿠키는 서버에서 생성하여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서버가 아닌 </a:t>
            </a:r>
            <a:r>
              <a:rPr lang="ko-KR" altLang="en-US" sz="1100" dirty="0" err="1" smtClean="0">
                <a:latin typeface="+mn-ea"/>
              </a:rPr>
              <a:t>클라이언트측에</a:t>
            </a:r>
            <a:r>
              <a:rPr lang="ko-KR" altLang="en-US" sz="1100" dirty="0" smtClean="0">
                <a:latin typeface="+mn-ea"/>
              </a:rPr>
              <a:t> 특정 정보를 저장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서버에 요청 할 때 마다 쿠키의 속성값을 참조 또는 변경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쿠키는 </a:t>
            </a:r>
            <a:r>
              <a:rPr lang="en-US" altLang="ko-KR" sz="1100" dirty="0" smtClean="0">
                <a:latin typeface="+mn-ea"/>
              </a:rPr>
              <a:t>4kb</a:t>
            </a:r>
            <a:r>
              <a:rPr lang="ko-KR" altLang="en-US" sz="1100" dirty="0" smtClean="0">
                <a:latin typeface="+mn-ea"/>
              </a:rPr>
              <a:t>로 용량이 제한적이며</a:t>
            </a:r>
            <a:r>
              <a:rPr lang="en-US" altLang="ko-KR" sz="1100" dirty="0" smtClean="0">
                <a:latin typeface="+mn-ea"/>
              </a:rPr>
              <a:t>, 300</a:t>
            </a:r>
            <a:r>
              <a:rPr lang="ko-KR" altLang="en-US" sz="1100" dirty="0" smtClean="0">
                <a:latin typeface="+mn-ea"/>
              </a:rPr>
              <a:t>개까지 데이터 정보를 </a:t>
            </a:r>
            <a:r>
              <a:rPr lang="ko-KR" altLang="en-US" sz="1100" dirty="0" smtClean="0">
                <a:latin typeface="+mn-ea"/>
              </a:rPr>
              <a:t>가질 수 </a:t>
            </a:r>
            <a:r>
              <a:rPr lang="ko-KR" altLang="en-US" sz="1100" dirty="0" smtClean="0">
                <a:latin typeface="+mn-ea"/>
              </a:rPr>
              <a:t>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008" y="320322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쿠키 문법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355084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3559922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쿠키는 서버에서 생성되고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클라이언트측에</a:t>
            </a:r>
            <a:r>
              <a:rPr lang="ko-KR" altLang="en-US" sz="1100" dirty="0" smtClean="0">
                <a:latin typeface="+mn-ea"/>
              </a:rPr>
              <a:t> 전송되어 저장된다고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쿠키 생성 방법 및 관련 </a:t>
            </a:r>
            <a:r>
              <a:rPr lang="ko-KR" altLang="en-US" sz="1100" dirty="0" err="1" smtClean="0">
                <a:latin typeface="+mn-ea"/>
              </a:rPr>
              <a:t>메소드들을</a:t>
            </a:r>
            <a:r>
              <a:rPr lang="ko-KR" altLang="en-US" sz="1100" dirty="0" smtClean="0">
                <a:latin typeface="+mn-ea"/>
              </a:rPr>
              <a:t> 살펴 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7253" y="5155681"/>
            <a:ext cx="1975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쿠키 클래스를 이용 합니다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3746" y="4467773"/>
            <a:ext cx="1542473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쿠키 생성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85855" y="4467773"/>
            <a:ext cx="1542473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속성 설정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97964" y="4467773"/>
            <a:ext cx="3214254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  <a:r>
              <a:rPr lang="ko-KR" altLang="en-US" dirty="0" smtClean="0"/>
              <a:t>객체에 쿠키 탑재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4" idx="3"/>
            <a:endCxn id="16" idx="1"/>
          </p:cNvCxnSpPr>
          <p:nvPr/>
        </p:nvCxnSpPr>
        <p:spPr>
          <a:xfrm>
            <a:off x="3916219" y="4754101"/>
            <a:ext cx="66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128328" y="4765333"/>
            <a:ext cx="66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9362" y="5155681"/>
            <a:ext cx="1975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setter</a:t>
            </a:r>
            <a:r>
              <a:rPr lang="ko-KR" altLang="en-US" sz="1100" dirty="0" smtClean="0">
                <a:latin typeface="+mn-ea"/>
              </a:rPr>
              <a:t>를 이용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38108" y="5155681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response.addCookie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를 이용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쿠키 문법</a:t>
            </a:r>
          </a:p>
          <a:p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34257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쿠키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0798" y="15724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798" y="1577583"/>
            <a:ext cx="10089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setMaxAge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유효기간을 설정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s</a:t>
            </a:r>
            <a:r>
              <a:rPr lang="en-US" altLang="ko-KR" sz="1100" dirty="0" err="1" smtClean="0">
                <a:latin typeface="+mn-ea"/>
              </a:rPr>
              <a:t>etpath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쿠키사용의 유효 </a:t>
            </a:r>
            <a:r>
              <a:rPr lang="ko-KR" altLang="en-US" sz="1100" dirty="0" err="1">
                <a:latin typeface="+mn-ea"/>
              </a:rPr>
              <a:t>디</a:t>
            </a:r>
            <a:r>
              <a:rPr lang="ko-KR" altLang="en-US" sz="1100" dirty="0" err="1" smtClean="0">
                <a:latin typeface="+mn-ea"/>
              </a:rPr>
              <a:t>렉토리를</a:t>
            </a:r>
            <a:r>
              <a:rPr lang="ko-KR" altLang="en-US" sz="1100" dirty="0" smtClean="0">
                <a:latin typeface="+mn-ea"/>
              </a:rPr>
              <a:t> 설정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setValue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쿠키의 값을 설정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setVersion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버전을 설정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getMaxAge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유효기간 정보를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getName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이름을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getPath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쿠키사용의 유효 </a:t>
            </a:r>
            <a:r>
              <a:rPr lang="ko-KR" altLang="en-US" sz="1100" dirty="0" err="1" smtClean="0">
                <a:latin typeface="+mn-ea"/>
              </a:rPr>
              <a:t>디렉토리</a:t>
            </a:r>
            <a:r>
              <a:rPr lang="ko-KR" altLang="en-US" sz="1100" dirty="0" smtClean="0">
                <a:latin typeface="+mn-ea"/>
              </a:rPr>
              <a:t> 정보를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getValue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쿠키의 값을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getVersion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쿠키 버전을 얻습니다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218" y="361445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쿠키 예제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jsp_13_2_ex1_cookieex)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677008" y="384428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008" y="3849461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예제를 통해서 쿠키 생성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속성설정</a:t>
            </a:r>
            <a:r>
              <a:rPr lang="en-US" altLang="ko-KR" sz="1100" dirty="0" smtClean="0">
                <a:latin typeface="+mn-ea"/>
              </a:rPr>
              <a:t>, response</a:t>
            </a:r>
            <a:r>
              <a:rPr lang="ko-KR" altLang="en-US" sz="1100" dirty="0" smtClean="0">
                <a:latin typeface="+mn-ea"/>
              </a:rPr>
              <a:t>객체에 탑재를 살펴 봅니다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그리고 쿠키 삭제도 학습합니다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2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258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837</cp:revision>
  <dcterms:created xsi:type="dcterms:W3CDTF">2014-12-01T08:37:15Z</dcterms:created>
  <dcterms:modified xsi:type="dcterms:W3CDTF">2015-01-15T09:10:29Z</dcterms:modified>
</cp:coreProperties>
</file>