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81" r:id="rId3"/>
    <p:sldId id="28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14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세션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14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세션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세션이란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문법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세션이란</a:t>
            </a:r>
            <a:r>
              <a:rPr lang="en-US" altLang="ko-KR" sz="1600" b="1" dirty="0">
                <a:latin typeface="+mn-ea"/>
              </a:rPr>
              <a:t>?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앞에서 </a:t>
            </a:r>
            <a:r>
              <a:rPr lang="ko-KR" altLang="en-US" sz="1100" dirty="0" err="1" smtClean="0">
                <a:latin typeface="+mn-ea"/>
              </a:rPr>
              <a:t>웹브라우저와의</a:t>
            </a:r>
            <a:r>
              <a:rPr lang="ko-KR" altLang="en-US" sz="1100" dirty="0" smtClean="0">
                <a:latin typeface="+mn-ea"/>
              </a:rPr>
              <a:t> 관계를 유지하는 수단으로 쿠키를 살펴봤습니다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세션도 쿠키와 마찬가지로 서버와의 관계를 유지하기 위한 수단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단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쿠키와 달리 클라이언트의 특정 위치에 저장되는 것이 아니라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서버상에 객체로 존재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따라서 세션은 서버에서만 접근이 가능하여 보안이 좋고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저장할 수 있는 데이터에 한계가 없습니다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008" y="3203221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세션 문법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77008" y="3550848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08" y="3559922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세션은 클라이언트의 요청이 발생하면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자동생성 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</a:t>
            </a:r>
            <a:r>
              <a:rPr lang="en-US" altLang="ko-KR" sz="1100" dirty="0" smtClean="0">
                <a:latin typeface="+mn-ea"/>
              </a:rPr>
              <a:t>session</a:t>
            </a:r>
            <a:r>
              <a:rPr lang="ko-KR" altLang="en-US" sz="1100" dirty="0" smtClean="0">
                <a:latin typeface="+mn-ea"/>
              </a:rPr>
              <a:t>이라는 내부 객체를 지원하여 세션의 속성을 설정 할 수 있습니다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1602" y="5155681"/>
            <a:ext cx="25446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+mn-ea"/>
              </a:rPr>
              <a:t>웹브라우저</a:t>
            </a:r>
            <a:endParaRPr lang="en-US" altLang="ko-KR" sz="11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71601" y="4467773"/>
            <a:ext cx="2544618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 요청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85855" y="4467773"/>
            <a:ext cx="2343863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자동 생성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99354" y="4467773"/>
            <a:ext cx="3214254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Session </a:t>
            </a:r>
            <a:r>
              <a:rPr lang="ko-KR" altLang="en-US" dirty="0" smtClean="0"/>
              <a:t>속성 설정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4" idx="3"/>
            <a:endCxn id="16" idx="1"/>
          </p:cNvCxnSpPr>
          <p:nvPr/>
        </p:nvCxnSpPr>
        <p:spPr>
          <a:xfrm>
            <a:off x="3916219" y="4754101"/>
            <a:ext cx="66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929718" y="4754101"/>
            <a:ext cx="66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99354" y="5155681"/>
            <a:ext cx="3214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session </a:t>
            </a:r>
            <a:r>
              <a:rPr lang="ko-KR" altLang="en-US" sz="1100" dirty="0" smtClean="0">
                <a:latin typeface="+mn-ea"/>
              </a:rPr>
              <a:t>내부 객체의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이용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954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14-2.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세션 </a:t>
            </a:r>
            <a:r>
              <a:rPr lang="ko-KR" altLang="en-US" sz="1600" b="1" dirty="0">
                <a:latin typeface="+mn-ea"/>
              </a:rPr>
              <a:t>문법</a:t>
            </a:r>
          </a:p>
          <a:p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34257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세션 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730798" y="1572411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0798" y="1577583"/>
            <a:ext cx="10089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setAttribute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세션에 데이터를 저장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getAttribute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세션에서 데이터를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getAttributeNames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세션에 저장되어 있는 모든 데이터의 이름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ko-KR" altLang="en-US" sz="1100" dirty="0" err="1" smtClean="0">
                <a:latin typeface="+mn-ea"/>
              </a:rPr>
              <a:t>유니크한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키값</a:t>
            </a:r>
            <a:r>
              <a:rPr lang="en-US" altLang="ko-KR" sz="1100" dirty="0" smtClean="0">
                <a:latin typeface="+mn-ea"/>
              </a:rPr>
              <a:t>)</a:t>
            </a:r>
            <a:r>
              <a:rPr lang="ko-KR" altLang="en-US" sz="1100" dirty="0" smtClean="0">
                <a:latin typeface="+mn-ea"/>
              </a:rPr>
              <a:t>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getId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자동 생성된 세션의 </a:t>
            </a:r>
            <a:r>
              <a:rPr lang="ko-KR" altLang="en-US" sz="1100" dirty="0" err="1" smtClean="0">
                <a:latin typeface="+mn-ea"/>
              </a:rPr>
              <a:t>유니크한</a:t>
            </a:r>
            <a:r>
              <a:rPr lang="ko-KR" altLang="en-US" sz="1100" dirty="0" smtClean="0">
                <a:latin typeface="+mn-ea"/>
              </a:rPr>
              <a:t> 아이디를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isNew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세션이 최초 생성되었는지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이전에 생성된 세션인지를 구분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getMaxInactiveInterval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세션의 유효시간을 얻습니다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가장 최근 </a:t>
            </a:r>
            <a:r>
              <a:rPr lang="ko-KR" altLang="en-US" sz="1100" b="1" dirty="0" smtClean="0">
                <a:latin typeface="+mn-ea"/>
              </a:rPr>
              <a:t>요청시점을 기준으로 카운트 </a:t>
            </a:r>
            <a:r>
              <a:rPr lang="ko-KR" altLang="en-US" sz="1100" dirty="0" smtClean="0">
                <a:latin typeface="+mn-ea"/>
              </a:rPr>
              <a:t>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(C:\</a:t>
            </a:r>
            <a:r>
              <a:rPr lang="en-US" altLang="ko-KR" sz="1100" dirty="0" smtClean="0">
                <a:latin typeface="+mn-ea"/>
              </a:rPr>
              <a:t>javalec\apache-tomcat-7.0.57\apache-tomcat-7.0.57\conf\web.xml </a:t>
            </a:r>
            <a:r>
              <a:rPr lang="ko-KR" altLang="en-US" sz="1100" dirty="0" smtClean="0">
                <a:latin typeface="+mn-ea"/>
              </a:rPr>
              <a:t>참조</a:t>
            </a:r>
            <a:r>
              <a:rPr lang="en-US" altLang="ko-KR" sz="1100" dirty="0" smtClean="0">
                <a:latin typeface="+mn-ea"/>
              </a:rPr>
              <a:t>)</a:t>
            </a:r>
          </a:p>
          <a:p>
            <a:r>
              <a:rPr lang="en-US" altLang="ko-KR" sz="1100" dirty="0" err="1" smtClean="0">
                <a:latin typeface="+mn-ea"/>
              </a:rPr>
              <a:t>removeAttribute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세션에서 특정 데이터 제거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Invalidate() : </a:t>
            </a:r>
            <a:r>
              <a:rPr lang="ko-KR" altLang="en-US" sz="1100" dirty="0" smtClean="0">
                <a:latin typeface="+mn-ea"/>
              </a:rPr>
              <a:t>세션의</a:t>
            </a:r>
            <a:r>
              <a:rPr lang="en-US" altLang="ko-KR" sz="1100" dirty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모든 데이터를 삭제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218" y="3614451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세션 예제</a:t>
            </a:r>
            <a:r>
              <a:rPr lang="en-US" altLang="ko-KR" sz="1100" dirty="0">
                <a:latin typeface="+mn-ea"/>
              </a:rPr>
              <a:t>(jsp_14_2_ex1_sessionex)</a:t>
            </a:r>
            <a:endParaRPr lang="en-US" altLang="ko-KR" sz="1100" dirty="0" smtClean="0">
              <a:latin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77008" y="384428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7008" y="3849461"/>
            <a:ext cx="10089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</a:t>
            </a:r>
            <a:r>
              <a:rPr lang="en-US" altLang="ko-KR" sz="1100" dirty="0" smtClean="0">
                <a:latin typeface="+mn-ea"/>
              </a:rPr>
              <a:t>ession </a:t>
            </a:r>
            <a:r>
              <a:rPr lang="ko-KR" altLang="en-US" sz="1100" dirty="0" err="1" smtClean="0">
                <a:latin typeface="+mn-ea"/>
              </a:rPr>
              <a:t>메소드를</a:t>
            </a:r>
            <a:r>
              <a:rPr lang="ko-KR" altLang="en-US" sz="1100" dirty="0" smtClean="0">
                <a:latin typeface="+mn-ea"/>
              </a:rPr>
              <a:t> 이용해서 데이터를 저장 및 삭제해 봅니다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2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220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865</cp:revision>
  <dcterms:created xsi:type="dcterms:W3CDTF">2014-12-01T08:37:15Z</dcterms:created>
  <dcterms:modified xsi:type="dcterms:W3CDTF">2015-01-15T11:23:08Z</dcterms:modified>
</cp:coreProperties>
</file>