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81" r:id="rId3"/>
    <p:sldId id="282" r:id="rId4"/>
    <p:sldId id="28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950926" y="176272"/>
            <a:ext cx="362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15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예외 페이지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15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예외 페이지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예외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페이지의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필요성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page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지시자를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이용한 예외 처리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eb.xml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파일을 이용한 예외 처리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15-1.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예외 페이지의 필요성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언어에서 아마도 예외처리에 대해서 사전 학습을 했을 것 입니다</a:t>
            </a:r>
            <a:r>
              <a:rPr lang="en-US" altLang="ko-KR" sz="1100" dirty="0" smtClean="0">
                <a:latin typeface="+mn-ea"/>
              </a:rPr>
              <a:t>. JSP, Servlet</a:t>
            </a:r>
            <a:r>
              <a:rPr lang="ko-KR" altLang="en-US" sz="1100" dirty="0" smtClean="0">
                <a:latin typeface="+mn-ea"/>
              </a:rPr>
              <a:t>에서도 예외가 발생 할 수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예외적인 상황이 발생했을 경우 </a:t>
            </a:r>
            <a:r>
              <a:rPr lang="ko-KR" altLang="en-US" sz="1100" dirty="0" err="1" smtClean="0">
                <a:latin typeface="+mn-ea"/>
              </a:rPr>
              <a:t>웹컨테이너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err="1" smtClean="0">
                <a:latin typeface="+mn-ea"/>
              </a:rPr>
              <a:t>톰캣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에서 제공되는 기본적인 예외 페이지가 보여 진다면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사용자로 하여금 뭔가 불쾌한 느낌이 들면서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다시는 해당 사이트에 접속하려 들지 않을 것 입니다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따라서 약간은 다소 딱딱한 에러 페이지를 보다 친근한 느낌이 느껴지는 페이지로 유도 할 수 있습니다</a:t>
            </a:r>
            <a:r>
              <a:rPr lang="en-US" altLang="ko-KR" sz="1100" dirty="0">
                <a:latin typeface="+mn-ea"/>
              </a:rPr>
              <a:t>.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41" y="2063050"/>
            <a:ext cx="4838953" cy="370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4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6433572" y="1505526"/>
            <a:ext cx="4920228" cy="2807855"/>
          </a:xfrm>
          <a:prstGeom prst="roundRect">
            <a:avLst>
              <a:gd name="adj" fmla="val 6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8463" y="1505527"/>
            <a:ext cx="4920228" cy="2807855"/>
          </a:xfrm>
          <a:prstGeom prst="roundRect">
            <a:avLst>
              <a:gd name="adj" fmla="val 6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15-2.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page</a:t>
            </a:r>
            <a:r>
              <a:rPr lang="ko-KR" altLang="en-US" sz="1600" b="1" dirty="0" err="1" smtClean="0">
                <a:latin typeface="+mn-ea"/>
              </a:rPr>
              <a:t>지시자를</a:t>
            </a:r>
            <a:r>
              <a:rPr lang="ko-KR" altLang="en-US" sz="1600" b="1" dirty="0" smtClean="0">
                <a:latin typeface="+mn-ea"/>
              </a:rPr>
              <a:t> 이용한 예외 처리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53" y="1914813"/>
            <a:ext cx="3952875" cy="571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708" y="2774228"/>
            <a:ext cx="1666875" cy="8477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096" y="1838613"/>
            <a:ext cx="3248025" cy="6477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6096" y="2817043"/>
            <a:ext cx="3095625" cy="400050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stCxn id="10" idx="3"/>
            <a:endCxn id="12" idx="1"/>
          </p:cNvCxnSpPr>
          <p:nvPr/>
        </p:nvCxnSpPr>
        <p:spPr>
          <a:xfrm flipV="1">
            <a:off x="5458691" y="2909454"/>
            <a:ext cx="9748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67899" y="4470492"/>
            <a:ext cx="898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예외 발생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42575" y="4469110"/>
            <a:ext cx="12550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latin typeface="+mn-ea"/>
              </a:rPr>
              <a:t>예외 페이지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768432" y="4599915"/>
            <a:ext cx="434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7008" y="1120620"/>
            <a:ext cx="1920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(jsp_15_2_ex1_exceptionex)</a:t>
            </a:r>
          </a:p>
        </p:txBody>
      </p:sp>
    </p:spTree>
    <p:extLst>
      <p:ext uri="{BB962C8B-B14F-4D97-AF65-F5344CB8AC3E}">
        <p14:creationId xmlns:p14="http://schemas.microsoft.com/office/powerpoint/2010/main" val="177053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15-3.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web.xml</a:t>
            </a:r>
            <a:r>
              <a:rPr lang="ko-KR" altLang="en-US" sz="1600" b="1" dirty="0" smtClean="0">
                <a:latin typeface="+mn-ea"/>
              </a:rPr>
              <a:t>파일을 이용한 예외 처리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7008" y="1120620"/>
            <a:ext cx="1920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(jsp_15_3_ex1_exceptionex)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70" y="2037195"/>
            <a:ext cx="3705225" cy="22479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794325" y="2526484"/>
            <a:ext cx="3437792" cy="26161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404</a:t>
            </a:r>
            <a:r>
              <a:rPr lang="ko-KR" altLang="en-US" sz="1100" dirty="0" smtClean="0">
                <a:latin typeface="+mn-ea"/>
              </a:rPr>
              <a:t>에러 발생시 </a:t>
            </a:r>
            <a:r>
              <a:rPr lang="en-US" altLang="ko-KR" sz="1100" dirty="0" smtClean="0">
                <a:latin typeface="+mn-ea"/>
              </a:rPr>
              <a:t>error404.j</a:t>
            </a:r>
            <a:r>
              <a:rPr lang="en-US" altLang="ko-KR" sz="1100" dirty="0" smtClean="0">
                <a:latin typeface="+mn-ea"/>
              </a:rPr>
              <a:t>sp</a:t>
            </a:r>
            <a:r>
              <a:rPr lang="en-US" altLang="ko-KR" sz="1100" dirty="0" smtClean="0">
                <a:latin typeface="+mn-ea"/>
              </a:rPr>
              <a:t>  </a:t>
            </a:r>
            <a:r>
              <a:rPr lang="ko-KR" altLang="en-US" sz="1100" dirty="0" smtClean="0">
                <a:latin typeface="+mn-ea"/>
              </a:rPr>
              <a:t>페이지로 이동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94325" y="3717456"/>
            <a:ext cx="3437792" cy="26161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500</a:t>
            </a:r>
            <a:r>
              <a:rPr lang="ko-KR" altLang="en-US" sz="1100" dirty="0" smtClean="0">
                <a:latin typeface="+mn-ea"/>
              </a:rPr>
              <a:t>에러 </a:t>
            </a:r>
            <a:r>
              <a:rPr lang="ko-KR" altLang="en-US" sz="1100" dirty="0" smtClean="0">
                <a:latin typeface="+mn-ea"/>
              </a:rPr>
              <a:t>발생시 </a:t>
            </a:r>
            <a:r>
              <a:rPr lang="en-US" altLang="ko-KR" sz="1100" dirty="0" smtClean="0">
                <a:latin typeface="+mn-ea"/>
              </a:rPr>
              <a:t>error500.jsp  </a:t>
            </a:r>
            <a:r>
              <a:rPr lang="ko-KR" altLang="en-US" sz="1100" dirty="0" smtClean="0">
                <a:latin typeface="+mn-ea"/>
              </a:rPr>
              <a:t>페이지로 이동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4434349" y="2657289"/>
            <a:ext cx="359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4434349" y="3848261"/>
            <a:ext cx="359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57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3153</TotalTime>
  <Words>137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892</cp:revision>
  <dcterms:created xsi:type="dcterms:W3CDTF">2014-12-01T08:37:15Z</dcterms:created>
  <dcterms:modified xsi:type="dcterms:W3CDTF">2015-01-16T00:37:04Z</dcterms:modified>
</cp:coreProperties>
</file>