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자바 빈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자바 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빈 이란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빈 만들기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빈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 액션 태그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useBean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getProperty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setProperty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빈 이란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반복적인 </a:t>
            </a:r>
            <a:r>
              <a:rPr lang="ko-KR" altLang="en-US" sz="1100" dirty="0" smtClean="0">
                <a:latin typeface="+mn-ea"/>
              </a:rPr>
              <a:t>작업을 효율적으로 하기 위해 빈을 사용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빈이란</a:t>
            </a:r>
            <a:r>
              <a:rPr lang="en-US" altLang="ko-KR" sz="1100" dirty="0" smtClean="0">
                <a:latin typeface="+mn-ea"/>
              </a:rPr>
              <a:t>? JAVA</a:t>
            </a:r>
            <a:r>
              <a:rPr lang="ko-KR" altLang="en-US" sz="1100" dirty="0" smtClean="0">
                <a:latin typeface="+mn-ea"/>
              </a:rPr>
              <a:t>언어의 데이터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속성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와 기능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으로 이루어진 클래스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페이지를 </a:t>
            </a:r>
            <a:r>
              <a:rPr lang="ko-KR" altLang="en-US" sz="1100" dirty="0" smtClean="0">
                <a:latin typeface="+mn-ea"/>
              </a:rPr>
              <a:t>만들고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액션태그를 이용하여 빈을 사용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빈의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내부 데이터를 처리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008" y="2257311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16-2.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빈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77008" y="2604938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7008" y="2614012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언어를 학습 하면서 데이터 객체를 많이 만들어본 경험이 있을 것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데이터 객체에는 </a:t>
            </a:r>
            <a:r>
              <a:rPr lang="ko-KR" altLang="en-US" sz="1100" dirty="0" smtClean="0">
                <a:latin typeface="+mn-ea"/>
              </a:rPr>
              <a:t>데이터가 </a:t>
            </a:r>
            <a:r>
              <a:rPr lang="ko-KR" altLang="en-US" sz="1100" dirty="0" smtClean="0">
                <a:latin typeface="+mn-ea"/>
              </a:rPr>
              <a:t>있어 그에 해당하는  </a:t>
            </a:r>
            <a:r>
              <a:rPr lang="en-US" altLang="ko-KR" sz="1100" dirty="0" smtClean="0">
                <a:latin typeface="+mn-ea"/>
              </a:rPr>
              <a:t>getter</a:t>
            </a:r>
            <a:r>
              <a:rPr lang="ko-KR" altLang="en-US" sz="1100" dirty="0" smtClean="0">
                <a:latin typeface="+mn-ea"/>
              </a:rPr>
              <a:t>와 </a:t>
            </a:r>
            <a:r>
              <a:rPr lang="en-US" altLang="ko-KR" sz="1100" dirty="0" smtClean="0">
                <a:latin typeface="+mn-ea"/>
              </a:rPr>
              <a:t>setter</a:t>
            </a:r>
            <a:r>
              <a:rPr lang="ko-KR" altLang="en-US" sz="1100" dirty="0" smtClean="0">
                <a:latin typeface="+mn-ea"/>
              </a:rPr>
              <a:t>가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빈을 만든다는 것은 데이터 객체를 만들기 위한 클래스를 만드는 것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jsp_16_2_ex1_beanex)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3502" y="3447731"/>
            <a:ext cx="48721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package </a:t>
            </a:r>
            <a:r>
              <a:rPr lang="en-US" altLang="ko-KR" sz="1100" b="1" dirty="0" err="1"/>
              <a:t>com.javalex.ex</a:t>
            </a:r>
            <a:r>
              <a:rPr lang="en-US" altLang="ko-KR" sz="1100" b="1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class Student </a:t>
            </a:r>
            <a:r>
              <a:rPr lang="en-US" altLang="ko-KR" sz="1100" b="1" dirty="0" smtClean="0"/>
              <a:t>{</a:t>
            </a:r>
          </a:p>
          <a:p>
            <a:endParaRPr lang="ko-KR" altLang="en-US" sz="1100" dirty="0" smtClean="0"/>
          </a:p>
          <a:p>
            <a:pPr lvl="1"/>
            <a:r>
              <a:rPr lang="en-US" altLang="ko-KR" sz="1100" b="1" dirty="0" smtClean="0"/>
              <a:t>private String name;</a:t>
            </a:r>
          </a:p>
          <a:p>
            <a:pPr lvl="1"/>
            <a:r>
              <a:rPr lang="en-US" altLang="ko-KR" sz="1100" b="1" dirty="0" smtClean="0"/>
              <a:t>private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age;</a:t>
            </a:r>
          </a:p>
          <a:p>
            <a:pPr lvl="1"/>
            <a:r>
              <a:rPr lang="en-US" altLang="ko-KR" sz="1100" b="1" dirty="0" smtClean="0"/>
              <a:t>private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grade;</a:t>
            </a:r>
          </a:p>
          <a:p>
            <a:pPr lvl="1"/>
            <a:r>
              <a:rPr lang="en-US" altLang="ko-KR" sz="1100" b="1" dirty="0" smtClean="0"/>
              <a:t>private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studentNum</a:t>
            </a:r>
            <a:r>
              <a:rPr lang="en-US" altLang="ko-KR" sz="1100" b="1" dirty="0" smtClean="0"/>
              <a:t>;</a:t>
            </a:r>
          </a:p>
          <a:p>
            <a:endParaRPr lang="ko-KR" altLang="en-US" sz="1100" dirty="0" smtClean="0"/>
          </a:p>
          <a:p>
            <a:r>
              <a:rPr lang="en-US" altLang="ko-KR" sz="1100" b="1" dirty="0" smtClean="0"/>
              <a:t>public</a:t>
            </a:r>
            <a:r>
              <a:rPr lang="ko-KR" altLang="en-US" sz="1100" b="1" dirty="0"/>
              <a:t> </a:t>
            </a:r>
            <a:r>
              <a:rPr lang="en-US" altLang="ko-KR" sz="1100" b="1" dirty="0" smtClean="0"/>
              <a:t>Student() {</a:t>
            </a:r>
          </a:p>
          <a:p>
            <a:endParaRPr lang="en-US" altLang="ko-KR" sz="1100" b="1" dirty="0"/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1318" y="3447731"/>
            <a:ext cx="266243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public String </a:t>
            </a:r>
            <a:r>
              <a:rPr lang="en-US" altLang="ko-KR" sz="1100" b="1" dirty="0" err="1"/>
              <a:t>getName</a:t>
            </a:r>
            <a:r>
              <a:rPr lang="en-US" altLang="ko-KR" sz="1100" b="1" dirty="0"/>
              <a:t>() {</a:t>
            </a:r>
          </a:p>
          <a:p>
            <a:r>
              <a:rPr lang="en-US" altLang="ko-KR" sz="1100" b="1" dirty="0"/>
              <a:t>return name;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setName</a:t>
            </a:r>
            <a:r>
              <a:rPr lang="en-US" altLang="ko-KR" sz="1100" b="1" dirty="0"/>
              <a:t>(String name) {</a:t>
            </a:r>
          </a:p>
          <a:p>
            <a:r>
              <a:rPr lang="en-US" altLang="ko-KR" sz="1100" b="1" dirty="0"/>
              <a:t>this.name = name;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getAge</a:t>
            </a:r>
            <a:r>
              <a:rPr lang="en-US" altLang="ko-KR" sz="1100" b="1" dirty="0"/>
              <a:t>() {</a:t>
            </a:r>
          </a:p>
          <a:p>
            <a:r>
              <a:rPr lang="en-US" altLang="ko-KR" sz="1100" b="1" dirty="0"/>
              <a:t>return age;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setAge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age) {</a:t>
            </a:r>
          </a:p>
          <a:p>
            <a:r>
              <a:rPr lang="en-US" altLang="ko-KR" sz="1100" b="1" dirty="0" err="1"/>
              <a:t>this.age</a:t>
            </a:r>
            <a:r>
              <a:rPr lang="en-US" altLang="ko-KR" sz="1100" b="1" dirty="0"/>
              <a:t> = age;</a:t>
            </a:r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4" name="직사각형 3"/>
          <p:cNvSpPr/>
          <p:nvPr/>
        </p:nvSpPr>
        <p:spPr>
          <a:xfrm>
            <a:off x="5414682" y="3456698"/>
            <a:ext cx="914400" cy="2546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03311" y="4138863"/>
            <a:ext cx="723556" cy="2546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95217" y="4814873"/>
            <a:ext cx="723556" cy="2546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01198" y="5476257"/>
            <a:ext cx="617575" cy="2546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16-3.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빈 관련 액션 태그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useBean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en-US" altLang="ko-KR" sz="1600" b="1" dirty="0" err="1">
                <a:latin typeface="+mn-ea"/>
              </a:rPr>
              <a:t>setProperty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en-US" altLang="ko-KR" sz="1600" b="1" dirty="0" err="1">
                <a:latin typeface="+mn-ea"/>
              </a:rPr>
              <a:t>getProperty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80922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useBean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30798" y="2076007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액션태그 중에서 </a:t>
            </a:r>
            <a:r>
              <a:rPr lang="en-US" altLang="ko-KR" sz="1100" dirty="0">
                <a:latin typeface="+mn-ea"/>
              </a:rPr>
              <a:t>B</a:t>
            </a:r>
            <a:r>
              <a:rPr lang="en-US" altLang="ko-KR" sz="1100" dirty="0" smtClean="0">
                <a:latin typeface="+mn-ea"/>
              </a:rPr>
              <a:t>ean</a:t>
            </a:r>
            <a:r>
              <a:rPr lang="ko-KR" altLang="en-US" sz="1100" dirty="0" smtClean="0">
                <a:latin typeface="+mn-ea"/>
              </a:rPr>
              <a:t>관련한 태그가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주로 데이터를 업데이트하고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얻어오는 역할을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0798" y="2090148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특정 </a:t>
            </a:r>
            <a:r>
              <a:rPr lang="en-US" altLang="ko-KR" sz="1100" dirty="0">
                <a:latin typeface="+mn-ea"/>
              </a:rPr>
              <a:t>Bean</a:t>
            </a:r>
            <a:r>
              <a:rPr lang="ko-KR" altLang="en-US" sz="1100" dirty="0">
                <a:latin typeface="+mn-ea"/>
              </a:rPr>
              <a:t>을 </a:t>
            </a:r>
            <a:r>
              <a:rPr lang="ko-KR" altLang="en-US" sz="1100" dirty="0" smtClean="0">
                <a:latin typeface="+mn-ea"/>
              </a:rPr>
              <a:t>사용한다고 명시 할 때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1646" y="2501544"/>
            <a:ext cx="9968756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&lt;jsp:useBean id=</a:t>
            </a:r>
            <a:r>
              <a:rPr lang="en-US" altLang="ko-KR" sz="2000" i="1"/>
              <a:t>"student" class="com.javalec.ex.Student" scope="page" /&gt;</a:t>
            </a:r>
            <a:endParaRPr lang="ko-KR" altLang="en-US" sz="2000"/>
          </a:p>
        </p:txBody>
      </p:sp>
      <p:cxnSp>
        <p:nvCxnSpPr>
          <p:cNvPr id="13" name="직선 연결선 12"/>
          <p:cNvCxnSpPr/>
          <p:nvPr/>
        </p:nvCxnSpPr>
        <p:spPr>
          <a:xfrm>
            <a:off x="4644584" y="3072002"/>
            <a:ext cx="352602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076340" y="3072002"/>
            <a:ext cx="14366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249264" y="3071423"/>
            <a:ext cx="162232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789485" y="3071423"/>
            <a:ext cx="0" cy="92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535615" y="3071423"/>
            <a:ext cx="0" cy="92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9141069" y="3071423"/>
            <a:ext cx="0" cy="92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26208" y="4065202"/>
            <a:ext cx="926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+mn-ea"/>
              </a:rPr>
              <a:t>빈 이름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4522" y="4065202"/>
            <a:ext cx="1102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클래스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이름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89976" y="4149567"/>
            <a:ext cx="1102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+mn-ea"/>
              </a:rPr>
              <a:t>스코프</a:t>
            </a:r>
            <a:r>
              <a:rPr lang="ko-KR" altLang="en-US" sz="1100" dirty="0" smtClean="0">
                <a:latin typeface="+mn-ea"/>
              </a:rPr>
              <a:t> 범위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1222" y="4938142"/>
            <a:ext cx="4703970" cy="98488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Scope</a:t>
            </a:r>
          </a:p>
          <a:p>
            <a:r>
              <a:rPr lang="en-US" altLang="ko-KR" sz="1100" dirty="0" smtClean="0">
                <a:latin typeface="+mn-ea"/>
              </a:rPr>
              <a:t>page : </a:t>
            </a:r>
            <a:r>
              <a:rPr lang="ko-KR" altLang="en-US" sz="1100" dirty="0" smtClean="0">
                <a:latin typeface="+mn-ea"/>
              </a:rPr>
              <a:t>생성된 페이지 내에서만 사용 가능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request : </a:t>
            </a:r>
            <a:r>
              <a:rPr lang="ko-KR" altLang="en-US" sz="1100" dirty="0" smtClean="0">
                <a:latin typeface="+mn-ea"/>
              </a:rPr>
              <a:t>요청된 페이지 내에서만 사용 가능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session : </a:t>
            </a:r>
            <a:r>
              <a:rPr lang="ko-KR" altLang="en-US" sz="1100" dirty="0" err="1" smtClean="0">
                <a:latin typeface="+mn-ea"/>
              </a:rPr>
              <a:t>웹브라우저의</a:t>
            </a:r>
            <a:r>
              <a:rPr lang="ko-KR" altLang="en-US" sz="1100" dirty="0" smtClean="0">
                <a:latin typeface="+mn-ea"/>
              </a:rPr>
              <a:t> 생명주기와 동일하게 사용 가능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application : </a:t>
            </a:r>
            <a:r>
              <a:rPr lang="ko-KR" altLang="en-US" sz="1100" dirty="0" smtClean="0">
                <a:latin typeface="+mn-ea"/>
              </a:rPr>
              <a:t>웹 어플리케이션 생명주기와 동일하게 사용 가능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16-3.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빈 관련 액션 태그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useBean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en-US" altLang="ko-KR" sz="1600" b="1" dirty="0" err="1" smtClean="0">
                <a:latin typeface="+mn-ea"/>
              </a:rPr>
              <a:t>setProperty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en-US" altLang="ko-KR" sz="1600" b="1" dirty="0" err="1" smtClean="0">
                <a:latin typeface="+mn-ea"/>
              </a:rPr>
              <a:t>getProperty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285350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setProperty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30798" y="1552132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798" y="1566273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값을 설정 할 때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1646" y="1968144"/>
            <a:ext cx="9968756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&lt;</a:t>
            </a:r>
            <a:r>
              <a:rPr lang="en-US" altLang="ko-KR" sz="2000" dirty="0" err="1"/>
              <a:t>jsp:setProperty</a:t>
            </a:r>
            <a:r>
              <a:rPr lang="en-US" altLang="ko-KR" sz="2000" dirty="0"/>
              <a:t> name=</a:t>
            </a:r>
            <a:r>
              <a:rPr lang="en-US" altLang="ko-KR" sz="2000" i="1" dirty="0"/>
              <a:t>"student" property="name" value="</a:t>
            </a:r>
            <a:r>
              <a:rPr lang="ko-KR" altLang="en-US" sz="2000" i="1" dirty="0"/>
              <a:t>홍길동</a:t>
            </a:r>
            <a:r>
              <a:rPr lang="en-US" altLang="ko-KR" sz="2000" i="1" dirty="0"/>
              <a:t>"/&gt;</a:t>
            </a:r>
            <a:endParaRPr lang="ko-KR" altLang="en-US" sz="2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789485" y="2538602"/>
            <a:ext cx="186836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724452" y="2547548"/>
            <a:ext cx="20669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741985" y="2538023"/>
            <a:ext cx="0" cy="92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535615" y="2538023"/>
            <a:ext cx="0" cy="92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8737685" y="2538023"/>
            <a:ext cx="0" cy="92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78708" y="3531802"/>
            <a:ext cx="926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빈 이름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4522" y="3531802"/>
            <a:ext cx="1102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속성 이름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44668" y="3531802"/>
            <a:ext cx="138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속성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데이터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 값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902745" y="2551921"/>
            <a:ext cx="16698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6126" y="397909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getProperty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99916" y="4245875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9916" y="4260016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값을 가져올 때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20764" y="4661887"/>
            <a:ext cx="9968756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&lt;</a:t>
            </a:r>
            <a:r>
              <a:rPr lang="en-US" altLang="ko-KR" sz="2000" dirty="0" err="1"/>
              <a:t>jsp:getProperty</a:t>
            </a:r>
            <a:r>
              <a:rPr lang="en-US" altLang="ko-KR" sz="2000" dirty="0"/>
              <a:t> name=</a:t>
            </a:r>
            <a:r>
              <a:rPr lang="en-US" altLang="ko-KR" sz="2000" i="1" dirty="0"/>
              <a:t>"student" property="name" </a:t>
            </a:r>
            <a:r>
              <a:rPr lang="en-US" altLang="ko-KR" sz="2000" i="1" dirty="0" smtClean="0"/>
              <a:t>/&gt;</a:t>
            </a:r>
            <a:endParaRPr lang="ko-KR" altLang="en-US" sz="2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4663478" y="5232345"/>
            <a:ext cx="186836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598445" y="5241291"/>
            <a:ext cx="20669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615978" y="5231766"/>
            <a:ext cx="0" cy="92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409608" y="5231766"/>
            <a:ext cx="0" cy="92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52701" y="6225545"/>
            <a:ext cx="926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빈 이름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58515" y="6225545"/>
            <a:ext cx="1102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속성 이름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12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357</Words>
  <Application>Microsoft Office PowerPoint</Application>
  <PresentationFormat>와이드스크린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935</cp:revision>
  <dcterms:created xsi:type="dcterms:W3CDTF">2014-12-01T08:37:15Z</dcterms:created>
  <dcterms:modified xsi:type="dcterms:W3CDTF">2015-01-16T00:51:15Z</dcterms:modified>
</cp:coreProperties>
</file>