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81" r:id="rId3"/>
    <p:sldId id="282" r:id="rId4"/>
    <p:sldId id="284" r:id="rId5"/>
    <p:sldId id="283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살펴보기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Statement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 살펴보기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 </a:t>
            </a:r>
            <a:r>
              <a:rPr lang="ko-KR" altLang="en-US" sz="1100" dirty="0" smtClean="0">
                <a:latin typeface="+mn-ea"/>
              </a:rPr>
              <a:t>프로그램에서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문을 실행하여 데이터를 관리하기 위한</a:t>
            </a:r>
            <a:r>
              <a:rPr lang="en-US" altLang="ko-KR" sz="1100" dirty="0" smtClean="0">
                <a:latin typeface="+mn-ea"/>
              </a:rPr>
              <a:t> JAVA API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의 특징은 다양한 데이터 베이스에 대해서 별도의 프로그램을 만들 필요 없이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데이터 베이스의 </a:t>
            </a:r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를 이용하면 하나의 프로그램으로 데이터 베이스를 관리할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우리는 </a:t>
            </a:r>
            <a:r>
              <a:rPr lang="en-US" altLang="ko-KR" sz="1100" dirty="0" smtClean="0">
                <a:latin typeface="+mn-ea"/>
              </a:rPr>
              <a:t>Oracle</a:t>
            </a:r>
            <a:r>
              <a:rPr lang="ko-KR" altLang="en-US" sz="1100" dirty="0" smtClean="0">
                <a:latin typeface="+mn-ea"/>
              </a:rPr>
              <a:t>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사용하므로</a:t>
            </a:r>
            <a:r>
              <a:rPr lang="en-US" altLang="ko-KR" sz="1100" dirty="0" smtClean="0">
                <a:latin typeface="+mn-ea"/>
              </a:rPr>
              <a:t>, Oracle</a:t>
            </a:r>
            <a:r>
              <a:rPr lang="ko-KR" altLang="en-US" sz="1100" dirty="0" smtClean="0">
                <a:latin typeface="+mn-ea"/>
              </a:rPr>
              <a:t>용 </a:t>
            </a:r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를 사용하며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이것은 </a:t>
            </a:r>
            <a:r>
              <a:rPr lang="ko-KR" altLang="en-US" sz="1100" dirty="0" err="1" smtClean="0">
                <a:latin typeface="+mn-ea"/>
              </a:rPr>
              <a:t>오라클을</a:t>
            </a:r>
            <a:r>
              <a:rPr lang="ko-KR" altLang="en-US" sz="1100" dirty="0" smtClean="0">
                <a:latin typeface="+mn-ea"/>
              </a:rPr>
              <a:t> 설치하면 자동으로 설치 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해당 클래스 파일을 복사하면 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92164" y="235392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209231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오라클</a:t>
            </a:r>
            <a:r>
              <a:rPr lang="ko-KR" altLang="en-US" sz="1100" dirty="0" smtClean="0">
                <a:latin typeface="+mn-ea"/>
              </a:rPr>
              <a:t> 드라이버를 사용하기 위한 </a:t>
            </a:r>
            <a:r>
              <a:rPr lang="en-US" altLang="ko-KR" sz="1100" dirty="0" smtClean="0">
                <a:latin typeface="+mn-ea"/>
              </a:rPr>
              <a:t>ojdbc6_g.jar </a:t>
            </a:r>
            <a:r>
              <a:rPr lang="ko-KR" altLang="en-US" sz="1100" dirty="0" smtClean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03" y="2646141"/>
            <a:ext cx="5460236" cy="20466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164" y="2384531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</a:t>
            </a:r>
            <a:r>
              <a:rPr lang="ko-KR" altLang="en-US" sz="1100" dirty="0" smtClean="0">
                <a:latin typeface="+mn-ea"/>
              </a:rPr>
              <a:t> 설정되어 있는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C:\Program Files\Java\jre1.8.0_25\lib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2627566"/>
            <a:ext cx="3409950" cy="1238250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1" idx="3"/>
          </p:cNvCxnSpPr>
          <p:nvPr/>
        </p:nvCxnSpPr>
        <p:spPr>
          <a:xfrm flipV="1">
            <a:off x="6419739" y="2879231"/>
            <a:ext cx="492049" cy="7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2164" y="5113205"/>
            <a:ext cx="6584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오라클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JDBC </a:t>
            </a:r>
            <a:r>
              <a:rPr lang="ko-KR" altLang="en-US" sz="1100" dirty="0" smtClean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C:\oraclexe\app\oracle\product\11.2.0\server\jdbc\lib\ojdbc6_g.jar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03" y="5374815"/>
            <a:ext cx="3454977" cy="11689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42" y="5374815"/>
            <a:ext cx="2924175" cy="7715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146612" y="5760577"/>
            <a:ext cx="4930588" cy="5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7234" y="6094740"/>
            <a:ext cx="1653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 dirty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74941" y="5374815"/>
            <a:ext cx="367553" cy="385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 </a:t>
            </a:r>
            <a:r>
              <a:rPr lang="ko-KR" altLang="en-US" sz="1600" b="1" dirty="0">
                <a:latin typeface="+mn-ea"/>
              </a:rPr>
              <a:t>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92164" y="1627785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164" y="1366175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 연결 순서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1955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281955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81954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81954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20" idx="0"/>
          </p:cNvCxnSpPr>
          <p:nvPr/>
        </p:nvCxnSpPr>
        <p:spPr>
          <a:xfrm>
            <a:off x="2711826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720787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720787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5133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5132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85132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285132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8" idx="2"/>
            <a:endCxn id="29" idx="0"/>
          </p:cNvCxnSpPr>
          <p:nvPr/>
        </p:nvCxnSpPr>
        <p:spPr>
          <a:xfrm>
            <a:off x="5307109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723964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23964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9084" y="4262628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</a:t>
            </a:r>
            <a:r>
              <a:rPr lang="en-US" altLang="ko-KR" sz="1100" dirty="0" err="1" smtClean="0">
                <a:latin typeface="+mn-ea"/>
              </a:rPr>
              <a:t>onnection.createStatement</a:t>
            </a:r>
            <a:r>
              <a:rPr lang="en-US" altLang="ko-KR" sz="1100" dirty="0" smtClean="0">
                <a:latin typeface="+mn-ea"/>
              </a:rPr>
              <a:t>();</a:t>
            </a:r>
          </a:p>
          <a:p>
            <a:r>
              <a:rPr lang="en-US" altLang="ko-KR" sz="1100" dirty="0" smtClean="0">
                <a:latin typeface="+mn-ea"/>
              </a:rPr>
              <a:t> : Statement</a:t>
            </a:r>
            <a:r>
              <a:rPr lang="ko-KR" altLang="en-US" sz="1100" dirty="0" smtClean="0">
                <a:latin typeface="+mn-ea"/>
              </a:rPr>
              <a:t>객체를 통해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문이 실행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9084" y="5311601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</a:t>
            </a:r>
            <a:r>
              <a:rPr lang="en-US" altLang="ko-KR" sz="1100" dirty="0" err="1" smtClean="0">
                <a:latin typeface="+mn-ea"/>
              </a:rPr>
              <a:t>tatement.executeQuery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statement.executeUpdate</a:t>
            </a:r>
            <a:r>
              <a:rPr lang="en-US" altLang="ko-KR" sz="1100" dirty="0" smtClean="0">
                <a:latin typeface="+mn-ea"/>
              </a:rPr>
              <a:t>()</a:t>
            </a:r>
          </a:p>
          <a:p>
            <a:r>
              <a:rPr lang="en-US" altLang="ko-KR" sz="1100" dirty="0" smtClean="0">
                <a:latin typeface="+mn-ea"/>
              </a:rPr>
              <a:t> : SQL</a:t>
            </a:r>
            <a:r>
              <a:rPr lang="ko-KR" altLang="en-US" sz="1100" dirty="0" smtClean="0">
                <a:latin typeface="+mn-ea"/>
              </a:rPr>
              <a:t>문의 결과값을 </a:t>
            </a:r>
            <a:r>
              <a:rPr lang="en-US" altLang="ko-KR" sz="1100" dirty="0" err="1" smtClean="0">
                <a:latin typeface="+mn-ea"/>
              </a:rPr>
              <a:t>ResultSet</a:t>
            </a:r>
            <a:r>
              <a:rPr lang="ko-KR" altLang="en-US" sz="1100" dirty="0" smtClean="0">
                <a:latin typeface="+mn-ea"/>
              </a:rPr>
              <a:t>객체로 받습니다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9085" y="2162782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Class.forName</a:t>
            </a:r>
            <a:r>
              <a:rPr lang="en-US" altLang="ko-KR" sz="1100" dirty="0" smtClean="0">
                <a:latin typeface="+mn-ea"/>
              </a:rPr>
              <a:t>(“</a:t>
            </a:r>
            <a:r>
              <a:rPr lang="en-US" altLang="ko-KR" sz="1100" dirty="0" err="1" smtClean="0">
                <a:latin typeface="+mn-ea"/>
              </a:rPr>
              <a:t>oracle.jdbc.driver.OracleDriver</a:t>
            </a:r>
            <a:r>
              <a:rPr lang="en-US" altLang="ko-KR" sz="1100" dirty="0" smtClean="0">
                <a:latin typeface="+mn-ea"/>
              </a:rPr>
              <a:t>”);</a:t>
            </a: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메모리에 </a:t>
            </a:r>
            <a:r>
              <a:rPr lang="en-US" altLang="ko-KR" sz="1100" dirty="0" err="1" smtClean="0">
                <a:latin typeface="+mn-ea"/>
              </a:rPr>
              <a:t>OracleDriver</a:t>
            </a:r>
            <a:r>
              <a:rPr lang="ko-KR" altLang="en-US" sz="1100" dirty="0" smtClean="0">
                <a:latin typeface="+mn-ea"/>
              </a:rPr>
              <a:t>가 로드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9084" y="3210901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DriverManager.getConnection</a:t>
            </a:r>
            <a:r>
              <a:rPr lang="en-US" altLang="ko-KR" sz="1100" dirty="0" smtClean="0">
                <a:latin typeface="+mn-ea"/>
              </a:rPr>
              <a:t>(JDBC URL, </a:t>
            </a:r>
            <a:r>
              <a:rPr lang="ko-KR" altLang="en-US" sz="1100" dirty="0" smtClean="0">
                <a:latin typeface="+mn-ea"/>
              </a:rPr>
              <a:t>계정아이디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비밀번호</a:t>
            </a:r>
            <a:r>
              <a:rPr lang="en-US" altLang="ko-KR" sz="1100" dirty="0" smtClean="0">
                <a:latin typeface="+mn-ea"/>
              </a:rPr>
              <a:t>);</a:t>
            </a:r>
          </a:p>
          <a:p>
            <a:r>
              <a:rPr lang="en-US" altLang="ko-KR" sz="1100" dirty="0" smtClean="0">
                <a:latin typeface="+mn-ea"/>
              </a:rPr>
              <a:t> : Connection</a:t>
            </a:r>
            <a:r>
              <a:rPr lang="ko-KR" altLang="en-US" sz="1100" dirty="0" smtClean="0">
                <a:latin typeface="+mn-ea"/>
              </a:rPr>
              <a:t>객체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7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40544" y="2147647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&lt;interface&gt;</a:t>
            </a:r>
            <a:endParaRPr lang="en-US" altLang="ko-KR" sz="1200" dirty="0" smtClean="0"/>
          </a:p>
          <a:p>
            <a:pPr algn="ctr"/>
            <a:r>
              <a:rPr lang="en-US" altLang="ko-KR" dirty="0" smtClean="0"/>
              <a:t>Statement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14802" y="1304964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executeQuery</a:t>
            </a:r>
            <a:r>
              <a:rPr lang="en-US" altLang="ko-KR" sz="1600" dirty="0" smtClean="0"/>
              <a:t>()</a:t>
            </a:r>
            <a:endParaRPr lang="en-US" altLang="ko-KR" sz="24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114802" y="3021706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executeUpdate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cxnSp>
        <p:nvCxnSpPr>
          <p:cNvPr id="10" name="직선 화살표 연결선 9"/>
          <p:cNvCxnSpPr>
            <a:stCxn id="39" idx="3"/>
          </p:cNvCxnSpPr>
          <p:nvPr/>
        </p:nvCxnSpPr>
        <p:spPr>
          <a:xfrm flipV="1">
            <a:off x="3657601" y="1887670"/>
            <a:ext cx="457201" cy="5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3"/>
          </p:cNvCxnSpPr>
          <p:nvPr/>
        </p:nvCxnSpPr>
        <p:spPr>
          <a:xfrm>
            <a:off x="3657601" y="2439000"/>
            <a:ext cx="45720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36341" y="1380873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 후 여러 개의 결과값 생기는 경우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</a:t>
            </a:r>
            <a:r>
              <a:rPr lang="en-US" altLang="ko-KR" sz="1100" dirty="0" smtClean="0">
                <a:latin typeface="+mn-ea"/>
              </a:rPr>
              <a:t>) select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1859" y="3097615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 후 테이블의 내용만 변경되는 경우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</a:t>
            </a:r>
            <a:r>
              <a:rPr lang="en-US" altLang="ko-KR" sz="1100" dirty="0" smtClean="0">
                <a:latin typeface="+mn-ea"/>
              </a:rPr>
              <a:t>) insert, delete, update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92164" y="4241348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2164" y="3979738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executeQuery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실행 후 반환 되는 레코드 셋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1050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executeQuery</a:t>
            </a:r>
            <a:r>
              <a:rPr lang="en-US" altLang="ko-KR" sz="1600" dirty="0" smtClean="0"/>
              <a:t>()</a:t>
            </a:r>
            <a:endParaRPr lang="en-US" altLang="ko-KR" sz="24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4369778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ResultSet</a:t>
            </a:r>
            <a:endParaRPr lang="en-US" altLang="ko-KR" sz="24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6978506" y="4550833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978506" y="4821059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두번째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978506" y="509128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세번째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978505" y="569374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</a:t>
            </a:r>
            <a:r>
              <a:rPr lang="ko-KR" altLang="en-US" sz="1000" dirty="0" smtClean="0"/>
              <a:t>번째 </a:t>
            </a:r>
            <a:r>
              <a:rPr lang="ko-KR" altLang="en-US" sz="1000" dirty="0" err="1" smtClean="0"/>
              <a:t>로우</a:t>
            </a:r>
            <a:r>
              <a:rPr lang="ko-KR" altLang="en-US" sz="1000" dirty="0" smtClean="0"/>
              <a:t> 데이터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978505" y="5375237"/>
            <a:ext cx="201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….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5" name="직선 화살표 연결선 14"/>
          <p:cNvCxnSpPr>
            <a:stCxn id="49" idx="3"/>
            <a:endCxn id="50" idx="1"/>
          </p:cNvCxnSpPr>
          <p:nvPr/>
        </p:nvCxnSpPr>
        <p:spPr>
          <a:xfrm>
            <a:off x="3778107" y="5210416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386834" y="5209921"/>
            <a:ext cx="35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69778" y="5537787"/>
            <a:ext cx="2017056" cy="8617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next() : </a:t>
            </a:r>
            <a:r>
              <a:rPr lang="ko-KR" altLang="en-US" sz="1000" dirty="0" smtClean="0">
                <a:latin typeface="+mn-ea"/>
              </a:rPr>
              <a:t>다음 레코드로 이동</a:t>
            </a:r>
            <a:r>
              <a:rPr lang="en-US" altLang="ko-KR" sz="1000" dirty="0" smtClean="0">
                <a:latin typeface="+mn-ea"/>
              </a:rPr>
              <a:t>	</a:t>
            </a:r>
          </a:p>
          <a:p>
            <a:r>
              <a:rPr lang="en-US" altLang="ko-KR" sz="1000" dirty="0" smtClean="0">
                <a:latin typeface="+mn-ea"/>
              </a:rPr>
              <a:t>previous() : </a:t>
            </a:r>
            <a:r>
              <a:rPr lang="ko-KR" altLang="en-US" sz="1000" dirty="0" smtClean="0">
                <a:latin typeface="+mn-ea"/>
              </a:rPr>
              <a:t>이전 레코드로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f</a:t>
            </a:r>
            <a:r>
              <a:rPr lang="en-US" altLang="ko-KR" sz="1000" dirty="0" smtClean="0">
                <a:latin typeface="+mn-ea"/>
              </a:rPr>
              <a:t>irst() : </a:t>
            </a:r>
            <a:r>
              <a:rPr lang="ko-KR" altLang="en-US" sz="1000" dirty="0" smtClean="0">
                <a:latin typeface="+mn-ea"/>
              </a:rPr>
              <a:t>처음으로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last() : </a:t>
            </a:r>
            <a:r>
              <a:rPr lang="ko-KR" altLang="en-US" sz="1000" dirty="0" smtClean="0">
                <a:latin typeface="+mn-ea"/>
              </a:rPr>
              <a:t>마지막으로 이동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</a:t>
            </a:r>
            <a:r>
              <a:rPr lang="en-US" altLang="ko-KR" sz="1000" dirty="0" smtClean="0">
                <a:latin typeface="+mn-ea"/>
              </a:rPr>
              <a:t>et</a:t>
            </a:r>
            <a:r>
              <a:rPr lang="ko-KR" altLang="en-US" sz="1000" dirty="0" err="1" smtClean="0">
                <a:latin typeface="+mn-ea"/>
              </a:rPr>
              <a:t>메소드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getString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getInt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937" y="4283026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BOF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15937" y="5937897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</a:t>
            </a:r>
            <a:r>
              <a:rPr lang="en-US" altLang="ko-KR" sz="1000" dirty="0" smtClean="0">
                <a:latin typeface="+mn-ea"/>
              </a:rPr>
              <a:t>OF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1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예제 </a:t>
            </a:r>
            <a:r>
              <a:rPr lang="en-US" altLang="ko-KR" sz="1100" dirty="0" smtClean="0">
                <a:latin typeface="+mn-ea"/>
              </a:rPr>
              <a:t>(jsp_18_2_ex1_jdbcex)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4" y="1777343"/>
            <a:ext cx="4840244" cy="29145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40" y="1805732"/>
            <a:ext cx="4760992" cy="28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92164" y="1515734"/>
            <a:ext cx="97937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2164" y="125412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JDBC</a:t>
            </a:r>
            <a:r>
              <a:rPr lang="ko-KR" altLang="en-US" sz="1100" dirty="0" smtClean="0">
                <a:latin typeface="+mn-ea"/>
              </a:rPr>
              <a:t>예제 </a:t>
            </a:r>
            <a:r>
              <a:rPr lang="en-US" altLang="ko-KR" sz="1100" dirty="0" smtClean="0">
                <a:latin typeface="+mn-ea"/>
              </a:rPr>
              <a:t>(jsp_18_2_ex1_jdbcex)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4" y="1645553"/>
            <a:ext cx="3384917" cy="1873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4" y="3648884"/>
            <a:ext cx="6376240" cy="2433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65" y="1700657"/>
            <a:ext cx="4211467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293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1099</cp:revision>
  <dcterms:created xsi:type="dcterms:W3CDTF">2014-12-01T08:37:15Z</dcterms:created>
  <dcterms:modified xsi:type="dcterms:W3CDTF">2015-01-06T05:47:09Z</dcterms:modified>
</cp:coreProperties>
</file>