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82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회원가입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회원정보 수정 프로그래밍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회원가입 및 회원정보 수정 프로그래밍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583" y="1272766"/>
            <a:ext cx="5678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오라클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SQL </a:t>
            </a:r>
            <a:r>
              <a:rPr lang="en-US" altLang="ko-KR" sz="1100" dirty="0" smtClean="0">
                <a:latin typeface="+mn-ea"/>
              </a:rPr>
              <a:t>Developer(</a:t>
            </a:r>
            <a:r>
              <a:rPr lang="ko-KR" altLang="en-US" sz="1100" dirty="0" err="1" smtClean="0">
                <a:latin typeface="+mn-ea"/>
              </a:rPr>
              <a:t>오라클에서</a:t>
            </a:r>
            <a:r>
              <a:rPr lang="ko-KR" altLang="en-US" sz="1100" dirty="0" smtClean="0">
                <a:latin typeface="+mn-ea"/>
              </a:rPr>
              <a:t> 제공하는 데이터베이스 전용 </a:t>
            </a:r>
            <a:r>
              <a:rPr lang="en-US" altLang="ko-KR" sz="1100" dirty="0" smtClean="0">
                <a:latin typeface="+mn-ea"/>
              </a:rPr>
              <a:t>GUI</a:t>
            </a:r>
            <a:r>
              <a:rPr lang="ko-KR" altLang="en-US" sz="1100" dirty="0" smtClean="0">
                <a:latin typeface="+mn-ea"/>
              </a:rPr>
              <a:t>툴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84584" y="1534376"/>
            <a:ext cx="971308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7336" y="1874850"/>
            <a:ext cx="9076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아래주소로 접속 후 다운 받습니다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http</a:t>
            </a:r>
            <a:r>
              <a:rPr lang="en-US" altLang="ko-KR" sz="1100" dirty="0"/>
              <a:t>://www.oracle.com/technetwork/developer-tools/sql-developer/downloads/index.html</a:t>
            </a:r>
            <a:endParaRPr lang="ko-KR" altLang="en-US" sz="11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3" y="2817188"/>
            <a:ext cx="3487057" cy="14312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54" y="2713280"/>
            <a:ext cx="3277574" cy="103765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748118" y="3532815"/>
            <a:ext cx="1014747" cy="429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85372" y="2965171"/>
            <a:ext cx="3239428" cy="230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회원가입 및 회원정보 수정 프로그래밍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아마도 처음 개발을 시작하는 개발자가 프로젝트에서 처음 접하는 프로그래밍은 회원관리 부분일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회원가입 및 회원정보 수정 프로그래밍을 통한 </a:t>
            </a:r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사용법을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jsp_19_1_ex1_joinex)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6830" y="2149631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join.html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0110" y="2149629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JoinOk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3391" y="2149629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joinResult.jsp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176672" y="2149628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login.html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176672" y="3324355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LogInOk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73391" y="3324355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loginResult.jsp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70109" y="3324355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modify.jsp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6827" y="3324355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ModifyOk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6826" y="4499079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modifyResult.jsp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0109" y="4499079"/>
            <a:ext cx="2222557" cy="49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logout.jsp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3"/>
            <a:endCxn id="7" idx="1"/>
          </p:cNvCxnSpPr>
          <p:nvPr/>
        </p:nvCxnSpPr>
        <p:spPr>
          <a:xfrm flipV="1">
            <a:off x="2989387" y="2398055"/>
            <a:ext cx="580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792666" y="2408562"/>
            <a:ext cx="580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595949" y="2398051"/>
            <a:ext cx="580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2"/>
            <a:endCxn id="10" idx="0"/>
          </p:cNvCxnSpPr>
          <p:nvPr/>
        </p:nvCxnSpPr>
        <p:spPr>
          <a:xfrm>
            <a:off x="10287951" y="2646479"/>
            <a:ext cx="0" cy="67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1"/>
          </p:cNvCxnSpPr>
          <p:nvPr/>
        </p:nvCxnSpPr>
        <p:spPr>
          <a:xfrm flipH="1" flipV="1">
            <a:off x="8595948" y="3572780"/>
            <a:ext cx="580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5792665" y="3572778"/>
            <a:ext cx="580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989384" y="3572777"/>
            <a:ext cx="580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806305" y="3821206"/>
            <a:ext cx="0" cy="67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89385" y="4758007"/>
            <a:ext cx="580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2" idx="2"/>
          </p:cNvCxnSpPr>
          <p:nvPr/>
        </p:nvCxnSpPr>
        <p:spPr>
          <a:xfrm flipV="1">
            <a:off x="2989383" y="3821206"/>
            <a:ext cx="1692005" cy="92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92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1134</cp:revision>
  <dcterms:created xsi:type="dcterms:W3CDTF">2014-12-01T08:37:15Z</dcterms:created>
  <dcterms:modified xsi:type="dcterms:W3CDTF">2015-01-17T08:55:44Z</dcterms:modified>
</cp:coreProperties>
</file>