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커넥션풀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커넥션풀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DAO, DTO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PreparedStatement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(DBCP)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829373" y="4191501"/>
            <a:ext cx="2115670" cy="176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DAO, DTO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 : Data Access Object</a:t>
            </a:r>
          </a:p>
          <a:p>
            <a:r>
              <a:rPr lang="en-US" altLang="ko-KR" sz="1100" dirty="0" smtClean="0">
                <a:latin typeface="+mn-ea"/>
              </a:rPr>
              <a:t>DTO : Data Transfer Object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jsp_20_1_ex1_daotoex)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78540" y="2129808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540" y="1872899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8539" y="2144215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베이스에 접속해서 데이터 추가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삭제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수정 등의 작업을 하는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일반적인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혹은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err="1" smtClean="0">
                <a:latin typeface="+mn-ea"/>
              </a:rPr>
              <a:t>페이지내에</a:t>
            </a:r>
            <a:r>
              <a:rPr lang="ko-KR" altLang="en-US" sz="1100" dirty="0" smtClean="0">
                <a:latin typeface="+mn-ea"/>
              </a:rPr>
              <a:t> 위의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함께 기술할 수 도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유지보수 및 코드의 모듈화를 위해 별도의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78540" y="3344224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8540" y="3087315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539" y="3358631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이용하여 데이터 베이스에서 데이터를 관리할 때 데이터를 일반적인 변수에 할당하여 작업 </a:t>
            </a:r>
            <a:r>
              <a:rPr lang="ko-KR" altLang="en-US" sz="1100" dirty="0" err="1" smtClean="0">
                <a:latin typeface="+mn-ea"/>
              </a:rPr>
              <a:t>할수도</a:t>
            </a:r>
            <a:r>
              <a:rPr lang="ko-KR" altLang="en-US" sz="1100" dirty="0" smtClean="0">
                <a:latin typeface="+mn-ea"/>
              </a:rPr>
              <a:t>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데이터의 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6903" y="4507084"/>
            <a:ext cx="2115670" cy="11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11843" y="4507084"/>
            <a:ext cx="2115670" cy="11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08088" y="4881915"/>
            <a:ext cx="797859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88278" y="5382461"/>
            <a:ext cx="797860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DTO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62573" y="495649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945043" y="495195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3808" y="4230834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서버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945043" y="521195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762573" y="521195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994355" y="4881914"/>
            <a:ext cx="797859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Servlet</a:t>
            </a:r>
          </a:p>
          <a:p>
            <a:pPr algn="ctr"/>
            <a:r>
              <a:rPr lang="en-US" altLang="ko-KR" sz="1400" dirty="0" smtClean="0"/>
              <a:t>JSP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270087" y="5313863"/>
            <a:ext cx="192021" cy="294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24961" y="5321358"/>
            <a:ext cx="282315" cy="2779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231264" y="5382462"/>
            <a:ext cx="162020" cy="254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6324961" y="5460310"/>
            <a:ext cx="289166" cy="269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PreparedStatement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실행을 위해 </a:t>
            </a:r>
            <a:r>
              <a:rPr lang="en-US" altLang="ko-KR" sz="1100" dirty="0" smtClean="0">
                <a:latin typeface="+mn-ea"/>
              </a:rPr>
              <a:t>Statement</a:t>
            </a:r>
            <a:r>
              <a:rPr lang="ko-KR" altLang="en-US" sz="1100" dirty="0" smtClean="0">
                <a:latin typeface="+mn-ea"/>
              </a:rPr>
              <a:t>객체를 이용 하였습니다</a:t>
            </a:r>
            <a:r>
              <a:rPr lang="en-US" altLang="ko-KR" sz="1100" dirty="0" smtClean="0">
                <a:latin typeface="+mn-ea"/>
              </a:rPr>
              <a:t>. Statement</a:t>
            </a:r>
            <a:r>
              <a:rPr lang="ko-KR" altLang="en-US" sz="1100" dirty="0" smtClean="0">
                <a:latin typeface="+mn-ea"/>
              </a:rPr>
              <a:t>객체의 경우 중복코드가 많아지는 단점이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단점을 보완한 </a:t>
            </a:r>
            <a:r>
              <a:rPr lang="en-US" altLang="ko-KR" sz="1100" dirty="0" err="1" smtClean="0">
                <a:latin typeface="+mn-ea"/>
              </a:rPr>
              <a:t>PreparedStatement</a:t>
            </a:r>
            <a:r>
              <a:rPr lang="ko-KR" altLang="en-US" sz="1100" dirty="0" smtClean="0">
                <a:latin typeface="+mn-ea"/>
              </a:rPr>
              <a:t>객체에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jsp_20_2_ex1_preparedex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9" y="1968033"/>
            <a:ext cx="5972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클라이언트에서 다수의 요청이 발생할 경우 데이터베이스에 부하가 발생하게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문제를 해결 하기 위해서 커넥션 풀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en-US" altLang="ko-KR" sz="1100" dirty="0" smtClean="0">
                <a:latin typeface="+mn-ea"/>
              </a:rPr>
              <a:t> Connection Pool)</a:t>
            </a:r>
            <a:r>
              <a:rPr lang="ko-KR" altLang="en-US" sz="1100" dirty="0" smtClean="0">
                <a:latin typeface="+mn-ea"/>
              </a:rPr>
              <a:t>기법을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jsp_20_3_ex1_cpex)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15844" y="2182761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5844" y="2895103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15844" y="3590640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15844" y="4302982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15844" y="3593981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15844" y="5011983"/>
            <a:ext cx="2045110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83204" y="2939849"/>
            <a:ext cx="2045110" cy="18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(DBCP)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50564" y="3242871"/>
            <a:ext cx="2045110" cy="125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3"/>
            <a:endCxn id="13" idx="1"/>
          </p:cNvCxnSpPr>
          <p:nvPr/>
        </p:nvCxnSpPr>
        <p:spPr>
          <a:xfrm>
            <a:off x="3460954" y="2462981"/>
            <a:ext cx="1422250" cy="14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  <a:endCxn id="13" idx="1"/>
          </p:cNvCxnSpPr>
          <p:nvPr/>
        </p:nvCxnSpPr>
        <p:spPr>
          <a:xfrm>
            <a:off x="3460954" y="3175323"/>
            <a:ext cx="1422250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3" idx="1"/>
          </p:cNvCxnSpPr>
          <p:nvPr/>
        </p:nvCxnSpPr>
        <p:spPr>
          <a:xfrm>
            <a:off x="3460954" y="3870860"/>
            <a:ext cx="1422250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3" idx="1"/>
          </p:cNvCxnSpPr>
          <p:nvPr/>
        </p:nvCxnSpPr>
        <p:spPr>
          <a:xfrm flipV="1">
            <a:off x="3460954" y="3871749"/>
            <a:ext cx="1422250" cy="71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3" idx="1"/>
          </p:cNvCxnSpPr>
          <p:nvPr/>
        </p:nvCxnSpPr>
        <p:spPr>
          <a:xfrm flipV="1">
            <a:off x="3460954" y="3871749"/>
            <a:ext cx="1422250" cy="142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931516" y="3869082"/>
            <a:ext cx="1422250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8381" y="1420306"/>
            <a:ext cx="6663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</a:t>
            </a:r>
            <a:r>
              <a:rPr lang="ko-KR" altLang="en-US" sz="1100" dirty="0" smtClean="0">
                <a:latin typeface="+mn-ea"/>
              </a:rPr>
              <a:t>컨테이너가 데이터베이스 인증을 하도록 </a:t>
            </a:r>
            <a:r>
              <a:rPr lang="en-US" altLang="ko-KR" sz="1100" dirty="0" smtClean="0">
                <a:latin typeface="+mn-ea"/>
              </a:rPr>
              <a:t>context.xml </a:t>
            </a:r>
            <a:r>
              <a:rPr lang="ko-KR" altLang="en-US" sz="1100" dirty="0" smtClean="0">
                <a:latin typeface="+mn-ea"/>
              </a:rPr>
              <a:t>파일을 열러 아래의 코드를 추가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49" y="2006972"/>
            <a:ext cx="4236514" cy="6297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49" y="3246034"/>
            <a:ext cx="4279451" cy="57965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99639" y="2321848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99638" y="3544937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316930" y="2164410"/>
            <a:ext cx="40193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9768349" y="2636724"/>
            <a:ext cx="4916" cy="9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88" y="1953426"/>
            <a:ext cx="4724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214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1171</cp:revision>
  <dcterms:created xsi:type="dcterms:W3CDTF">2014-12-01T08:37:15Z</dcterms:created>
  <dcterms:modified xsi:type="dcterms:W3CDTF">2015-01-07T04:37:56Z</dcterms:modified>
</cp:coreProperties>
</file>