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회원 인증 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회원 인증 프로그래밍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회원 인증 프로그래밍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회원 인증 프로그래밍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지금까지 살펴본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관련 기능들을 가지고 회원 인증 프로그래밍을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jsp_21_1_ex1_memberex)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78540" y="1941548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540" y="1684639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전체적인 흐름도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9835" y="3694839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로그인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l</a:t>
            </a:r>
            <a:r>
              <a:rPr lang="en-US" altLang="ko-KR" sz="1200" dirty="0" err="1" smtClean="0">
                <a:latin typeface="+mn-ea"/>
              </a:rPr>
              <a:t>ogin.jsp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8988" y="3694839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인증</a:t>
            </a:r>
            <a:r>
              <a:rPr lang="en-US" altLang="ko-KR" sz="1200" dirty="0" err="1" smtClean="0">
                <a:latin typeface="+mn-ea"/>
              </a:rPr>
              <a:t>loginOk.jsp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8141" y="3694839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메인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main.jsp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9835" y="4869216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가입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join.jsp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8988" y="4869216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가입 인증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JoinOk.jsp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3646" y="5012651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DAO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smtClean="0">
                <a:latin typeface="+mn-ea"/>
              </a:rPr>
              <a:t>MemberDao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8141" y="2516621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정보 수정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modify.jsp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47294" y="3694839"/>
            <a:ext cx="1326776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로그아웃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logOut.jsp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47294" y="2516621"/>
            <a:ext cx="14522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정보 </a:t>
            </a:r>
            <a:r>
              <a:rPr lang="en-US" altLang="ko-KR" sz="1200" dirty="0" smtClean="0">
                <a:latin typeface="+mn-ea"/>
              </a:rPr>
              <a:t>update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modifyOk.jsp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4" idx="3"/>
            <a:endCxn id="10" idx="1"/>
          </p:cNvCxnSpPr>
          <p:nvPr/>
        </p:nvCxnSpPr>
        <p:spPr>
          <a:xfrm>
            <a:off x="3156611" y="4020130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895764" y="4022691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634917" y="4020130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  <a:endCxn id="12" idx="0"/>
          </p:cNvCxnSpPr>
          <p:nvPr/>
        </p:nvCxnSpPr>
        <p:spPr>
          <a:xfrm>
            <a:off x="2493223" y="4345421"/>
            <a:ext cx="0" cy="5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156611" y="5185543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H="1" flipV="1">
            <a:off x="3156611" y="4345421"/>
            <a:ext cx="1075765" cy="5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0"/>
            <a:endCxn id="18" idx="2"/>
          </p:cNvCxnSpPr>
          <p:nvPr/>
        </p:nvCxnSpPr>
        <p:spPr>
          <a:xfrm flipV="1">
            <a:off x="5971529" y="3167203"/>
            <a:ext cx="0" cy="52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34916" y="2829105"/>
            <a:ext cx="41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7" idx="1"/>
          </p:cNvCxnSpPr>
          <p:nvPr/>
        </p:nvCxnSpPr>
        <p:spPr>
          <a:xfrm>
            <a:off x="8499576" y="3167203"/>
            <a:ext cx="744070" cy="2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7" idx="1"/>
          </p:cNvCxnSpPr>
          <p:nvPr/>
        </p:nvCxnSpPr>
        <p:spPr>
          <a:xfrm>
            <a:off x="4895763" y="5194507"/>
            <a:ext cx="4347883" cy="14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895763" y="4339018"/>
            <a:ext cx="4267201" cy="92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67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1207</cp:revision>
  <dcterms:created xsi:type="dcterms:W3CDTF">2014-12-01T08:37:15Z</dcterms:created>
  <dcterms:modified xsi:type="dcterms:W3CDTF">2015-01-18T23:39:52Z</dcterms:modified>
</cp:coreProperties>
</file>