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파일 업로드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ervlets.com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파일 업로드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 업로드 라이브러리 설치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 업로드 프로그래밍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 업로드 라이브러리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웹에서 파일업로드 기능은 많이 볼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자료실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사진인화 서비스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게시판 등등</a:t>
            </a:r>
            <a:r>
              <a:rPr lang="en-US" altLang="ko-KR" sz="1100" dirty="0" smtClean="0">
                <a:latin typeface="+mn-ea"/>
              </a:rPr>
              <a:t>…</a:t>
            </a:r>
            <a:r>
              <a:rPr lang="ko-KR" altLang="en-US" sz="1100" dirty="0" smtClean="0">
                <a:latin typeface="+mn-ea"/>
              </a:rPr>
              <a:t>에서 볼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파일 업로드 구현에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15788" y="2411502"/>
            <a:ext cx="10121153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5788" y="2151523"/>
            <a:ext cx="10121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파일 업로드 라이브러리 다운로드 및 설치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5788" y="2539924"/>
            <a:ext cx="502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  <a:hlinkClick r:id="rId2"/>
              </a:rPr>
              <a:t>http://www.servlets.com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접속 후 좌측의 </a:t>
            </a:r>
            <a:r>
              <a:rPr lang="en-US" altLang="ko-KR" sz="1100" dirty="0" err="1" smtClean="0">
                <a:latin typeface="+mn-ea"/>
              </a:rPr>
              <a:t>com.oreilly.servlet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88" y="2847586"/>
            <a:ext cx="6349566" cy="37928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25620" y="4721798"/>
            <a:ext cx="1030941" cy="243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80" y="2092017"/>
            <a:ext cx="5145360" cy="27480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 업로드 라이브러리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15788" y="1620194"/>
            <a:ext cx="10121153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5788" y="1360215"/>
            <a:ext cx="10121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파일 업로드 라이브러리 다운로드 및 설치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3372" y="1810160"/>
            <a:ext cx="502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cos-26Dec2008.zip </a:t>
            </a:r>
            <a:r>
              <a:rPr lang="ko-KR" altLang="en-US" sz="1100" dirty="0" smtClean="0">
                <a:latin typeface="+mn-ea"/>
              </a:rPr>
              <a:t>파일 다운로드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6635" y="3956866"/>
            <a:ext cx="1161442" cy="243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78" y="2384559"/>
            <a:ext cx="1514475" cy="790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 업로드 라이브러리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15788" y="1620194"/>
            <a:ext cx="10121153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5788" y="1360215"/>
            <a:ext cx="10121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다운로드 받은 라이브러리</a:t>
            </a:r>
            <a:r>
              <a:rPr lang="en-US" altLang="ko-KR" sz="1100" dirty="0" smtClean="0">
                <a:latin typeface="+mn-ea"/>
              </a:rPr>
              <a:t>(cos.jar)</a:t>
            </a:r>
            <a:r>
              <a:rPr lang="ko-KR" altLang="en-US" sz="1100" dirty="0" smtClean="0">
                <a:latin typeface="+mn-ea"/>
              </a:rPr>
              <a:t> 복사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164" y="1881804"/>
            <a:ext cx="502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다운로드 받은 파일을 </a:t>
            </a:r>
            <a:r>
              <a:rPr lang="en-US" altLang="ko-KR" sz="1100" dirty="0" smtClean="0">
                <a:latin typeface="+mn-ea"/>
              </a:rPr>
              <a:t>WEB-INF&gt;lib</a:t>
            </a:r>
            <a:r>
              <a:rPr lang="ko-KR" altLang="en-US" sz="1100" dirty="0" smtClean="0">
                <a:latin typeface="+mn-ea"/>
              </a:rPr>
              <a:t>에 복사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71" y="2290385"/>
            <a:ext cx="2235620" cy="7242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096712" y="2787317"/>
            <a:ext cx="748203" cy="243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31986" y="2782978"/>
            <a:ext cx="748203" cy="243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4" idx="3"/>
          </p:cNvCxnSpPr>
          <p:nvPr/>
        </p:nvCxnSpPr>
        <p:spPr>
          <a:xfrm flipV="1">
            <a:off x="2844915" y="2909063"/>
            <a:ext cx="14683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파일 업로드 프로그래밍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15788" y="1620194"/>
            <a:ext cx="10121153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5788" y="1360215"/>
            <a:ext cx="10121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파일 업로드 프로그래밍 </a:t>
            </a:r>
            <a:r>
              <a:rPr lang="en-US" altLang="ko-KR" sz="1100" smtClean="0">
                <a:latin typeface="+mn-ea"/>
              </a:rPr>
              <a:t>(</a:t>
            </a:r>
            <a:r>
              <a:rPr lang="en-US" altLang="ko-KR" sz="1100">
                <a:latin typeface="+mn-ea"/>
              </a:rPr>
              <a:t>(</a:t>
            </a:r>
            <a:r>
              <a:rPr lang="en-US" altLang="ko-KR" sz="1100" smtClean="0">
                <a:latin typeface="+mn-ea"/>
              </a:rPr>
              <a:t>jsp_22_2_ex1_fileex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1076" y="2664320"/>
            <a:ext cx="8115300" cy="237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22" y="3192394"/>
            <a:ext cx="2920475" cy="14484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350" y="3208393"/>
            <a:ext cx="4274442" cy="134609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832364" y="3689606"/>
            <a:ext cx="748203" cy="243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009863" y="3672021"/>
            <a:ext cx="748203" cy="243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47237" y="3226466"/>
            <a:ext cx="2527185" cy="243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989022" y="3199319"/>
            <a:ext cx="4068770" cy="243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298296" y="2921334"/>
            <a:ext cx="1596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직접 생성한 폴더 경로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11699" y="2899182"/>
            <a:ext cx="3462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실제 업로드 파일 경로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8" y="3046912"/>
            <a:ext cx="1704975" cy="17907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05656" y="2664320"/>
            <a:ext cx="2076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업로드 파일 저장 폴더 생성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63027" y="3288876"/>
            <a:ext cx="748203" cy="243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132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1243</cp:revision>
  <dcterms:created xsi:type="dcterms:W3CDTF">2014-12-01T08:37:15Z</dcterms:created>
  <dcterms:modified xsi:type="dcterms:W3CDTF">2015-01-19T00:33:46Z</dcterms:modified>
</cp:coreProperties>
</file>