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EL(Expression Language)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EL(Expression Language)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EL(Expression Language)</a:t>
            </a:r>
            <a:r>
              <a:rPr lang="ko-KR" altLang="en-US" sz="1100" dirty="0" smtClean="0">
                <a:latin typeface="+mn-ea"/>
              </a:rPr>
              <a:t>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표현식</a:t>
            </a:r>
            <a:r>
              <a:rPr lang="ko-KR" altLang="en-US" sz="1100" dirty="0" smtClean="0">
                <a:latin typeface="+mn-ea"/>
              </a:rPr>
              <a:t> 또는 액션 태그를 대신해서 값을 표현하는 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(jsp_23_1_ex1_elex)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73018" y="1911927"/>
            <a:ext cx="2475346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&lt;%= value %&gt;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05927" y="1911927"/>
            <a:ext cx="2475346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${ value }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7" idx="1"/>
          </p:cNvCxnSpPr>
          <p:nvPr/>
        </p:nvCxnSpPr>
        <p:spPr>
          <a:xfrm>
            <a:off x="3648364" y="2309091"/>
            <a:ext cx="105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2522" y="2706255"/>
            <a:ext cx="10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표현식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7235" y="2706255"/>
            <a:ext cx="10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631" y="3594038"/>
            <a:ext cx="1031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EL </a:t>
            </a:r>
            <a:r>
              <a:rPr lang="ko-KR" altLang="en-US" sz="1100" dirty="0" smtClean="0">
                <a:latin typeface="+mn-ea"/>
              </a:rPr>
              <a:t>연산자</a:t>
            </a:r>
            <a:r>
              <a:rPr lang="en-US" altLang="ko-KR" sz="1100" dirty="0" smtClean="0">
                <a:latin typeface="+mn-ea"/>
              </a:rPr>
              <a:t> (jsp_23_1_ex1_elex)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8644" y="3855648"/>
            <a:ext cx="1028193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73018" y="4025987"/>
            <a:ext cx="6008255" cy="129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산술 </a:t>
            </a:r>
            <a:r>
              <a:rPr lang="en-US" altLang="ko-KR" dirty="0" smtClean="0"/>
              <a:t>: +, -, *, / %</a:t>
            </a:r>
          </a:p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==, != &lt;, &gt;, &lt;=, &gt;=</a:t>
            </a:r>
          </a:p>
          <a:p>
            <a:r>
              <a:rPr lang="ko-KR" altLang="en-US" dirty="0" smtClean="0"/>
              <a:t>조건 </a:t>
            </a:r>
            <a:r>
              <a:rPr lang="en-US" altLang="ko-KR" dirty="0" smtClean="0"/>
              <a:t>: a? b : c</a:t>
            </a:r>
          </a:p>
          <a:p>
            <a:r>
              <a:rPr lang="ko-KR" altLang="en-US" dirty="0" smtClean="0"/>
              <a:t>논리 </a:t>
            </a:r>
            <a:r>
              <a:rPr lang="en-US" altLang="ko-KR" dirty="0" smtClean="0"/>
              <a:t>: &amp;&amp;, ||</a:t>
            </a: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액션태그로 사용되는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jsp_23_2_ex1_elex)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3017" y="1911927"/>
            <a:ext cx="6991927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</a:t>
            </a:r>
            <a:r>
              <a:rPr lang="en-US" altLang="ko-KR" i="1" dirty="0"/>
              <a:t>"member" property="name"/&gt;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73017" y="3652982"/>
            <a:ext cx="6991927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${member.name }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4" idx="2"/>
            <a:endCxn id="16" idx="0"/>
          </p:cNvCxnSpPr>
          <p:nvPr/>
        </p:nvCxnSpPr>
        <p:spPr>
          <a:xfrm>
            <a:off x="4668981" y="2706255"/>
            <a:ext cx="0" cy="94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23-3.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(jsp_23_3_ex1_elex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5853" y="1514763"/>
            <a:ext cx="6991927" cy="292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pageScope</a:t>
            </a:r>
            <a:r>
              <a:rPr lang="en-US" altLang="ko-KR" dirty="0" smtClean="0"/>
              <a:t> : page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requestScope</a:t>
            </a:r>
            <a:r>
              <a:rPr lang="en-US" altLang="ko-KR" dirty="0" smtClean="0"/>
              <a:t> : request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sessionScope</a:t>
            </a:r>
            <a:r>
              <a:rPr lang="en-US" altLang="ko-KR" dirty="0" smtClean="0"/>
              <a:t> : session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r>
              <a:rPr lang="en-US" altLang="ko-KR" dirty="0" err="1" smtClean="0"/>
              <a:t>applicationScope</a:t>
            </a:r>
            <a:r>
              <a:rPr lang="en-US" altLang="ko-KR" dirty="0" smtClean="0"/>
              <a:t> : application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객제</a:t>
            </a:r>
            <a:endParaRPr lang="en-US" altLang="ko-KR" dirty="0" smtClean="0"/>
          </a:p>
          <a:p>
            <a:r>
              <a:rPr lang="en-US" altLang="ko-KR" dirty="0" err="1" smtClean="0"/>
              <a:t>paramValues</a:t>
            </a:r>
            <a:r>
              <a:rPr lang="en-US" altLang="ko-KR" dirty="0" smtClean="0"/>
              <a:t> : </a:t>
            </a:r>
            <a:r>
              <a:rPr lang="ko-KR" altLang="en-US" dirty="0"/>
              <a:t>요청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/>
              <a:t>배열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dirty="0"/>
              <a:t>참조하는 </a:t>
            </a:r>
            <a:r>
              <a:rPr lang="ko-KR" altLang="en-US" dirty="0" err="1" smtClean="0"/>
              <a:t>객제</a:t>
            </a:r>
            <a:endParaRPr lang="en-US" altLang="ko-KR" dirty="0" smtClean="0"/>
          </a:p>
          <a:p>
            <a:r>
              <a:rPr lang="en-US" altLang="ko-KR" dirty="0" err="1" smtClean="0"/>
              <a:t>initParam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참조하는 객체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ookie : cookie</a:t>
            </a:r>
            <a:r>
              <a:rPr lang="ko-KR" altLang="en-US" dirty="0" smtClean="0"/>
              <a:t>객체를 참조하는 객체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3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163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1266</cp:revision>
  <dcterms:created xsi:type="dcterms:W3CDTF">2014-12-01T08:37:15Z</dcterms:created>
  <dcterms:modified xsi:type="dcterms:W3CDTF">2015-01-16T22:19:28Z</dcterms:modified>
</cp:coreProperties>
</file>