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3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JSTL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karta.apache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JSTL(JSP standard Tag Library)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JSP</a:t>
            </a:r>
            <a:r>
              <a:rPr lang="ko-KR" altLang="en-US" sz="1100" dirty="0"/>
              <a:t>의 경우 </a:t>
            </a:r>
            <a:r>
              <a:rPr lang="en-US" altLang="ko-KR" sz="1100" dirty="0"/>
              <a:t>HTML </a:t>
            </a:r>
            <a:r>
              <a:rPr lang="ko-KR" altLang="en-US" sz="1100" dirty="0"/>
              <a:t>태그와 같이 사용되어 전체적인 코드의 </a:t>
            </a:r>
            <a:r>
              <a:rPr lang="ko-KR" altLang="en-US" sz="1100" dirty="0" err="1"/>
              <a:t>가독성이</a:t>
            </a:r>
            <a:r>
              <a:rPr lang="ko-KR" altLang="en-US" sz="1100" dirty="0"/>
              <a:t> 떨어집니다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그래서 이러한 단점을 보완하고자 만들어진 태그 라이브러리가 </a:t>
            </a:r>
            <a:r>
              <a:rPr lang="en-US" altLang="ko-KR" sz="1100" dirty="0" smtClean="0">
                <a:latin typeface="+mn-ea"/>
              </a:rPr>
              <a:t>JSTL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JSTL</a:t>
            </a:r>
            <a:r>
              <a:rPr lang="ko-KR" altLang="en-US" sz="1100" dirty="0" smtClean="0">
                <a:latin typeface="+mn-ea"/>
              </a:rPr>
              <a:t>의 경우 우리가 사용하는 </a:t>
            </a:r>
            <a:r>
              <a:rPr lang="en-US" altLang="ko-KR" sz="1100" dirty="0" smtClean="0">
                <a:latin typeface="+mn-ea"/>
              </a:rPr>
              <a:t>Tomcat</a:t>
            </a:r>
            <a:r>
              <a:rPr lang="ko-KR" altLang="en-US" sz="1100" dirty="0" smtClean="0">
                <a:latin typeface="+mn-ea"/>
              </a:rPr>
              <a:t>컨테이너에 </a:t>
            </a:r>
            <a:r>
              <a:rPr lang="ko-KR" altLang="en-US" sz="1100" dirty="0">
                <a:latin typeface="+mn-ea"/>
              </a:rPr>
              <a:t>포</a:t>
            </a:r>
            <a:r>
              <a:rPr lang="ko-KR" altLang="en-US" sz="1100" dirty="0" smtClean="0">
                <a:latin typeface="+mn-ea"/>
              </a:rPr>
              <a:t>함되어 있지 않으므로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별도의 설치를 하고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63879" y="2077465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3879" y="181585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+mn-ea"/>
              </a:rPr>
              <a:t>JSTL </a:t>
            </a:r>
            <a:r>
              <a:rPr lang="ko-KR" altLang="en-US" sz="1100" dirty="0" smtClean="0">
                <a:latin typeface="+mn-ea"/>
              </a:rPr>
              <a:t>설치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18" y="2382577"/>
            <a:ext cx="1607607" cy="42475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62362" y="2130798"/>
            <a:ext cx="384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  <a:hlinkClick r:id="rId3"/>
              </a:rPr>
              <a:t>http://jakarta.apache.org</a:t>
            </a:r>
            <a:r>
              <a:rPr lang="en-US" altLang="ko-KR" sz="1100" dirty="0" smtClean="0">
                <a:latin typeface="+mn-ea"/>
                <a:hlinkClick r:id="rId3"/>
              </a:rPr>
              <a:t>/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접속 한 후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좌측의 </a:t>
            </a:r>
            <a:r>
              <a:rPr lang="en-US" altLang="ko-KR" sz="1100" dirty="0" err="1" smtClean="0">
                <a:latin typeface="+mn-ea"/>
              </a:rPr>
              <a:t>Taglibs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클릭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70514" y="6336686"/>
            <a:ext cx="785875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077" y="2435559"/>
            <a:ext cx="4306775" cy="25112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39934" y="2120967"/>
            <a:ext cx="433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Apache Standard </a:t>
            </a:r>
            <a:r>
              <a:rPr lang="en-US" altLang="ko-KR" sz="1100" dirty="0" err="1" smtClean="0">
                <a:latin typeface="+mn-ea"/>
              </a:rPr>
              <a:t>Taglib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클릭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70964" y="4531006"/>
            <a:ext cx="1277488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63879" y="1536691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3879" y="1275081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JSTL </a:t>
            </a:r>
            <a:r>
              <a:rPr lang="ko-KR" altLang="en-US" sz="1100" dirty="0" smtClean="0">
                <a:latin typeface="+mn-ea"/>
              </a:rPr>
              <a:t>설치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79" y="2121540"/>
            <a:ext cx="5331424" cy="17103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3879" y="1859929"/>
            <a:ext cx="5331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Standard 1.1 download </a:t>
            </a:r>
            <a:r>
              <a:rPr lang="ko-KR" altLang="en-US" sz="1100" dirty="0" smtClean="0">
                <a:latin typeface="+mn-ea"/>
              </a:rPr>
              <a:t>클릭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07119" y="3380786"/>
            <a:ext cx="1277488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712" y="2121539"/>
            <a:ext cx="2571750" cy="27241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61712" y="1861207"/>
            <a:ext cx="5331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binaries </a:t>
            </a:r>
            <a:r>
              <a:rPr lang="ko-KR" altLang="en-US" sz="1100" dirty="0" smtClean="0">
                <a:latin typeface="+mn-ea"/>
              </a:rPr>
              <a:t>클릭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61943" y="3926503"/>
            <a:ext cx="1277488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1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34" y="2117346"/>
            <a:ext cx="5069505" cy="2526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63879" y="1536691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3879" y="1275081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JSTL </a:t>
            </a:r>
            <a:r>
              <a:rPr lang="ko-KR" altLang="en-US" sz="1100" dirty="0" smtClean="0">
                <a:latin typeface="+mn-ea"/>
              </a:rPr>
              <a:t>설치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3879" y="1791105"/>
            <a:ext cx="293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jakarta-taglibs-standard-1.1.2.zip </a:t>
            </a:r>
            <a:r>
              <a:rPr lang="ko-KR" altLang="en-US" sz="1100" dirty="0" smtClean="0">
                <a:latin typeface="+mn-ea"/>
              </a:rPr>
              <a:t>클릭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99535" y="3429946"/>
            <a:ext cx="2359742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625" y="2052715"/>
            <a:ext cx="2514600" cy="2657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13625" y="1791105"/>
            <a:ext cx="293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압축해제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03792" y="2667272"/>
            <a:ext cx="2359742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03792" y="4255181"/>
            <a:ext cx="2359742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79" y="2270338"/>
            <a:ext cx="4610100" cy="1238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63879" y="1536691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3879" y="1275081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JSTL </a:t>
            </a:r>
            <a:r>
              <a:rPr lang="ko-KR" altLang="en-US" sz="1100" dirty="0" smtClean="0">
                <a:latin typeface="+mn-ea"/>
              </a:rPr>
              <a:t>설치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3879" y="1791105"/>
            <a:ext cx="293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라이브러리 파일 복사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90916" y="2889462"/>
            <a:ext cx="1219200" cy="4633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09" y="2250458"/>
            <a:ext cx="4019550" cy="17049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146025" y="3018181"/>
            <a:ext cx="1219200" cy="246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146025" y="3415019"/>
            <a:ext cx="1219200" cy="246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43716" y="2418735"/>
            <a:ext cx="1028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6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40786" y="4315916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0786" y="4054306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Core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008" y="1107832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JSTL</a:t>
            </a:r>
            <a:r>
              <a:rPr lang="ko-KR" altLang="en-US" sz="1100" dirty="0" smtClean="0">
                <a:latin typeface="+mn-ea"/>
              </a:rPr>
              <a:t>에서는 다섯 가지의  라이브러리를 제공 합니다</a:t>
            </a:r>
            <a:r>
              <a:rPr lang="en-US" altLang="ko-KR" sz="1100" dirty="0" smtClean="0">
                <a:latin typeface="+mn-ea"/>
              </a:rPr>
              <a:t>. ( Core, XML Processing, I18N formatting, SQL, Functions 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94698"/>
              </p:ext>
            </p:extLst>
          </p:nvPr>
        </p:nvGraphicFramePr>
        <p:xfrm>
          <a:off x="952989" y="1479231"/>
          <a:ext cx="5397500" cy="2009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886"/>
                <a:gridCol w="2665432"/>
                <a:gridCol w="685397"/>
                <a:gridCol w="875785"/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Prefix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</a:rPr>
                        <a:t>http://java.sun.com/jsp/jstl/core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&lt;c:tag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XML Processing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http://java.sun.com/jsp/jstl/xml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&lt;x:tag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I18N formatting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http://java.sun.com/jsp/jstl/fmt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&lt;fmt:tag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SQL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http://java.sun.com/jsp/jstl/sql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sql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&lt;sql:tag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Functions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http://java.sun.com/jsp/jstl/functions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fn:function</a:t>
                      </a:r>
                      <a:r>
                        <a:rPr lang="en-US" sz="1100" u="none" strike="noStrike" dirty="0">
                          <a:effectLst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081454" y="4951282"/>
            <a:ext cx="7634654" cy="51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&lt;%@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=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java.sun.com/jsp/jstl/core</a:t>
            </a:r>
            <a:r>
              <a:rPr lang="en-US" altLang="ko-KR" dirty="0" smtClean="0"/>
              <a:t> prefix=“c” </a:t>
            </a:r>
            <a:r>
              <a:rPr lang="en-US" altLang="ko-KR" dirty="0"/>
              <a:t>%&gt;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0785" y="4326382"/>
            <a:ext cx="10161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Core </a:t>
            </a:r>
            <a:r>
              <a:rPr lang="ko-KR" altLang="en-US" sz="1100" dirty="0" smtClean="0">
                <a:latin typeface="+mn-ea"/>
              </a:rPr>
              <a:t>라이브러리는 기본적인 라이브러리로 출력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제어</a:t>
            </a:r>
            <a:r>
              <a:rPr lang="ko-KR" altLang="en-US" sz="1100" dirty="0" err="1">
                <a:latin typeface="+mn-ea"/>
              </a:rPr>
              <a:t>문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반복문</a:t>
            </a:r>
            <a:r>
              <a:rPr lang="ko-KR" altLang="en-US" sz="1100" dirty="0" smtClean="0">
                <a:latin typeface="+mn-ea"/>
              </a:rPr>
              <a:t> 같은 기능이 포함되어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jsp_24_2_ex1_elex)</a:t>
            </a:r>
          </a:p>
        </p:txBody>
      </p:sp>
    </p:spTree>
    <p:extLst>
      <p:ext uri="{BB962C8B-B14F-4D97-AF65-F5344CB8AC3E}">
        <p14:creationId xmlns:p14="http://schemas.microsoft.com/office/powerpoint/2010/main" val="36381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40786" y="1643055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0786" y="1381445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출력 태그 </a:t>
            </a:r>
            <a:r>
              <a:rPr lang="en-US" altLang="ko-KR" sz="1100" dirty="0" smtClean="0">
                <a:latin typeface="+mn-ea"/>
              </a:rPr>
              <a:t>: &lt;</a:t>
            </a:r>
            <a:r>
              <a:rPr lang="en-US" altLang="ko-KR" sz="1100" dirty="0" err="1" smtClean="0">
                <a:latin typeface="+mn-ea"/>
              </a:rPr>
              <a:t>c:out</a:t>
            </a:r>
            <a:r>
              <a:rPr lang="en-US" altLang="ko-KR" sz="1100" dirty="0" smtClean="0">
                <a:latin typeface="+mn-ea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3868" y="1740820"/>
            <a:ext cx="8836269" cy="51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c:out</a:t>
            </a:r>
            <a:r>
              <a:rPr lang="en-US" altLang="ko-KR" dirty="0" smtClean="0"/>
              <a:t> value=“</a:t>
            </a:r>
            <a:r>
              <a:rPr lang="ko-KR" altLang="en-US" dirty="0" err="1" smtClean="0"/>
              <a:t>출력값</a:t>
            </a:r>
            <a:r>
              <a:rPr lang="en-US" altLang="ko-KR" dirty="0" smtClean="0"/>
              <a:t>” default=“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escapeXml</a:t>
            </a:r>
            <a:r>
              <a:rPr lang="en-US" altLang="ko-KR" dirty="0" smtClean="0"/>
              <a:t>=“true or false”&gt;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840786" y="2936338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0786" y="2674728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변수 설정 태그 </a:t>
            </a:r>
            <a:r>
              <a:rPr lang="en-US" altLang="ko-KR" sz="1100" dirty="0" smtClean="0">
                <a:latin typeface="+mn-ea"/>
              </a:rPr>
              <a:t>: &lt;</a:t>
            </a:r>
            <a:r>
              <a:rPr lang="en-US" altLang="ko-KR" sz="1100" dirty="0" err="1" smtClean="0">
                <a:latin typeface="+mn-ea"/>
              </a:rPr>
              <a:t>c:set</a:t>
            </a:r>
            <a:r>
              <a:rPr lang="en-US" altLang="ko-KR" sz="1100" dirty="0" smtClean="0">
                <a:latin typeface="+mn-ea"/>
              </a:rPr>
              <a:t>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63868" y="3051691"/>
            <a:ext cx="8836270" cy="51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” value=“</a:t>
            </a:r>
            <a:r>
              <a:rPr lang="ko-KR" altLang="en-US" dirty="0" err="1" smtClean="0"/>
              <a:t>설정값</a:t>
            </a:r>
            <a:r>
              <a:rPr lang="en-US" altLang="ko-KR" dirty="0" smtClean="0"/>
              <a:t>” target=“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” property=“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 scope=“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”&gt;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840785" y="4333310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0785" y="4071700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변수를 제거하는 태그 </a:t>
            </a:r>
            <a:r>
              <a:rPr lang="en-US" altLang="ko-KR" sz="1100" dirty="0" smtClean="0">
                <a:latin typeface="+mn-ea"/>
              </a:rPr>
              <a:t>: &lt;</a:t>
            </a:r>
            <a:r>
              <a:rPr lang="en-US" altLang="ko-KR" sz="1100" dirty="0" err="1" smtClean="0">
                <a:latin typeface="+mn-ea"/>
              </a:rPr>
              <a:t>c:remove</a:t>
            </a:r>
            <a:r>
              <a:rPr lang="en-US" altLang="ko-KR" sz="1100" dirty="0" smtClean="0">
                <a:latin typeface="+mn-ea"/>
              </a:rPr>
              <a:t>&gt;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3867" y="4448662"/>
            <a:ext cx="8836270" cy="51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c:remove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” scope=“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”&gt;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840785" y="5609465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0785" y="5347855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예외 처리 태그 </a:t>
            </a:r>
            <a:r>
              <a:rPr lang="en-US" altLang="ko-KR" sz="1100" dirty="0" smtClean="0">
                <a:latin typeface="+mn-ea"/>
              </a:rPr>
              <a:t>: &lt;</a:t>
            </a:r>
            <a:r>
              <a:rPr lang="en-US" altLang="ko-KR" sz="1100" dirty="0" err="1" smtClean="0">
                <a:latin typeface="+mn-ea"/>
              </a:rPr>
              <a:t>c:catch</a:t>
            </a:r>
            <a:r>
              <a:rPr lang="en-US" altLang="ko-KR" sz="1100" dirty="0" smtClean="0">
                <a:latin typeface="+mn-ea"/>
              </a:rPr>
              <a:t>&gt;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63867" y="5724817"/>
            <a:ext cx="8836270" cy="51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c:catch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”&gt;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8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40786" y="1643055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0786" y="1381445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제어문</a:t>
            </a:r>
            <a:r>
              <a:rPr lang="en-US" altLang="ko-KR" sz="1100" dirty="0" smtClean="0">
                <a:latin typeface="+mn-ea"/>
              </a:rPr>
              <a:t>(if)</a:t>
            </a:r>
            <a:r>
              <a:rPr lang="ko-KR" altLang="en-US" sz="1100" dirty="0" smtClean="0">
                <a:latin typeface="+mn-ea"/>
              </a:rPr>
              <a:t> 태그 </a:t>
            </a:r>
            <a:r>
              <a:rPr lang="en-US" altLang="ko-KR" sz="1100" dirty="0" smtClean="0">
                <a:latin typeface="+mn-ea"/>
              </a:rPr>
              <a:t>: &lt;</a:t>
            </a:r>
            <a:r>
              <a:rPr lang="en-US" altLang="ko-KR" sz="1100" dirty="0" err="1" smtClean="0">
                <a:latin typeface="+mn-ea"/>
              </a:rPr>
              <a:t>c:if</a:t>
            </a:r>
            <a:r>
              <a:rPr lang="en-US" altLang="ko-KR" sz="1100" dirty="0" smtClean="0">
                <a:latin typeface="+mn-ea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3868" y="1740820"/>
            <a:ext cx="8836269" cy="51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 test=“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조건 처리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” scope=“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”&gt;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840786" y="2936338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0786" y="2674728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제어문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swich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 태그 </a:t>
            </a:r>
            <a:r>
              <a:rPr lang="en-US" altLang="ko-KR" sz="1100" dirty="0" smtClean="0">
                <a:latin typeface="+mn-ea"/>
              </a:rPr>
              <a:t>: &lt;</a:t>
            </a:r>
            <a:r>
              <a:rPr lang="en-US" altLang="ko-KR" sz="1100" dirty="0" err="1" smtClean="0">
                <a:latin typeface="+mn-ea"/>
              </a:rPr>
              <a:t>c:choose</a:t>
            </a:r>
            <a:r>
              <a:rPr lang="en-US" altLang="ko-KR" sz="1100" dirty="0" smtClean="0">
                <a:latin typeface="+mn-ea"/>
              </a:rPr>
              <a:t>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63868" y="3051691"/>
            <a:ext cx="8836270" cy="146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c:choose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c:when</a:t>
            </a:r>
            <a:r>
              <a:rPr lang="en-US" altLang="ko-KR" dirty="0" smtClean="0"/>
              <a:t> test=“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”&gt; </a:t>
            </a:r>
            <a:r>
              <a:rPr lang="ko-KR" altLang="en-US" dirty="0" smtClean="0"/>
              <a:t>처리 내용 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c:when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c:otherwise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처리 내용 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c:otherwise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c:choose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840785" y="5139043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0785" y="4877433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반복문</a:t>
            </a:r>
            <a:r>
              <a:rPr lang="en-US" altLang="ko-KR" sz="1100" dirty="0" smtClean="0">
                <a:latin typeface="+mn-ea"/>
              </a:rPr>
              <a:t>(for)</a:t>
            </a:r>
            <a:r>
              <a:rPr lang="ko-KR" altLang="en-US" sz="1100" dirty="0" smtClean="0">
                <a:latin typeface="+mn-ea"/>
              </a:rPr>
              <a:t> 태그 </a:t>
            </a:r>
            <a:r>
              <a:rPr lang="en-US" altLang="ko-KR" sz="1100" dirty="0" smtClean="0">
                <a:latin typeface="+mn-ea"/>
              </a:rPr>
              <a:t>: &lt;</a:t>
            </a:r>
            <a:r>
              <a:rPr lang="en-US" altLang="ko-KR" sz="1100" dirty="0" err="1" smtClean="0">
                <a:latin typeface="+mn-ea"/>
              </a:rPr>
              <a:t>c:forEach</a:t>
            </a:r>
            <a:r>
              <a:rPr lang="en-US" altLang="ko-KR" sz="1100" dirty="0" smtClean="0">
                <a:latin typeface="+mn-ea"/>
              </a:rPr>
              <a:t>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3867" y="5254396"/>
            <a:ext cx="8836270" cy="77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 items=“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” begin=“</a:t>
            </a:r>
            <a:r>
              <a:rPr lang="ko-KR" altLang="en-US" dirty="0" smtClean="0"/>
              <a:t>시작 인덱스</a:t>
            </a:r>
            <a:r>
              <a:rPr lang="en-US" altLang="ko-KR" dirty="0" smtClean="0"/>
              <a:t>” end=“</a:t>
            </a:r>
            <a:r>
              <a:rPr lang="ko-KR" altLang="en-US" dirty="0" smtClean="0"/>
              <a:t>끝 인덱스</a:t>
            </a:r>
            <a:r>
              <a:rPr lang="en-US" altLang="ko-KR" dirty="0" smtClean="0"/>
              <a:t>” step=“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varStatus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상태변수</a:t>
            </a:r>
            <a:r>
              <a:rPr lang="en-US" altLang="ko-KR" dirty="0" smtClean="0"/>
              <a:t>”&gt;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85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40786" y="1643055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0786" y="1381445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페이지 이동 태그 </a:t>
            </a:r>
            <a:r>
              <a:rPr lang="en-US" altLang="ko-KR" sz="1100" dirty="0" smtClean="0">
                <a:latin typeface="+mn-ea"/>
              </a:rPr>
              <a:t>: &lt;</a:t>
            </a:r>
            <a:r>
              <a:rPr lang="en-US" altLang="ko-KR" sz="1100" dirty="0" err="1" smtClean="0">
                <a:latin typeface="+mn-ea"/>
              </a:rPr>
              <a:t>c:redirect</a:t>
            </a:r>
            <a:r>
              <a:rPr lang="en-US" altLang="ko-KR" sz="1100" dirty="0" smtClean="0">
                <a:latin typeface="+mn-ea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3868" y="1740820"/>
            <a:ext cx="8836269" cy="51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c:redirect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”&gt;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840786" y="2936338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0786" y="2674728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파라미터</a:t>
            </a:r>
            <a:r>
              <a:rPr lang="ko-KR" altLang="en-US" sz="1100" dirty="0" smtClean="0">
                <a:latin typeface="+mn-ea"/>
              </a:rPr>
              <a:t> 전달 태그 </a:t>
            </a:r>
            <a:r>
              <a:rPr lang="en-US" altLang="ko-KR" sz="1100" dirty="0" smtClean="0">
                <a:latin typeface="+mn-ea"/>
              </a:rPr>
              <a:t>: &lt;</a:t>
            </a:r>
            <a:r>
              <a:rPr lang="en-US" altLang="ko-KR" sz="1100" dirty="0" err="1" smtClean="0">
                <a:latin typeface="+mn-ea"/>
              </a:rPr>
              <a:t>c:param</a:t>
            </a:r>
            <a:r>
              <a:rPr lang="en-US" altLang="ko-KR" sz="1100" dirty="0" smtClean="0">
                <a:latin typeface="+mn-ea"/>
              </a:rPr>
              <a:t>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63868" y="3051692"/>
            <a:ext cx="8836270" cy="608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c:param</a:t>
            </a:r>
            <a:r>
              <a:rPr lang="en-US" altLang="ko-KR" dirty="0" smtClean="0"/>
              <a:t> name=“</a:t>
            </a:r>
            <a:r>
              <a:rPr lang="ko-KR" altLang="en-US" dirty="0" err="1" smtClean="0"/>
              <a:t>파라미터명</a:t>
            </a:r>
            <a:r>
              <a:rPr lang="en-US" altLang="ko-KR" dirty="0" smtClean="0"/>
              <a:t>” value=“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03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439</Words>
  <Application>Microsoft Office PowerPoint</Application>
  <PresentationFormat>와이드스크린</PresentationFormat>
  <Paragraphs>86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1340</cp:revision>
  <dcterms:created xsi:type="dcterms:W3CDTF">2014-12-01T08:37:15Z</dcterms:created>
  <dcterms:modified xsi:type="dcterms:W3CDTF">2015-01-16T22:43:30Z</dcterms:modified>
</cp:coreProperties>
</file>