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3" r:id="rId2"/>
    <p:sldId id="282" r:id="rId3"/>
    <p:sldId id="283" r:id="rId4"/>
    <p:sldId id="28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44449-C531-4B45-A8F0-BC06554877CA}" type="datetimeFigureOut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ADE76-ADCE-4662-B118-A76299EC1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51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071360" y="176272"/>
            <a:ext cx="4509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25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en-US" altLang="ko-KR" sz="1600" kern="1200" baseline="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FrontController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패턴과 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Command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패턴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7341" y="3500063"/>
            <a:ext cx="4787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25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en-US" altLang="ko-KR" sz="2000" spc="-150" dirty="0" err="1">
                <a:solidFill>
                  <a:srgbClr val="0070C0"/>
                </a:solidFill>
                <a:latin typeface="+mj-ea"/>
                <a:ea typeface="+mj-ea"/>
              </a:rPr>
              <a:t>FrontController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패턴과 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Command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패턴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url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-pattern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FrontController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패턴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Command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패턴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25-1.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kern="1200" baseline="0" dirty="0" err="1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url</a:t>
            </a:r>
            <a:r>
              <a:rPr lang="en-US" altLang="ko-KR" sz="1600" b="1" dirty="0" smtClean="0">
                <a:latin typeface="+mn-ea"/>
              </a:rPr>
              <a:t>-pattern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70972" y="1426742"/>
            <a:ext cx="9972519" cy="28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ea"/>
              </a:rPr>
              <a:t>디렉터리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ea"/>
              </a:rPr>
              <a:t>패턴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0972" y="1712815"/>
            <a:ext cx="1027732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70972" y="1749759"/>
            <a:ext cx="9972519" cy="28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디렉터리 형태로 서버의 해당 컴포넌트를 찾아서 실행하는 구조 입니다</a:t>
            </a:r>
            <a:r>
              <a:rPr lang="en-US" altLang="ko-KR" sz="1200" dirty="0" smtClean="0">
                <a:latin typeface="+mn-ea"/>
              </a:rPr>
              <a:t>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99129" y="2216728"/>
            <a:ext cx="6853382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http://</a:t>
            </a:r>
            <a:r>
              <a:rPr lang="en-US" altLang="ko-KR" dirty="0" smtClean="0"/>
              <a:t>localhost:8181/jsp_21_1_ex1_memberex/Hello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0972" y="3962122"/>
            <a:ext cx="9972519" cy="28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+mn-ea"/>
              </a:rPr>
              <a:t>확장자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ea"/>
              </a:rPr>
              <a:t>패턴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870972" y="4248195"/>
            <a:ext cx="9972519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70972" y="4285139"/>
            <a:ext cx="9972519" cy="28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+mn-ea"/>
              </a:rPr>
              <a:t>확장자</a:t>
            </a:r>
            <a:r>
              <a:rPr lang="ko-KR" altLang="en-US" sz="1200" dirty="0" smtClean="0">
                <a:latin typeface="+mn-ea"/>
              </a:rPr>
              <a:t> 형태로 서버의 해당 컴포넌트를 찾아서 실행하는 구조 입니다</a:t>
            </a:r>
            <a:r>
              <a:rPr lang="en-US" altLang="ko-KR" sz="1200" dirty="0" smtClean="0">
                <a:latin typeface="+mn-ea"/>
              </a:rPr>
              <a:t>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99129" y="4752108"/>
            <a:ext cx="6853382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http://</a:t>
            </a:r>
            <a:r>
              <a:rPr lang="en-US" altLang="ko-KR" dirty="0" smtClean="0"/>
              <a:t>localhost:8181/jsp_21_1_ex1_memberex/hello.do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99129" y="5504872"/>
            <a:ext cx="6853382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</a:t>
            </a:r>
            <a:r>
              <a:rPr lang="en-US" altLang="ko-KR"/>
              <a:t>://</a:t>
            </a:r>
            <a:r>
              <a:rPr lang="en-US" altLang="ko-KR" smtClean="0"/>
              <a:t>localhost:8181/jsp_21_1_ex1_memberex/world.do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337965" y="5163598"/>
            <a:ext cx="1727200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*.do </a:t>
            </a:r>
            <a:r>
              <a:rPr lang="ko-KR" altLang="en-US" dirty="0" err="1" smtClean="0"/>
              <a:t>서블릿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14" idx="3"/>
            <a:endCxn id="17" idx="1"/>
          </p:cNvCxnSpPr>
          <p:nvPr/>
        </p:nvCxnSpPr>
        <p:spPr>
          <a:xfrm>
            <a:off x="7952511" y="5070763"/>
            <a:ext cx="1385454" cy="41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6" idx="3"/>
            <a:endCxn id="17" idx="1"/>
          </p:cNvCxnSpPr>
          <p:nvPr/>
        </p:nvCxnSpPr>
        <p:spPr>
          <a:xfrm flipV="1">
            <a:off x="7952511" y="5482253"/>
            <a:ext cx="1385454" cy="341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337964" y="2212366"/>
            <a:ext cx="1727201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/Hello </a:t>
            </a:r>
            <a:r>
              <a:rPr lang="ko-KR" altLang="en-US" dirty="0" err="1" smtClean="0"/>
              <a:t>서블릿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8" idx="3"/>
            <a:endCxn id="22" idx="1"/>
          </p:cNvCxnSpPr>
          <p:nvPr/>
        </p:nvCxnSpPr>
        <p:spPr>
          <a:xfrm flipV="1">
            <a:off x="7952511" y="2531021"/>
            <a:ext cx="1385453" cy="4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099129" y="2969492"/>
            <a:ext cx="6853382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http://</a:t>
            </a:r>
            <a:r>
              <a:rPr lang="en-US" altLang="ko-KR" dirty="0" smtClean="0"/>
              <a:t>localhost:8181/jsp_21_1_ex1_memberex/World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9337964" y="2965130"/>
            <a:ext cx="1727201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/World </a:t>
            </a:r>
            <a:r>
              <a:rPr lang="ko-KR" altLang="en-US" dirty="0" err="1" smtClean="0"/>
              <a:t>서블릿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25" idx="3"/>
            <a:endCxn id="26" idx="1"/>
          </p:cNvCxnSpPr>
          <p:nvPr/>
        </p:nvCxnSpPr>
        <p:spPr>
          <a:xfrm flipV="1">
            <a:off x="7952511" y="3283785"/>
            <a:ext cx="1385453" cy="4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6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25-2.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kern="1200" baseline="0" dirty="0" err="1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FrontController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패턴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클라이언트의 다양한 요청을 한곳으로 집중시켜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개발 및 유지보수에 효율성을 극대화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jsp_25_2_ex1_frontex)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05163" y="1842326"/>
            <a:ext cx="1690255" cy="46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요청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05162" y="2440392"/>
            <a:ext cx="1690255" cy="46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요청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05162" y="3038458"/>
            <a:ext cx="1690255" cy="46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요청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36298" y="1842326"/>
            <a:ext cx="2138224" cy="46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요청</a:t>
            </a:r>
            <a:r>
              <a:rPr lang="en-US" altLang="ko-KR" dirty="0" smtClean="0"/>
              <a:t>1 </a:t>
            </a:r>
            <a:r>
              <a:rPr lang="ko-KR" altLang="en-US" dirty="0" smtClean="0"/>
              <a:t>처리 </a:t>
            </a:r>
            <a:r>
              <a:rPr lang="ko-KR" altLang="en-US" dirty="0" err="1" smtClean="0"/>
              <a:t>서블릿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236298" y="2440392"/>
            <a:ext cx="2138224" cy="46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요청</a:t>
            </a:r>
            <a:r>
              <a:rPr lang="en-US" altLang="ko-KR" dirty="0" smtClean="0"/>
              <a:t>2 </a:t>
            </a:r>
            <a:r>
              <a:rPr lang="ko-KR" altLang="en-US" dirty="0" smtClean="0"/>
              <a:t>처리 </a:t>
            </a:r>
            <a:r>
              <a:rPr lang="ko-KR" altLang="en-US" dirty="0" err="1" smtClean="0"/>
              <a:t>서블릿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236298" y="3038458"/>
            <a:ext cx="2138224" cy="46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요청</a:t>
            </a:r>
            <a:r>
              <a:rPr lang="en-US" altLang="ko-KR" dirty="0" smtClean="0"/>
              <a:t>3 </a:t>
            </a:r>
            <a:r>
              <a:rPr lang="ko-KR" altLang="en-US" dirty="0" smtClean="0"/>
              <a:t>처리 </a:t>
            </a:r>
            <a:r>
              <a:rPr lang="ko-KR" altLang="en-US" dirty="0" err="1" smtClean="0"/>
              <a:t>서블릿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866191" y="2429052"/>
            <a:ext cx="1539941" cy="46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 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endCxn id="10" idx="1"/>
          </p:cNvCxnSpPr>
          <p:nvPr/>
        </p:nvCxnSpPr>
        <p:spPr>
          <a:xfrm>
            <a:off x="2660073" y="2068945"/>
            <a:ext cx="576225" cy="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660072" y="2671301"/>
            <a:ext cx="576225" cy="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660072" y="3259825"/>
            <a:ext cx="576225" cy="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15" idx="1"/>
          </p:cNvCxnSpPr>
          <p:nvPr/>
        </p:nvCxnSpPr>
        <p:spPr>
          <a:xfrm flipV="1">
            <a:off x="5439178" y="2659961"/>
            <a:ext cx="1427013" cy="7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" idx="3"/>
            <a:endCxn id="15" idx="1"/>
          </p:cNvCxnSpPr>
          <p:nvPr/>
        </p:nvCxnSpPr>
        <p:spPr>
          <a:xfrm>
            <a:off x="5374522" y="2073235"/>
            <a:ext cx="1491669" cy="586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4" idx="3"/>
            <a:endCxn id="15" idx="1"/>
          </p:cNvCxnSpPr>
          <p:nvPr/>
        </p:nvCxnSpPr>
        <p:spPr>
          <a:xfrm flipV="1">
            <a:off x="5374522" y="2659961"/>
            <a:ext cx="1491669" cy="60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905163" y="4225048"/>
            <a:ext cx="1690255" cy="46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요청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905162" y="4823114"/>
            <a:ext cx="1690255" cy="46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요청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905162" y="5421180"/>
            <a:ext cx="1690255" cy="46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요청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236298" y="4450705"/>
            <a:ext cx="2905884" cy="1193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모든 요청을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처리하는</a:t>
            </a:r>
            <a:r>
              <a:rPr lang="en-US" altLang="ko-KR" dirty="0"/>
              <a:t> </a:t>
            </a:r>
            <a:r>
              <a:rPr lang="ko-KR" altLang="en-US" dirty="0" err="1" smtClean="0"/>
              <a:t>서블릿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866191" y="4816789"/>
            <a:ext cx="1539941" cy="46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 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2660072" y="5054023"/>
            <a:ext cx="576225" cy="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6206838" y="5048052"/>
            <a:ext cx="576225" cy="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31" idx="1"/>
          </p:cNvCxnSpPr>
          <p:nvPr/>
        </p:nvCxnSpPr>
        <p:spPr>
          <a:xfrm>
            <a:off x="2627743" y="4450705"/>
            <a:ext cx="608555" cy="596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2595415" y="5056168"/>
            <a:ext cx="640882" cy="59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91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모서리가 둥근 직사각형 38"/>
          <p:cNvSpPr/>
          <p:nvPr/>
        </p:nvSpPr>
        <p:spPr>
          <a:xfrm>
            <a:off x="6941575" y="3499391"/>
            <a:ext cx="2538885" cy="2837295"/>
          </a:xfrm>
          <a:prstGeom prst="roundRect">
            <a:avLst>
              <a:gd name="adj" fmla="val 12279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25-3.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Command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패턴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905163" y="1703521"/>
            <a:ext cx="1690255" cy="46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요청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05162" y="2301587"/>
            <a:ext cx="1690255" cy="46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요청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05162" y="2899653"/>
            <a:ext cx="1690255" cy="46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요청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36298" y="1929178"/>
            <a:ext cx="2905884" cy="1193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모든 요청을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직접 처리하는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서블릿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866191" y="2295262"/>
            <a:ext cx="1539941" cy="46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 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660072" y="2532496"/>
            <a:ext cx="576225" cy="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6206838" y="2526525"/>
            <a:ext cx="576225" cy="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9" idx="1"/>
          </p:cNvCxnSpPr>
          <p:nvPr/>
        </p:nvCxnSpPr>
        <p:spPr>
          <a:xfrm>
            <a:off x="2627743" y="1929178"/>
            <a:ext cx="608555" cy="596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2595415" y="2534641"/>
            <a:ext cx="640882" cy="59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클라이언트로부터 받은 요청들에 대해서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err="1" smtClean="0">
                <a:latin typeface="+mn-ea"/>
              </a:rPr>
              <a:t>서블릿이</a:t>
            </a:r>
            <a:r>
              <a:rPr lang="ko-KR" altLang="en-US" sz="1100" dirty="0" smtClean="0">
                <a:latin typeface="+mn-ea"/>
              </a:rPr>
              <a:t> 작업을 직접 처리 하지 않고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해당 클래스가 처리하도록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jsp_25_3_ex1_commex)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05162" y="4043788"/>
            <a:ext cx="1690255" cy="46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요청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05161" y="4641854"/>
            <a:ext cx="1690255" cy="46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요청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905161" y="5239920"/>
            <a:ext cx="1690255" cy="46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요청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236296" y="4269445"/>
            <a:ext cx="3413885" cy="1193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모든 요청을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직접 처리하지 않는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서블릿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9982200" y="4635529"/>
            <a:ext cx="1539941" cy="46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 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660071" y="4872763"/>
            <a:ext cx="576225" cy="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9339642" y="4859490"/>
            <a:ext cx="576225" cy="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9" idx="1"/>
          </p:cNvCxnSpPr>
          <p:nvPr/>
        </p:nvCxnSpPr>
        <p:spPr>
          <a:xfrm>
            <a:off x="2627742" y="4269445"/>
            <a:ext cx="608554" cy="596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2595414" y="4874908"/>
            <a:ext cx="640882" cy="59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32257" y="4038536"/>
            <a:ext cx="2141052" cy="46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요청</a:t>
            </a:r>
            <a:r>
              <a:rPr lang="en-US" altLang="ko-KR" dirty="0" smtClean="0"/>
              <a:t>1 </a:t>
            </a:r>
            <a:r>
              <a:rPr lang="ko-KR" altLang="en-US" dirty="0" smtClean="0"/>
              <a:t>처리 클래스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132257" y="4643999"/>
            <a:ext cx="2141052" cy="46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요청</a:t>
            </a:r>
            <a:r>
              <a:rPr lang="en-US" altLang="ko-KR" dirty="0" smtClean="0"/>
              <a:t>2 </a:t>
            </a:r>
            <a:r>
              <a:rPr lang="ko-KR" altLang="en-US" dirty="0" smtClean="0"/>
              <a:t>처리 클래스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132257" y="5249462"/>
            <a:ext cx="2141052" cy="46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요청</a:t>
            </a:r>
            <a:r>
              <a:rPr lang="en-US" altLang="ko-KR" dirty="0" smtClean="0"/>
              <a:t>3 </a:t>
            </a:r>
            <a:r>
              <a:rPr lang="ko-KR" altLang="en-US" dirty="0" smtClean="0"/>
              <a:t>처리 클래스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endCxn id="28" idx="1"/>
          </p:cNvCxnSpPr>
          <p:nvPr/>
        </p:nvCxnSpPr>
        <p:spPr>
          <a:xfrm>
            <a:off x="6650181" y="4874908"/>
            <a:ext cx="482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9" idx="3"/>
            <a:endCxn id="26" idx="1"/>
          </p:cNvCxnSpPr>
          <p:nvPr/>
        </p:nvCxnSpPr>
        <p:spPr>
          <a:xfrm flipV="1">
            <a:off x="6650181" y="4269445"/>
            <a:ext cx="482076" cy="596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9" idx="3"/>
            <a:endCxn id="29" idx="1"/>
          </p:cNvCxnSpPr>
          <p:nvPr/>
        </p:nvCxnSpPr>
        <p:spPr>
          <a:xfrm>
            <a:off x="6650181" y="4866439"/>
            <a:ext cx="482076" cy="613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19420" y="3559160"/>
            <a:ext cx="1166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+mn-ea"/>
              </a:rPr>
              <a:t>interface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594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4600</TotalTime>
  <Words>181</Words>
  <Application>Microsoft Office PowerPoint</Application>
  <PresentationFormat>와이드스크린</PresentationFormat>
  <Paragraphs>57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1367</cp:revision>
  <dcterms:created xsi:type="dcterms:W3CDTF">2014-12-01T08:37:15Z</dcterms:created>
  <dcterms:modified xsi:type="dcterms:W3CDTF">2015-01-19T04:28:55Z</dcterms:modified>
</cp:coreProperties>
</file>