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82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포워딩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(Forwarding)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포워딩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(Forwarding)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RequestDispatcher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HttpServletResponse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RequestDispatcher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클래스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972" y="2636703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RequestDispatcher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2922776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906" y="3572275"/>
            <a:ext cx="1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(request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2329" y="3398979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서블릿</a:t>
            </a:r>
            <a:r>
              <a:rPr lang="ko-KR" altLang="en-US" sz="1100" dirty="0" smtClean="0">
                <a:latin typeface="+mn-ea"/>
              </a:rPr>
              <a:t> 또는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에서 요청을 받은 후 다른 </a:t>
            </a:r>
            <a:r>
              <a:rPr lang="ko-KR" altLang="en-US" sz="1100" dirty="0" err="1" smtClean="0">
                <a:latin typeface="+mn-ea"/>
              </a:rPr>
              <a:t>콤포넌트로</a:t>
            </a:r>
            <a:r>
              <a:rPr lang="ko-KR" altLang="en-US" sz="1100" dirty="0" smtClean="0">
                <a:latin typeface="+mn-ea"/>
              </a:rPr>
              <a:t> 요청을 위임 할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위임 방법에는 </a:t>
            </a:r>
            <a:r>
              <a:rPr lang="en-US" altLang="ko-KR" sz="1100" dirty="0" smtClean="0">
                <a:latin typeface="+mn-ea"/>
              </a:rPr>
              <a:t>2</a:t>
            </a:r>
            <a:r>
              <a:rPr lang="ko-KR" altLang="en-US" sz="1100" dirty="0" smtClean="0">
                <a:latin typeface="+mn-ea"/>
              </a:rPr>
              <a:t>개의 클래스를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하나는 </a:t>
            </a:r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 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또하나는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ko-KR" altLang="en-US" sz="1100" dirty="0" smtClean="0">
                <a:latin typeface="+mn-ea"/>
              </a:rPr>
              <a:t>클래스의 경우 요청 받은 요청객체</a:t>
            </a:r>
            <a:r>
              <a:rPr lang="en-US" altLang="ko-KR" sz="1100" dirty="0" smtClean="0">
                <a:latin typeface="+mn-ea"/>
              </a:rPr>
              <a:t>(request)</a:t>
            </a:r>
            <a:r>
              <a:rPr lang="ko-KR" altLang="en-US" sz="1100" dirty="0" smtClean="0">
                <a:latin typeface="+mn-ea"/>
              </a:rPr>
              <a:t>를 위임하는 </a:t>
            </a:r>
            <a:r>
              <a:rPr lang="ko-KR" altLang="en-US" sz="1100" dirty="0" err="1" smtClean="0">
                <a:latin typeface="+mn-ea"/>
              </a:rPr>
              <a:t>컴표넌트에</a:t>
            </a:r>
            <a:r>
              <a:rPr lang="ko-KR" altLang="en-US" sz="1100" dirty="0" smtClean="0">
                <a:latin typeface="+mn-ea"/>
              </a:rPr>
              <a:t> 동일하게 전달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jsp_26_1_ex1_forwardingex)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992944" y="3398978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요청받은</a:t>
            </a:r>
            <a:endParaRPr lang="en-US" altLang="ko-KR" dirty="0"/>
          </a:p>
          <a:p>
            <a:pPr algn="ctr"/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517306" y="3398978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위임받은</a:t>
            </a:r>
            <a:endParaRPr lang="en-US" altLang="ko-KR" dirty="0"/>
          </a:p>
          <a:p>
            <a:pPr algn="ctr"/>
            <a:r>
              <a:rPr lang="ko-KR" altLang="en-US" dirty="0" smtClean="0"/>
              <a:t>컴포넌트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3"/>
            <a:endCxn id="28" idx="1"/>
          </p:cNvCxnSpPr>
          <p:nvPr/>
        </p:nvCxnSpPr>
        <p:spPr>
          <a:xfrm flipV="1">
            <a:off x="3352800" y="4027052"/>
            <a:ext cx="1640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9" idx="1"/>
          </p:cNvCxnSpPr>
          <p:nvPr/>
        </p:nvCxnSpPr>
        <p:spPr>
          <a:xfrm>
            <a:off x="7043415" y="4027052"/>
            <a:ext cx="147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8394" y="3572275"/>
            <a:ext cx="1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 위임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(request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HttpServletResponse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클래스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972" y="2128706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HttpServletResponse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2414779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4329" y="2925736"/>
            <a:ext cx="1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(request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2329" y="2890982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클래스와 동일하게 요청을 위임하는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클래스와 차이점은 요청 받은 요청객체를 위임 받은 컴포넌트에 전달 하는 것이 아닌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새로운 요청객체를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jsp_26_2_ex1_forwardingex)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18179" y="2890981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요청받은</a:t>
            </a:r>
            <a:endParaRPr lang="en-US" altLang="ko-KR" dirty="0"/>
          </a:p>
          <a:p>
            <a:pPr algn="ctr"/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02328" y="4945820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위임받은</a:t>
            </a:r>
            <a:endParaRPr lang="en-US" altLang="ko-KR" dirty="0"/>
          </a:p>
          <a:p>
            <a:pPr algn="ctr"/>
            <a:r>
              <a:rPr lang="ko-KR" altLang="en-US" dirty="0" smtClean="0"/>
              <a:t>컴포넌트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352800" y="3380514"/>
            <a:ext cx="2665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33629" y="3064278"/>
            <a:ext cx="1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 위임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(request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352800" y="3639134"/>
            <a:ext cx="2665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3402" y="3685463"/>
            <a:ext cx="122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(response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995055" y="4147128"/>
            <a:ext cx="0" cy="79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669309" y="4147128"/>
            <a:ext cx="0" cy="79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09008" y="4346154"/>
            <a:ext cx="122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(response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1425" y="4338348"/>
            <a:ext cx="1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(request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19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170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1389</cp:revision>
  <dcterms:created xsi:type="dcterms:W3CDTF">2014-12-01T08:37:15Z</dcterms:created>
  <dcterms:modified xsi:type="dcterms:W3CDTF">2015-01-19T05:27:17Z</dcterms:modified>
</cp:coreProperties>
</file>