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82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27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27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패턴의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전체적인 컴포넌트 설계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DB(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DataBase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생성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MVC</a:t>
            </a:r>
            <a:r>
              <a:rPr lang="ko-KR" altLang="en-US" sz="1600" b="1" dirty="0">
                <a:latin typeface="+mn-ea"/>
              </a:rPr>
              <a:t>패턴의 이해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972" y="3775226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Model1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70972" y="4061299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7165" y="4842302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웹브라우저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MVC</a:t>
            </a:r>
            <a:r>
              <a:rPr lang="ko-KR" altLang="en-US" sz="1100" dirty="0" smtClean="0">
                <a:latin typeface="+mn-ea"/>
              </a:rPr>
              <a:t>란 </a:t>
            </a:r>
            <a:r>
              <a:rPr lang="en-US" altLang="ko-KR" sz="1100" dirty="0" smtClean="0">
                <a:latin typeface="+mn-ea"/>
              </a:rPr>
              <a:t>Model, View, Controller</a:t>
            </a:r>
            <a:r>
              <a:rPr lang="ko-KR" altLang="en-US" sz="1100" dirty="0" smtClean="0">
                <a:latin typeface="+mn-ea"/>
              </a:rPr>
              <a:t>를 뜻하는 용어로 개발 형태의 일종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Model</a:t>
            </a:r>
            <a:r>
              <a:rPr lang="ko-KR" altLang="en-US" sz="1100" dirty="0" smtClean="0">
                <a:latin typeface="+mn-ea"/>
              </a:rPr>
              <a:t>은 데이터베이스와의 관계</a:t>
            </a:r>
            <a:r>
              <a:rPr lang="ko-KR" altLang="en-US" sz="1100" dirty="0">
                <a:latin typeface="+mn-ea"/>
              </a:rPr>
              <a:t>를</a:t>
            </a:r>
            <a:r>
              <a:rPr lang="ko-KR" altLang="en-US" sz="1100" dirty="0" smtClean="0">
                <a:latin typeface="+mn-ea"/>
              </a:rPr>
              <a:t> 담당합니다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클라이언트의 요청에서 필요한 자료를 데이터베이스로부터 추출하거나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수정하여 </a:t>
            </a:r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로 전달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View</a:t>
            </a:r>
            <a:r>
              <a:rPr lang="ko-KR" altLang="en-US" sz="1100" dirty="0" smtClean="0">
                <a:latin typeface="+mn-ea"/>
              </a:rPr>
              <a:t>는 사용자한테 보여지는 </a:t>
            </a:r>
            <a:r>
              <a:rPr lang="en-US" altLang="ko-KR" sz="1100" dirty="0" smtClean="0">
                <a:latin typeface="+mn-ea"/>
              </a:rPr>
              <a:t>UI </a:t>
            </a:r>
            <a:r>
              <a:rPr lang="ko-KR" altLang="en-US" sz="1100" dirty="0" smtClean="0">
                <a:latin typeface="+mn-ea"/>
              </a:rPr>
              <a:t>화면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주로 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파일로 작성 하며</a:t>
            </a:r>
            <a:r>
              <a:rPr lang="en-US" altLang="ko-KR" sz="1100" dirty="0" smtClean="0">
                <a:latin typeface="+mn-ea"/>
              </a:rPr>
              <a:t>, Controller</a:t>
            </a:r>
            <a:r>
              <a:rPr lang="ko-KR" altLang="en-US" sz="1100" dirty="0" smtClean="0">
                <a:latin typeface="+mn-ea"/>
              </a:rPr>
              <a:t>에서 어떤 </a:t>
            </a:r>
            <a:r>
              <a:rPr lang="en-US" altLang="ko-KR" sz="1100" dirty="0" smtClean="0">
                <a:latin typeface="+mn-ea"/>
              </a:rPr>
              <a:t>View </a:t>
            </a:r>
            <a:r>
              <a:rPr lang="ko-KR" altLang="en-US" sz="1100" dirty="0" err="1" smtClean="0">
                <a:latin typeface="+mn-ea"/>
              </a:rPr>
              <a:t>컴폰넌트를</a:t>
            </a:r>
            <a:r>
              <a:rPr lang="ko-KR" altLang="en-US" sz="1100" dirty="0" smtClean="0">
                <a:latin typeface="+mn-ea"/>
              </a:rPr>
              <a:t> 보여줄지 결정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는 클라이언트의 요청을 받고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적절한 </a:t>
            </a:r>
            <a:r>
              <a:rPr lang="en-US" altLang="ko-KR" sz="1100" dirty="0" smtClean="0">
                <a:latin typeface="+mn-ea"/>
              </a:rPr>
              <a:t>Model</a:t>
            </a:r>
            <a:r>
              <a:rPr lang="ko-KR" altLang="en-US" sz="1100" dirty="0" smtClean="0">
                <a:latin typeface="+mn-ea"/>
              </a:rPr>
              <a:t>에 지시를 내리며</a:t>
            </a:r>
            <a:r>
              <a:rPr lang="en-US" altLang="ko-KR" sz="1100" dirty="0" smtClean="0">
                <a:latin typeface="+mn-ea"/>
              </a:rPr>
              <a:t>, Model</a:t>
            </a:r>
            <a:r>
              <a:rPr lang="ko-KR" altLang="en-US" sz="1100" dirty="0" smtClean="0">
                <a:latin typeface="+mn-ea"/>
              </a:rPr>
              <a:t>에서 전달된 데이터를 적절한  </a:t>
            </a:r>
            <a:r>
              <a:rPr lang="en-US" altLang="ko-KR" sz="1100" dirty="0" smtClean="0">
                <a:latin typeface="+mn-ea"/>
              </a:rPr>
              <a:t>View</a:t>
            </a:r>
            <a:r>
              <a:rPr lang="ko-KR" altLang="en-US" sz="1100" dirty="0" smtClean="0">
                <a:latin typeface="+mn-ea"/>
              </a:rPr>
              <a:t>에 전달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이렇게 작업을 분할하면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추후 유지보수에 좋습니다</a:t>
            </a:r>
            <a:r>
              <a:rPr lang="en-US" altLang="ko-KR" sz="1100" dirty="0" smtClean="0">
                <a:latin typeface="+mn-ea"/>
              </a:rPr>
              <a:t>.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33598" y="4842301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670031" y="4842301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447636" y="5387251"/>
            <a:ext cx="1085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584069" y="5387251"/>
            <a:ext cx="1085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806464" y="4842301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720502" y="5387249"/>
            <a:ext cx="1085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8720502" y="5636635"/>
            <a:ext cx="1085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584069" y="5636635"/>
            <a:ext cx="1085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7636" y="5636635"/>
            <a:ext cx="1085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9180" y="4070731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Controller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같이 있는 형태 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3598" y="6168446"/>
            <a:ext cx="2050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 + Controller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0030" y="6168446"/>
            <a:ext cx="2050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Model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62054" y="2450549"/>
            <a:ext cx="784085" cy="78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557692" y="2013369"/>
            <a:ext cx="784085" cy="78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773607" y="2995498"/>
            <a:ext cx="784085" cy="78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592032" y="2359772"/>
            <a:ext cx="1711208" cy="59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클라이언트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4" idx="3"/>
            <a:endCxn id="31" idx="2"/>
          </p:cNvCxnSpPr>
          <p:nvPr/>
        </p:nvCxnSpPr>
        <p:spPr>
          <a:xfrm flipV="1">
            <a:off x="3303240" y="2405412"/>
            <a:ext cx="1254452" cy="25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2" idx="7"/>
          </p:cNvCxnSpPr>
          <p:nvPr/>
        </p:nvCxnSpPr>
        <p:spPr>
          <a:xfrm flipH="1">
            <a:off x="4442865" y="2750038"/>
            <a:ext cx="335323" cy="36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341777" y="2556519"/>
            <a:ext cx="320277" cy="13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5278260" y="2653949"/>
            <a:ext cx="326595" cy="1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3303240" y="2796250"/>
            <a:ext cx="500072" cy="32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6893260" y="2497883"/>
            <a:ext cx="784085" cy="784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481479" y="2785430"/>
            <a:ext cx="42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6463809" y="2915286"/>
            <a:ext cx="447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MVC</a:t>
            </a:r>
            <a:r>
              <a:rPr lang="ko-KR" altLang="en-US" sz="1600" b="1" dirty="0">
                <a:latin typeface="+mn-ea"/>
              </a:rPr>
              <a:t>패턴의 이해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0972" y="1288195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Model2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70972" y="1574268"/>
            <a:ext cx="1027732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97165" y="3740718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웹브라우저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33597" y="5008760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3"/>
          </p:cNvCxnSpPr>
          <p:nvPr/>
        </p:nvCxnSpPr>
        <p:spPr>
          <a:xfrm flipV="1">
            <a:off x="2447636" y="3228967"/>
            <a:ext cx="1084674" cy="113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42" idx="1"/>
          </p:cNvCxnSpPr>
          <p:nvPr/>
        </p:nvCxnSpPr>
        <p:spPr>
          <a:xfrm>
            <a:off x="5581494" y="2897585"/>
            <a:ext cx="1109575" cy="147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474036" y="3740717"/>
            <a:ext cx="1382899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9725891" y="4285665"/>
            <a:ext cx="748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9725891" y="4535051"/>
            <a:ext cx="74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5582781" y="3193090"/>
            <a:ext cx="1108288" cy="146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9180" y="1583700"/>
            <a:ext cx="9972519" cy="28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Model, View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그리고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Controller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모두 모듈화 되어 있는 형태 입니다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3596" y="6315164"/>
            <a:ext cx="2050473" cy="2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0030" y="5066862"/>
            <a:ext cx="305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Model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33597" y="2429296"/>
            <a:ext cx="2050471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33596" y="3755441"/>
            <a:ext cx="205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Controller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>
            <a:stCxn id="36" idx="2"/>
            <a:endCxn id="18" idx="0"/>
          </p:cNvCxnSpPr>
          <p:nvPr/>
        </p:nvCxnSpPr>
        <p:spPr>
          <a:xfrm>
            <a:off x="4558833" y="3685443"/>
            <a:ext cx="0" cy="132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341705" y="3740716"/>
            <a:ext cx="1382899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691069" y="3740715"/>
            <a:ext cx="1382899" cy="1256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1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267852" y="5417710"/>
            <a:ext cx="5497051" cy="1153874"/>
          </a:xfrm>
          <a:prstGeom prst="roundRect">
            <a:avLst>
              <a:gd name="adj" fmla="val 12934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5818909" y="1477818"/>
            <a:ext cx="6373091" cy="4878532"/>
          </a:xfrm>
          <a:prstGeom prst="roundRect">
            <a:avLst>
              <a:gd name="adj" fmla="val 492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전체적인 컴포넌트 설계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7502" y="3658783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요청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008" y="3381269"/>
            <a:ext cx="1541785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171826" y="3381269"/>
            <a:ext cx="1859040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FrontController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74269" y="2238994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74269" y="2690817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74269" y="3142640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174269" y="3594463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74269" y="4046286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74269" y="5249884"/>
            <a:ext cx="2050471" cy="4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85103" y="4498109"/>
            <a:ext cx="42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.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172511" y="3380574"/>
            <a:ext cx="972832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DOA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011351" y="3380573"/>
            <a:ext cx="972832" cy="107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3"/>
            <a:endCxn id="15" idx="1"/>
          </p:cNvCxnSpPr>
          <p:nvPr/>
        </p:nvCxnSpPr>
        <p:spPr>
          <a:xfrm>
            <a:off x="2218793" y="3916598"/>
            <a:ext cx="95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3"/>
          </p:cNvCxnSpPr>
          <p:nvPr/>
        </p:nvCxnSpPr>
        <p:spPr>
          <a:xfrm>
            <a:off x="8224740" y="2441814"/>
            <a:ext cx="953033" cy="147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4" idx="3"/>
          </p:cNvCxnSpPr>
          <p:nvPr/>
        </p:nvCxnSpPr>
        <p:spPr>
          <a:xfrm>
            <a:off x="10145343" y="3915903"/>
            <a:ext cx="866008" cy="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3"/>
            <a:endCxn id="24" idx="1"/>
          </p:cNvCxnSpPr>
          <p:nvPr/>
        </p:nvCxnSpPr>
        <p:spPr>
          <a:xfrm>
            <a:off x="8224740" y="2893637"/>
            <a:ext cx="947771" cy="102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3"/>
            <a:endCxn id="24" idx="1"/>
          </p:cNvCxnSpPr>
          <p:nvPr/>
        </p:nvCxnSpPr>
        <p:spPr>
          <a:xfrm>
            <a:off x="8224740" y="3345460"/>
            <a:ext cx="947771" cy="57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3"/>
            <a:endCxn id="24" idx="1"/>
          </p:cNvCxnSpPr>
          <p:nvPr/>
        </p:nvCxnSpPr>
        <p:spPr>
          <a:xfrm>
            <a:off x="8224740" y="3797283"/>
            <a:ext cx="947771" cy="11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0" idx="3"/>
            <a:endCxn id="24" idx="1"/>
          </p:cNvCxnSpPr>
          <p:nvPr/>
        </p:nvCxnSpPr>
        <p:spPr>
          <a:xfrm flipV="1">
            <a:off x="8224740" y="3915903"/>
            <a:ext cx="947771" cy="33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2" idx="3"/>
            <a:endCxn id="24" idx="1"/>
          </p:cNvCxnSpPr>
          <p:nvPr/>
        </p:nvCxnSpPr>
        <p:spPr>
          <a:xfrm flipV="1">
            <a:off x="8224740" y="3915903"/>
            <a:ext cx="947771" cy="153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6" idx="1"/>
          </p:cNvCxnSpPr>
          <p:nvPr/>
        </p:nvCxnSpPr>
        <p:spPr>
          <a:xfrm flipV="1">
            <a:off x="5030866" y="2441814"/>
            <a:ext cx="1143403" cy="147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5" idx="3"/>
            <a:endCxn id="17" idx="1"/>
          </p:cNvCxnSpPr>
          <p:nvPr/>
        </p:nvCxnSpPr>
        <p:spPr>
          <a:xfrm flipV="1">
            <a:off x="5030866" y="2893637"/>
            <a:ext cx="1143403" cy="10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5" idx="3"/>
            <a:endCxn id="18" idx="1"/>
          </p:cNvCxnSpPr>
          <p:nvPr/>
        </p:nvCxnSpPr>
        <p:spPr>
          <a:xfrm flipV="1">
            <a:off x="5030866" y="3345460"/>
            <a:ext cx="1143403" cy="57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5" idx="3"/>
          </p:cNvCxnSpPr>
          <p:nvPr/>
        </p:nvCxnSpPr>
        <p:spPr>
          <a:xfrm flipV="1">
            <a:off x="5030866" y="3771376"/>
            <a:ext cx="1138141" cy="14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5" idx="3"/>
            <a:endCxn id="20" idx="1"/>
          </p:cNvCxnSpPr>
          <p:nvPr/>
        </p:nvCxnSpPr>
        <p:spPr>
          <a:xfrm>
            <a:off x="5030866" y="3916598"/>
            <a:ext cx="1143403" cy="33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5" idx="3"/>
            <a:endCxn id="22" idx="1"/>
          </p:cNvCxnSpPr>
          <p:nvPr/>
        </p:nvCxnSpPr>
        <p:spPr>
          <a:xfrm>
            <a:off x="5030866" y="3916598"/>
            <a:ext cx="1143403" cy="153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81191" y="5745955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1666779" y="5745955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843131" y="5745954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495160" y="5745953"/>
            <a:ext cx="1132286" cy="43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UI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984653" y="5829171"/>
            <a:ext cx="531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+mn-ea"/>
              </a:rPr>
              <a:t>. . .</a:t>
            </a:r>
          </a:p>
        </p:txBody>
      </p:sp>
      <p:cxnSp>
        <p:nvCxnSpPr>
          <p:cNvPr id="68" name="직선 화살표 연결선 67"/>
          <p:cNvCxnSpPr>
            <a:stCxn id="15" idx="2"/>
            <a:endCxn id="63" idx="0"/>
          </p:cNvCxnSpPr>
          <p:nvPr/>
        </p:nvCxnSpPr>
        <p:spPr>
          <a:xfrm flipH="1">
            <a:off x="1047334" y="4451926"/>
            <a:ext cx="3054012" cy="12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2"/>
            <a:endCxn id="64" idx="0"/>
          </p:cNvCxnSpPr>
          <p:nvPr/>
        </p:nvCxnSpPr>
        <p:spPr>
          <a:xfrm flipH="1">
            <a:off x="2232922" y="4451926"/>
            <a:ext cx="1868424" cy="12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5" idx="2"/>
            <a:endCxn id="65" idx="0"/>
          </p:cNvCxnSpPr>
          <p:nvPr/>
        </p:nvCxnSpPr>
        <p:spPr>
          <a:xfrm flipH="1">
            <a:off x="3409274" y="4451926"/>
            <a:ext cx="692072" cy="129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15" idx="2"/>
            <a:endCxn id="66" idx="0"/>
          </p:cNvCxnSpPr>
          <p:nvPr/>
        </p:nvCxnSpPr>
        <p:spPr>
          <a:xfrm>
            <a:off x="4101346" y="4451926"/>
            <a:ext cx="959957" cy="12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17455" y="5083026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35855" y="5083028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92609" y="5083027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33690" y="5083027"/>
            <a:ext cx="627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응답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5" name="아래쪽 화살표 84"/>
          <p:cNvSpPr/>
          <p:nvPr/>
        </p:nvSpPr>
        <p:spPr>
          <a:xfrm>
            <a:off x="5421745" y="2035766"/>
            <a:ext cx="323273" cy="857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915917" y="1758766"/>
            <a:ext cx="1334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+mn-ea"/>
              </a:rPr>
              <a:t>로직</a:t>
            </a:r>
            <a:r>
              <a:rPr lang="ko-KR" altLang="en-US" sz="1200" dirty="0" smtClean="0">
                <a:latin typeface="+mn-ea"/>
              </a:rPr>
              <a:t> 실행 지시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496007" y="5994647"/>
            <a:ext cx="1018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n-ea"/>
              </a:rPr>
              <a:t>로직</a:t>
            </a:r>
            <a:r>
              <a:rPr lang="ko-KR" altLang="en-US" sz="1200" b="1" dirty="0" smtClean="0">
                <a:latin typeface="+mn-ea"/>
              </a:rPr>
              <a:t> 실행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06930" y="6232547"/>
            <a:ext cx="1018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n-ea"/>
              </a:rPr>
              <a:t>화명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UI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230648" y="2933238"/>
            <a:ext cx="695397" cy="35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27-3.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DataBase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생성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685" y="1662011"/>
            <a:ext cx="4937829" cy="20610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87" y="1686932"/>
            <a:ext cx="2324100" cy="31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08" y="1649320"/>
            <a:ext cx="2314575" cy="2066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90" y="4655081"/>
            <a:ext cx="5604794" cy="48805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56138" y="4574933"/>
            <a:ext cx="9287608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139" y="4310908"/>
            <a:ext cx="9287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테스트를 위한 </a:t>
            </a:r>
            <a:r>
              <a:rPr lang="en-US" altLang="ko-KR" sz="1100" dirty="0" smtClean="0">
                <a:latin typeface="+mn-ea"/>
              </a:rPr>
              <a:t>Dummy </a:t>
            </a:r>
            <a:r>
              <a:rPr lang="en-US" altLang="ko-KR" sz="1100" dirty="0">
                <a:latin typeface="+mn-ea"/>
              </a:rPr>
              <a:t>D</a:t>
            </a:r>
            <a:r>
              <a:rPr lang="en-US" altLang="ko-KR" sz="1100" dirty="0" smtClean="0">
                <a:latin typeface="+mn-ea"/>
              </a:rPr>
              <a:t>ata</a:t>
            </a:r>
            <a:r>
              <a:rPr lang="ko-KR" altLang="en-US" sz="1100" dirty="0" smtClean="0">
                <a:latin typeface="+mn-ea"/>
              </a:rPr>
              <a:t> 입력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71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234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1445</cp:revision>
  <dcterms:created xsi:type="dcterms:W3CDTF">2014-12-01T08:37:15Z</dcterms:created>
  <dcterms:modified xsi:type="dcterms:W3CDTF">2015-01-26T00:15:26Z</dcterms:modified>
</cp:coreProperties>
</file>