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목록 페이지 만들기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내용 보기 페이지 만들기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내용 수정 페이지 만들기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삭제 페이지 만들기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 목록 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지난 시간에 이어서 </a:t>
            </a:r>
            <a:r>
              <a:rPr lang="en-US" altLang="ko-KR" sz="1100" dirty="0" smtClean="0">
                <a:latin typeface="+mn-ea"/>
              </a:rPr>
              <a:t>(jsp_27_1_ex1_mvcboardex) </a:t>
            </a:r>
            <a:r>
              <a:rPr lang="ko-KR" altLang="en-US" sz="1100" dirty="0" smtClean="0">
                <a:latin typeface="+mn-ea"/>
              </a:rPr>
              <a:t>소스에 추가 하도록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765" y="2285999"/>
            <a:ext cx="1694329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ist.do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67953" y="2285999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BFrontController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7953" y="2843818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글 목록 </a:t>
            </a:r>
            <a:r>
              <a:rPr lang="ko-KR" altLang="en-US" sz="1050" b="1" dirty="0" err="1" smtClean="0">
                <a:latin typeface="+mn-ea"/>
              </a:rPr>
              <a:t>로직</a:t>
            </a:r>
            <a:r>
              <a:rPr lang="ko-KR" altLang="en-US" sz="1050" b="1" dirty="0" smtClean="0">
                <a:latin typeface="+mn-ea"/>
              </a:rPr>
              <a:t> 분기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24918" y="2285999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BListCommand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3"/>
            <a:endCxn id="14" idx="1"/>
          </p:cNvCxnSpPr>
          <p:nvPr/>
        </p:nvCxnSpPr>
        <p:spPr>
          <a:xfrm>
            <a:off x="2770094" y="2559422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827059" y="2563904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40607" y="2843818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DAO</a:t>
            </a:r>
            <a:r>
              <a:rPr lang="ko-KR" altLang="en-US" sz="1050" b="1" dirty="0" smtClean="0">
                <a:latin typeface="+mn-ea"/>
              </a:rPr>
              <a:t>에 글 목록 생성 요청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81883" y="2285999"/>
            <a:ext cx="995083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BDao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84024" y="2559422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1882" y="2846187"/>
            <a:ext cx="995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DB</a:t>
            </a:r>
            <a:r>
              <a:rPr lang="ko-KR" altLang="en-US" sz="1050" b="1" dirty="0" smtClean="0">
                <a:latin typeface="+mn-ea"/>
              </a:rPr>
              <a:t>작업 </a:t>
            </a:r>
            <a:endParaRPr lang="en-US" altLang="ko-KR" sz="1050" b="1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8884024" y="2725269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827059" y="2734234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2"/>
          </p:cNvCxnSpPr>
          <p:nvPr/>
        </p:nvCxnSpPr>
        <p:spPr>
          <a:xfrm>
            <a:off x="4697506" y="3105428"/>
            <a:ext cx="0" cy="117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67953" y="4285128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</a:t>
            </a:r>
            <a:r>
              <a:rPr lang="en-US" altLang="ko-KR" dirty="0" err="1" smtClean="0"/>
              <a:t>ist.jsp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67953" y="4831974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리스트 화면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01134" y="3525316"/>
            <a:ext cx="759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list.do</a:t>
            </a:r>
          </a:p>
        </p:txBody>
      </p: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 </a:t>
            </a:r>
            <a:r>
              <a:rPr lang="ko-KR" altLang="en-US" sz="1600" b="1" dirty="0" smtClean="0">
                <a:latin typeface="+mn-ea"/>
              </a:rPr>
              <a:t>내용 보기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96471" y="2285999"/>
            <a:ext cx="1873623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content_view.do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6472" y="2843818"/>
            <a:ext cx="185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글 내용 보기 요청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7953" y="2285999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BFrontController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7953" y="2843818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글 내용 보기 </a:t>
            </a:r>
            <a:r>
              <a:rPr lang="ko-KR" altLang="en-US" sz="1050" b="1" dirty="0" err="1" smtClean="0">
                <a:latin typeface="+mn-ea"/>
              </a:rPr>
              <a:t>로직</a:t>
            </a:r>
            <a:r>
              <a:rPr lang="ko-KR" altLang="en-US" sz="1050" b="1" dirty="0" smtClean="0">
                <a:latin typeface="+mn-ea"/>
              </a:rPr>
              <a:t> 분기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24918" y="2285999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BContentCommand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3"/>
            <a:endCxn id="14" idx="1"/>
          </p:cNvCxnSpPr>
          <p:nvPr/>
        </p:nvCxnSpPr>
        <p:spPr>
          <a:xfrm>
            <a:off x="2770094" y="2559422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827059" y="2563904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40607" y="2843818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DAO</a:t>
            </a:r>
            <a:r>
              <a:rPr lang="ko-KR" altLang="en-US" sz="1050" b="1" dirty="0" smtClean="0">
                <a:latin typeface="+mn-ea"/>
              </a:rPr>
              <a:t>에 글 내용 보기 지시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81883" y="2285999"/>
            <a:ext cx="995083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BDao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84024" y="2559422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1882" y="2846187"/>
            <a:ext cx="995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DB</a:t>
            </a:r>
            <a:r>
              <a:rPr lang="ko-KR" altLang="en-US" sz="1050" b="1" dirty="0" smtClean="0">
                <a:latin typeface="+mn-ea"/>
              </a:rPr>
              <a:t>작업 </a:t>
            </a:r>
            <a:endParaRPr lang="en-US" altLang="ko-KR" sz="1050" b="1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8884024" y="2725269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827059" y="2734234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2"/>
          </p:cNvCxnSpPr>
          <p:nvPr/>
        </p:nvCxnSpPr>
        <p:spPr>
          <a:xfrm>
            <a:off x="4697506" y="3105428"/>
            <a:ext cx="0" cy="117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67953" y="4285128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</a:t>
            </a:r>
            <a:r>
              <a:rPr lang="en-US" altLang="ko-KR" dirty="0" err="1" smtClean="0"/>
              <a:t>ontent_view.jsp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67953" y="4831974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글 내용 보기 화면</a:t>
            </a:r>
            <a:endParaRPr lang="en-US" altLang="ko-KR" sz="105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 </a:t>
            </a:r>
            <a:r>
              <a:rPr lang="ko-KR" altLang="en-US" sz="1600" b="1" dirty="0" smtClean="0">
                <a:latin typeface="+mn-ea"/>
              </a:rPr>
              <a:t>내용 수정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7009" y="2285999"/>
            <a:ext cx="209308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content_view.jsp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008" y="2843818"/>
            <a:ext cx="2077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글 내용 보기 화면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7953" y="2285999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BFrontController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7953" y="2843818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글쓰기 </a:t>
            </a:r>
            <a:r>
              <a:rPr lang="ko-KR" altLang="en-US" sz="1050" b="1" dirty="0" err="1" smtClean="0">
                <a:latin typeface="+mn-ea"/>
              </a:rPr>
              <a:t>로직</a:t>
            </a:r>
            <a:r>
              <a:rPr lang="ko-KR" altLang="en-US" sz="1050" b="1" dirty="0" smtClean="0">
                <a:latin typeface="+mn-ea"/>
              </a:rPr>
              <a:t> 분기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24918" y="2285999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BModifyCommand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3"/>
            <a:endCxn id="14" idx="1"/>
          </p:cNvCxnSpPr>
          <p:nvPr/>
        </p:nvCxnSpPr>
        <p:spPr>
          <a:xfrm>
            <a:off x="2770095" y="2559422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827059" y="2563904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40607" y="2843818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DAO</a:t>
            </a:r>
            <a:r>
              <a:rPr lang="ko-KR" altLang="en-US" sz="1050" b="1" dirty="0" smtClean="0">
                <a:latin typeface="+mn-ea"/>
              </a:rPr>
              <a:t>에 글 수정 지시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81883" y="2285999"/>
            <a:ext cx="995083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BDao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84024" y="2559422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1882" y="2846187"/>
            <a:ext cx="995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DB</a:t>
            </a:r>
            <a:r>
              <a:rPr lang="ko-KR" altLang="en-US" sz="1050" b="1" dirty="0" smtClean="0">
                <a:latin typeface="+mn-ea"/>
              </a:rPr>
              <a:t>작업 </a:t>
            </a:r>
            <a:endParaRPr lang="en-US" altLang="ko-KR" sz="1050" b="1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8884024" y="2725269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827059" y="2734234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2"/>
          </p:cNvCxnSpPr>
          <p:nvPr/>
        </p:nvCxnSpPr>
        <p:spPr>
          <a:xfrm>
            <a:off x="4697506" y="3105428"/>
            <a:ext cx="0" cy="117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67953" y="4285128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</a:t>
            </a:r>
            <a:r>
              <a:rPr lang="en-US" altLang="ko-KR" dirty="0" err="1" smtClean="0"/>
              <a:t>ist.jsp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67953" y="4831974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리스트 화면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01134" y="3525316"/>
            <a:ext cx="759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list.do</a:t>
            </a:r>
          </a:p>
        </p:txBody>
      </p:sp>
    </p:spTree>
    <p:extLst>
      <p:ext uri="{BB962C8B-B14F-4D97-AF65-F5344CB8AC3E}">
        <p14:creationId xmlns:p14="http://schemas.microsoft.com/office/powerpoint/2010/main" val="18808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 </a:t>
            </a:r>
            <a:r>
              <a:rPr lang="ko-KR" altLang="en-US" sz="1600" b="1" dirty="0" smtClean="0">
                <a:latin typeface="+mn-ea"/>
              </a:rPr>
              <a:t>삭제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70439" y="2285999"/>
            <a:ext cx="189965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content_view.jsp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0440" y="2843818"/>
            <a:ext cx="1883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글 내용 보기 화면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7953" y="2285999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BFrontController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7953" y="2843818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글 삭제 </a:t>
            </a:r>
            <a:r>
              <a:rPr lang="ko-KR" altLang="en-US" sz="1050" b="1" dirty="0" err="1" smtClean="0">
                <a:latin typeface="+mn-ea"/>
              </a:rPr>
              <a:t>로직</a:t>
            </a:r>
            <a:r>
              <a:rPr lang="ko-KR" altLang="en-US" sz="1050" b="1" dirty="0" smtClean="0">
                <a:latin typeface="+mn-ea"/>
              </a:rPr>
              <a:t> 분기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24918" y="2285999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</a:t>
            </a:r>
            <a:r>
              <a:rPr lang="en-US" altLang="ko-KR" dirty="0" err="1" smtClean="0"/>
              <a:t>Delete</a:t>
            </a:r>
            <a:r>
              <a:rPr lang="en-US" altLang="ko-KR" dirty="0" err="1" smtClean="0"/>
              <a:t>Command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3"/>
            <a:endCxn id="14" idx="1"/>
          </p:cNvCxnSpPr>
          <p:nvPr/>
        </p:nvCxnSpPr>
        <p:spPr>
          <a:xfrm>
            <a:off x="2770095" y="2559422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827059" y="2563904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40607" y="2843818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DAO</a:t>
            </a:r>
            <a:r>
              <a:rPr lang="ko-KR" altLang="en-US" sz="1050" b="1" dirty="0" smtClean="0">
                <a:latin typeface="+mn-ea"/>
              </a:rPr>
              <a:t>에 글 삭제 지시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81883" y="2285999"/>
            <a:ext cx="995083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BDao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84024" y="2559422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1882" y="2846187"/>
            <a:ext cx="995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DB</a:t>
            </a:r>
            <a:r>
              <a:rPr lang="ko-KR" altLang="en-US" sz="1050" b="1" dirty="0" smtClean="0">
                <a:latin typeface="+mn-ea"/>
              </a:rPr>
              <a:t>작업 </a:t>
            </a:r>
            <a:endParaRPr lang="en-US" altLang="ko-KR" sz="1050" b="1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8884024" y="2725269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827059" y="2734234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2"/>
          </p:cNvCxnSpPr>
          <p:nvPr/>
        </p:nvCxnSpPr>
        <p:spPr>
          <a:xfrm>
            <a:off x="4697506" y="3105428"/>
            <a:ext cx="0" cy="117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67953" y="4285128"/>
            <a:ext cx="2259106" cy="54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</a:t>
            </a:r>
            <a:r>
              <a:rPr lang="en-US" altLang="ko-KR" dirty="0" err="1" smtClean="0"/>
              <a:t>ist.jsp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67953" y="4831974"/>
            <a:ext cx="225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리스트 화면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01134" y="3525316"/>
            <a:ext cx="759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list.do</a:t>
            </a:r>
          </a:p>
        </p:txBody>
      </p:sp>
    </p:spTree>
    <p:extLst>
      <p:ext uri="{BB962C8B-B14F-4D97-AF65-F5344CB8AC3E}">
        <p14:creationId xmlns:p14="http://schemas.microsoft.com/office/powerpoint/2010/main" val="2241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4944</TotalTime>
  <Words>167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1528</cp:revision>
  <dcterms:created xsi:type="dcterms:W3CDTF">2014-12-01T08:37:15Z</dcterms:created>
  <dcterms:modified xsi:type="dcterms:W3CDTF">2015-01-13T07:28:53Z</dcterms:modified>
</cp:coreProperties>
</file>