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8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답변 달기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30-1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답변 달기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이어서 </a:t>
            </a:r>
            <a:r>
              <a:rPr lang="en-US" altLang="ko-KR" sz="1100" dirty="0" smtClean="0">
                <a:latin typeface="+mn-ea"/>
              </a:rPr>
              <a:t>(jsp_27_1_ex1_mvcboardex) </a:t>
            </a:r>
            <a:r>
              <a:rPr lang="ko-KR" altLang="en-US" sz="1100" dirty="0" smtClean="0">
                <a:latin typeface="+mn-ea"/>
              </a:rPr>
              <a:t>소스에 추가 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9955" y="2215661"/>
            <a:ext cx="2260140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ontent_view.jsp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7953" y="2215661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BFrontController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7953" y="2773480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답변 </a:t>
            </a:r>
            <a:r>
              <a:rPr lang="ko-KR" altLang="en-US" sz="1050" b="1" dirty="0" err="1" smtClean="0">
                <a:latin typeface="+mn-ea"/>
              </a:rPr>
              <a:t>로직</a:t>
            </a:r>
            <a:r>
              <a:rPr lang="ko-KR" altLang="en-US" sz="1050" b="1" dirty="0" smtClean="0">
                <a:latin typeface="+mn-ea"/>
              </a:rPr>
              <a:t> 분기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918" y="2215661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BReplyCommand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14" idx="1"/>
          </p:cNvCxnSpPr>
          <p:nvPr/>
        </p:nvCxnSpPr>
        <p:spPr>
          <a:xfrm>
            <a:off x="2770095" y="2489084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27059" y="2493566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607" y="2773480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DAO</a:t>
            </a:r>
            <a:r>
              <a:rPr lang="ko-KR" altLang="en-US" sz="1050" b="1" dirty="0" smtClean="0">
                <a:latin typeface="+mn-ea"/>
              </a:rPr>
              <a:t>에 </a:t>
            </a:r>
            <a:r>
              <a:rPr lang="ko-KR" altLang="en-US" sz="1050" b="1" dirty="0" smtClean="0">
                <a:latin typeface="+mn-ea"/>
              </a:rPr>
              <a:t>답변 저장 </a:t>
            </a:r>
            <a:r>
              <a:rPr lang="ko-KR" altLang="en-US" sz="1050" b="1" dirty="0" smtClean="0">
                <a:latin typeface="+mn-ea"/>
              </a:rPr>
              <a:t>요청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1883" y="2215661"/>
            <a:ext cx="99508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BDao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4024" y="2489084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1882" y="2775849"/>
            <a:ext cx="9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DB</a:t>
            </a:r>
            <a:r>
              <a:rPr lang="ko-KR" altLang="en-US" sz="1050" b="1" dirty="0" smtClean="0">
                <a:latin typeface="+mn-ea"/>
              </a:rPr>
              <a:t>작업 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84024" y="2654931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827059" y="2663896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</p:cNvCxnSpPr>
          <p:nvPr/>
        </p:nvCxnSpPr>
        <p:spPr>
          <a:xfrm>
            <a:off x="4697506" y="3035090"/>
            <a:ext cx="0" cy="11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67953" y="4214790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ist.jsp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7953" y="4761636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리스트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1134" y="3454978"/>
            <a:ext cx="759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list.do</a:t>
            </a:r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54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1532</cp:revision>
  <dcterms:created xsi:type="dcterms:W3CDTF">2014-12-01T08:37:15Z</dcterms:created>
  <dcterms:modified xsi:type="dcterms:W3CDTF">2015-01-13T07:28:17Z</dcterms:modified>
</cp:coreProperties>
</file>