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802299"/>
            <a:ext cx="6477805" cy="2541431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3531205"/>
            <a:ext cx="6477804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 latinLnBrk="0"/>
            <a:fld id="{FAD063D1-2F91-468E-AED6-69E79FEBA2F7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 defTabSz="342900" latinLnBrk="0"/>
              <a:t>5/6/2021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329308"/>
            <a:ext cx="3730436" cy="309201"/>
          </a:xfrm>
        </p:spPr>
        <p:txBody>
          <a:bodyPr/>
          <a:lstStyle/>
          <a:p>
            <a:pPr defTabSz="34290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798973"/>
            <a:ext cx="608264" cy="503578"/>
          </a:xfrm>
        </p:spPr>
        <p:txBody>
          <a:bodyPr/>
          <a:lstStyle/>
          <a:p>
            <a:pPr defTabSz="342900" latinLnBrk="0"/>
            <a:fld id="{6D22F896-40B5-4ADD-8801-0D06FADFA095}" type="slidenum">
              <a:rPr lang="en-US" smtClean="0">
                <a:solidFill>
                  <a:srgbClr val="B71E42"/>
                </a:solidFill>
              </a:rPr>
              <a:pPr defTabSz="342900" latinLnBrk="0"/>
              <a:t>‹#›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710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 latinLnBrk="0"/>
            <a:fld id="{CD9A9ABA-5BA0-4C8D-B75B-F60CCE3D3CCC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 defTabSz="342900" latinLnBrk="0"/>
              <a:t>5/6/2021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latinLnBrk="0"/>
            <a:fld id="{6D22F896-40B5-4ADD-8801-0D06FADFA095}" type="slidenum">
              <a:rPr lang="en-US" smtClean="0">
                <a:solidFill>
                  <a:srgbClr val="B71E42"/>
                </a:solidFill>
              </a:rPr>
              <a:pPr defTabSz="342900" latinLnBrk="0"/>
              <a:t>‹#›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066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756130"/>
            <a:ext cx="6482366" cy="1887950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3806196"/>
            <a:ext cx="6472835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 latinLnBrk="0"/>
            <a:fld id="{AD0C712D-DFF4-4735-B9FF-61199971525A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 defTabSz="342900" latinLnBrk="0"/>
              <a:t>5/6/2021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latinLnBrk="0"/>
            <a:fld id="{6D22F896-40B5-4ADD-8801-0D06FADFA095}" type="slidenum">
              <a:rPr lang="en-US" smtClean="0">
                <a:solidFill>
                  <a:srgbClr val="B71E42"/>
                </a:solidFill>
              </a:rPr>
              <a:pPr defTabSz="342900" latinLnBrk="0"/>
              <a:t>‹#›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3804985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470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804890"/>
            <a:ext cx="7204226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2010879"/>
            <a:ext cx="3483864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2017343"/>
            <a:ext cx="3483864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 latinLnBrk="0"/>
            <a:fld id="{10ECDEB4-869C-4C17-93D6-01CE92F9BD99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 defTabSz="342900" latinLnBrk="0"/>
              <a:t>5/6/2021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latinLnBrk="0"/>
            <a:fld id="{6D22F896-40B5-4ADD-8801-0D06FADFA095}" type="slidenum">
              <a:rPr lang="en-US" smtClean="0">
                <a:solidFill>
                  <a:srgbClr val="B71E42"/>
                </a:solidFill>
              </a:rPr>
              <a:pPr defTabSz="342900" latinLnBrk="0"/>
              <a:t>‹#›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81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804164"/>
            <a:ext cx="7205746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2019550"/>
            <a:ext cx="348386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824270"/>
            <a:ext cx="3483864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2023004"/>
            <a:ext cx="348386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821491"/>
            <a:ext cx="3483864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 latinLnBrk="0"/>
            <a:fld id="{658F708F-95C1-405E-81B6-2565E121CD6A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 defTabSz="342900" latinLnBrk="0"/>
              <a:t>5/6/2021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latinLnBrk="0"/>
            <a:fld id="{6D22F896-40B5-4ADD-8801-0D06FADFA095}" type="slidenum">
              <a:rPr lang="en-US" smtClean="0">
                <a:solidFill>
                  <a:srgbClr val="B71E42"/>
                </a:solidFill>
              </a:rPr>
              <a:pPr defTabSz="342900" latinLnBrk="0"/>
              <a:t>‹#›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615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 latinLnBrk="0"/>
            <a:fld id="{7D927AAC-4673-4745-8DA2-850BCB31D57E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 defTabSz="342900" latinLnBrk="0"/>
              <a:t>5/6/2021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latinLnBrk="0"/>
            <a:fld id="{6D22F896-40B5-4ADD-8801-0D06FADFA095}" type="slidenum">
              <a:rPr lang="en-US" smtClean="0">
                <a:solidFill>
                  <a:srgbClr val="B71E42"/>
                </a:solidFill>
              </a:rPr>
              <a:pPr defTabSz="342900" latinLnBrk="0"/>
              <a:t>‹#›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374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 latinLnBrk="0"/>
            <a:fld id="{0E1E3B64-06D1-41DA-8B18-EE8B01F956AE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 defTabSz="342900" latinLnBrk="0"/>
              <a:t>5/6/2021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latinLnBrk="0"/>
            <a:fld id="{6D22F896-40B5-4ADD-8801-0D06FADFA095}" type="slidenum">
              <a:rPr lang="en-US" smtClean="0">
                <a:solidFill>
                  <a:srgbClr val="B71E42"/>
                </a:solidFill>
              </a:rPr>
              <a:pPr defTabSz="342900" latinLnBrk="0"/>
              <a:t>‹#›</a:t>
            </a:fld>
            <a:endParaRPr lang="en-US" dirty="0">
              <a:solidFill>
                <a:srgbClr val="B71E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42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798973"/>
            <a:ext cx="2454824" cy="2247117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798974"/>
            <a:ext cx="4509353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3205492"/>
            <a:ext cx="2456260" cy="2248181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 latinLnBrk="0"/>
            <a:fld id="{6A7178DC-C4B2-402D-B697-DC11FA8A760E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 defTabSz="342900" latinLnBrk="0"/>
              <a:t>5/6/2021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latinLnBrk="0"/>
            <a:fld id="{6D22F896-40B5-4ADD-8801-0D06FADFA095}" type="slidenum">
              <a:rPr lang="en-US" smtClean="0">
                <a:solidFill>
                  <a:srgbClr val="B71E42"/>
                </a:solidFill>
              </a:rPr>
              <a:pPr defTabSz="342900" latinLnBrk="0"/>
              <a:t>‹#›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3205491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97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482171"/>
            <a:ext cx="3055900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1129513"/>
            <a:ext cx="4149246" cy="1830584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1122543"/>
            <a:ext cx="209337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3145992"/>
            <a:ext cx="4143303" cy="2003742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5469857"/>
            <a:ext cx="4145513" cy="320123"/>
          </a:xfrm>
        </p:spPr>
        <p:txBody>
          <a:bodyPr/>
          <a:lstStyle>
            <a:lvl1pPr algn="l">
              <a:defRPr/>
            </a:lvl1pPr>
          </a:lstStyle>
          <a:p>
            <a:pPr defTabSz="342900" latinLnBrk="0"/>
            <a:fld id="{AE53D10E-D97A-4153-980A-12CC5F582434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 defTabSz="342900" latinLnBrk="0"/>
              <a:t>5/6/2021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318641"/>
            <a:ext cx="4155753" cy="320931"/>
          </a:xfrm>
        </p:spPr>
        <p:txBody>
          <a:bodyPr/>
          <a:lstStyle/>
          <a:p>
            <a:pPr defTabSz="34290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latinLnBrk="0"/>
            <a:fld id="{6D22F896-40B5-4ADD-8801-0D06FADFA095}" type="slidenum">
              <a:rPr lang="en-US" smtClean="0">
                <a:solidFill>
                  <a:srgbClr val="B71E42"/>
                </a:solidFill>
              </a:rPr>
              <a:pPr defTabSz="342900" latinLnBrk="0"/>
              <a:t>‹#›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3143605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871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 latinLnBrk="0"/>
            <a:fld id="{C0F1930B-0999-4DE4-83C5-1ADEAE61DE7A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 defTabSz="342900" latinLnBrk="0"/>
              <a:t>5/6/2021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latinLnBrk="0"/>
            <a:fld id="{6D22F896-40B5-4ADD-8801-0D06FADFA095}" type="slidenum">
              <a:rPr lang="en-US" smtClean="0">
                <a:solidFill>
                  <a:srgbClr val="B71E42"/>
                </a:solidFill>
              </a:rPr>
              <a:pPr defTabSz="342900" latinLnBrk="0"/>
              <a:t>‹#›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197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798974"/>
            <a:ext cx="121180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798974"/>
            <a:ext cx="5871623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 latinLnBrk="0"/>
            <a:fld id="{F8FC09DB-7F90-408E-ACCF-CA390F1F37C5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 defTabSz="342900" latinLnBrk="0"/>
              <a:t>5/6/2021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latinLnBrk="0"/>
            <a:fld id="{6D22F896-40B5-4ADD-8801-0D06FADFA095}" type="slidenum">
              <a:rPr lang="en-US" smtClean="0">
                <a:solidFill>
                  <a:srgbClr val="B71E42"/>
                </a:solidFill>
              </a:rPr>
              <a:pPr defTabSz="342900" latinLnBrk="0"/>
              <a:t>‹#›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09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7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804520"/>
            <a:ext cx="720245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2015733"/>
            <a:ext cx="7202456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330370"/>
            <a:ext cx="26255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 latinLnBrk="0"/>
            <a:fld id="{7ACB6BF8-D6D6-4B81-8B16-8C0CF2B6D037}" type="datetime1">
              <a:rPr lang="en-US" altLang="ko-KR" smtClean="0">
                <a:solidFill>
                  <a:prstClr val="black">
                    <a:tint val="75000"/>
                  </a:prstClr>
                </a:solidFill>
              </a:rPr>
              <a:pPr defTabSz="342900" latinLnBrk="0"/>
              <a:t>5/6/2021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329308"/>
            <a:ext cx="445412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 latinLnBrk="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798973"/>
            <a:ext cx="608264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defTabSz="342900" latinLnBrk="0"/>
            <a:fld id="{6D22F896-40B5-4ADD-8801-0D06FADFA095}" type="slidenum">
              <a:rPr lang="en-US" smtClean="0">
                <a:solidFill>
                  <a:srgbClr val="B71E42"/>
                </a:solidFill>
              </a:rPr>
              <a:pPr defTabSz="342900" latinLnBrk="0"/>
              <a:t>‹#›</a:t>
            </a:fld>
            <a:endParaRPr lang="en-US" dirty="0">
              <a:solidFill>
                <a:srgbClr val="B71E4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1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51520" y="197013"/>
            <a:ext cx="201337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latinLnBrk="0"/>
            <a:r>
              <a:rPr lang="en-US" altLang="ko-KR" sz="825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SQL*PLUS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51520" y="393220"/>
            <a:ext cx="7529052" cy="0"/>
          </a:xfrm>
          <a:prstGeom prst="line">
            <a:avLst/>
          </a:prstGeom>
          <a:ln w="1270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1520" y="393221"/>
            <a:ext cx="75290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latinLnBrk="0"/>
            <a:r>
              <a:rPr lang="en-US" altLang="ko-KR" sz="825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SQL*PLUS</a:t>
            </a:r>
            <a:r>
              <a:rPr lang="ko-KR" altLang="en-US" sz="825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데이터 베이스를 관리하기 위한 무료 툴 입니다</a:t>
            </a:r>
            <a:r>
              <a:rPr lang="en-US" altLang="ko-KR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defTabSz="342900" latinLnBrk="0"/>
            <a:r>
              <a:rPr lang="en-US" altLang="ko-KR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System/oracle</a:t>
            </a:r>
            <a:r>
              <a:rPr lang="ko-KR" altLang="en-US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 </a:t>
            </a:r>
            <a:r>
              <a:rPr lang="ko-KR" altLang="en-US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 대신 비밀번호 입력하기</a:t>
            </a:r>
            <a:endParaRPr lang="en-US" altLang="ko-KR" sz="825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342900" latinLnBrk="0"/>
            <a:r>
              <a:rPr lang="en-US" altLang="ko-KR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Scott </a:t>
            </a:r>
            <a:r>
              <a:rPr lang="ko-KR" altLang="en-US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대신 </a:t>
            </a:r>
            <a:r>
              <a:rPr lang="en-US" altLang="ko-KR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c##</a:t>
            </a:r>
            <a:r>
              <a:rPr lang="en-US" altLang="ko-KR" sz="825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scott</a:t>
            </a:r>
            <a:r>
              <a:rPr lang="en-US" altLang="ko-KR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입력하고 </a:t>
            </a:r>
            <a:r>
              <a:rPr lang="en-US" altLang="ko-KR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tiger </a:t>
            </a:r>
            <a:r>
              <a:rPr lang="ko-KR" altLang="en-US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대신 </a:t>
            </a:r>
            <a:r>
              <a:rPr lang="en-US" altLang="ko-KR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1126 </a:t>
            </a:r>
            <a:r>
              <a:rPr lang="ko-KR" altLang="en-US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입력하기</a:t>
            </a:r>
            <a:endParaRPr lang="en-US" altLang="ko-KR" sz="825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342900" latinLnBrk="0"/>
            <a:r>
              <a:rPr lang="en-US" altLang="ko-KR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Grant </a:t>
            </a:r>
            <a:r>
              <a:rPr lang="ko-KR" altLang="en-US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때</a:t>
            </a:r>
            <a:r>
              <a:rPr lang="en-US" altLang="ko-KR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줄 </a:t>
            </a:r>
            <a:r>
              <a:rPr lang="ko-KR" altLang="en-US" sz="825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떄</a:t>
            </a:r>
            <a:r>
              <a:rPr lang="en-US" altLang="ko-KR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825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scott</a:t>
            </a:r>
            <a:r>
              <a:rPr lang="en-US" altLang="ko-KR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대신 </a:t>
            </a:r>
            <a:r>
              <a:rPr lang="en-US" altLang="ko-KR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c##</a:t>
            </a:r>
            <a:r>
              <a:rPr lang="en-US" altLang="ko-KR" sz="825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scott</a:t>
            </a:r>
            <a:r>
              <a:rPr lang="en-US" altLang="ko-KR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입력하기</a:t>
            </a:r>
            <a:endParaRPr lang="en-US" altLang="ko-KR" sz="825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40768"/>
            <a:ext cx="4083956" cy="244451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03631" y="1733386"/>
            <a:ext cx="1210235" cy="215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latinLnBrk="0"/>
            <a:endParaRPr lang="ko-KR" altLang="en-US" sz="1350">
              <a:solidFill>
                <a:prstClr val="white"/>
              </a:solidFill>
              <a:latin typeface="Gill Sans MT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0636" y="2703377"/>
            <a:ext cx="582996" cy="215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latinLnBrk="0"/>
            <a:endParaRPr lang="ko-KR" altLang="en-US" sz="1350">
              <a:solidFill>
                <a:prstClr val="white"/>
              </a:solidFill>
              <a:latin typeface="Gill Sans MT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961" y="1335794"/>
            <a:ext cx="3754371" cy="244146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403961" y="2590826"/>
            <a:ext cx="2132189" cy="3791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latinLnBrk="0"/>
            <a:endParaRPr lang="ko-KR" altLang="en-US" sz="1350">
              <a:solidFill>
                <a:prstClr val="white"/>
              </a:solidFill>
              <a:latin typeface="Gill Sans MT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03961" y="2969953"/>
            <a:ext cx="2132189" cy="3758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 latinLnBrk="0"/>
            <a:endParaRPr lang="ko-KR" altLang="en-US" sz="1350">
              <a:solidFill>
                <a:prstClr val="white"/>
              </a:solidFill>
              <a:latin typeface="Gill Sans MT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969930"/>
            <a:ext cx="328244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latinLnBrk="0"/>
            <a:r>
              <a:rPr lang="ko-KR" altLang="en-US" sz="825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계정 로그인</a:t>
            </a:r>
            <a:endParaRPr lang="en-US" altLang="ko-KR" sz="825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9302" y="842972"/>
            <a:ext cx="328244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latinLnBrk="0"/>
            <a:r>
              <a:rPr lang="en-US" altLang="ko-KR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C##</a:t>
            </a:r>
            <a:r>
              <a:rPr lang="en-US" altLang="ko-KR" sz="825" dirty="0" err="1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scott</a:t>
            </a:r>
            <a:r>
              <a:rPr lang="en-US" altLang="ko-KR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25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계정 생성 및 권한 설정 </a:t>
            </a:r>
            <a:r>
              <a:rPr lang="en-US" altLang="ko-KR" sz="825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25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en-US" altLang="ko-KR" sz="825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825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1126)</a:t>
            </a:r>
            <a:endParaRPr lang="en-US" altLang="ko-KR" sz="825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342900" latinLnBrk="0"/>
            <a:endParaRPr lang="en-US" altLang="ko-KR" sz="825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78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갤러리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Gill Sans MT</vt:lpstr>
      <vt:lpstr>Office 테마</vt:lpstr>
      <vt:lpstr>갤러리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KB</cp:lastModifiedBy>
  <cp:revision>2</cp:revision>
  <dcterms:created xsi:type="dcterms:W3CDTF">2006-10-05T04:04:58Z</dcterms:created>
  <dcterms:modified xsi:type="dcterms:W3CDTF">2021-05-06T02:27:35Z</dcterms:modified>
</cp:coreProperties>
</file>