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D1A84-56C2-4D46-80A7-345803489861}" type="datetimeFigureOut">
              <a:rPr lang="ko-KR" altLang="en-US" smtClean="0"/>
              <a:t>2021-06-10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228C7-A62F-48BC-90C9-C10040E53F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3045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D1A84-56C2-4D46-80A7-345803489861}" type="datetimeFigureOut">
              <a:rPr lang="ko-KR" altLang="en-US" smtClean="0"/>
              <a:t>2021-06-10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228C7-A62F-48BC-90C9-C10040E53F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58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D1A84-56C2-4D46-80A7-345803489861}" type="datetimeFigureOut">
              <a:rPr lang="ko-KR" altLang="en-US" smtClean="0"/>
              <a:t>2021-06-10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228C7-A62F-48BC-90C9-C10040E53F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3438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D1A84-56C2-4D46-80A7-345803489861}" type="datetimeFigureOut">
              <a:rPr lang="ko-KR" altLang="en-US" smtClean="0"/>
              <a:t>2021-06-10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228C7-A62F-48BC-90C9-C10040E53F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2966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D1A84-56C2-4D46-80A7-345803489861}" type="datetimeFigureOut">
              <a:rPr lang="ko-KR" altLang="en-US" smtClean="0"/>
              <a:t>2021-06-10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228C7-A62F-48BC-90C9-C10040E53F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2881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D1A84-56C2-4D46-80A7-345803489861}" type="datetimeFigureOut">
              <a:rPr lang="ko-KR" altLang="en-US" smtClean="0"/>
              <a:t>2021-06-10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228C7-A62F-48BC-90C9-C10040E53F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0435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D1A84-56C2-4D46-80A7-345803489861}" type="datetimeFigureOut">
              <a:rPr lang="ko-KR" altLang="en-US" smtClean="0"/>
              <a:t>2021-06-10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228C7-A62F-48BC-90C9-C10040E53F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0583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D1A84-56C2-4D46-80A7-345803489861}" type="datetimeFigureOut">
              <a:rPr lang="ko-KR" altLang="en-US" smtClean="0"/>
              <a:t>2021-06-10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228C7-A62F-48BC-90C9-C10040E53F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0147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D1A84-56C2-4D46-80A7-345803489861}" type="datetimeFigureOut">
              <a:rPr lang="ko-KR" altLang="en-US" smtClean="0"/>
              <a:t>2021-06-10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228C7-A62F-48BC-90C9-C10040E53F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995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D1A84-56C2-4D46-80A7-345803489861}" type="datetimeFigureOut">
              <a:rPr lang="ko-KR" altLang="en-US" smtClean="0"/>
              <a:t>2021-06-10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228C7-A62F-48BC-90C9-C10040E53F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8051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D1A84-56C2-4D46-80A7-345803489861}" type="datetimeFigureOut">
              <a:rPr lang="ko-KR" altLang="en-US" smtClean="0"/>
              <a:t>2021-06-10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228C7-A62F-48BC-90C9-C10040E53F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8716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7D1A84-56C2-4D46-80A7-345803489861}" type="datetimeFigureOut">
              <a:rPr lang="ko-KR" altLang="en-US" smtClean="0"/>
              <a:t>2021-06-10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1228C7-A62F-48BC-90C9-C10040E53F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4066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123113" y="207818"/>
            <a:ext cx="3341716" cy="9310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DataManager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98765" y="2182089"/>
            <a:ext cx="2186247" cy="9310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XML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653443" y="2182089"/>
            <a:ext cx="2186247" cy="9310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JSON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6916188" y="2132214"/>
            <a:ext cx="2186247" cy="9310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DB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3495502" y="4056611"/>
            <a:ext cx="2186247" cy="9310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MSSQL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7040878" y="4056611"/>
            <a:ext cx="2186247" cy="9310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MYSQL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9864436" y="4056611"/>
            <a:ext cx="2186247" cy="9310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ORACLE</a:t>
            </a:r>
            <a:endParaRPr lang="ko-KR" altLang="en-US" dirty="0"/>
          </a:p>
        </p:txBody>
      </p:sp>
      <p:cxnSp>
        <p:nvCxnSpPr>
          <p:cNvPr id="12" name="직선 연결선 11"/>
          <p:cNvCxnSpPr>
            <a:stCxn id="4" idx="2"/>
            <a:endCxn id="5" idx="0"/>
          </p:cNvCxnSpPr>
          <p:nvPr/>
        </p:nvCxnSpPr>
        <p:spPr>
          <a:xfrm flipH="1">
            <a:off x="1591889" y="1138844"/>
            <a:ext cx="4202082" cy="10432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>
            <a:stCxn id="4" idx="2"/>
            <a:endCxn id="6" idx="0"/>
          </p:cNvCxnSpPr>
          <p:nvPr/>
        </p:nvCxnSpPr>
        <p:spPr>
          <a:xfrm flipH="1">
            <a:off x="4746567" y="1138844"/>
            <a:ext cx="1047404" cy="10432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stCxn id="4" idx="2"/>
            <a:endCxn id="7" idx="0"/>
          </p:cNvCxnSpPr>
          <p:nvPr/>
        </p:nvCxnSpPr>
        <p:spPr>
          <a:xfrm>
            <a:off x="5793971" y="1138844"/>
            <a:ext cx="2215341" cy="9933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 flipH="1">
            <a:off x="3917372" y="3013365"/>
            <a:ext cx="4202082" cy="10432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 flipH="1">
            <a:off x="7072050" y="3013365"/>
            <a:ext cx="1047404" cy="10432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8119454" y="3013365"/>
            <a:ext cx="2215341" cy="9933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00060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</Words>
  <Application>Microsoft Office PowerPoint</Application>
  <PresentationFormat>와이드스크린</PresentationFormat>
  <Paragraphs>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KB</dc:creator>
  <cp:lastModifiedBy>KB</cp:lastModifiedBy>
  <cp:revision>1</cp:revision>
  <dcterms:created xsi:type="dcterms:W3CDTF">2021-06-10T03:04:33Z</dcterms:created>
  <dcterms:modified xsi:type="dcterms:W3CDTF">2021-06-10T03:05:59Z</dcterms:modified>
</cp:coreProperties>
</file>