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328" r:id="rId2"/>
    <p:sldId id="408" r:id="rId3"/>
    <p:sldId id="409" r:id="rId4"/>
    <p:sldId id="326" r:id="rId5"/>
    <p:sldId id="424" r:id="rId6"/>
    <p:sldId id="411" r:id="rId7"/>
    <p:sldId id="425" r:id="rId8"/>
    <p:sldId id="410" r:id="rId9"/>
    <p:sldId id="426" r:id="rId10"/>
    <p:sldId id="365" r:id="rId11"/>
    <p:sldId id="412" r:id="rId12"/>
    <p:sldId id="332" r:id="rId13"/>
    <p:sldId id="427" r:id="rId14"/>
    <p:sldId id="366" r:id="rId15"/>
    <p:sldId id="428" r:id="rId16"/>
    <p:sldId id="413" r:id="rId17"/>
    <p:sldId id="417" r:id="rId18"/>
    <p:sldId id="333" r:id="rId19"/>
    <p:sldId id="418" r:id="rId20"/>
    <p:sldId id="429" r:id="rId21"/>
    <p:sldId id="420" r:id="rId22"/>
    <p:sldId id="421" r:id="rId23"/>
    <p:sldId id="430" r:id="rId24"/>
    <p:sldId id="431" r:id="rId25"/>
    <p:sldId id="423" r:id="rId26"/>
    <p:sldId id="434" r:id="rId27"/>
    <p:sldId id="433" r:id="rId28"/>
    <p:sldId id="435" r:id="rId29"/>
    <p:sldId id="436" r:id="rId30"/>
    <p:sldId id="437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조건문과 형식 비슷하나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불 표현식이 참인 동안 중괄호 안의 문장 계속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조건이 변하지 않으면 무한히 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조건을 거짓으로 만드는 문장 포함 되어야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6075674" cy="2423079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6480720" cy="22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4-3 </a:t>
            </a:r>
            <a:r>
              <a:rPr lang="ko-KR" altLang="en-US" dirty="0" smtClean="0"/>
              <a:t>무한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이용하기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151p)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en-US" altLang="ko-KR" dirty="0" err="1" smtClean="0">
                <a:solidFill>
                  <a:srgbClr val="0070C0"/>
                </a:solidFill>
              </a:rPr>
              <a:t>WhileBasic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do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조건 먼저 검사 후 코드 블록 반복적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반복문과 형태 비슷하나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조건 비교 부분이 마지막에 위치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11" name="그림 10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73805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do while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4-4 </a:t>
            </a:r>
            <a:r>
              <a:rPr lang="en-US" altLang="ko-KR" dirty="0" smtClean="0"/>
              <a:t>do 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153p)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en-US" altLang="ko-KR" dirty="0" err="1" smtClean="0">
                <a:solidFill>
                  <a:srgbClr val="0070C0"/>
                </a:solidFill>
              </a:rPr>
              <a:t>DoWhileBasic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 descr="image1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70"/>
            <a:ext cx="5162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원하는 횟수만큼 반복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맨 먼저 </a:t>
            </a:r>
            <a:r>
              <a:rPr lang="ko-KR" altLang="en-US" dirty="0" err="1" smtClean="0"/>
              <a:t>초기식</a:t>
            </a:r>
            <a:r>
              <a:rPr lang="ko-KR" altLang="en-US" dirty="0" smtClean="0"/>
              <a:t> 실행 후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for </a:t>
            </a:r>
            <a:r>
              <a:rPr lang="ko-KR" altLang="en-US" dirty="0" smtClean="0"/>
              <a:t>반복문의 각 단계</a:t>
            </a:r>
          </a:p>
          <a:p>
            <a:pPr lvl="2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초기식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 거짓이면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종료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r>
              <a:rPr lang="ko-KR" altLang="en-US" dirty="0" smtClean="0"/>
              <a:t>③ 문장을 실행한다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종결식을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단계로 이동한다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그림 9" descr="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975" y="638690"/>
            <a:ext cx="4533900" cy="3724275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4599130"/>
            <a:ext cx="8048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for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4-5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덧셈하기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155p)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SumWithFor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4-7 </a:t>
            </a:r>
            <a:r>
              <a:rPr lang="ko-KR" altLang="en-US" dirty="0" smtClean="0"/>
              <a:t>한글 전부 출력하기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156p)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KoreanCharacters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5162550" cy="1104900"/>
          </a:xfrm>
          <a:prstGeom prst="rect">
            <a:avLst/>
          </a:prstGeom>
        </p:spPr>
      </p:pic>
      <p:pic>
        <p:nvPicPr>
          <p:cNvPr id="9" name="그림 8" descr="image1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3394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외부 요인으로 조건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많이 사용</a:t>
            </a:r>
            <a:r>
              <a:rPr lang="en-US" altLang="ko-KR" dirty="0" smtClean="0"/>
              <a:t>, 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외부 요인으로 조건 변경 되는 경우 사용</a:t>
            </a:r>
            <a:endParaRPr lang="en-US" altLang="ko-KR" dirty="0" smtClean="0"/>
          </a:p>
        </p:txBody>
      </p:sp>
      <p:pic>
        <p:nvPicPr>
          <p:cNvPr id="6" name="그림 5" descr="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역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배열 반복 뒤에서부터 실행 하는 경우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4-8 </a:t>
            </a:r>
            <a:r>
              <a:rPr lang="ko-KR" altLang="en-US" dirty="0" smtClean="0"/>
              <a:t>역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156p)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ForReverse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583795"/>
            <a:ext cx="8039100" cy="1638300"/>
          </a:xfrm>
          <a:prstGeom prst="rect">
            <a:avLst/>
          </a:prstGeom>
        </p:spPr>
      </p:pic>
      <p:pic>
        <p:nvPicPr>
          <p:cNvPr id="8" name="그림 7" descr="image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834045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컬렉션에 쉽게 적용할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여러 개체가 모여서 집합을 이룬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 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lvl="2"/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8029575" cy="1609725"/>
          </a:xfrm>
          <a:prstGeom prst="rect">
            <a:avLst/>
          </a:prstGeom>
        </p:spPr>
      </p:pic>
      <p:pic>
        <p:nvPicPr>
          <p:cNvPr id="11" name="그림 10" descr="6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84095"/>
            <a:ext cx="8010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4-9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반복문과 배열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159p)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ForeachBasic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4-10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반복문과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160p)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ForeachWithVar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기본예제 </a:t>
            </a:r>
            <a:r>
              <a:rPr lang="en-US" altLang="ko-KR" dirty="0" smtClean="0"/>
              <a:t>4-9</a:t>
            </a:r>
            <a:r>
              <a:rPr lang="ko-KR" altLang="en-US" dirty="0" smtClean="0"/>
              <a:t>와 결과 같음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image1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8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반복문과 배열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while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do while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역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foreach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break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continue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코드 조각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사용되는 코드 정의해서 사용하기 쉽게 만든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를 입력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 두 번 누름</a:t>
            </a:r>
            <a:endParaRPr lang="en-US" altLang="ko-KR" dirty="0" smtClean="0"/>
          </a:p>
        </p:txBody>
      </p:sp>
      <p:pic>
        <p:nvPicPr>
          <p:cNvPr id="5" name="그림 4" descr="image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5890012" cy="2340260"/>
          </a:xfrm>
          <a:prstGeom prst="rect">
            <a:avLst/>
          </a:prstGeom>
        </p:spPr>
      </p:pic>
      <p:pic>
        <p:nvPicPr>
          <p:cNvPr id="7" name="그림 6" descr="4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1371600" cy="304800"/>
          </a:xfrm>
          <a:prstGeom prst="rect">
            <a:avLst/>
          </a:prstGeom>
        </p:spPr>
      </p:pic>
      <p:pic>
        <p:nvPicPr>
          <p:cNvPr id="8" name="그림 7" descr="4-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779150"/>
            <a:ext cx="6976249" cy="1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4-11 </a:t>
            </a:r>
            <a:r>
              <a:rPr lang="ko-KR" altLang="en-US" dirty="0" smtClean="0"/>
              <a:t>별 피라미드</a:t>
            </a:r>
            <a:r>
              <a:rPr lang="en-US" altLang="ko-KR" dirty="0" smtClean="0"/>
              <a:t>(1)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162p)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PyramidA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4-12 </a:t>
            </a:r>
            <a:r>
              <a:rPr lang="ko-KR" altLang="en-US" dirty="0" smtClean="0"/>
              <a:t>별 피라미드</a:t>
            </a:r>
            <a:r>
              <a:rPr lang="en-US" altLang="ko-KR" dirty="0" smtClean="0"/>
              <a:t>(2)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163p)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PyramidB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1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3778219" cy="2565285"/>
          </a:xfrm>
          <a:prstGeom prst="rect">
            <a:avLst/>
          </a:prstGeom>
        </p:spPr>
      </p:pic>
      <p:pic>
        <p:nvPicPr>
          <p:cNvPr id="9" name="그림 8" descr="image1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282600"/>
            <a:ext cx="3780420" cy="25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break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4-13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165p)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BreakBasic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1" name="그림 10" descr="image1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58770"/>
            <a:ext cx="716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원하는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벗어나기 </a:t>
            </a:r>
            <a:endParaRPr lang="en-US" altLang="ko-KR" dirty="0" smtClean="0"/>
          </a:p>
        </p:txBody>
      </p:sp>
      <p:pic>
        <p:nvPicPr>
          <p:cNvPr id="10" name="그림 9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7562850" cy="4400550"/>
          </a:xfrm>
          <a:prstGeom prst="rect">
            <a:avLst/>
          </a:prstGeom>
        </p:spPr>
      </p:pic>
      <p:pic>
        <p:nvPicPr>
          <p:cNvPr id="9" name="그림 8" descr="image1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50" y="5004175"/>
            <a:ext cx="3352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09 continue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4-14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키워드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167p)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ContinueBasic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image1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449057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 </a:t>
            </a:r>
            <a:r>
              <a:rPr lang="ko-KR" altLang="en-US" dirty="0" smtClean="0"/>
              <a:t>문자열 처리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169p)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StringProcess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 smtClean="0"/>
              <a:t>① 대문자화와 소문자화</a:t>
            </a:r>
            <a:endParaRPr lang="en-US" altLang="ko-KR" dirty="0" smtClean="0"/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C#</a:t>
            </a:r>
            <a:r>
              <a:rPr lang="ko-KR" altLang="en-US" dirty="0" smtClean="0"/>
              <a:t>의 모든 문자열 처리 메서드는 자신을 변경하지 않고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비파괴적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자신을 변경하지 않고 반환하는 </a:t>
            </a:r>
            <a:r>
              <a:rPr lang="ko-KR" altLang="en-US" dirty="0" err="1" smtClean="0"/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1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293985"/>
            <a:ext cx="3913847" cy="945105"/>
          </a:xfrm>
          <a:prstGeom prst="rect">
            <a:avLst/>
          </a:prstGeom>
        </p:spPr>
      </p:pic>
      <p:pic>
        <p:nvPicPr>
          <p:cNvPr id="12" name="그림 11" descr="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673805"/>
            <a:ext cx="5419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 smtClean="0"/>
              <a:t>② 문자열 자르기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③ 문자열 양 옆의 공백 제거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9" name="그림 8" descr="image1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3352800" cy="942975"/>
          </a:xfrm>
          <a:prstGeom prst="rect">
            <a:avLst/>
          </a:prstGeom>
        </p:spPr>
      </p:pic>
      <p:pic>
        <p:nvPicPr>
          <p:cNvPr id="10" name="그림 9" descr="image1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5679250"/>
            <a:ext cx="3352800" cy="676275"/>
          </a:xfrm>
          <a:prstGeom prst="rect">
            <a:avLst/>
          </a:prstGeom>
        </p:spPr>
      </p:pic>
      <p:pic>
        <p:nvPicPr>
          <p:cNvPr id="13" name="그림 12" descr="4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178750"/>
            <a:ext cx="5314950" cy="1162050"/>
          </a:xfrm>
          <a:prstGeom prst="rect">
            <a:avLst/>
          </a:prstGeom>
        </p:spPr>
      </p:pic>
      <p:pic>
        <p:nvPicPr>
          <p:cNvPr id="14" name="그림 13" descr="4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3699030"/>
            <a:ext cx="4210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 smtClean="0"/>
              <a:t>④ 배열을 문자열로 변환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1" name="그림 10" descr="image1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63915"/>
            <a:ext cx="3400425" cy="714375"/>
          </a:xfrm>
          <a:prstGeom prst="rect">
            <a:avLst/>
          </a:prstGeom>
        </p:spPr>
      </p:pic>
      <p:pic>
        <p:nvPicPr>
          <p:cNvPr id="15" name="그림 14" descr="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313765"/>
            <a:ext cx="6029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4-2 </a:t>
            </a:r>
            <a:r>
              <a:rPr lang="ko-KR" altLang="en-US" dirty="0" smtClean="0"/>
              <a:t>이동하는 달팽이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174p)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MovingAt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Console.SetCursorPosition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9" name="그림 8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343900" cy="1990725"/>
          </a:xfrm>
          <a:prstGeom prst="rect">
            <a:avLst/>
          </a:prstGeom>
        </p:spPr>
      </p:pic>
      <p:pic>
        <p:nvPicPr>
          <p:cNvPr id="11" name="그림 10" descr="image1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744036"/>
            <a:ext cx="5040560" cy="1685114"/>
          </a:xfrm>
          <a:prstGeom prst="rect">
            <a:avLst/>
          </a:prstGeom>
        </p:spPr>
      </p:pic>
      <p:pic>
        <p:nvPicPr>
          <p:cNvPr id="13" name="그림 12" descr="image14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71900" y="4779150"/>
            <a:ext cx="4815535" cy="16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4-3 </a:t>
            </a:r>
            <a:r>
              <a:rPr lang="ko-KR" altLang="en-US" dirty="0" smtClean="0"/>
              <a:t>이</a:t>
            </a:r>
            <a:r>
              <a:rPr lang="en-US" altLang="ko-KR" dirty="0" err="1" smtClean="0"/>
              <a:t>swich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조건문과 무한 </a:t>
            </a:r>
            <a:r>
              <a:rPr lang="ko-KR" altLang="en-US" dirty="0" err="1" smtClean="0"/>
              <a:t>반복문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177p)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SwitchWithWhile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4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5691545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배열을 생성하는 방법과 사용하는 방법을 익힌다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 while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키워드를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반복문과 괄호 사용 </a:t>
            </a:r>
            <a:endParaRPr lang="en-US" altLang="ko-KR" dirty="0" smtClean="0"/>
          </a:p>
        </p:txBody>
      </p:sp>
      <p:pic>
        <p:nvPicPr>
          <p:cNvPr id="6" name="그림 5" descr="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562850" cy="2486025"/>
          </a:xfrm>
          <a:prstGeom prst="rect">
            <a:avLst/>
          </a:prstGeom>
        </p:spPr>
      </p:pic>
      <p:pic>
        <p:nvPicPr>
          <p:cNvPr id="7" name="그림 6" descr="4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834045"/>
            <a:ext cx="7534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반복문과 배열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복사해서 붙여 넣기를 사용한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사용 예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223756"/>
            <a:ext cx="6795754" cy="2549413"/>
          </a:xfrm>
          <a:prstGeom prst="rect">
            <a:avLst/>
          </a:prstGeom>
        </p:spPr>
      </p:pic>
      <p:pic>
        <p:nvPicPr>
          <p:cNvPr id="11" name="그림 10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194085"/>
            <a:ext cx="6930770" cy="2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반복문과 배열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배열 생성 방법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38790"/>
            <a:ext cx="4533900" cy="1000125"/>
          </a:xfrm>
          <a:prstGeom prst="rect">
            <a:avLst/>
          </a:prstGeom>
        </p:spPr>
      </p:pic>
      <p:pic>
        <p:nvPicPr>
          <p:cNvPr id="9" name="그림 8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125" y="1133745"/>
            <a:ext cx="2190750" cy="1409700"/>
          </a:xfrm>
          <a:prstGeom prst="rect">
            <a:avLst/>
          </a:prstGeom>
        </p:spPr>
      </p:pic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383995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반복문과 배열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4-1 </a:t>
            </a:r>
            <a:r>
              <a:rPr lang="ko-KR" altLang="en-US" dirty="0" smtClean="0"/>
              <a:t>배열생성하고 요소에 접근하기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147p)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ArrayBasic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1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Length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요소 개수 확인</a:t>
            </a:r>
            <a:endParaRPr lang="en-US" altLang="ko-KR" dirty="0" smtClean="0"/>
          </a:p>
        </p:txBody>
      </p:sp>
      <p:pic>
        <p:nvPicPr>
          <p:cNvPr id="5" name="그림 4" descr="image1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644135"/>
            <a:ext cx="5162550" cy="1104900"/>
          </a:xfrm>
          <a:prstGeom prst="rect">
            <a:avLst/>
          </a:prstGeom>
        </p:spPr>
      </p:pic>
      <p:pic>
        <p:nvPicPr>
          <p:cNvPr id="7" name="그림 6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63815"/>
            <a:ext cx="7534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IndexOutOfRangeException</a:t>
            </a:r>
            <a:endParaRPr lang="en-US" altLang="ko-KR" dirty="0" smtClean="0"/>
          </a:p>
        </p:txBody>
      </p:sp>
      <p:pic>
        <p:nvPicPr>
          <p:cNvPr id="8" name="그림 7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6444335"/>
            <a:ext cx="2857500" cy="266700"/>
          </a:xfrm>
          <a:prstGeom prst="rect">
            <a:avLst/>
          </a:prstGeom>
        </p:spPr>
      </p:pic>
      <p:pic>
        <p:nvPicPr>
          <p:cNvPr id="9" name="그림 8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313765"/>
            <a:ext cx="7534275" cy="2695575"/>
          </a:xfrm>
          <a:prstGeom prst="rect">
            <a:avLst/>
          </a:prstGeom>
        </p:spPr>
      </p:pic>
      <p:pic>
        <p:nvPicPr>
          <p:cNvPr id="10" name="그림 9" descr="image1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8889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반복문과 배열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원하는 크기의 배열 생성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4-2 </a:t>
            </a:r>
            <a:r>
              <a:rPr lang="ko-KR" altLang="en-US" dirty="0" smtClean="0"/>
              <a:t>원하는 크기의 배열 생성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149p)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/4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VariousArray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023955"/>
            <a:ext cx="5162550" cy="1371600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358770"/>
            <a:ext cx="8086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682</Words>
  <Application>Microsoft Office PowerPoint</Application>
  <PresentationFormat>화면 슬라이드 쇼(4:3)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반복문과 배열(1)</vt:lpstr>
      <vt:lpstr>Section 01 반복문과 배열(2)</vt:lpstr>
      <vt:lpstr>Section 01 반복문과 배열(3)</vt:lpstr>
      <vt:lpstr>NOTE(1) </vt:lpstr>
      <vt:lpstr>NOTE(2) </vt:lpstr>
      <vt:lpstr>Section 01 반복문과 배열(4)</vt:lpstr>
      <vt:lpstr>Section 02 while 반복문(1)</vt:lpstr>
      <vt:lpstr>Section 02 while 반복문(2)</vt:lpstr>
      <vt:lpstr>Section 03 do while 반복문(1)</vt:lpstr>
      <vt:lpstr>Section 03 do while 반복문(2)</vt:lpstr>
      <vt:lpstr>Section 04 for 반복문(1)</vt:lpstr>
      <vt:lpstr>Section 04 for 반복문(2)</vt:lpstr>
      <vt:lpstr>NOTE </vt:lpstr>
      <vt:lpstr>Section 05 역 for 반복문</vt:lpstr>
      <vt:lpstr>Section 06 foreach 반복문(1)</vt:lpstr>
      <vt:lpstr>Section 06 foreach 반복문(2)</vt:lpstr>
      <vt:lpstr>NOTE </vt:lpstr>
      <vt:lpstr>Section 07 중첩 반복문</vt:lpstr>
      <vt:lpstr>Section 08 break 키워드</vt:lpstr>
      <vt:lpstr>NOTE </vt:lpstr>
      <vt:lpstr>Section 09 continue 키워드</vt:lpstr>
      <vt:lpstr>Section 10 함께 하는 응용 예제(1)</vt:lpstr>
      <vt:lpstr>Section 10 함께 하는 응용 예제(2)</vt:lpstr>
      <vt:lpstr>Section 10 함께 하는 응용 예제(3)</vt:lpstr>
      <vt:lpstr>Section 10 함께 하는 응용 예제(4)</vt:lpstr>
      <vt:lpstr>Section 10 함께 하는 응용 예제(5)</vt:lpstr>
      <vt:lpstr>NOTE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211</cp:revision>
  <dcterms:created xsi:type="dcterms:W3CDTF">2012-07-23T02:34:37Z</dcterms:created>
  <dcterms:modified xsi:type="dcterms:W3CDTF">2016-01-15T00:29:20Z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