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1632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739B1D-8B56-4B80-BB92-02A28E2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599106D-DED3-47AB-BF25-8715A43A9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Inch </a:t>
            </a:r>
            <a:r>
              <a:rPr lang="ko-KR" altLang="en-US" dirty="0"/>
              <a:t>단위를 입력 받아 </a:t>
            </a:r>
            <a:r>
              <a:rPr lang="en-US" altLang="ko-KR" smtClean="0"/>
              <a:t>cm 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1inch = 2.54cm</a:t>
            </a:r>
          </a:p>
          <a:p>
            <a:r>
              <a:rPr lang="ko-KR" altLang="en-US" dirty="0"/>
              <a:t>킬로그램</a:t>
            </a:r>
            <a:r>
              <a:rPr lang="en-US" altLang="ko-KR" dirty="0"/>
              <a:t>(kg) </a:t>
            </a:r>
            <a:r>
              <a:rPr lang="ko-KR" altLang="en-US" dirty="0"/>
              <a:t>단위를 </a:t>
            </a:r>
            <a:r>
              <a:rPr lang="ko-KR" altLang="en-US" dirty="0" err="1"/>
              <a:t>입력받아</a:t>
            </a:r>
            <a:r>
              <a:rPr lang="ko-KR" altLang="en-US" dirty="0"/>
              <a:t> 파운드</a:t>
            </a:r>
            <a:r>
              <a:rPr lang="en-US" altLang="ko-KR" dirty="0"/>
              <a:t>(pound)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1kg = 2.20462262pound</a:t>
            </a:r>
          </a:p>
          <a:p>
            <a:r>
              <a:rPr lang="ko-KR" altLang="en-US" dirty="0"/>
              <a:t>원의 반지름을 입력 받아 원의 둘레와 넓이를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둘레</a:t>
            </a:r>
            <a:r>
              <a:rPr lang="en-US" altLang="ko-KR" dirty="0"/>
              <a:t>= 2*PI*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/>
            <a:r>
              <a:rPr lang="ko-KR" altLang="en-US" dirty="0"/>
              <a:t>넓이</a:t>
            </a:r>
            <a:r>
              <a:rPr lang="en-US" altLang="ko-KR" dirty="0"/>
              <a:t>=PI*</a:t>
            </a:r>
            <a:r>
              <a:rPr lang="ko-KR" altLang="en-US" dirty="0"/>
              <a:t>반지름</a:t>
            </a:r>
            <a:r>
              <a:rPr lang="en-US" altLang="ko-KR" dirty="0"/>
              <a:t>*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/>
            <a:r>
              <a:rPr lang="en-US" altLang="ko-KR" dirty="0"/>
              <a:t>PI = 3.14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cmicpc.net/upload/images/f5NhGHVLM4Ix74DtJrwfC97KepPl27s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7"/>
            <a:ext cx="4464496" cy="266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3838074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2360 (3)</a:t>
            </a:r>
          </a:p>
          <a:p>
            <a:r>
              <a:rPr lang="en-US" altLang="ko-KR" dirty="0" smtClean="0"/>
              <a:t>3776 (4)</a:t>
            </a:r>
          </a:p>
          <a:p>
            <a:r>
              <a:rPr lang="en-US" altLang="ko-KR" dirty="0" smtClean="0"/>
              <a:t>1416 (5)</a:t>
            </a:r>
          </a:p>
          <a:p>
            <a:r>
              <a:rPr lang="en-US" altLang="ko-KR" dirty="0" smtClean="0"/>
              <a:t>181720 (6)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3960" y="365340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472 (1)</a:t>
            </a:r>
          </a:p>
          <a:p>
            <a:r>
              <a:rPr lang="en-US" altLang="ko-KR" dirty="0" smtClean="0"/>
              <a:t>385 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9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문제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Corporation</dc:creator>
  <cp:lastModifiedBy>User</cp:lastModifiedBy>
  <cp:revision>2</cp:revision>
  <dcterms:created xsi:type="dcterms:W3CDTF">2006-10-05T04:04:58Z</dcterms:created>
  <dcterms:modified xsi:type="dcterms:W3CDTF">2020-08-04T05:38:41Z</dcterms:modified>
</cp:coreProperties>
</file>