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57" r:id="rId6"/>
    <p:sldId id="258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AC10F-4785-43CE-B640-1F07F2878A3F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80EF4-E595-41FD-9CBE-0F02BB5330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750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633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15831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/31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1317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5FBABA-6F6B-4548-BAF6-0F59C067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711F8B8-5020-4C2A-A6E3-4E50163571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사용자에게 태어난 년도를 입력 받아 그 해의 띠를 출력하는 프로그램을 작성하시오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사용자에게 현재 월을 </a:t>
            </a:r>
            <a:r>
              <a:rPr lang="ko-KR" altLang="en-US" dirty="0" err="1"/>
              <a:t>입력받아</a:t>
            </a:r>
            <a:r>
              <a:rPr lang="ko-KR" altLang="en-US" dirty="0"/>
              <a:t> 계절을 출력하는 프로그램을 작성하시오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/>
              <a:t>현재 년도가 무슨 띠인지 구하는 프로그램을 작성하시오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현재 </a:t>
            </a:r>
            <a:r>
              <a:rPr lang="ko-KR" altLang="en-US" dirty="0" smtClean="0"/>
              <a:t>월이 무슨 계절인지 구하는 프로그램을 작성하시오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필요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DateTime.Now.Year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DateTime.Now.Month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871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0" dirty="0"/>
              <a:t>1~100</a:t>
            </a:r>
            <a:r>
              <a:rPr lang="ko-KR" altLang="en-US" b="0" dirty="0"/>
              <a:t>까지 </a:t>
            </a:r>
            <a:r>
              <a:rPr lang="en-US" altLang="ko-KR" b="0" dirty="0"/>
              <a:t>3</a:t>
            </a:r>
            <a:r>
              <a:rPr lang="ko-KR" altLang="en-US" b="0" dirty="0"/>
              <a:t>의 배수를 제외한 합을 구하는 함수를 작성하세요</a:t>
            </a:r>
            <a:r>
              <a:rPr lang="en-US" altLang="ko-KR" b="0" dirty="0" smtClean="0"/>
              <a:t>.</a:t>
            </a:r>
          </a:p>
          <a:p>
            <a:r>
              <a:rPr lang="ko-KR" altLang="en-US" b="0" dirty="0"/>
              <a:t>임의의 양수인 전체 </a:t>
            </a:r>
            <a:r>
              <a:rPr lang="en-US" altLang="ko-KR" b="0" dirty="0"/>
              <a:t>"</a:t>
            </a:r>
            <a:r>
              <a:rPr lang="ko-KR" altLang="en-US" b="0" dirty="0"/>
              <a:t>초</a:t>
            </a:r>
            <a:r>
              <a:rPr lang="en-US" altLang="ko-KR" b="0" dirty="0"/>
              <a:t>" </a:t>
            </a:r>
            <a:r>
              <a:rPr lang="ko-KR" altLang="en-US" b="0" dirty="0"/>
              <a:t>시간을 사용자로부터 입력 받아 이를 </a:t>
            </a:r>
            <a:r>
              <a:rPr lang="en-US" altLang="ko-KR" b="0" dirty="0"/>
              <a:t>"</a:t>
            </a:r>
            <a:r>
              <a:rPr lang="ko-KR" altLang="en-US" b="0" dirty="0"/>
              <a:t>분</a:t>
            </a:r>
            <a:r>
              <a:rPr lang="en-US" altLang="ko-KR" b="0" dirty="0"/>
              <a:t>"</a:t>
            </a:r>
            <a:r>
              <a:rPr lang="ko-KR" altLang="en-US" b="0" dirty="0"/>
              <a:t>과 </a:t>
            </a:r>
            <a:r>
              <a:rPr lang="en-US" altLang="ko-KR" b="0" dirty="0"/>
              <a:t>"</a:t>
            </a:r>
            <a:r>
              <a:rPr lang="ko-KR" altLang="en-US" b="0" dirty="0"/>
              <a:t>초</a:t>
            </a:r>
            <a:r>
              <a:rPr lang="en-US" altLang="ko-KR" b="0" dirty="0"/>
              <a:t>"</a:t>
            </a:r>
            <a:r>
              <a:rPr lang="ko-KR" altLang="en-US" b="0" dirty="0"/>
              <a:t>로 변환하는 프로그램을 작성하세요</a:t>
            </a:r>
            <a:r>
              <a:rPr lang="en-US" altLang="ko-KR" b="0" dirty="0" smtClean="0"/>
              <a:t>.</a:t>
            </a:r>
          </a:p>
          <a:p>
            <a:pPr marL="93662" indent="0">
              <a:buNone/>
            </a:pPr>
            <a:r>
              <a:rPr lang="ko-KR" altLang="en-US" b="0" dirty="0" smtClean="0"/>
              <a:t>예시</a:t>
            </a:r>
            <a:r>
              <a:rPr lang="en-US" altLang="ko-KR" b="0" dirty="0" smtClean="0"/>
              <a:t>)</a:t>
            </a:r>
          </a:p>
          <a:p>
            <a:pPr marL="93662" indent="0">
              <a:buNone/>
            </a:pPr>
            <a:r>
              <a:rPr lang="en-US" altLang="ko-KR" b="0" dirty="0" smtClean="0"/>
              <a:t>  - Input </a:t>
            </a:r>
            <a:r>
              <a:rPr lang="en-US" altLang="ko-KR" b="0" dirty="0"/>
              <a:t>Total Second? 123</a:t>
            </a:r>
          </a:p>
          <a:p>
            <a:pPr marL="93662" indent="0">
              <a:buNone/>
            </a:pPr>
            <a:r>
              <a:rPr lang="en-US" altLang="ko-KR" b="0" dirty="0" smtClean="0"/>
              <a:t>  - 2min </a:t>
            </a:r>
            <a:r>
              <a:rPr lang="en-US" altLang="ko-KR" b="0" dirty="0"/>
              <a:t>3sec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136935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6081539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입력된 알파벳 문자열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 소문자로만 입력할 것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각 글자들이 해당 문자열에서 몇 번씩 나왔는지 출력하시오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leedongjoon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dirty="0"/>
              <a:t>'d'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글자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'e'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글자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'g'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글자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'j'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글자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'l'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글자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'n'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글자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'o'</a:t>
            </a:r>
            <a:r>
              <a:rPr lang="ko-KR" altLang="en-US" dirty="0"/>
              <a:t>는 </a:t>
            </a:r>
            <a:r>
              <a:rPr lang="en-US" altLang="ko-KR" dirty="0"/>
              <a:t>3</a:t>
            </a:r>
            <a:r>
              <a:rPr lang="ko-KR" altLang="en-US" dirty="0"/>
              <a:t>글자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70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6081539"/>
          </a:xfrm>
        </p:spPr>
        <p:txBody>
          <a:bodyPr>
            <a:normAutofit/>
          </a:bodyPr>
          <a:lstStyle/>
          <a:p>
            <a:r>
              <a:rPr lang="ko-KR" altLang="en-US" dirty="0"/>
              <a:t>입력된 알파벳</a:t>
            </a: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</a:t>
            </a:r>
            <a:r>
              <a:rPr lang="ko-KR" altLang="en-US" dirty="0"/>
              <a:t>소문자</a:t>
            </a:r>
            <a:r>
              <a:rPr lang="en-US" altLang="ko-KR" dirty="0"/>
              <a:t>)</a:t>
            </a:r>
            <a:r>
              <a:rPr lang="ko-KR" altLang="en-US" dirty="0"/>
              <a:t>에서 각각의 알파벳 글자가 최초로 등장하는 위치를 적으시오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aabbcc</a:t>
            </a:r>
            <a:endParaRPr lang="en-US" altLang="ko-KR" dirty="0" smtClean="0"/>
          </a:p>
          <a:p>
            <a:pPr lvl="1">
              <a:buFont typeface="Symbol"/>
              <a:buChar char="Þ"/>
            </a:pPr>
            <a:r>
              <a:rPr lang="en-US" altLang="ko-KR" dirty="0" smtClean="0"/>
              <a:t>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번째에서 처음 등장합니다</a:t>
            </a:r>
            <a:r>
              <a:rPr lang="en-US" altLang="ko-KR" dirty="0" smtClean="0"/>
              <a:t>.</a:t>
            </a:r>
          </a:p>
          <a:p>
            <a:pPr lvl="1">
              <a:buFont typeface="Symbol"/>
              <a:buChar char="Þ"/>
            </a:pPr>
            <a:r>
              <a:rPr lang="en-US" altLang="ko-KR" dirty="0" smtClean="0"/>
              <a:t>b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번째에서 처음 등장합니다</a:t>
            </a:r>
            <a:r>
              <a:rPr lang="en-US" altLang="ko-KR" dirty="0" smtClean="0"/>
              <a:t>.</a:t>
            </a:r>
          </a:p>
          <a:p>
            <a:pPr lvl="1">
              <a:buFont typeface="Symbol"/>
              <a:buChar char="Þ"/>
            </a:pPr>
            <a:r>
              <a:rPr lang="en-US" altLang="ko-KR" dirty="0" smtClean="0"/>
              <a:t>c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번째에서 처음 등장합니다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01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937D5C4-F137-4E72-833C-19FC69DA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6450050-FA76-4214-8F8C-5E337563B15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삼각형 모양 피라미드를 </a:t>
            </a:r>
            <a:r>
              <a:rPr lang="ko-KR" altLang="en-US" dirty="0" err="1"/>
              <a:t>만드시오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개의 숫자를 </a:t>
            </a:r>
            <a:r>
              <a:rPr lang="ko-KR" altLang="en-US" dirty="0" err="1"/>
              <a:t>입력받은</a:t>
            </a:r>
            <a:r>
              <a:rPr lang="ko-KR" altLang="en-US" dirty="0"/>
              <a:t> 뒤 가장 작은 수와 가장 큰 수를 출력하는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아래의 규칙을 따르는 수열의 </a:t>
            </a:r>
            <a:r>
              <a:rPr lang="en-US" altLang="ko-KR" dirty="0"/>
              <a:t>20</a:t>
            </a:r>
            <a:r>
              <a:rPr lang="ko-KR" altLang="en-US" dirty="0"/>
              <a:t>번째 숫자를 프로그램을 만들어 </a:t>
            </a:r>
            <a:r>
              <a:rPr lang="ko-KR" altLang="en-US" dirty="0" err="1"/>
              <a:t>찾으시오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1, 11, 12, 1121, 122111, 112213</a:t>
            </a:r>
          </a:p>
          <a:p>
            <a:pPr lvl="1"/>
            <a:r>
              <a:rPr lang="ko-KR" altLang="en-US" dirty="0"/>
              <a:t>첫 번째 수열 </a:t>
            </a:r>
            <a:r>
              <a:rPr lang="en-US" altLang="ko-KR" dirty="0"/>
              <a:t>: 1</a:t>
            </a:r>
          </a:p>
          <a:p>
            <a:pPr lvl="1"/>
            <a:r>
              <a:rPr lang="ko-KR" altLang="en-US" dirty="0"/>
              <a:t>두 번째 수열 </a:t>
            </a:r>
            <a:r>
              <a:rPr lang="en-US" altLang="ko-KR" dirty="0"/>
              <a:t>: 1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/>
              <a:t>= 11</a:t>
            </a:r>
          </a:p>
          <a:p>
            <a:pPr lvl="1"/>
            <a:r>
              <a:rPr lang="ko-KR" altLang="en-US" dirty="0"/>
              <a:t>세 번째 수열 </a:t>
            </a:r>
            <a:r>
              <a:rPr lang="en-US" altLang="ko-KR" dirty="0"/>
              <a:t>: 1</a:t>
            </a:r>
            <a:r>
              <a:rPr lang="ko-KR" altLang="en-US" dirty="0"/>
              <a:t>이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en-US" altLang="ko-KR" dirty="0"/>
              <a:t>= 12</a:t>
            </a:r>
          </a:p>
          <a:p>
            <a:pPr lvl="1"/>
            <a:r>
              <a:rPr lang="ko-KR" altLang="en-US" dirty="0"/>
              <a:t>네 번째 수열 </a:t>
            </a:r>
            <a:r>
              <a:rPr lang="en-US" altLang="ko-KR" dirty="0"/>
              <a:t>1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2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/>
              <a:t>= 1121</a:t>
            </a:r>
          </a:p>
          <a:p>
            <a:pPr lvl="1"/>
            <a:r>
              <a:rPr lang="ko-KR" altLang="en-US" dirty="0"/>
              <a:t>다섯 번째 수열 </a:t>
            </a:r>
            <a:r>
              <a:rPr lang="en-US" altLang="ko-KR" dirty="0"/>
              <a:t>: 1</a:t>
            </a:r>
            <a:r>
              <a:rPr lang="ko-KR" altLang="en-US" dirty="0"/>
              <a:t>이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, 2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1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/>
              <a:t>= 122111</a:t>
            </a:r>
          </a:p>
          <a:p>
            <a:pPr lvl="1"/>
            <a:r>
              <a:rPr lang="ko-KR" altLang="en-US" dirty="0"/>
              <a:t>여섯 번째 수열 </a:t>
            </a:r>
            <a:r>
              <a:rPr lang="en-US" altLang="ko-KR" dirty="0"/>
              <a:t>: 1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2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en-US" altLang="ko-KR" dirty="0"/>
              <a:t>1</a:t>
            </a:r>
            <a:r>
              <a:rPr lang="ko-KR" altLang="en-US" dirty="0"/>
              <a:t>이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en-US" altLang="ko-KR" dirty="0"/>
              <a:t>= 112213</a:t>
            </a:r>
          </a:p>
          <a:p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959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다음과 같은 기능들을 하는 프로그램을 작성하시오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사용자의 이름을 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이름을 불러주는 프로그램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입력값에</a:t>
            </a:r>
            <a:r>
              <a:rPr lang="ko-KR" altLang="en-US" dirty="0" smtClean="0"/>
              <a:t> 따라 아래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문제 중 하나를 수행하는 프로그램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구구단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구구단이라는 글자를 받으면 구구단 수행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현재 시간 구하기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현재시간이라는 글자를 받으면 현재 시간 구하기 수행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전 장의 수열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수열이라는 글자 </a:t>
            </a:r>
            <a:r>
              <a:rPr lang="ko-KR" altLang="en-US" dirty="0" err="1" smtClean="0"/>
              <a:t>입력받으면</a:t>
            </a:r>
            <a:r>
              <a:rPr lang="ko-KR" altLang="en-US" dirty="0" smtClean="0"/>
              <a:t> 해당 수열 수행</a:t>
            </a:r>
            <a:r>
              <a:rPr lang="en-US" altLang="ko-KR" dirty="0" smtClean="0"/>
              <a:t>)</a:t>
            </a:r>
          </a:p>
          <a:p>
            <a:pPr lvl="3"/>
            <a:r>
              <a:rPr lang="ko-KR" altLang="en-US" smtClean="0"/>
              <a:t>개미수열</a:t>
            </a:r>
            <a:endParaRPr lang="en-US" altLang="ko-KR" dirty="0"/>
          </a:p>
          <a:p>
            <a:pPr lvl="2"/>
            <a:r>
              <a:rPr lang="ko-KR" altLang="en-US" dirty="0" smtClean="0"/>
              <a:t>종료라는 글자를 </a:t>
            </a:r>
            <a:r>
              <a:rPr lang="ko-KR" altLang="en-US" dirty="0" err="1" smtClean="0"/>
              <a:t>입력받으면</a:t>
            </a:r>
            <a:r>
              <a:rPr lang="ko-KR" altLang="en-US" dirty="0" smtClean="0"/>
              <a:t> 종료되는 프로그램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 외 값을 </a:t>
            </a:r>
            <a:r>
              <a:rPr lang="ko-KR" altLang="en-US" dirty="0" err="1" smtClean="0"/>
              <a:t>입력받으면</a:t>
            </a:r>
            <a:r>
              <a:rPr lang="ko-KR" altLang="en-US" dirty="0" smtClean="0"/>
              <a:t> 현재 지원하지 않는 기능이라는 안내 추가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5541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393</Words>
  <Application>Microsoft Office PowerPoint</Application>
  <PresentationFormat>화면 슬라이드 쇼(4:3)</PresentationFormat>
  <Paragraphs>52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문제</vt:lpstr>
      <vt:lpstr>PowerPoint 프레젠테이션</vt:lpstr>
      <vt:lpstr>PowerPoint 프레젠테이션</vt:lpstr>
      <vt:lpstr>PowerPoint 프레젠테이션</vt:lpstr>
      <vt:lpstr>문제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문제</dc:title>
  <dc:creator>Microsoft Corporation</dc:creator>
  <cp:lastModifiedBy>User</cp:lastModifiedBy>
  <cp:revision>8</cp:revision>
  <dcterms:created xsi:type="dcterms:W3CDTF">2006-10-05T04:04:58Z</dcterms:created>
  <dcterms:modified xsi:type="dcterms:W3CDTF">2020-08-05T03:17:11Z</dcterms:modified>
</cp:coreProperties>
</file>