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"/>
  </p:notesMasterIdLst>
  <p:handoutMasterIdLst>
    <p:handoutMasterId r:id="rId5"/>
  </p:handoutMasterIdLst>
  <p:sldIdLst>
    <p:sldId id="536" r:id="rId2"/>
    <p:sldId id="53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5339" autoAdjust="0"/>
  </p:normalViewPr>
  <p:slideViewPr>
    <p:cSldViewPr>
      <p:cViewPr varScale="1">
        <p:scale>
          <a:sx n="80" d="100"/>
          <a:sy n="80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6" r:id="rId2"/>
    <p:sldLayoutId id="2147483692" r:id="rId3"/>
    <p:sldLayoutId id="2147483681" r:id="rId4"/>
    <p:sldLayoutId id="2147483684" r:id="rId5"/>
    <p:sldLayoutId id="214748371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Form</a:t>
            </a:r>
            <a:r>
              <a:rPr lang="ko-KR" altLang="en-US" dirty="0" smtClean="0"/>
              <a:t>을 이용하여 아래 문제들을 푸시오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직사각형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기능을 수행하는 프로그램을 만드시오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포함해야 하는 최소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endParaRPr lang="en-US" altLang="ko-KR" dirty="0"/>
          </a:p>
          <a:p>
            <a:pPr lvl="1"/>
            <a:r>
              <a:rPr lang="ko-KR" altLang="en-US" dirty="0" smtClean="0"/>
              <a:t>넓이 구하는 기능</a:t>
            </a:r>
            <a:endParaRPr lang="en-US" altLang="ko-KR" dirty="0"/>
          </a:p>
          <a:p>
            <a:r>
              <a:rPr lang="ko-KR" altLang="en-US" dirty="0" smtClean="0"/>
              <a:t>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기능을 수행하는 프로그램을 만드시오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포함해야 하는 최소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반지름</a:t>
            </a:r>
            <a:r>
              <a:rPr lang="en-US" altLang="ko-KR" dirty="0" smtClean="0"/>
              <a:t>, PI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(=3.14)</a:t>
            </a:r>
          </a:p>
          <a:p>
            <a:pPr lvl="1"/>
            <a:r>
              <a:rPr lang="ko-KR" altLang="en-US" dirty="0" smtClean="0"/>
              <a:t>둘레 구하는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2*PI*</a:t>
            </a:r>
            <a:r>
              <a:rPr lang="ko-KR" altLang="en-US" dirty="0" smtClean="0"/>
              <a:t>반지름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넓이 구하는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PI*</a:t>
            </a:r>
            <a:r>
              <a:rPr lang="ko-KR" altLang="en-US" dirty="0" smtClean="0"/>
              <a:t>반지름</a:t>
            </a:r>
            <a:r>
              <a:rPr lang="en-US" altLang="ko-KR" dirty="0" smtClean="0"/>
              <a:t>*</a:t>
            </a:r>
            <a:r>
              <a:rPr lang="ko-KR" altLang="en-US" dirty="0" smtClean="0"/>
              <a:t>반지름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Form</a:t>
            </a:r>
            <a:r>
              <a:rPr lang="ko-KR" altLang="en-US" dirty="0"/>
              <a:t>을 이용하여 아래 문제들을 푸시오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Inch </a:t>
            </a:r>
            <a:r>
              <a:rPr lang="ko-KR" altLang="en-US" dirty="0"/>
              <a:t>단위를 입력 받아 </a:t>
            </a:r>
            <a:r>
              <a:rPr lang="en-US" altLang="ko-KR" dirty="0"/>
              <a:t>cm </a:t>
            </a:r>
            <a:r>
              <a:rPr lang="ko-KR" altLang="en-US" dirty="0"/>
              <a:t>단위를 구하는 코드를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1inch = 2.54cm</a:t>
            </a:r>
          </a:p>
          <a:p>
            <a:r>
              <a:rPr lang="ko-KR" altLang="en-US" dirty="0"/>
              <a:t>킬로그램</a:t>
            </a:r>
            <a:r>
              <a:rPr lang="en-US" altLang="ko-KR" dirty="0"/>
              <a:t>(kg) </a:t>
            </a:r>
            <a:r>
              <a:rPr lang="ko-KR" altLang="en-US" dirty="0"/>
              <a:t>단위를 </a:t>
            </a:r>
            <a:r>
              <a:rPr lang="ko-KR" altLang="en-US" dirty="0" err="1"/>
              <a:t>입력받아</a:t>
            </a:r>
            <a:r>
              <a:rPr lang="ko-KR" altLang="en-US" dirty="0"/>
              <a:t> 파운드</a:t>
            </a:r>
            <a:r>
              <a:rPr lang="en-US" altLang="ko-KR" dirty="0"/>
              <a:t>(pound)</a:t>
            </a:r>
            <a:r>
              <a:rPr lang="ko-KR" altLang="en-US" dirty="0"/>
              <a:t>단위를 구하는 코드를 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1kg = 2.20462262pound</a:t>
            </a:r>
          </a:p>
          <a:p>
            <a:r>
              <a:rPr lang="ko-KR" altLang="en-US" dirty="0"/>
              <a:t>사용자에게 태어난 년도를 입력 받아 그 해의 띠를 출력하는 프로그램을 작성하시오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사용자에게 현재 월을 </a:t>
            </a:r>
            <a:r>
              <a:rPr lang="ko-KR" altLang="en-US" dirty="0" err="1"/>
              <a:t>입력받아</a:t>
            </a:r>
            <a:r>
              <a:rPr lang="ko-KR" altLang="en-US" dirty="0"/>
              <a:t> 계절을 출력하는 프로그램을 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삼각형 모양 피라미드를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숫자를 </a:t>
            </a:r>
            <a:r>
              <a:rPr lang="ko-KR" altLang="en-US" dirty="0" err="1"/>
              <a:t>입력받은</a:t>
            </a:r>
            <a:r>
              <a:rPr lang="ko-KR" altLang="en-US" dirty="0"/>
              <a:t> 뒤 가장 작은 수와 가장 큰 수를 출력하는 프로그램을 작성하시오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229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</TotalTime>
  <Words>147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Windows Form을 이용하여 아래 문제들을 푸시오.</vt:lpstr>
      <vt:lpstr>Windows Form을 이용하여 아래 문제들을 푸시오.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User</cp:lastModifiedBy>
  <cp:revision>389</cp:revision>
  <dcterms:created xsi:type="dcterms:W3CDTF">2012-07-23T02:34:37Z</dcterms:created>
  <dcterms:modified xsi:type="dcterms:W3CDTF">2020-08-12T03:58:43Z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