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5" r:id="rId5"/>
    <p:sldId id="269" r:id="rId6"/>
    <p:sldId id="271" r:id="rId7"/>
    <p:sldId id="272" r:id="rId8"/>
    <p:sldId id="268" r:id="rId9"/>
    <p:sldId id="273" r:id="rId10"/>
    <p:sldId id="274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158671" y="2276294"/>
            <a:ext cx="5994400" cy="223238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3600" b="1" i="1" kern="0" dirty="0" smtClean="0">
                <a:solidFill>
                  <a:srgbClr val="8E99A5"/>
                </a:solidFill>
              </a:rPr>
              <a:t> </a:t>
            </a:r>
            <a:endParaRPr lang="en-US" altLang="ko-KR" sz="3600" b="1" i="1" kern="0" dirty="0">
              <a:solidFill>
                <a:srgbClr val="8E99A5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sz="1050" kern="0" dirty="0" err="1" smtClean="0">
                <a:solidFill>
                  <a:srgbClr val="8E99A5"/>
                </a:solidFill>
              </a:rPr>
              <a:t>어서오세요</a:t>
            </a:r>
            <a:endParaRPr lang="en-US" altLang="ko-KR" sz="20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671" y="2276295"/>
            <a:ext cx="941560" cy="383415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742041" y="3428332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3273072" y="2375396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3911388" y="2431727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3911388" y="2462426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3911388" y="2493125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3836355" y="2448086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8358" y="2276296"/>
            <a:ext cx="5054714" cy="383414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900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900" dirty="0" smtClean="0">
                <a:solidFill>
                  <a:prstClr val="white"/>
                </a:solidFill>
              </a:rPr>
              <a:t>SW </a:t>
            </a:r>
            <a:r>
              <a:rPr lang="ko-KR" altLang="en-US" sz="900" dirty="0" smtClean="0">
                <a:solidFill>
                  <a:prstClr val="white"/>
                </a:solidFill>
              </a:rPr>
              <a:t>개발자</a:t>
            </a:r>
            <a:r>
              <a:rPr lang="en-US" altLang="ko-KR" sz="900" dirty="0" smtClean="0">
                <a:solidFill>
                  <a:prstClr val="white"/>
                </a:solidFill>
              </a:rPr>
              <a:t>(</a:t>
            </a:r>
            <a:r>
              <a:rPr lang="en-US" altLang="ko-KR" sz="900" dirty="0">
                <a:solidFill>
                  <a:prstClr val="white"/>
                </a:solidFill>
              </a:rPr>
              <a:t>C</a:t>
            </a:r>
            <a:r>
              <a:rPr lang="en-US" altLang="ko-KR" sz="900" dirty="0" smtClean="0">
                <a:solidFill>
                  <a:prstClr val="white"/>
                </a:solidFill>
              </a:rPr>
              <a:t>#, JAVA) </a:t>
            </a:r>
            <a:r>
              <a:rPr lang="ko-KR" altLang="en-US" sz="900" dirty="0" smtClean="0">
                <a:solidFill>
                  <a:prstClr val="white"/>
                </a:solidFill>
              </a:rPr>
              <a:t>과정 </a:t>
            </a:r>
            <a:r>
              <a:rPr lang="en-US" altLang="ko-KR" sz="900" dirty="0" smtClean="0">
                <a:solidFill>
                  <a:prstClr val="white"/>
                </a:solidFill>
              </a:rPr>
              <a:t>– </a:t>
            </a:r>
            <a:r>
              <a:rPr lang="ko-KR" altLang="en-US" sz="900" dirty="0" smtClean="0">
                <a:solidFill>
                  <a:prstClr val="white"/>
                </a:solidFill>
              </a:rPr>
              <a:t>양 화 영</a:t>
            </a:r>
            <a:endParaRPr lang="en-US" altLang="ko-KR" sz="9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6200000">
            <a:off x="6246795" y="254947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4377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정보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00" y="1112400"/>
            <a:ext cx="10383522" cy="48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3767" y="2905527"/>
            <a:ext cx="5876364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i="1" u="sng" dirty="0" smtClean="0">
                <a:solidFill>
                  <a:srgbClr val="445669"/>
                </a:solidFill>
              </a:rPr>
              <a:t>감사합니다</a:t>
            </a:r>
            <a:r>
              <a:rPr lang="en-US" altLang="ko-KR" sz="7200" i="1" u="sng" dirty="0" smtClean="0">
                <a:solidFill>
                  <a:srgbClr val="445669"/>
                </a:solidFill>
              </a:rPr>
              <a:t>.</a:t>
            </a:r>
            <a:endParaRPr lang="en-US" altLang="ko-KR" sz="5400" i="1" u="sng" dirty="0">
              <a:solidFill>
                <a:srgbClr val="4456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3354148" y="2991304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개요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702405" y="26158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966897" y="47470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209653" y="26158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625988" y="3807790"/>
            <a:ext cx="2846547" cy="1446846"/>
            <a:chOff x="2031517" y="2753557"/>
            <a:chExt cx="2846547" cy="144684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6087663" y="2991303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B.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821178" y="2991302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C.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8337263" y="2163461"/>
            <a:ext cx="2846547" cy="2622654"/>
            <a:chOff x="7874103" y="2461911"/>
            <a:chExt cx="2846547" cy="2622654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오른쪽 대괄호 113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63768C"/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445" y="3788565"/>
              <a:ext cx="0" cy="1296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671024" y="4895850"/>
            <a:ext cx="1025572" cy="358786"/>
          </a:xfrm>
          <a:prstGeom prst="rect">
            <a:avLst/>
          </a:prstGeom>
          <a:solidFill>
            <a:srgbClr val="445669"/>
          </a:solidFill>
          <a:ln w="25400">
            <a:solidFill>
              <a:srgbClr val="637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1436963" y="2163461"/>
            <a:ext cx="4279817" cy="1506047"/>
            <a:chOff x="973803" y="2461911"/>
            <a:chExt cx="4279817" cy="1506047"/>
          </a:xfrm>
        </p:grpSpPr>
        <p:sp>
          <p:nvSpPr>
            <p:cNvPr id="117" name="오른쪽 대괄호 116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5669"/>
                  </a:solidFill>
                </a:rPr>
                <a:t>START</a:t>
              </a:r>
              <a:endParaRPr lang="ko-KR" altLang="en-US" sz="1200" b="1" dirty="0">
                <a:solidFill>
                  <a:srgbClr val="445669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1327815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개요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557065-4EE9-4790-B83E-5239A5849672}"/>
              </a:ext>
            </a:extLst>
          </p:cNvPr>
          <p:cNvSpPr/>
          <p:nvPr/>
        </p:nvSpPr>
        <p:spPr>
          <a:xfrm>
            <a:off x="6164979" y="4995367"/>
            <a:ext cx="293207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전자 제품 목록을 사용자가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 눈에 파악하기 쉽도록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디자인을 구상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모서리가 둥근 직사각형 39">
            <a:extLst>
              <a:ext uri="{FF2B5EF4-FFF2-40B4-BE49-F238E27FC236}">
                <a16:creationId xmlns:a16="http://schemas.microsoft.com/office/drawing/2014/main" id="{42A9F1CC-1D2F-46E8-BC59-54C25D70654C}"/>
              </a:ext>
            </a:extLst>
          </p:cNvPr>
          <p:cNvSpPr/>
          <p:nvPr/>
        </p:nvSpPr>
        <p:spPr>
          <a:xfrm>
            <a:off x="4550475" y="5416251"/>
            <a:ext cx="1553840" cy="306580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제작 계기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93" y="1207163"/>
            <a:ext cx="9946574" cy="31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1909705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-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메인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4" y="945451"/>
            <a:ext cx="4233334" cy="502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34" y="956699"/>
            <a:ext cx="4619625" cy="5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8" y="382316"/>
            <a:ext cx="23253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정보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12" y="1207163"/>
            <a:ext cx="9160936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533160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리스트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42" y="956700"/>
            <a:ext cx="8829675" cy="53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2350281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세부 내용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52" y="1207163"/>
            <a:ext cx="8672946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1891092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-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메인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80" y="1113186"/>
            <a:ext cx="10382400" cy="50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4377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목록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00" y="1112400"/>
            <a:ext cx="10382400" cy="48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8F9DAD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350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Aharoni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37</cp:revision>
  <dcterms:created xsi:type="dcterms:W3CDTF">2021-02-23T06:53:01Z</dcterms:created>
  <dcterms:modified xsi:type="dcterms:W3CDTF">2021-05-11T05:53:36Z</dcterms:modified>
</cp:coreProperties>
</file>