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5" r:id="rId5"/>
    <p:sldId id="269" r:id="rId6"/>
    <p:sldId id="271" r:id="rId7"/>
    <p:sldId id="272" r:id="rId8"/>
    <p:sldId id="268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3600" b="1" i="1" kern="0" dirty="0" smtClean="0">
                <a:solidFill>
                  <a:srgbClr val="8E99A5"/>
                </a:solidFill>
              </a:rPr>
              <a:t> </a:t>
            </a:r>
            <a:endParaRPr lang="en-US" altLang="ko-KR" sz="3600" b="1" i="1" kern="0" dirty="0">
              <a:solidFill>
                <a:srgbClr val="8E99A5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105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20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90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900" dirty="0" smtClean="0">
                <a:solidFill>
                  <a:prstClr val="white"/>
                </a:solidFill>
              </a:rPr>
              <a:t>SW </a:t>
            </a:r>
            <a:r>
              <a:rPr lang="ko-KR" altLang="en-US" sz="90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900" dirty="0" smtClean="0">
                <a:solidFill>
                  <a:prstClr val="white"/>
                </a:solidFill>
              </a:rPr>
              <a:t>(</a:t>
            </a:r>
            <a:r>
              <a:rPr lang="en-US" altLang="ko-KR" sz="900" dirty="0">
                <a:solidFill>
                  <a:prstClr val="white"/>
                </a:solidFill>
              </a:rPr>
              <a:t>C</a:t>
            </a:r>
            <a:r>
              <a:rPr lang="en-US" altLang="ko-KR" sz="900" dirty="0" smtClean="0">
                <a:solidFill>
                  <a:prstClr val="white"/>
                </a:solidFill>
              </a:rPr>
              <a:t>#, JAVA) </a:t>
            </a:r>
            <a:r>
              <a:rPr lang="ko-KR" altLang="en-US" sz="900" dirty="0" smtClean="0">
                <a:solidFill>
                  <a:prstClr val="white"/>
                </a:solidFill>
              </a:rPr>
              <a:t>과정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0" y="1112400"/>
            <a:ext cx="10383522" cy="48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3767" y="2905527"/>
            <a:ext cx="587636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i="1" u="sng" dirty="0" smtClean="0">
                <a:solidFill>
                  <a:srgbClr val="445669"/>
                </a:solidFill>
              </a:rPr>
              <a:t>감사합니다</a:t>
            </a:r>
            <a:r>
              <a:rPr lang="en-US" altLang="ko-KR" sz="7200" i="1" u="sng" dirty="0" smtClean="0">
                <a:solidFill>
                  <a:srgbClr val="445669"/>
                </a:solidFill>
              </a:rPr>
              <a:t>.</a:t>
            </a:r>
            <a:endParaRPr lang="en-US" altLang="ko-KR" sz="5400" i="1" u="sng" dirty="0">
              <a:solidFill>
                <a:srgbClr val="4456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087663" y="2991303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6547" cy="2622654"/>
            <a:chOff x="7874103" y="2461911"/>
            <a:chExt cx="2846547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445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32781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개요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6164979" y="4995367"/>
            <a:ext cx="293207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전자 제품 목록을 사용자가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 눈에 파악하기 쉽도록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디자인을 구상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4550475" y="5416251"/>
            <a:ext cx="1553840" cy="306580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제작 계기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93" y="1207163"/>
            <a:ext cx="9946574" cy="31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90970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4" y="945451"/>
            <a:ext cx="4233334" cy="502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34" y="956699"/>
            <a:ext cx="4619625" cy="5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8" y="382316"/>
            <a:ext cx="23253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12" y="1207163"/>
            <a:ext cx="916093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533160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리스트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42" y="956700"/>
            <a:ext cx="8829675" cy="53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2350281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세부 내용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52" y="1207163"/>
            <a:ext cx="867294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1891092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80" y="1113186"/>
            <a:ext cx="10382400" cy="50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목록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0" y="1112400"/>
            <a:ext cx="10382400" cy="48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8F9DAD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346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38</cp:revision>
  <dcterms:created xsi:type="dcterms:W3CDTF">2021-02-23T06:53:01Z</dcterms:created>
  <dcterms:modified xsi:type="dcterms:W3CDTF">2021-09-14T01:37:27Z</dcterms:modified>
</cp:coreProperties>
</file>