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9" r:id="rId3"/>
    <p:sldId id="261" r:id="rId4"/>
    <p:sldId id="272" r:id="rId5"/>
    <p:sldId id="270" r:id="rId6"/>
    <p:sldId id="269" r:id="rId7"/>
    <p:sldId id="257" r:id="rId8"/>
    <p:sldId id="280" r:id="rId9"/>
    <p:sldId id="265" r:id="rId10"/>
    <p:sldId id="283" r:id="rId11"/>
    <p:sldId id="286" r:id="rId12"/>
    <p:sldId id="264" r:id="rId13"/>
    <p:sldId id="288" r:id="rId14"/>
    <p:sldId id="279" r:id="rId15"/>
    <p:sldId id="289" r:id="rId16"/>
    <p:sldId id="266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5DA"/>
    <a:srgbClr val="E1EDD9"/>
    <a:srgbClr val="FFFFFF"/>
    <a:srgbClr val="E27878"/>
    <a:srgbClr val="BDBAB5"/>
    <a:srgbClr val="64A0B2"/>
    <a:srgbClr val="44546A"/>
    <a:srgbClr val="0EAADD"/>
    <a:srgbClr val="363F48"/>
    <a:srgbClr val="1FA3C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0A69F-43EF-4F85-8AE9-DFFA2D43A3C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170BB-8371-483C-89C3-85F648DC4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9B7CE-F08B-4552-8B11-396CC6F80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BE25-B46C-400D-9587-10B7F7F8B4E5}"/>
              </a:ext>
            </a:extLst>
          </p:cNvPr>
          <p:cNvSpPr txBox="1"/>
          <p:nvPr/>
        </p:nvSpPr>
        <p:spPr>
          <a:xfrm>
            <a:off x="4990887" y="642206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-19 </a:t>
            </a:r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 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3738-5E07-4C9C-9F9C-F114200BC70D}"/>
              </a:ext>
            </a:extLst>
          </p:cNvPr>
          <p:cNvSpPr txBox="1"/>
          <p:nvPr/>
        </p:nvSpPr>
        <p:spPr>
          <a:xfrm>
            <a:off x="148856" y="1410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 </a:t>
            </a:r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8376313-BFD3-45E7-9988-207643B5882D}"/>
              </a:ext>
            </a:extLst>
          </p:cNvPr>
          <p:cNvSpPr/>
          <p:nvPr/>
        </p:nvSpPr>
        <p:spPr>
          <a:xfrm>
            <a:off x="2307260" y="1371595"/>
            <a:ext cx="5846206" cy="503983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2B6D5685-1BC5-47BF-9C33-7A53AA5495DC}"/>
              </a:ext>
            </a:extLst>
          </p:cNvPr>
          <p:cNvSpPr/>
          <p:nvPr/>
        </p:nvSpPr>
        <p:spPr>
          <a:xfrm>
            <a:off x="2916860" y="1371595"/>
            <a:ext cx="5846206" cy="5039833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7336C6-64C0-421A-BE52-E9C9A1954E34}"/>
              </a:ext>
            </a:extLst>
          </p:cNvPr>
          <p:cNvCxnSpPr>
            <a:cxnSpLocks/>
          </p:cNvCxnSpPr>
          <p:nvPr/>
        </p:nvCxnSpPr>
        <p:spPr>
          <a:xfrm>
            <a:off x="3549204" y="1371601"/>
            <a:ext cx="51163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2276" y="609289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이한글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한이진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최수련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김관덕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안준모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171938" y="6411428"/>
            <a:ext cx="3678316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42521" y="384145"/>
            <a:ext cx="7457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43861" y="-168730"/>
            <a:ext cx="13341598" cy="62538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 브라우저 상에서 정보시각화를 구현하기 위한 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HTML5, CSS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 웹 표준에 기반하여 구현 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 회사 데이터미어에서는 공식적으로 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핵심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기술로서 활용하고 있으며 뉴욕 타임즈에서는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인터렉티브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기사를 제작할 때도 활용하고 있다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0"/>
            <a:ext cx="6858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무수히 많은 컴퓨터에 분산 저장되어 있는 문서를 수집하여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검색 대상의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색인으로 포함시키는 기술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어느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부류의 기술을 얼마나 빨리 검색 대상에 포함시키냐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하는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것이 우위를 결정하는 요소로서 최근 웹 검색의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중요성에 따라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발전되고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있다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1686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Crawling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03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76" y="1121081"/>
            <a:ext cx="6772762" cy="55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"/>
          <a:stretch/>
        </p:blipFill>
        <p:spPr>
          <a:xfrm>
            <a:off x="597878" y="1213088"/>
            <a:ext cx="7217919" cy="533739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016" y="1241242"/>
            <a:ext cx="7226710" cy="51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1" y="1630716"/>
            <a:ext cx="6891434" cy="4045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75593" y="1552221"/>
            <a:ext cx="4202518" cy="4202518"/>
            <a:chOff x="526400" y="1406236"/>
            <a:chExt cx="4202518" cy="4202518"/>
          </a:xfrm>
        </p:grpSpPr>
        <p:sp>
          <p:nvSpPr>
            <p:cNvPr id="15" name="그래픽 2" descr="작은 원이 있는 그리드">
              <a:extLst>
                <a:ext uri="{FF2B5EF4-FFF2-40B4-BE49-F238E27FC236}">
                  <a16:creationId xmlns:a16="http://schemas.microsoft.com/office/drawing/2014/main" id="{7F1EAA15-5D94-4465-854C-037CECD70A53}"/>
                </a:ext>
              </a:extLst>
            </p:cNvPr>
            <p:cNvSpPr/>
            <p:nvPr/>
          </p:nvSpPr>
          <p:spPr>
            <a:xfrm>
              <a:off x="526400" y="1406236"/>
              <a:ext cx="4202518" cy="4202518"/>
            </a:xfrm>
            <a:custGeom>
              <a:avLst/>
              <a:gdLst>
                <a:gd name="connsiteX0" fmla="*/ 4202519 w 4202518"/>
                <a:gd name="connsiteY0" fmla="*/ 3846472 h 4202518"/>
                <a:gd name="connsiteX1" fmla="*/ 3858146 w 4202518"/>
                <a:gd name="connsiteY1" fmla="*/ 3846472 h 4202518"/>
                <a:gd name="connsiteX2" fmla="*/ 3858146 w 4202518"/>
                <a:gd name="connsiteY2" fmla="*/ 3507936 h 4202518"/>
                <a:gd name="connsiteX3" fmla="*/ 4015740 w 4202518"/>
                <a:gd name="connsiteY3" fmla="*/ 3507936 h 4202518"/>
                <a:gd name="connsiteX4" fmla="*/ 4015740 w 4202518"/>
                <a:gd name="connsiteY4" fmla="*/ 3496262 h 4202518"/>
                <a:gd name="connsiteX5" fmla="*/ 3858146 w 4202518"/>
                <a:gd name="connsiteY5" fmla="*/ 3496262 h 4202518"/>
                <a:gd name="connsiteX6" fmla="*/ 3858146 w 4202518"/>
                <a:gd name="connsiteY6" fmla="*/ 1610965 h 4202518"/>
                <a:gd name="connsiteX7" fmla="*/ 3846472 w 4202518"/>
                <a:gd name="connsiteY7" fmla="*/ 1610965 h 4202518"/>
                <a:gd name="connsiteX8" fmla="*/ 3846472 w 4202518"/>
                <a:gd name="connsiteY8" fmla="*/ 3496262 h 4202518"/>
                <a:gd name="connsiteX9" fmla="*/ 3507936 w 4202518"/>
                <a:gd name="connsiteY9" fmla="*/ 3496262 h 4202518"/>
                <a:gd name="connsiteX10" fmla="*/ 3507936 w 4202518"/>
                <a:gd name="connsiteY10" fmla="*/ 3157726 h 4202518"/>
                <a:gd name="connsiteX11" fmla="*/ 3770593 w 4202518"/>
                <a:gd name="connsiteY11" fmla="*/ 3157726 h 4202518"/>
                <a:gd name="connsiteX12" fmla="*/ 3770593 w 4202518"/>
                <a:gd name="connsiteY12" fmla="*/ 3146052 h 4202518"/>
                <a:gd name="connsiteX13" fmla="*/ 3507936 w 4202518"/>
                <a:gd name="connsiteY13" fmla="*/ 3146052 h 4202518"/>
                <a:gd name="connsiteX14" fmla="*/ 3507936 w 4202518"/>
                <a:gd name="connsiteY14" fmla="*/ 2807516 h 4202518"/>
                <a:gd name="connsiteX15" fmla="*/ 3642183 w 4202518"/>
                <a:gd name="connsiteY15" fmla="*/ 2807516 h 4202518"/>
                <a:gd name="connsiteX16" fmla="*/ 3642183 w 4202518"/>
                <a:gd name="connsiteY16" fmla="*/ 2795842 h 4202518"/>
                <a:gd name="connsiteX17" fmla="*/ 3507936 w 4202518"/>
                <a:gd name="connsiteY17" fmla="*/ 2795842 h 4202518"/>
                <a:gd name="connsiteX18" fmla="*/ 3507936 w 4202518"/>
                <a:gd name="connsiteY18" fmla="*/ 1449869 h 4202518"/>
                <a:gd name="connsiteX19" fmla="*/ 3496262 w 4202518"/>
                <a:gd name="connsiteY19" fmla="*/ 1449869 h 4202518"/>
                <a:gd name="connsiteX20" fmla="*/ 3496262 w 4202518"/>
                <a:gd name="connsiteY20" fmla="*/ 2795842 h 4202518"/>
                <a:gd name="connsiteX21" fmla="*/ 3157726 w 4202518"/>
                <a:gd name="connsiteY21" fmla="*/ 2795842 h 4202518"/>
                <a:gd name="connsiteX22" fmla="*/ 3157726 w 4202518"/>
                <a:gd name="connsiteY22" fmla="*/ 2457306 h 4202518"/>
                <a:gd name="connsiteX23" fmla="*/ 3455404 w 4202518"/>
                <a:gd name="connsiteY23" fmla="*/ 2457306 h 4202518"/>
                <a:gd name="connsiteX24" fmla="*/ 3455404 w 4202518"/>
                <a:gd name="connsiteY24" fmla="*/ 2445632 h 4202518"/>
                <a:gd name="connsiteX25" fmla="*/ 3157726 w 4202518"/>
                <a:gd name="connsiteY25" fmla="*/ 2445632 h 4202518"/>
                <a:gd name="connsiteX26" fmla="*/ 3157726 w 4202518"/>
                <a:gd name="connsiteY26" fmla="*/ 2107096 h 4202518"/>
                <a:gd name="connsiteX27" fmla="*/ 3268626 w 4202518"/>
                <a:gd name="connsiteY27" fmla="*/ 2107096 h 4202518"/>
                <a:gd name="connsiteX28" fmla="*/ 3268626 w 4202518"/>
                <a:gd name="connsiteY28" fmla="*/ 2095422 h 4202518"/>
                <a:gd name="connsiteX29" fmla="*/ 3157726 w 4202518"/>
                <a:gd name="connsiteY29" fmla="*/ 2095422 h 4202518"/>
                <a:gd name="connsiteX30" fmla="*/ 3157726 w 4202518"/>
                <a:gd name="connsiteY30" fmla="*/ 1288772 h 4202518"/>
                <a:gd name="connsiteX31" fmla="*/ 3146052 w 4202518"/>
                <a:gd name="connsiteY31" fmla="*/ 1288772 h 4202518"/>
                <a:gd name="connsiteX32" fmla="*/ 3146052 w 4202518"/>
                <a:gd name="connsiteY32" fmla="*/ 2095422 h 4202518"/>
                <a:gd name="connsiteX33" fmla="*/ 2807516 w 4202518"/>
                <a:gd name="connsiteY33" fmla="*/ 2095422 h 4202518"/>
                <a:gd name="connsiteX34" fmla="*/ 2807516 w 4202518"/>
                <a:gd name="connsiteY34" fmla="*/ 1756886 h 4202518"/>
                <a:gd name="connsiteX35" fmla="*/ 3081847 w 4202518"/>
                <a:gd name="connsiteY35" fmla="*/ 1756886 h 4202518"/>
                <a:gd name="connsiteX36" fmla="*/ 3081847 w 4202518"/>
                <a:gd name="connsiteY36" fmla="*/ 1745213 h 4202518"/>
                <a:gd name="connsiteX37" fmla="*/ 2807516 w 4202518"/>
                <a:gd name="connsiteY37" fmla="*/ 1745213 h 4202518"/>
                <a:gd name="connsiteX38" fmla="*/ 2807516 w 4202518"/>
                <a:gd name="connsiteY38" fmla="*/ 1406676 h 4202518"/>
                <a:gd name="connsiteX39" fmla="*/ 2895068 w 4202518"/>
                <a:gd name="connsiteY39" fmla="*/ 1406676 h 4202518"/>
                <a:gd name="connsiteX40" fmla="*/ 2895068 w 4202518"/>
                <a:gd name="connsiteY40" fmla="*/ 1395003 h 4202518"/>
                <a:gd name="connsiteX41" fmla="*/ 2807516 w 4202518"/>
                <a:gd name="connsiteY41" fmla="*/ 1395003 h 4202518"/>
                <a:gd name="connsiteX42" fmla="*/ 2807516 w 4202518"/>
                <a:gd name="connsiteY42" fmla="*/ 1127676 h 4202518"/>
                <a:gd name="connsiteX43" fmla="*/ 2795842 w 4202518"/>
                <a:gd name="connsiteY43" fmla="*/ 1127676 h 4202518"/>
                <a:gd name="connsiteX44" fmla="*/ 2795842 w 4202518"/>
                <a:gd name="connsiteY44" fmla="*/ 1395003 h 4202518"/>
                <a:gd name="connsiteX45" fmla="*/ 2457306 w 4202518"/>
                <a:gd name="connsiteY45" fmla="*/ 1395003 h 4202518"/>
                <a:gd name="connsiteX46" fmla="*/ 2457306 w 4202518"/>
                <a:gd name="connsiteY46" fmla="*/ 1056467 h 4202518"/>
                <a:gd name="connsiteX47" fmla="*/ 2708290 w 4202518"/>
                <a:gd name="connsiteY47" fmla="*/ 1056467 h 4202518"/>
                <a:gd name="connsiteX48" fmla="*/ 2708290 w 4202518"/>
                <a:gd name="connsiteY48" fmla="*/ 1044793 h 4202518"/>
                <a:gd name="connsiteX49" fmla="*/ 2457306 w 4202518"/>
                <a:gd name="connsiteY49" fmla="*/ 1044793 h 4202518"/>
                <a:gd name="connsiteX50" fmla="*/ 2457306 w 4202518"/>
                <a:gd name="connsiteY50" fmla="*/ 966579 h 4202518"/>
                <a:gd name="connsiteX51" fmla="*/ 2445632 w 4202518"/>
                <a:gd name="connsiteY51" fmla="*/ 966579 h 4202518"/>
                <a:gd name="connsiteX52" fmla="*/ 2445632 w 4202518"/>
                <a:gd name="connsiteY52" fmla="*/ 1044793 h 4202518"/>
                <a:gd name="connsiteX53" fmla="*/ 2107096 w 4202518"/>
                <a:gd name="connsiteY53" fmla="*/ 1044793 h 4202518"/>
                <a:gd name="connsiteX54" fmla="*/ 2107096 w 4202518"/>
                <a:gd name="connsiteY54" fmla="*/ 805483 h 4202518"/>
                <a:gd name="connsiteX55" fmla="*/ 2095422 w 4202518"/>
                <a:gd name="connsiteY55" fmla="*/ 805483 h 4202518"/>
                <a:gd name="connsiteX56" fmla="*/ 2095422 w 4202518"/>
                <a:gd name="connsiteY56" fmla="*/ 1044793 h 4202518"/>
                <a:gd name="connsiteX57" fmla="*/ 1756886 w 4202518"/>
                <a:gd name="connsiteY57" fmla="*/ 1044793 h 4202518"/>
                <a:gd name="connsiteX58" fmla="*/ 1756886 w 4202518"/>
                <a:gd name="connsiteY58" fmla="*/ 706257 h 4202518"/>
                <a:gd name="connsiteX59" fmla="*/ 2521511 w 4202518"/>
                <a:gd name="connsiteY59" fmla="*/ 706257 h 4202518"/>
                <a:gd name="connsiteX60" fmla="*/ 2521511 w 4202518"/>
                <a:gd name="connsiteY60" fmla="*/ 694583 h 4202518"/>
                <a:gd name="connsiteX61" fmla="*/ 1756886 w 4202518"/>
                <a:gd name="connsiteY61" fmla="*/ 694583 h 4202518"/>
                <a:gd name="connsiteX62" fmla="*/ 1756886 w 4202518"/>
                <a:gd name="connsiteY62" fmla="*/ 644386 h 4202518"/>
                <a:gd name="connsiteX63" fmla="*/ 1745213 w 4202518"/>
                <a:gd name="connsiteY63" fmla="*/ 644386 h 4202518"/>
                <a:gd name="connsiteX64" fmla="*/ 1745213 w 4202518"/>
                <a:gd name="connsiteY64" fmla="*/ 694583 h 4202518"/>
                <a:gd name="connsiteX65" fmla="*/ 1406676 w 4202518"/>
                <a:gd name="connsiteY65" fmla="*/ 694583 h 4202518"/>
                <a:gd name="connsiteX66" fmla="*/ 1406676 w 4202518"/>
                <a:gd name="connsiteY66" fmla="*/ 483290 h 4202518"/>
                <a:gd name="connsiteX67" fmla="*/ 1395003 w 4202518"/>
                <a:gd name="connsiteY67" fmla="*/ 483290 h 4202518"/>
                <a:gd name="connsiteX68" fmla="*/ 1395003 w 4202518"/>
                <a:gd name="connsiteY68" fmla="*/ 694583 h 4202518"/>
                <a:gd name="connsiteX69" fmla="*/ 1056467 w 4202518"/>
                <a:gd name="connsiteY69" fmla="*/ 694583 h 4202518"/>
                <a:gd name="connsiteX70" fmla="*/ 1056467 w 4202518"/>
                <a:gd name="connsiteY70" fmla="*/ 356047 h 4202518"/>
                <a:gd name="connsiteX71" fmla="*/ 2334733 w 4202518"/>
                <a:gd name="connsiteY71" fmla="*/ 356047 h 4202518"/>
                <a:gd name="connsiteX72" fmla="*/ 2334733 w 4202518"/>
                <a:gd name="connsiteY72" fmla="*/ 344373 h 4202518"/>
                <a:gd name="connsiteX73" fmla="*/ 1056467 w 4202518"/>
                <a:gd name="connsiteY73" fmla="*/ 344373 h 4202518"/>
                <a:gd name="connsiteX74" fmla="*/ 1056467 w 4202518"/>
                <a:gd name="connsiteY74" fmla="*/ 322193 h 4202518"/>
                <a:gd name="connsiteX75" fmla="*/ 1044793 w 4202518"/>
                <a:gd name="connsiteY75" fmla="*/ 322193 h 4202518"/>
                <a:gd name="connsiteX76" fmla="*/ 1044793 w 4202518"/>
                <a:gd name="connsiteY76" fmla="*/ 344373 h 4202518"/>
                <a:gd name="connsiteX77" fmla="*/ 706257 w 4202518"/>
                <a:gd name="connsiteY77" fmla="*/ 344373 h 4202518"/>
                <a:gd name="connsiteX78" fmla="*/ 706257 w 4202518"/>
                <a:gd name="connsiteY78" fmla="*/ 161097 h 4202518"/>
                <a:gd name="connsiteX79" fmla="*/ 694583 w 4202518"/>
                <a:gd name="connsiteY79" fmla="*/ 161097 h 4202518"/>
                <a:gd name="connsiteX80" fmla="*/ 694583 w 4202518"/>
                <a:gd name="connsiteY80" fmla="*/ 344373 h 4202518"/>
                <a:gd name="connsiteX81" fmla="*/ 356047 w 4202518"/>
                <a:gd name="connsiteY81" fmla="*/ 344373 h 4202518"/>
                <a:gd name="connsiteX82" fmla="*/ 356047 w 4202518"/>
                <a:gd name="connsiteY82" fmla="*/ 0 h 4202518"/>
                <a:gd name="connsiteX83" fmla="*/ 344373 w 4202518"/>
                <a:gd name="connsiteY83" fmla="*/ 0 h 4202518"/>
                <a:gd name="connsiteX84" fmla="*/ 344373 w 4202518"/>
                <a:gd name="connsiteY84" fmla="*/ 344373 h 4202518"/>
                <a:gd name="connsiteX85" fmla="*/ 0 w 4202518"/>
                <a:gd name="connsiteY85" fmla="*/ 344373 h 4202518"/>
                <a:gd name="connsiteX86" fmla="*/ 0 w 4202518"/>
                <a:gd name="connsiteY86" fmla="*/ 356047 h 4202518"/>
                <a:gd name="connsiteX87" fmla="*/ 344373 w 4202518"/>
                <a:gd name="connsiteY87" fmla="*/ 356047 h 4202518"/>
                <a:gd name="connsiteX88" fmla="*/ 344373 w 4202518"/>
                <a:gd name="connsiteY88" fmla="*/ 694583 h 4202518"/>
                <a:gd name="connsiteX89" fmla="*/ 203122 w 4202518"/>
                <a:gd name="connsiteY89" fmla="*/ 694583 h 4202518"/>
                <a:gd name="connsiteX90" fmla="*/ 203122 w 4202518"/>
                <a:gd name="connsiteY90" fmla="*/ 706257 h 4202518"/>
                <a:gd name="connsiteX91" fmla="*/ 344373 w 4202518"/>
                <a:gd name="connsiteY91" fmla="*/ 706257 h 4202518"/>
                <a:gd name="connsiteX92" fmla="*/ 344373 w 4202518"/>
                <a:gd name="connsiteY92" fmla="*/ 2171301 h 4202518"/>
                <a:gd name="connsiteX93" fmla="*/ 356047 w 4202518"/>
                <a:gd name="connsiteY93" fmla="*/ 2171301 h 4202518"/>
                <a:gd name="connsiteX94" fmla="*/ 356047 w 4202518"/>
                <a:gd name="connsiteY94" fmla="*/ 706257 h 4202518"/>
                <a:gd name="connsiteX95" fmla="*/ 694583 w 4202518"/>
                <a:gd name="connsiteY95" fmla="*/ 706257 h 4202518"/>
                <a:gd name="connsiteX96" fmla="*/ 694583 w 4202518"/>
                <a:gd name="connsiteY96" fmla="*/ 1044793 h 4202518"/>
                <a:gd name="connsiteX97" fmla="*/ 406244 w 4202518"/>
                <a:gd name="connsiteY97" fmla="*/ 1044793 h 4202518"/>
                <a:gd name="connsiteX98" fmla="*/ 406244 w 4202518"/>
                <a:gd name="connsiteY98" fmla="*/ 1056467 h 4202518"/>
                <a:gd name="connsiteX99" fmla="*/ 694583 w 4202518"/>
                <a:gd name="connsiteY99" fmla="*/ 1056467 h 4202518"/>
                <a:gd name="connsiteX100" fmla="*/ 694583 w 4202518"/>
                <a:gd name="connsiteY100" fmla="*/ 1395003 h 4202518"/>
                <a:gd name="connsiteX101" fmla="*/ 609365 w 4202518"/>
                <a:gd name="connsiteY101" fmla="*/ 1395003 h 4202518"/>
                <a:gd name="connsiteX102" fmla="*/ 609365 w 4202518"/>
                <a:gd name="connsiteY102" fmla="*/ 1406676 h 4202518"/>
                <a:gd name="connsiteX103" fmla="*/ 694583 w 4202518"/>
                <a:gd name="connsiteY103" fmla="*/ 1406676 h 4202518"/>
                <a:gd name="connsiteX104" fmla="*/ 694583 w 4202518"/>
                <a:gd name="connsiteY104" fmla="*/ 2374423 h 4202518"/>
                <a:gd name="connsiteX105" fmla="*/ 706257 w 4202518"/>
                <a:gd name="connsiteY105" fmla="*/ 2374423 h 4202518"/>
                <a:gd name="connsiteX106" fmla="*/ 706257 w 4202518"/>
                <a:gd name="connsiteY106" fmla="*/ 1406676 h 4202518"/>
                <a:gd name="connsiteX107" fmla="*/ 1044793 w 4202518"/>
                <a:gd name="connsiteY107" fmla="*/ 1406676 h 4202518"/>
                <a:gd name="connsiteX108" fmla="*/ 1044793 w 4202518"/>
                <a:gd name="connsiteY108" fmla="*/ 1745213 h 4202518"/>
                <a:gd name="connsiteX109" fmla="*/ 812487 w 4202518"/>
                <a:gd name="connsiteY109" fmla="*/ 1745213 h 4202518"/>
                <a:gd name="connsiteX110" fmla="*/ 812487 w 4202518"/>
                <a:gd name="connsiteY110" fmla="*/ 1756886 h 4202518"/>
                <a:gd name="connsiteX111" fmla="*/ 1044793 w 4202518"/>
                <a:gd name="connsiteY111" fmla="*/ 1756886 h 4202518"/>
                <a:gd name="connsiteX112" fmla="*/ 1044793 w 4202518"/>
                <a:gd name="connsiteY112" fmla="*/ 2095422 h 4202518"/>
                <a:gd name="connsiteX113" fmla="*/ 1015609 w 4202518"/>
                <a:gd name="connsiteY113" fmla="*/ 2095422 h 4202518"/>
                <a:gd name="connsiteX114" fmla="*/ 1015609 w 4202518"/>
                <a:gd name="connsiteY114" fmla="*/ 2107096 h 4202518"/>
                <a:gd name="connsiteX115" fmla="*/ 1044793 w 4202518"/>
                <a:gd name="connsiteY115" fmla="*/ 2107096 h 4202518"/>
                <a:gd name="connsiteX116" fmla="*/ 1044793 w 4202518"/>
                <a:gd name="connsiteY116" fmla="*/ 2577545 h 4202518"/>
                <a:gd name="connsiteX117" fmla="*/ 1056467 w 4202518"/>
                <a:gd name="connsiteY117" fmla="*/ 2577545 h 4202518"/>
                <a:gd name="connsiteX118" fmla="*/ 1056467 w 4202518"/>
                <a:gd name="connsiteY118" fmla="*/ 2107096 h 4202518"/>
                <a:gd name="connsiteX119" fmla="*/ 1395003 w 4202518"/>
                <a:gd name="connsiteY119" fmla="*/ 2107096 h 4202518"/>
                <a:gd name="connsiteX120" fmla="*/ 1395003 w 4202518"/>
                <a:gd name="connsiteY120" fmla="*/ 2445632 h 4202518"/>
                <a:gd name="connsiteX121" fmla="*/ 1218730 w 4202518"/>
                <a:gd name="connsiteY121" fmla="*/ 2445632 h 4202518"/>
                <a:gd name="connsiteX122" fmla="*/ 1218730 w 4202518"/>
                <a:gd name="connsiteY122" fmla="*/ 2457306 h 4202518"/>
                <a:gd name="connsiteX123" fmla="*/ 1395003 w 4202518"/>
                <a:gd name="connsiteY123" fmla="*/ 2457306 h 4202518"/>
                <a:gd name="connsiteX124" fmla="*/ 1395003 w 4202518"/>
                <a:gd name="connsiteY124" fmla="*/ 2780667 h 4202518"/>
                <a:gd name="connsiteX125" fmla="*/ 1406676 w 4202518"/>
                <a:gd name="connsiteY125" fmla="*/ 2780667 h 4202518"/>
                <a:gd name="connsiteX126" fmla="*/ 1406676 w 4202518"/>
                <a:gd name="connsiteY126" fmla="*/ 2457306 h 4202518"/>
                <a:gd name="connsiteX127" fmla="*/ 1745213 w 4202518"/>
                <a:gd name="connsiteY127" fmla="*/ 2457306 h 4202518"/>
                <a:gd name="connsiteX128" fmla="*/ 1745213 w 4202518"/>
                <a:gd name="connsiteY128" fmla="*/ 2795842 h 4202518"/>
                <a:gd name="connsiteX129" fmla="*/ 1421852 w 4202518"/>
                <a:gd name="connsiteY129" fmla="*/ 2795842 h 4202518"/>
                <a:gd name="connsiteX130" fmla="*/ 1421852 w 4202518"/>
                <a:gd name="connsiteY130" fmla="*/ 2807516 h 4202518"/>
                <a:gd name="connsiteX131" fmla="*/ 1745213 w 4202518"/>
                <a:gd name="connsiteY131" fmla="*/ 2807516 h 4202518"/>
                <a:gd name="connsiteX132" fmla="*/ 1745213 w 4202518"/>
                <a:gd name="connsiteY132" fmla="*/ 2983788 h 4202518"/>
                <a:gd name="connsiteX133" fmla="*/ 1756886 w 4202518"/>
                <a:gd name="connsiteY133" fmla="*/ 2983788 h 4202518"/>
                <a:gd name="connsiteX134" fmla="*/ 1756886 w 4202518"/>
                <a:gd name="connsiteY134" fmla="*/ 2807516 h 4202518"/>
                <a:gd name="connsiteX135" fmla="*/ 2095422 w 4202518"/>
                <a:gd name="connsiteY135" fmla="*/ 2807516 h 4202518"/>
                <a:gd name="connsiteX136" fmla="*/ 2095422 w 4202518"/>
                <a:gd name="connsiteY136" fmla="*/ 3146052 h 4202518"/>
                <a:gd name="connsiteX137" fmla="*/ 1624974 w 4202518"/>
                <a:gd name="connsiteY137" fmla="*/ 3146052 h 4202518"/>
                <a:gd name="connsiteX138" fmla="*/ 1624974 w 4202518"/>
                <a:gd name="connsiteY138" fmla="*/ 3157726 h 4202518"/>
                <a:gd name="connsiteX139" fmla="*/ 2095422 w 4202518"/>
                <a:gd name="connsiteY139" fmla="*/ 3157726 h 4202518"/>
                <a:gd name="connsiteX140" fmla="*/ 2095422 w 4202518"/>
                <a:gd name="connsiteY140" fmla="*/ 3186910 h 4202518"/>
                <a:gd name="connsiteX141" fmla="*/ 2107096 w 4202518"/>
                <a:gd name="connsiteY141" fmla="*/ 3186910 h 4202518"/>
                <a:gd name="connsiteX142" fmla="*/ 2107096 w 4202518"/>
                <a:gd name="connsiteY142" fmla="*/ 3157726 h 4202518"/>
                <a:gd name="connsiteX143" fmla="*/ 2445632 w 4202518"/>
                <a:gd name="connsiteY143" fmla="*/ 3157726 h 4202518"/>
                <a:gd name="connsiteX144" fmla="*/ 2445632 w 4202518"/>
                <a:gd name="connsiteY144" fmla="*/ 3390032 h 4202518"/>
                <a:gd name="connsiteX145" fmla="*/ 2457306 w 4202518"/>
                <a:gd name="connsiteY145" fmla="*/ 3390032 h 4202518"/>
                <a:gd name="connsiteX146" fmla="*/ 2457306 w 4202518"/>
                <a:gd name="connsiteY146" fmla="*/ 3157726 h 4202518"/>
                <a:gd name="connsiteX147" fmla="*/ 2795842 w 4202518"/>
                <a:gd name="connsiteY147" fmla="*/ 3157726 h 4202518"/>
                <a:gd name="connsiteX148" fmla="*/ 2795842 w 4202518"/>
                <a:gd name="connsiteY148" fmla="*/ 3496262 h 4202518"/>
                <a:gd name="connsiteX149" fmla="*/ 1828096 w 4202518"/>
                <a:gd name="connsiteY149" fmla="*/ 3496262 h 4202518"/>
                <a:gd name="connsiteX150" fmla="*/ 1828096 w 4202518"/>
                <a:gd name="connsiteY150" fmla="*/ 3507936 h 4202518"/>
                <a:gd name="connsiteX151" fmla="*/ 2795842 w 4202518"/>
                <a:gd name="connsiteY151" fmla="*/ 3507936 h 4202518"/>
                <a:gd name="connsiteX152" fmla="*/ 2795842 w 4202518"/>
                <a:gd name="connsiteY152" fmla="*/ 3593153 h 4202518"/>
                <a:gd name="connsiteX153" fmla="*/ 2807516 w 4202518"/>
                <a:gd name="connsiteY153" fmla="*/ 3593153 h 4202518"/>
                <a:gd name="connsiteX154" fmla="*/ 2807516 w 4202518"/>
                <a:gd name="connsiteY154" fmla="*/ 3507936 h 4202518"/>
                <a:gd name="connsiteX155" fmla="*/ 3146052 w 4202518"/>
                <a:gd name="connsiteY155" fmla="*/ 3507936 h 4202518"/>
                <a:gd name="connsiteX156" fmla="*/ 3146052 w 4202518"/>
                <a:gd name="connsiteY156" fmla="*/ 3796275 h 4202518"/>
                <a:gd name="connsiteX157" fmla="*/ 3157726 w 4202518"/>
                <a:gd name="connsiteY157" fmla="*/ 3796275 h 4202518"/>
                <a:gd name="connsiteX158" fmla="*/ 3157726 w 4202518"/>
                <a:gd name="connsiteY158" fmla="*/ 3507936 h 4202518"/>
                <a:gd name="connsiteX159" fmla="*/ 3496262 w 4202518"/>
                <a:gd name="connsiteY159" fmla="*/ 3507936 h 4202518"/>
                <a:gd name="connsiteX160" fmla="*/ 3496262 w 4202518"/>
                <a:gd name="connsiteY160" fmla="*/ 3846472 h 4202518"/>
                <a:gd name="connsiteX161" fmla="*/ 2031217 w 4202518"/>
                <a:gd name="connsiteY161" fmla="*/ 3846472 h 4202518"/>
                <a:gd name="connsiteX162" fmla="*/ 2031217 w 4202518"/>
                <a:gd name="connsiteY162" fmla="*/ 3858146 h 4202518"/>
                <a:gd name="connsiteX163" fmla="*/ 3496262 w 4202518"/>
                <a:gd name="connsiteY163" fmla="*/ 3858146 h 4202518"/>
                <a:gd name="connsiteX164" fmla="*/ 3496262 w 4202518"/>
                <a:gd name="connsiteY164" fmla="*/ 3999397 h 4202518"/>
                <a:gd name="connsiteX165" fmla="*/ 3507936 w 4202518"/>
                <a:gd name="connsiteY165" fmla="*/ 3999397 h 4202518"/>
                <a:gd name="connsiteX166" fmla="*/ 3507936 w 4202518"/>
                <a:gd name="connsiteY166" fmla="*/ 3858146 h 4202518"/>
                <a:gd name="connsiteX167" fmla="*/ 3846472 w 4202518"/>
                <a:gd name="connsiteY167" fmla="*/ 3858146 h 4202518"/>
                <a:gd name="connsiteX168" fmla="*/ 3846472 w 4202518"/>
                <a:gd name="connsiteY168" fmla="*/ 4202519 h 4202518"/>
                <a:gd name="connsiteX169" fmla="*/ 3858146 w 4202518"/>
                <a:gd name="connsiteY169" fmla="*/ 4202519 h 4202518"/>
                <a:gd name="connsiteX170" fmla="*/ 3858146 w 4202518"/>
                <a:gd name="connsiteY170" fmla="*/ 3858146 h 4202518"/>
                <a:gd name="connsiteX171" fmla="*/ 4202519 w 4202518"/>
                <a:gd name="connsiteY171" fmla="*/ 3858146 h 4202518"/>
                <a:gd name="connsiteX172" fmla="*/ 4202519 w 4202518"/>
                <a:gd name="connsiteY172" fmla="*/ 3846472 h 4202518"/>
                <a:gd name="connsiteX173" fmla="*/ 3496262 w 4202518"/>
                <a:gd name="connsiteY173" fmla="*/ 2807516 h 4202518"/>
                <a:gd name="connsiteX174" fmla="*/ 3496262 w 4202518"/>
                <a:gd name="connsiteY174" fmla="*/ 3146052 h 4202518"/>
                <a:gd name="connsiteX175" fmla="*/ 3157726 w 4202518"/>
                <a:gd name="connsiteY175" fmla="*/ 3146052 h 4202518"/>
                <a:gd name="connsiteX176" fmla="*/ 3157726 w 4202518"/>
                <a:gd name="connsiteY176" fmla="*/ 2807516 h 4202518"/>
                <a:gd name="connsiteX177" fmla="*/ 3496262 w 4202518"/>
                <a:gd name="connsiteY177" fmla="*/ 2807516 h 4202518"/>
                <a:gd name="connsiteX178" fmla="*/ 3146052 w 4202518"/>
                <a:gd name="connsiteY178" fmla="*/ 3146052 h 4202518"/>
                <a:gd name="connsiteX179" fmla="*/ 2807516 w 4202518"/>
                <a:gd name="connsiteY179" fmla="*/ 3146052 h 4202518"/>
                <a:gd name="connsiteX180" fmla="*/ 2807516 w 4202518"/>
                <a:gd name="connsiteY180" fmla="*/ 2807516 h 4202518"/>
                <a:gd name="connsiteX181" fmla="*/ 3146052 w 4202518"/>
                <a:gd name="connsiteY181" fmla="*/ 2807516 h 4202518"/>
                <a:gd name="connsiteX182" fmla="*/ 3146052 w 4202518"/>
                <a:gd name="connsiteY182" fmla="*/ 3146052 h 4202518"/>
                <a:gd name="connsiteX183" fmla="*/ 3146052 w 4202518"/>
                <a:gd name="connsiteY183" fmla="*/ 2795842 h 4202518"/>
                <a:gd name="connsiteX184" fmla="*/ 2807516 w 4202518"/>
                <a:gd name="connsiteY184" fmla="*/ 2795842 h 4202518"/>
                <a:gd name="connsiteX185" fmla="*/ 2807516 w 4202518"/>
                <a:gd name="connsiteY185" fmla="*/ 2457306 h 4202518"/>
                <a:gd name="connsiteX186" fmla="*/ 3146052 w 4202518"/>
                <a:gd name="connsiteY186" fmla="*/ 2457306 h 4202518"/>
                <a:gd name="connsiteX187" fmla="*/ 3146052 w 4202518"/>
                <a:gd name="connsiteY187" fmla="*/ 2795842 h 4202518"/>
                <a:gd name="connsiteX188" fmla="*/ 1406676 w 4202518"/>
                <a:gd name="connsiteY188" fmla="*/ 1056467 h 4202518"/>
                <a:gd name="connsiteX189" fmla="*/ 1745213 w 4202518"/>
                <a:gd name="connsiteY189" fmla="*/ 1056467 h 4202518"/>
                <a:gd name="connsiteX190" fmla="*/ 1745213 w 4202518"/>
                <a:gd name="connsiteY190" fmla="*/ 1395003 h 4202518"/>
                <a:gd name="connsiteX191" fmla="*/ 1406676 w 4202518"/>
                <a:gd name="connsiteY191" fmla="*/ 1395003 h 4202518"/>
                <a:gd name="connsiteX192" fmla="*/ 1406676 w 4202518"/>
                <a:gd name="connsiteY192" fmla="*/ 1056467 h 4202518"/>
                <a:gd name="connsiteX193" fmla="*/ 1395003 w 4202518"/>
                <a:gd name="connsiteY193" fmla="*/ 1395003 h 4202518"/>
                <a:gd name="connsiteX194" fmla="*/ 1056467 w 4202518"/>
                <a:gd name="connsiteY194" fmla="*/ 1395003 h 4202518"/>
                <a:gd name="connsiteX195" fmla="*/ 1056467 w 4202518"/>
                <a:gd name="connsiteY195" fmla="*/ 1056467 h 4202518"/>
                <a:gd name="connsiteX196" fmla="*/ 1395003 w 4202518"/>
                <a:gd name="connsiteY196" fmla="*/ 1056467 h 4202518"/>
                <a:gd name="connsiteX197" fmla="*/ 1395003 w 4202518"/>
                <a:gd name="connsiteY197" fmla="*/ 1395003 h 4202518"/>
                <a:gd name="connsiteX198" fmla="*/ 1745213 w 4202518"/>
                <a:gd name="connsiteY198" fmla="*/ 1406676 h 4202518"/>
                <a:gd name="connsiteX199" fmla="*/ 1745213 w 4202518"/>
                <a:gd name="connsiteY199" fmla="*/ 1745213 h 4202518"/>
                <a:gd name="connsiteX200" fmla="*/ 1406676 w 4202518"/>
                <a:gd name="connsiteY200" fmla="*/ 1745213 h 4202518"/>
                <a:gd name="connsiteX201" fmla="*/ 1406676 w 4202518"/>
                <a:gd name="connsiteY201" fmla="*/ 1406676 h 4202518"/>
                <a:gd name="connsiteX202" fmla="*/ 1745213 w 4202518"/>
                <a:gd name="connsiteY202" fmla="*/ 1406676 h 4202518"/>
                <a:gd name="connsiteX203" fmla="*/ 2107096 w 4202518"/>
                <a:gd name="connsiteY203" fmla="*/ 1745213 h 4202518"/>
                <a:gd name="connsiteX204" fmla="*/ 2107096 w 4202518"/>
                <a:gd name="connsiteY204" fmla="*/ 1406676 h 4202518"/>
                <a:gd name="connsiteX205" fmla="*/ 2445632 w 4202518"/>
                <a:gd name="connsiteY205" fmla="*/ 1406676 h 4202518"/>
                <a:gd name="connsiteX206" fmla="*/ 2445632 w 4202518"/>
                <a:gd name="connsiteY206" fmla="*/ 1745213 h 4202518"/>
                <a:gd name="connsiteX207" fmla="*/ 2107096 w 4202518"/>
                <a:gd name="connsiteY207" fmla="*/ 1745213 h 4202518"/>
                <a:gd name="connsiteX208" fmla="*/ 2445632 w 4202518"/>
                <a:gd name="connsiteY208" fmla="*/ 1756886 h 4202518"/>
                <a:gd name="connsiteX209" fmla="*/ 2445632 w 4202518"/>
                <a:gd name="connsiteY209" fmla="*/ 2095422 h 4202518"/>
                <a:gd name="connsiteX210" fmla="*/ 2107096 w 4202518"/>
                <a:gd name="connsiteY210" fmla="*/ 2095422 h 4202518"/>
                <a:gd name="connsiteX211" fmla="*/ 2107096 w 4202518"/>
                <a:gd name="connsiteY211" fmla="*/ 1756886 h 4202518"/>
                <a:gd name="connsiteX212" fmla="*/ 2445632 w 4202518"/>
                <a:gd name="connsiteY212" fmla="*/ 1756886 h 4202518"/>
                <a:gd name="connsiteX213" fmla="*/ 2095422 w 4202518"/>
                <a:gd name="connsiteY213" fmla="*/ 1745213 h 4202518"/>
                <a:gd name="connsiteX214" fmla="*/ 1756886 w 4202518"/>
                <a:gd name="connsiteY214" fmla="*/ 1745213 h 4202518"/>
                <a:gd name="connsiteX215" fmla="*/ 1756886 w 4202518"/>
                <a:gd name="connsiteY215" fmla="*/ 1406676 h 4202518"/>
                <a:gd name="connsiteX216" fmla="*/ 2095422 w 4202518"/>
                <a:gd name="connsiteY216" fmla="*/ 1406676 h 4202518"/>
                <a:gd name="connsiteX217" fmla="*/ 2095422 w 4202518"/>
                <a:gd name="connsiteY217" fmla="*/ 1745213 h 4202518"/>
                <a:gd name="connsiteX218" fmla="*/ 1745213 w 4202518"/>
                <a:gd name="connsiteY218" fmla="*/ 1756886 h 4202518"/>
                <a:gd name="connsiteX219" fmla="*/ 1745213 w 4202518"/>
                <a:gd name="connsiteY219" fmla="*/ 2095422 h 4202518"/>
                <a:gd name="connsiteX220" fmla="*/ 1406676 w 4202518"/>
                <a:gd name="connsiteY220" fmla="*/ 2095422 h 4202518"/>
                <a:gd name="connsiteX221" fmla="*/ 1406676 w 4202518"/>
                <a:gd name="connsiteY221" fmla="*/ 1756886 h 4202518"/>
                <a:gd name="connsiteX222" fmla="*/ 1745213 w 4202518"/>
                <a:gd name="connsiteY222" fmla="*/ 1756886 h 4202518"/>
                <a:gd name="connsiteX223" fmla="*/ 1756886 w 4202518"/>
                <a:gd name="connsiteY223" fmla="*/ 1756886 h 4202518"/>
                <a:gd name="connsiteX224" fmla="*/ 2095422 w 4202518"/>
                <a:gd name="connsiteY224" fmla="*/ 1756886 h 4202518"/>
                <a:gd name="connsiteX225" fmla="*/ 2095422 w 4202518"/>
                <a:gd name="connsiteY225" fmla="*/ 2095422 h 4202518"/>
                <a:gd name="connsiteX226" fmla="*/ 1756886 w 4202518"/>
                <a:gd name="connsiteY226" fmla="*/ 2095422 h 4202518"/>
                <a:gd name="connsiteX227" fmla="*/ 1756886 w 4202518"/>
                <a:gd name="connsiteY227" fmla="*/ 1756886 h 4202518"/>
                <a:gd name="connsiteX228" fmla="*/ 2095422 w 4202518"/>
                <a:gd name="connsiteY228" fmla="*/ 2107096 h 4202518"/>
                <a:gd name="connsiteX229" fmla="*/ 2095422 w 4202518"/>
                <a:gd name="connsiteY229" fmla="*/ 2445632 h 4202518"/>
                <a:gd name="connsiteX230" fmla="*/ 1756886 w 4202518"/>
                <a:gd name="connsiteY230" fmla="*/ 2445632 h 4202518"/>
                <a:gd name="connsiteX231" fmla="*/ 1756886 w 4202518"/>
                <a:gd name="connsiteY231" fmla="*/ 2107096 h 4202518"/>
                <a:gd name="connsiteX232" fmla="*/ 2095422 w 4202518"/>
                <a:gd name="connsiteY232" fmla="*/ 2107096 h 4202518"/>
                <a:gd name="connsiteX233" fmla="*/ 2107096 w 4202518"/>
                <a:gd name="connsiteY233" fmla="*/ 2107096 h 4202518"/>
                <a:gd name="connsiteX234" fmla="*/ 2445632 w 4202518"/>
                <a:gd name="connsiteY234" fmla="*/ 2107096 h 4202518"/>
                <a:gd name="connsiteX235" fmla="*/ 2445632 w 4202518"/>
                <a:gd name="connsiteY235" fmla="*/ 2445632 h 4202518"/>
                <a:gd name="connsiteX236" fmla="*/ 2107096 w 4202518"/>
                <a:gd name="connsiteY236" fmla="*/ 2445632 h 4202518"/>
                <a:gd name="connsiteX237" fmla="*/ 2107096 w 4202518"/>
                <a:gd name="connsiteY237" fmla="*/ 2107096 h 4202518"/>
                <a:gd name="connsiteX238" fmla="*/ 2457306 w 4202518"/>
                <a:gd name="connsiteY238" fmla="*/ 2107096 h 4202518"/>
                <a:gd name="connsiteX239" fmla="*/ 2795842 w 4202518"/>
                <a:gd name="connsiteY239" fmla="*/ 2107096 h 4202518"/>
                <a:gd name="connsiteX240" fmla="*/ 2795842 w 4202518"/>
                <a:gd name="connsiteY240" fmla="*/ 2445632 h 4202518"/>
                <a:gd name="connsiteX241" fmla="*/ 2457306 w 4202518"/>
                <a:gd name="connsiteY241" fmla="*/ 2445632 h 4202518"/>
                <a:gd name="connsiteX242" fmla="*/ 2457306 w 4202518"/>
                <a:gd name="connsiteY242" fmla="*/ 2107096 h 4202518"/>
                <a:gd name="connsiteX243" fmla="*/ 2445632 w 4202518"/>
                <a:gd name="connsiteY243" fmla="*/ 2457306 h 4202518"/>
                <a:gd name="connsiteX244" fmla="*/ 2445632 w 4202518"/>
                <a:gd name="connsiteY244" fmla="*/ 2795842 h 4202518"/>
                <a:gd name="connsiteX245" fmla="*/ 2107096 w 4202518"/>
                <a:gd name="connsiteY245" fmla="*/ 2795842 h 4202518"/>
                <a:gd name="connsiteX246" fmla="*/ 2107096 w 4202518"/>
                <a:gd name="connsiteY246" fmla="*/ 2457306 h 4202518"/>
                <a:gd name="connsiteX247" fmla="*/ 2445632 w 4202518"/>
                <a:gd name="connsiteY247" fmla="*/ 2457306 h 4202518"/>
                <a:gd name="connsiteX248" fmla="*/ 2457306 w 4202518"/>
                <a:gd name="connsiteY248" fmla="*/ 2457306 h 4202518"/>
                <a:gd name="connsiteX249" fmla="*/ 2795842 w 4202518"/>
                <a:gd name="connsiteY249" fmla="*/ 2457306 h 4202518"/>
                <a:gd name="connsiteX250" fmla="*/ 2795842 w 4202518"/>
                <a:gd name="connsiteY250" fmla="*/ 2795842 h 4202518"/>
                <a:gd name="connsiteX251" fmla="*/ 2457306 w 4202518"/>
                <a:gd name="connsiteY251" fmla="*/ 2795842 h 4202518"/>
                <a:gd name="connsiteX252" fmla="*/ 2457306 w 4202518"/>
                <a:gd name="connsiteY252" fmla="*/ 2457306 h 4202518"/>
                <a:gd name="connsiteX253" fmla="*/ 3146052 w 4202518"/>
                <a:gd name="connsiteY253" fmla="*/ 2107096 h 4202518"/>
                <a:gd name="connsiteX254" fmla="*/ 3146052 w 4202518"/>
                <a:gd name="connsiteY254" fmla="*/ 2445632 h 4202518"/>
                <a:gd name="connsiteX255" fmla="*/ 2807516 w 4202518"/>
                <a:gd name="connsiteY255" fmla="*/ 2445632 h 4202518"/>
                <a:gd name="connsiteX256" fmla="*/ 2807516 w 4202518"/>
                <a:gd name="connsiteY256" fmla="*/ 2107096 h 4202518"/>
                <a:gd name="connsiteX257" fmla="*/ 3146052 w 4202518"/>
                <a:gd name="connsiteY257" fmla="*/ 2107096 h 4202518"/>
                <a:gd name="connsiteX258" fmla="*/ 2795842 w 4202518"/>
                <a:gd name="connsiteY258" fmla="*/ 2095422 h 4202518"/>
                <a:gd name="connsiteX259" fmla="*/ 2457306 w 4202518"/>
                <a:gd name="connsiteY259" fmla="*/ 2095422 h 4202518"/>
                <a:gd name="connsiteX260" fmla="*/ 2457306 w 4202518"/>
                <a:gd name="connsiteY260" fmla="*/ 1756886 h 4202518"/>
                <a:gd name="connsiteX261" fmla="*/ 2795842 w 4202518"/>
                <a:gd name="connsiteY261" fmla="*/ 1756886 h 4202518"/>
                <a:gd name="connsiteX262" fmla="*/ 2795842 w 4202518"/>
                <a:gd name="connsiteY262" fmla="*/ 2095422 h 4202518"/>
                <a:gd name="connsiteX263" fmla="*/ 2795842 w 4202518"/>
                <a:gd name="connsiteY263" fmla="*/ 1406676 h 4202518"/>
                <a:gd name="connsiteX264" fmla="*/ 2795842 w 4202518"/>
                <a:gd name="connsiteY264" fmla="*/ 1745213 h 4202518"/>
                <a:gd name="connsiteX265" fmla="*/ 2457306 w 4202518"/>
                <a:gd name="connsiteY265" fmla="*/ 1745213 h 4202518"/>
                <a:gd name="connsiteX266" fmla="*/ 2457306 w 4202518"/>
                <a:gd name="connsiteY266" fmla="*/ 1406676 h 4202518"/>
                <a:gd name="connsiteX267" fmla="*/ 2795842 w 4202518"/>
                <a:gd name="connsiteY267" fmla="*/ 1406676 h 4202518"/>
                <a:gd name="connsiteX268" fmla="*/ 2445632 w 4202518"/>
                <a:gd name="connsiteY268" fmla="*/ 1056467 h 4202518"/>
                <a:gd name="connsiteX269" fmla="*/ 2445632 w 4202518"/>
                <a:gd name="connsiteY269" fmla="*/ 1395003 h 4202518"/>
                <a:gd name="connsiteX270" fmla="*/ 2107096 w 4202518"/>
                <a:gd name="connsiteY270" fmla="*/ 1395003 h 4202518"/>
                <a:gd name="connsiteX271" fmla="*/ 2107096 w 4202518"/>
                <a:gd name="connsiteY271" fmla="*/ 1056467 h 4202518"/>
                <a:gd name="connsiteX272" fmla="*/ 2445632 w 4202518"/>
                <a:gd name="connsiteY272" fmla="*/ 1056467 h 4202518"/>
                <a:gd name="connsiteX273" fmla="*/ 2095422 w 4202518"/>
                <a:gd name="connsiteY273" fmla="*/ 1056467 h 4202518"/>
                <a:gd name="connsiteX274" fmla="*/ 2095422 w 4202518"/>
                <a:gd name="connsiteY274" fmla="*/ 1395003 h 4202518"/>
                <a:gd name="connsiteX275" fmla="*/ 1756886 w 4202518"/>
                <a:gd name="connsiteY275" fmla="*/ 1395003 h 4202518"/>
                <a:gd name="connsiteX276" fmla="*/ 1756886 w 4202518"/>
                <a:gd name="connsiteY276" fmla="*/ 1056467 h 4202518"/>
                <a:gd name="connsiteX277" fmla="*/ 2095422 w 4202518"/>
                <a:gd name="connsiteY277" fmla="*/ 1056467 h 4202518"/>
                <a:gd name="connsiteX278" fmla="*/ 1745213 w 4202518"/>
                <a:gd name="connsiteY278" fmla="*/ 706257 h 4202518"/>
                <a:gd name="connsiteX279" fmla="*/ 1745213 w 4202518"/>
                <a:gd name="connsiteY279" fmla="*/ 1044793 h 4202518"/>
                <a:gd name="connsiteX280" fmla="*/ 1406676 w 4202518"/>
                <a:gd name="connsiteY280" fmla="*/ 1044793 h 4202518"/>
                <a:gd name="connsiteX281" fmla="*/ 1406676 w 4202518"/>
                <a:gd name="connsiteY281" fmla="*/ 706257 h 4202518"/>
                <a:gd name="connsiteX282" fmla="*/ 1745213 w 4202518"/>
                <a:gd name="connsiteY282" fmla="*/ 706257 h 4202518"/>
                <a:gd name="connsiteX283" fmla="*/ 1395003 w 4202518"/>
                <a:gd name="connsiteY283" fmla="*/ 706257 h 4202518"/>
                <a:gd name="connsiteX284" fmla="*/ 1395003 w 4202518"/>
                <a:gd name="connsiteY284" fmla="*/ 1044793 h 4202518"/>
                <a:gd name="connsiteX285" fmla="*/ 1056467 w 4202518"/>
                <a:gd name="connsiteY285" fmla="*/ 1044793 h 4202518"/>
                <a:gd name="connsiteX286" fmla="*/ 1056467 w 4202518"/>
                <a:gd name="connsiteY286" fmla="*/ 706257 h 4202518"/>
                <a:gd name="connsiteX287" fmla="*/ 1395003 w 4202518"/>
                <a:gd name="connsiteY287" fmla="*/ 706257 h 4202518"/>
                <a:gd name="connsiteX288" fmla="*/ 1044793 w 4202518"/>
                <a:gd name="connsiteY288" fmla="*/ 356047 h 4202518"/>
                <a:gd name="connsiteX289" fmla="*/ 1044793 w 4202518"/>
                <a:gd name="connsiteY289" fmla="*/ 694583 h 4202518"/>
                <a:gd name="connsiteX290" fmla="*/ 706257 w 4202518"/>
                <a:gd name="connsiteY290" fmla="*/ 694583 h 4202518"/>
                <a:gd name="connsiteX291" fmla="*/ 706257 w 4202518"/>
                <a:gd name="connsiteY291" fmla="*/ 356047 h 4202518"/>
                <a:gd name="connsiteX292" fmla="*/ 1044793 w 4202518"/>
                <a:gd name="connsiteY292" fmla="*/ 356047 h 4202518"/>
                <a:gd name="connsiteX293" fmla="*/ 356047 w 4202518"/>
                <a:gd name="connsiteY293" fmla="*/ 694583 h 4202518"/>
                <a:gd name="connsiteX294" fmla="*/ 356047 w 4202518"/>
                <a:gd name="connsiteY294" fmla="*/ 356047 h 4202518"/>
                <a:gd name="connsiteX295" fmla="*/ 694583 w 4202518"/>
                <a:gd name="connsiteY295" fmla="*/ 356047 h 4202518"/>
                <a:gd name="connsiteX296" fmla="*/ 694583 w 4202518"/>
                <a:gd name="connsiteY296" fmla="*/ 694583 h 4202518"/>
                <a:gd name="connsiteX297" fmla="*/ 356047 w 4202518"/>
                <a:gd name="connsiteY297" fmla="*/ 694583 h 4202518"/>
                <a:gd name="connsiteX298" fmla="*/ 706257 w 4202518"/>
                <a:gd name="connsiteY298" fmla="*/ 706257 h 4202518"/>
                <a:gd name="connsiteX299" fmla="*/ 1044793 w 4202518"/>
                <a:gd name="connsiteY299" fmla="*/ 706257 h 4202518"/>
                <a:gd name="connsiteX300" fmla="*/ 1044793 w 4202518"/>
                <a:gd name="connsiteY300" fmla="*/ 1044793 h 4202518"/>
                <a:gd name="connsiteX301" fmla="*/ 706257 w 4202518"/>
                <a:gd name="connsiteY301" fmla="*/ 1044793 h 4202518"/>
                <a:gd name="connsiteX302" fmla="*/ 706257 w 4202518"/>
                <a:gd name="connsiteY302" fmla="*/ 706257 h 4202518"/>
                <a:gd name="connsiteX303" fmla="*/ 706257 w 4202518"/>
                <a:gd name="connsiteY303" fmla="*/ 1395003 h 4202518"/>
                <a:gd name="connsiteX304" fmla="*/ 706257 w 4202518"/>
                <a:gd name="connsiteY304" fmla="*/ 1056467 h 4202518"/>
                <a:gd name="connsiteX305" fmla="*/ 1044793 w 4202518"/>
                <a:gd name="connsiteY305" fmla="*/ 1056467 h 4202518"/>
                <a:gd name="connsiteX306" fmla="*/ 1044793 w 4202518"/>
                <a:gd name="connsiteY306" fmla="*/ 1395003 h 4202518"/>
                <a:gd name="connsiteX307" fmla="*/ 706257 w 4202518"/>
                <a:gd name="connsiteY307" fmla="*/ 1395003 h 4202518"/>
                <a:gd name="connsiteX308" fmla="*/ 1056467 w 4202518"/>
                <a:gd name="connsiteY308" fmla="*/ 1406676 h 4202518"/>
                <a:gd name="connsiteX309" fmla="*/ 1395003 w 4202518"/>
                <a:gd name="connsiteY309" fmla="*/ 1406676 h 4202518"/>
                <a:gd name="connsiteX310" fmla="*/ 1395003 w 4202518"/>
                <a:gd name="connsiteY310" fmla="*/ 1745213 h 4202518"/>
                <a:gd name="connsiteX311" fmla="*/ 1056467 w 4202518"/>
                <a:gd name="connsiteY311" fmla="*/ 1745213 h 4202518"/>
                <a:gd name="connsiteX312" fmla="*/ 1056467 w 4202518"/>
                <a:gd name="connsiteY312" fmla="*/ 1406676 h 4202518"/>
                <a:gd name="connsiteX313" fmla="*/ 1056467 w 4202518"/>
                <a:gd name="connsiteY313" fmla="*/ 2095422 h 4202518"/>
                <a:gd name="connsiteX314" fmla="*/ 1056467 w 4202518"/>
                <a:gd name="connsiteY314" fmla="*/ 1756886 h 4202518"/>
                <a:gd name="connsiteX315" fmla="*/ 1395003 w 4202518"/>
                <a:gd name="connsiteY315" fmla="*/ 1756886 h 4202518"/>
                <a:gd name="connsiteX316" fmla="*/ 1395003 w 4202518"/>
                <a:gd name="connsiteY316" fmla="*/ 2095422 h 4202518"/>
                <a:gd name="connsiteX317" fmla="*/ 1056467 w 4202518"/>
                <a:gd name="connsiteY317" fmla="*/ 2095422 h 4202518"/>
                <a:gd name="connsiteX318" fmla="*/ 1406676 w 4202518"/>
                <a:gd name="connsiteY318" fmla="*/ 2445632 h 4202518"/>
                <a:gd name="connsiteX319" fmla="*/ 1406676 w 4202518"/>
                <a:gd name="connsiteY319" fmla="*/ 2107096 h 4202518"/>
                <a:gd name="connsiteX320" fmla="*/ 1745213 w 4202518"/>
                <a:gd name="connsiteY320" fmla="*/ 2107096 h 4202518"/>
                <a:gd name="connsiteX321" fmla="*/ 1745213 w 4202518"/>
                <a:gd name="connsiteY321" fmla="*/ 2445632 h 4202518"/>
                <a:gd name="connsiteX322" fmla="*/ 1406676 w 4202518"/>
                <a:gd name="connsiteY322" fmla="*/ 2445632 h 4202518"/>
                <a:gd name="connsiteX323" fmla="*/ 1756886 w 4202518"/>
                <a:gd name="connsiteY323" fmla="*/ 2795842 h 4202518"/>
                <a:gd name="connsiteX324" fmla="*/ 1756886 w 4202518"/>
                <a:gd name="connsiteY324" fmla="*/ 2457306 h 4202518"/>
                <a:gd name="connsiteX325" fmla="*/ 2095422 w 4202518"/>
                <a:gd name="connsiteY325" fmla="*/ 2457306 h 4202518"/>
                <a:gd name="connsiteX326" fmla="*/ 2095422 w 4202518"/>
                <a:gd name="connsiteY326" fmla="*/ 2795842 h 4202518"/>
                <a:gd name="connsiteX327" fmla="*/ 1756886 w 4202518"/>
                <a:gd name="connsiteY327" fmla="*/ 2795842 h 4202518"/>
                <a:gd name="connsiteX328" fmla="*/ 2107096 w 4202518"/>
                <a:gd name="connsiteY328" fmla="*/ 3146052 h 4202518"/>
                <a:gd name="connsiteX329" fmla="*/ 2107096 w 4202518"/>
                <a:gd name="connsiteY329" fmla="*/ 2807516 h 4202518"/>
                <a:gd name="connsiteX330" fmla="*/ 2445632 w 4202518"/>
                <a:gd name="connsiteY330" fmla="*/ 2807516 h 4202518"/>
                <a:gd name="connsiteX331" fmla="*/ 2445632 w 4202518"/>
                <a:gd name="connsiteY331" fmla="*/ 3146052 h 4202518"/>
                <a:gd name="connsiteX332" fmla="*/ 2107096 w 4202518"/>
                <a:gd name="connsiteY332" fmla="*/ 3146052 h 4202518"/>
                <a:gd name="connsiteX333" fmla="*/ 2457306 w 4202518"/>
                <a:gd name="connsiteY333" fmla="*/ 3146052 h 4202518"/>
                <a:gd name="connsiteX334" fmla="*/ 2457306 w 4202518"/>
                <a:gd name="connsiteY334" fmla="*/ 2807516 h 4202518"/>
                <a:gd name="connsiteX335" fmla="*/ 2795842 w 4202518"/>
                <a:gd name="connsiteY335" fmla="*/ 2807516 h 4202518"/>
                <a:gd name="connsiteX336" fmla="*/ 2795842 w 4202518"/>
                <a:gd name="connsiteY336" fmla="*/ 3146052 h 4202518"/>
                <a:gd name="connsiteX337" fmla="*/ 2457306 w 4202518"/>
                <a:gd name="connsiteY337" fmla="*/ 3146052 h 4202518"/>
                <a:gd name="connsiteX338" fmla="*/ 2807516 w 4202518"/>
                <a:gd name="connsiteY338" fmla="*/ 3496262 h 4202518"/>
                <a:gd name="connsiteX339" fmla="*/ 2807516 w 4202518"/>
                <a:gd name="connsiteY339" fmla="*/ 3157726 h 4202518"/>
                <a:gd name="connsiteX340" fmla="*/ 3146052 w 4202518"/>
                <a:gd name="connsiteY340" fmla="*/ 3157726 h 4202518"/>
                <a:gd name="connsiteX341" fmla="*/ 3146052 w 4202518"/>
                <a:gd name="connsiteY341" fmla="*/ 3496262 h 4202518"/>
                <a:gd name="connsiteX342" fmla="*/ 2807516 w 4202518"/>
                <a:gd name="connsiteY342" fmla="*/ 3496262 h 4202518"/>
                <a:gd name="connsiteX343" fmla="*/ 3157726 w 4202518"/>
                <a:gd name="connsiteY343" fmla="*/ 3496262 h 4202518"/>
                <a:gd name="connsiteX344" fmla="*/ 3157726 w 4202518"/>
                <a:gd name="connsiteY344" fmla="*/ 3157726 h 4202518"/>
                <a:gd name="connsiteX345" fmla="*/ 3496262 w 4202518"/>
                <a:gd name="connsiteY345" fmla="*/ 3157726 h 4202518"/>
                <a:gd name="connsiteX346" fmla="*/ 3496262 w 4202518"/>
                <a:gd name="connsiteY346" fmla="*/ 3496262 h 4202518"/>
                <a:gd name="connsiteX347" fmla="*/ 3157726 w 4202518"/>
                <a:gd name="connsiteY347" fmla="*/ 3496262 h 4202518"/>
                <a:gd name="connsiteX348" fmla="*/ 3507936 w 4202518"/>
                <a:gd name="connsiteY348" fmla="*/ 3846472 h 4202518"/>
                <a:gd name="connsiteX349" fmla="*/ 3507936 w 4202518"/>
                <a:gd name="connsiteY349" fmla="*/ 3507936 h 4202518"/>
                <a:gd name="connsiteX350" fmla="*/ 3846472 w 4202518"/>
                <a:gd name="connsiteY350" fmla="*/ 3507936 h 4202518"/>
                <a:gd name="connsiteX351" fmla="*/ 3846472 w 4202518"/>
                <a:gd name="connsiteY351" fmla="*/ 3846472 h 4202518"/>
                <a:gd name="connsiteX352" fmla="*/ 3507936 w 4202518"/>
                <a:gd name="connsiteY352" fmla="*/ 3846472 h 420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4202518" h="4202518">
                  <a:moveTo>
                    <a:pt x="4202519" y="3846472"/>
                  </a:moveTo>
                  <a:lnTo>
                    <a:pt x="3858146" y="3846472"/>
                  </a:lnTo>
                  <a:lnTo>
                    <a:pt x="3858146" y="3507936"/>
                  </a:lnTo>
                  <a:lnTo>
                    <a:pt x="4015740" y="3507936"/>
                  </a:lnTo>
                  <a:lnTo>
                    <a:pt x="4015740" y="3496262"/>
                  </a:lnTo>
                  <a:lnTo>
                    <a:pt x="3858146" y="3496262"/>
                  </a:lnTo>
                  <a:lnTo>
                    <a:pt x="3858146" y="1610965"/>
                  </a:lnTo>
                  <a:lnTo>
                    <a:pt x="3846472" y="1610965"/>
                  </a:lnTo>
                  <a:lnTo>
                    <a:pt x="3846472" y="3496262"/>
                  </a:lnTo>
                  <a:lnTo>
                    <a:pt x="3507936" y="3496262"/>
                  </a:lnTo>
                  <a:lnTo>
                    <a:pt x="3507936" y="3157726"/>
                  </a:lnTo>
                  <a:lnTo>
                    <a:pt x="3770593" y="3157726"/>
                  </a:lnTo>
                  <a:lnTo>
                    <a:pt x="3770593" y="3146052"/>
                  </a:lnTo>
                  <a:lnTo>
                    <a:pt x="3507936" y="3146052"/>
                  </a:lnTo>
                  <a:lnTo>
                    <a:pt x="3507936" y="2807516"/>
                  </a:lnTo>
                  <a:lnTo>
                    <a:pt x="3642183" y="2807516"/>
                  </a:lnTo>
                  <a:lnTo>
                    <a:pt x="3642183" y="2795842"/>
                  </a:lnTo>
                  <a:lnTo>
                    <a:pt x="3507936" y="2795842"/>
                  </a:lnTo>
                  <a:lnTo>
                    <a:pt x="3507936" y="1449869"/>
                  </a:lnTo>
                  <a:lnTo>
                    <a:pt x="3496262" y="1449869"/>
                  </a:lnTo>
                  <a:lnTo>
                    <a:pt x="3496262" y="2795842"/>
                  </a:lnTo>
                  <a:lnTo>
                    <a:pt x="3157726" y="2795842"/>
                  </a:lnTo>
                  <a:lnTo>
                    <a:pt x="3157726" y="2457306"/>
                  </a:lnTo>
                  <a:lnTo>
                    <a:pt x="3455404" y="2457306"/>
                  </a:lnTo>
                  <a:lnTo>
                    <a:pt x="3455404" y="2445632"/>
                  </a:lnTo>
                  <a:lnTo>
                    <a:pt x="3157726" y="2445632"/>
                  </a:lnTo>
                  <a:lnTo>
                    <a:pt x="3157726" y="2107096"/>
                  </a:lnTo>
                  <a:lnTo>
                    <a:pt x="3268626" y="2107096"/>
                  </a:lnTo>
                  <a:lnTo>
                    <a:pt x="3268626" y="2095422"/>
                  </a:lnTo>
                  <a:lnTo>
                    <a:pt x="3157726" y="2095422"/>
                  </a:lnTo>
                  <a:lnTo>
                    <a:pt x="3157726" y="1288772"/>
                  </a:lnTo>
                  <a:lnTo>
                    <a:pt x="3146052" y="1288772"/>
                  </a:lnTo>
                  <a:lnTo>
                    <a:pt x="3146052" y="2095422"/>
                  </a:lnTo>
                  <a:lnTo>
                    <a:pt x="2807516" y="2095422"/>
                  </a:lnTo>
                  <a:lnTo>
                    <a:pt x="2807516" y="1756886"/>
                  </a:lnTo>
                  <a:lnTo>
                    <a:pt x="3081847" y="1756886"/>
                  </a:lnTo>
                  <a:lnTo>
                    <a:pt x="3081847" y="1745213"/>
                  </a:lnTo>
                  <a:lnTo>
                    <a:pt x="2807516" y="1745213"/>
                  </a:lnTo>
                  <a:lnTo>
                    <a:pt x="2807516" y="1406676"/>
                  </a:lnTo>
                  <a:lnTo>
                    <a:pt x="2895068" y="1406676"/>
                  </a:lnTo>
                  <a:lnTo>
                    <a:pt x="2895068" y="1395003"/>
                  </a:lnTo>
                  <a:lnTo>
                    <a:pt x="2807516" y="1395003"/>
                  </a:lnTo>
                  <a:lnTo>
                    <a:pt x="2807516" y="1127676"/>
                  </a:lnTo>
                  <a:lnTo>
                    <a:pt x="2795842" y="1127676"/>
                  </a:lnTo>
                  <a:lnTo>
                    <a:pt x="2795842" y="1395003"/>
                  </a:lnTo>
                  <a:lnTo>
                    <a:pt x="2457306" y="1395003"/>
                  </a:lnTo>
                  <a:lnTo>
                    <a:pt x="2457306" y="1056467"/>
                  </a:lnTo>
                  <a:lnTo>
                    <a:pt x="2708290" y="1056467"/>
                  </a:lnTo>
                  <a:lnTo>
                    <a:pt x="2708290" y="1044793"/>
                  </a:lnTo>
                  <a:lnTo>
                    <a:pt x="2457306" y="1044793"/>
                  </a:lnTo>
                  <a:lnTo>
                    <a:pt x="2457306" y="966579"/>
                  </a:lnTo>
                  <a:lnTo>
                    <a:pt x="2445632" y="966579"/>
                  </a:lnTo>
                  <a:lnTo>
                    <a:pt x="2445632" y="1044793"/>
                  </a:lnTo>
                  <a:lnTo>
                    <a:pt x="2107096" y="1044793"/>
                  </a:lnTo>
                  <a:lnTo>
                    <a:pt x="2107096" y="805483"/>
                  </a:lnTo>
                  <a:lnTo>
                    <a:pt x="2095422" y="805483"/>
                  </a:lnTo>
                  <a:lnTo>
                    <a:pt x="2095422" y="1044793"/>
                  </a:lnTo>
                  <a:lnTo>
                    <a:pt x="1756886" y="1044793"/>
                  </a:lnTo>
                  <a:lnTo>
                    <a:pt x="1756886" y="706257"/>
                  </a:lnTo>
                  <a:lnTo>
                    <a:pt x="2521511" y="706257"/>
                  </a:lnTo>
                  <a:lnTo>
                    <a:pt x="2521511" y="694583"/>
                  </a:lnTo>
                  <a:lnTo>
                    <a:pt x="1756886" y="694583"/>
                  </a:lnTo>
                  <a:lnTo>
                    <a:pt x="1756886" y="644386"/>
                  </a:lnTo>
                  <a:lnTo>
                    <a:pt x="1745213" y="644386"/>
                  </a:lnTo>
                  <a:lnTo>
                    <a:pt x="1745213" y="694583"/>
                  </a:lnTo>
                  <a:lnTo>
                    <a:pt x="1406676" y="694583"/>
                  </a:lnTo>
                  <a:lnTo>
                    <a:pt x="1406676" y="483290"/>
                  </a:lnTo>
                  <a:lnTo>
                    <a:pt x="1395003" y="483290"/>
                  </a:lnTo>
                  <a:lnTo>
                    <a:pt x="1395003" y="694583"/>
                  </a:lnTo>
                  <a:lnTo>
                    <a:pt x="1056467" y="694583"/>
                  </a:lnTo>
                  <a:lnTo>
                    <a:pt x="1056467" y="356047"/>
                  </a:lnTo>
                  <a:lnTo>
                    <a:pt x="2334733" y="356047"/>
                  </a:lnTo>
                  <a:lnTo>
                    <a:pt x="2334733" y="344373"/>
                  </a:lnTo>
                  <a:lnTo>
                    <a:pt x="1056467" y="344373"/>
                  </a:lnTo>
                  <a:lnTo>
                    <a:pt x="1056467" y="322193"/>
                  </a:lnTo>
                  <a:lnTo>
                    <a:pt x="1044793" y="322193"/>
                  </a:lnTo>
                  <a:lnTo>
                    <a:pt x="1044793" y="344373"/>
                  </a:lnTo>
                  <a:lnTo>
                    <a:pt x="706257" y="344373"/>
                  </a:lnTo>
                  <a:lnTo>
                    <a:pt x="706257" y="161097"/>
                  </a:lnTo>
                  <a:lnTo>
                    <a:pt x="694583" y="161097"/>
                  </a:lnTo>
                  <a:lnTo>
                    <a:pt x="694583" y="344373"/>
                  </a:lnTo>
                  <a:lnTo>
                    <a:pt x="356047" y="344373"/>
                  </a:lnTo>
                  <a:lnTo>
                    <a:pt x="356047" y="0"/>
                  </a:lnTo>
                  <a:lnTo>
                    <a:pt x="344373" y="0"/>
                  </a:lnTo>
                  <a:lnTo>
                    <a:pt x="344373" y="344373"/>
                  </a:lnTo>
                  <a:lnTo>
                    <a:pt x="0" y="344373"/>
                  </a:lnTo>
                  <a:lnTo>
                    <a:pt x="0" y="356047"/>
                  </a:lnTo>
                  <a:lnTo>
                    <a:pt x="344373" y="356047"/>
                  </a:lnTo>
                  <a:lnTo>
                    <a:pt x="344373" y="694583"/>
                  </a:lnTo>
                  <a:lnTo>
                    <a:pt x="203122" y="694583"/>
                  </a:lnTo>
                  <a:lnTo>
                    <a:pt x="203122" y="706257"/>
                  </a:lnTo>
                  <a:lnTo>
                    <a:pt x="344373" y="706257"/>
                  </a:lnTo>
                  <a:lnTo>
                    <a:pt x="344373" y="2171301"/>
                  </a:lnTo>
                  <a:lnTo>
                    <a:pt x="356047" y="2171301"/>
                  </a:lnTo>
                  <a:lnTo>
                    <a:pt x="356047" y="706257"/>
                  </a:lnTo>
                  <a:lnTo>
                    <a:pt x="694583" y="706257"/>
                  </a:lnTo>
                  <a:lnTo>
                    <a:pt x="694583" y="1044793"/>
                  </a:lnTo>
                  <a:lnTo>
                    <a:pt x="406244" y="1044793"/>
                  </a:lnTo>
                  <a:lnTo>
                    <a:pt x="406244" y="1056467"/>
                  </a:lnTo>
                  <a:lnTo>
                    <a:pt x="694583" y="1056467"/>
                  </a:lnTo>
                  <a:lnTo>
                    <a:pt x="694583" y="1395003"/>
                  </a:lnTo>
                  <a:lnTo>
                    <a:pt x="609365" y="1395003"/>
                  </a:lnTo>
                  <a:lnTo>
                    <a:pt x="609365" y="1406676"/>
                  </a:lnTo>
                  <a:lnTo>
                    <a:pt x="694583" y="1406676"/>
                  </a:lnTo>
                  <a:lnTo>
                    <a:pt x="694583" y="2374423"/>
                  </a:lnTo>
                  <a:lnTo>
                    <a:pt x="706257" y="2374423"/>
                  </a:lnTo>
                  <a:lnTo>
                    <a:pt x="706257" y="1406676"/>
                  </a:lnTo>
                  <a:lnTo>
                    <a:pt x="1044793" y="1406676"/>
                  </a:lnTo>
                  <a:lnTo>
                    <a:pt x="1044793" y="1745213"/>
                  </a:lnTo>
                  <a:lnTo>
                    <a:pt x="812487" y="1745213"/>
                  </a:lnTo>
                  <a:lnTo>
                    <a:pt x="812487" y="1756886"/>
                  </a:lnTo>
                  <a:lnTo>
                    <a:pt x="1044793" y="1756886"/>
                  </a:lnTo>
                  <a:lnTo>
                    <a:pt x="1044793" y="2095422"/>
                  </a:lnTo>
                  <a:lnTo>
                    <a:pt x="1015609" y="2095422"/>
                  </a:lnTo>
                  <a:lnTo>
                    <a:pt x="1015609" y="2107096"/>
                  </a:lnTo>
                  <a:lnTo>
                    <a:pt x="1044793" y="2107096"/>
                  </a:lnTo>
                  <a:lnTo>
                    <a:pt x="1044793" y="2577545"/>
                  </a:lnTo>
                  <a:lnTo>
                    <a:pt x="1056467" y="2577545"/>
                  </a:lnTo>
                  <a:lnTo>
                    <a:pt x="1056467" y="2107096"/>
                  </a:lnTo>
                  <a:lnTo>
                    <a:pt x="1395003" y="2107096"/>
                  </a:lnTo>
                  <a:lnTo>
                    <a:pt x="1395003" y="2445632"/>
                  </a:lnTo>
                  <a:lnTo>
                    <a:pt x="1218730" y="2445632"/>
                  </a:lnTo>
                  <a:lnTo>
                    <a:pt x="1218730" y="2457306"/>
                  </a:lnTo>
                  <a:lnTo>
                    <a:pt x="1395003" y="2457306"/>
                  </a:lnTo>
                  <a:lnTo>
                    <a:pt x="1395003" y="2780667"/>
                  </a:lnTo>
                  <a:lnTo>
                    <a:pt x="1406676" y="2780667"/>
                  </a:lnTo>
                  <a:lnTo>
                    <a:pt x="1406676" y="2457306"/>
                  </a:lnTo>
                  <a:lnTo>
                    <a:pt x="1745213" y="2457306"/>
                  </a:lnTo>
                  <a:lnTo>
                    <a:pt x="1745213" y="2795842"/>
                  </a:lnTo>
                  <a:lnTo>
                    <a:pt x="1421852" y="2795842"/>
                  </a:lnTo>
                  <a:lnTo>
                    <a:pt x="1421852" y="2807516"/>
                  </a:lnTo>
                  <a:lnTo>
                    <a:pt x="1745213" y="2807516"/>
                  </a:lnTo>
                  <a:lnTo>
                    <a:pt x="1745213" y="2983788"/>
                  </a:lnTo>
                  <a:lnTo>
                    <a:pt x="1756886" y="2983788"/>
                  </a:lnTo>
                  <a:lnTo>
                    <a:pt x="1756886" y="2807516"/>
                  </a:lnTo>
                  <a:lnTo>
                    <a:pt x="2095422" y="2807516"/>
                  </a:lnTo>
                  <a:lnTo>
                    <a:pt x="2095422" y="3146052"/>
                  </a:lnTo>
                  <a:lnTo>
                    <a:pt x="1624974" y="3146052"/>
                  </a:lnTo>
                  <a:lnTo>
                    <a:pt x="1624974" y="3157726"/>
                  </a:lnTo>
                  <a:lnTo>
                    <a:pt x="2095422" y="3157726"/>
                  </a:lnTo>
                  <a:lnTo>
                    <a:pt x="2095422" y="3186910"/>
                  </a:lnTo>
                  <a:lnTo>
                    <a:pt x="2107096" y="3186910"/>
                  </a:lnTo>
                  <a:lnTo>
                    <a:pt x="2107096" y="3157726"/>
                  </a:lnTo>
                  <a:lnTo>
                    <a:pt x="2445632" y="3157726"/>
                  </a:lnTo>
                  <a:lnTo>
                    <a:pt x="2445632" y="3390032"/>
                  </a:lnTo>
                  <a:lnTo>
                    <a:pt x="2457306" y="3390032"/>
                  </a:lnTo>
                  <a:lnTo>
                    <a:pt x="2457306" y="3157726"/>
                  </a:lnTo>
                  <a:lnTo>
                    <a:pt x="2795842" y="3157726"/>
                  </a:lnTo>
                  <a:lnTo>
                    <a:pt x="2795842" y="3496262"/>
                  </a:lnTo>
                  <a:lnTo>
                    <a:pt x="1828096" y="3496262"/>
                  </a:lnTo>
                  <a:lnTo>
                    <a:pt x="1828096" y="3507936"/>
                  </a:lnTo>
                  <a:lnTo>
                    <a:pt x="2795842" y="3507936"/>
                  </a:lnTo>
                  <a:lnTo>
                    <a:pt x="2795842" y="3593153"/>
                  </a:lnTo>
                  <a:lnTo>
                    <a:pt x="2807516" y="3593153"/>
                  </a:lnTo>
                  <a:lnTo>
                    <a:pt x="2807516" y="3507936"/>
                  </a:lnTo>
                  <a:lnTo>
                    <a:pt x="3146052" y="3507936"/>
                  </a:lnTo>
                  <a:lnTo>
                    <a:pt x="3146052" y="3796275"/>
                  </a:lnTo>
                  <a:lnTo>
                    <a:pt x="3157726" y="3796275"/>
                  </a:lnTo>
                  <a:lnTo>
                    <a:pt x="3157726" y="3507936"/>
                  </a:lnTo>
                  <a:lnTo>
                    <a:pt x="3496262" y="3507936"/>
                  </a:lnTo>
                  <a:lnTo>
                    <a:pt x="3496262" y="3846472"/>
                  </a:lnTo>
                  <a:lnTo>
                    <a:pt x="2031217" y="3846472"/>
                  </a:lnTo>
                  <a:lnTo>
                    <a:pt x="2031217" y="3858146"/>
                  </a:lnTo>
                  <a:lnTo>
                    <a:pt x="3496262" y="3858146"/>
                  </a:lnTo>
                  <a:lnTo>
                    <a:pt x="3496262" y="3999397"/>
                  </a:lnTo>
                  <a:lnTo>
                    <a:pt x="3507936" y="3999397"/>
                  </a:lnTo>
                  <a:lnTo>
                    <a:pt x="3507936" y="3858146"/>
                  </a:lnTo>
                  <a:lnTo>
                    <a:pt x="3846472" y="3858146"/>
                  </a:lnTo>
                  <a:lnTo>
                    <a:pt x="3846472" y="4202519"/>
                  </a:lnTo>
                  <a:lnTo>
                    <a:pt x="3858146" y="4202519"/>
                  </a:lnTo>
                  <a:lnTo>
                    <a:pt x="3858146" y="3858146"/>
                  </a:lnTo>
                  <a:lnTo>
                    <a:pt x="4202519" y="3858146"/>
                  </a:lnTo>
                  <a:lnTo>
                    <a:pt x="4202519" y="3846472"/>
                  </a:lnTo>
                  <a:close/>
                  <a:moveTo>
                    <a:pt x="3496262" y="2807516"/>
                  </a:moveTo>
                  <a:lnTo>
                    <a:pt x="3496262" y="3146052"/>
                  </a:lnTo>
                  <a:lnTo>
                    <a:pt x="3157726" y="3146052"/>
                  </a:lnTo>
                  <a:lnTo>
                    <a:pt x="3157726" y="2807516"/>
                  </a:lnTo>
                  <a:lnTo>
                    <a:pt x="3496262" y="2807516"/>
                  </a:lnTo>
                  <a:close/>
                  <a:moveTo>
                    <a:pt x="3146052" y="3146052"/>
                  </a:moveTo>
                  <a:lnTo>
                    <a:pt x="2807516" y="3146052"/>
                  </a:lnTo>
                  <a:lnTo>
                    <a:pt x="2807516" y="2807516"/>
                  </a:lnTo>
                  <a:lnTo>
                    <a:pt x="3146052" y="2807516"/>
                  </a:lnTo>
                  <a:lnTo>
                    <a:pt x="3146052" y="3146052"/>
                  </a:lnTo>
                  <a:close/>
                  <a:moveTo>
                    <a:pt x="3146052" y="2795842"/>
                  </a:moveTo>
                  <a:lnTo>
                    <a:pt x="2807516" y="2795842"/>
                  </a:lnTo>
                  <a:lnTo>
                    <a:pt x="2807516" y="2457306"/>
                  </a:lnTo>
                  <a:lnTo>
                    <a:pt x="3146052" y="2457306"/>
                  </a:lnTo>
                  <a:lnTo>
                    <a:pt x="3146052" y="2795842"/>
                  </a:lnTo>
                  <a:close/>
                  <a:moveTo>
                    <a:pt x="1406676" y="1056467"/>
                  </a:moveTo>
                  <a:lnTo>
                    <a:pt x="1745213" y="1056467"/>
                  </a:lnTo>
                  <a:lnTo>
                    <a:pt x="1745213" y="1395003"/>
                  </a:lnTo>
                  <a:lnTo>
                    <a:pt x="1406676" y="1395003"/>
                  </a:lnTo>
                  <a:lnTo>
                    <a:pt x="1406676" y="1056467"/>
                  </a:lnTo>
                  <a:close/>
                  <a:moveTo>
                    <a:pt x="1395003" y="1395003"/>
                  </a:moveTo>
                  <a:lnTo>
                    <a:pt x="1056467" y="1395003"/>
                  </a:lnTo>
                  <a:lnTo>
                    <a:pt x="1056467" y="1056467"/>
                  </a:lnTo>
                  <a:lnTo>
                    <a:pt x="1395003" y="1056467"/>
                  </a:lnTo>
                  <a:lnTo>
                    <a:pt x="1395003" y="1395003"/>
                  </a:lnTo>
                  <a:close/>
                  <a:moveTo>
                    <a:pt x="1745213" y="1406676"/>
                  </a:moveTo>
                  <a:lnTo>
                    <a:pt x="1745213" y="1745213"/>
                  </a:lnTo>
                  <a:lnTo>
                    <a:pt x="1406676" y="1745213"/>
                  </a:lnTo>
                  <a:lnTo>
                    <a:pt x="1406676" y="1406676"/>
                  </a:lnTo>
                  <a:lnTo>
                    <a:pt x="1745213" y="1406676"/>
                  </a:lnTo>
                  <a:close/>
                  <a:moveTo>
                    <a:pt x="2107096" y="1745213"/>
                  </a:moveTo>
                  <a:lnTo>
                    <a:pt x="2107096" y="1406676"/>
                  </a:lnTo>
                  <a:lnTo>
                    <a:pt x="2445632" y="1406676"/>
                  </a:lnTo>
                  <a:lnTo>
                    <a:pt x="2445632" y="1745213"/>
                  </a:lnTo>
                  <a:lnTo>
                    <a:pt x="2107096" y="1745213"/>
                  </a:lnTo>
                  <a:close/>
                  <a:moveTo>
                    <a:pt x="2445632" y="1756886"/>
                  </a:moveTo>
                  <a:lnTo>
                    <a:pt x="2445632" y="2095422"/>
                  </a:lnTo>
                  <a:lnTo>
                    <a:pt x="2107096" y="2095422"/>
                  </a:lnTo>
                  <a:lnTo>
                    <a:pt x="2107096" y="1756886"/>
                  </a:lnTo>
                  <a:lnTo>
                    <a:pt x="2445632" y="1756886"/>
                  </a:lnTo>
                  <a:close/>
                  <a:moveTo>
                    <a:pt x="2095422" y="1745213"/>
                  </a:moveTo>
                  <a:lnTo>
                    <a:pt x="1756886" y="1745213"/>
                  </a:lnTo>
                  <a:lnTo>
                    <a:pt x="1756886" y="1406676"/>
                  </a:lnTo>
                  <a:lnTo>
                    <a:pt x="2095422" y="1406676"/>
                  </a:lnTo>
                  <a:lnTo>
                    <a:pt x="2095422" y="1745213"/>
                  </a:lnTo>
                  <a:close/>
                  <a:moveTo>
                    <a:pt x="1745213" y="1756886"/>
                  </a:moveTo>
                  <a:lnTo>
                    <a:pt x="1745213" y="2095422"/>
                  </a:lnTo>
                  <a:lnTo>
                    <a:pt x="1406676" y="2095422"/>
                  </a:lnTo>
                  <a:lnTo>
                    <a:pt x="1406676" y="1756886"/>
                  </a:lnTo>
                  <a:lnTo>
                    <a:pt x="1745213" y="1756886"/>
                  </a:lnTo>
                  <a:close/>
                  <a:moveTo>
                    <a:pt x="1756886" y="1756886"/>
                  </a:moveTo>
                  <a:lnTo>
                    <a:pt x="2095422" y="1756886"/>
                  </a:lnTo>
                  <a:lnTo>
                    <a:pt x="2095422" y="2095422"/>
                  </a:lnTo>
                  <a:lnTo>
                    <a:pt x="1756886" y="2095422"/>
                  </a:lnTo>
                  <a:lnTo>
                    <a:pt x="1756886" y="1756886"/>
                  </a:lnTo>
                  <a:close/>
                  <a:moveTo>
                    <a:pt x="2095422" y="2107096"/>
                  </a:moveTo>
                  <a:lnTo>
                    <a:pt x="2095422" y="2445632"/>
                  </a:lnTo>
                  <a:lnTo>
                    <a:pt x="1756886" y="2445632"/>
                  </a:lnTo>
                  <a:lnTo>
                    <a:pt x="1756886" y="2107096"/>
                  </a:lnTo>
                  <a:lnTo>
                    <a:pt x="2095422" y="2107096"/>
                  </a:lnTo>
                  <a:close/>
                  <a:moveTo>
                    <a:pt x="2107096" y="2107096"/>
                  </a:moveTo>
                  <a:lnTo>
                    <a:pt x="2445632" y="2107096"/>
                  </a:lnTo>
                  <a:lnTo>
                    <a:pt x="2445632" y="2445632"/>
                  </a:lnTo>
                  <a:lnTo>
                    <a:pt x="2107096" y="2445632"/>
                  </a:lnTo>
                  <a:lnTo>
                    <a:pt x="2107096" y="2107096"/>
                  </a:lnTo>
                  <a:close/>
                  <a:moveTo>
                    <a:pt x="2457306" y="2107096"/>
                  </a:moveTo>
                  <a:lnTo>
                    <a:pt x="2795842" y="2107096"/>
                  </a:lnTo>
                  <a:lnTo>
                    <a:pt x="2795842" y="2445632"/>
                  </a:lnTo>
                  <a:lnTo>
                    <a:pt x="2457306" y="2445632"/>
                  </a:lnTo>
                  <a:lnTo>
                    <a:pt x="2457306" y="2107096"/>
                  </a:lnTo>
                  <a:close/>
                  <a:moveTo>
                    <a:pt x="2445632" y="2457306"/>
                  </a:moveTo>
                  <a:lnTo>
                    <a:pt x="2445632" y="2795842"/>
                  </a:lnTo>
                  <a:lnTo>
                    <a:pt x="2107096" y="2795842"/>
                  </a:lnTo>
                  <a:lnTo>
                    <a:pt x="2107096" y="2457306"/>
                  </a:lnTo>
                  <a:lnTo>
                    <a:pt x="2445632" y="2457306"/>
                  </a:lnTo>
                  <a:close/>
                  <a:moveTo>
                    <a:pt x="2457306" y="2457306"/>
                  </a:moveTo>
                  <a:lnTo>
                    <a:pt x="2795842" y="2457306"/>
                  </a:lnTo>
                  <a:lnTo>
                    <a:pt x="2795842" y="2795842"/>
                  </a:lnTo>
                  <a:lnTo>
                    <a:pt x="2457306" y="2795842"/>
                  </a:lnTo>
                  <a:lnTo>
                    <a:pt x="2457306" y="2457306"/>
                  </a:lnTo>
                  <a:close/>
                  <a:moveTo>
                    <a:pt x="3146052" y="2107096"/>
                  </a:moveTo>
                  <a:lnTo>
                    <a:pt x="3146052" y="2445632"/>
                  </a:lnTo>
                  <a:lnTo>
                    <a:pt x="2807516" y="2445632"/>
                  </a:lnTo>
                  <a:lnTo>
                    <a:pt x="2807516" y="2107096"/>
                  </a:lnTo>
                  <a:lnTo>
                    <a:pt x="3146052" y="2107096"/>
                  </a:lnTo>
                  <a:close/>
                  <a:moveTo>
                    <a:pt x="2795842" y="2095422"/>
                  </a:moveTo>
                  <a:lnTo>
                    <a:pt x="2457306" y="2095422"/>
                  </a:lnTo>
                  <a:lnTo>
                    <a:pt x="2457306" y="1756886"/>
                  </a:lnTo>
                  <a:lnTo>
                    <a:pt x="2795842" y="1756886"/>
                  </a:lnTo>
                  <a:lnTo>
                    <a:pt x="2795842" y="2095422"/>
                  </a:lnTo>
                  <a:close/>
                  <a:moveTo>
                    <a:pt x="2795842" y="1406676"/>
                  </a:moveTo>
                  <a:lnTo>
                    <a:pt x="2795842" y="1745213"/>
                  </a:lnTo>
                  <a:lnTo>
                    <a:pt x="2457306" y="1745213"/>
                  </a:lnTo>
                  <a:lnTo>
                    <a:pt x="2457306" y="1406676"/>
                  </a:lnTo>
                  <a:lnTo>
                    <a:pt x="2795842" y="1406676"/>
                  </a:lnTo>
                  <a:close/>
                  <a:moveTo>
                    <a:pt x="2445632" y="1056467"/>
                  </a:moveTo>
                  <a:lnTo>
                    <a:pt x="2445632" y="1395003"/>
                  </a:lnTo>
                  <a:lnTo>
                    <a:pt x="2107096" y="1395003"/>
                  </a:lnTo>
                  <a:lnTo>
                    <a:pt x="2107096" y="1056467"/>
                  </a:lnTo>
                  <a:lnTo>
                    <a:pt x="2445632" y="1056467"/>
                  </a:lnTo>
                  <a:close/>
                  <a:moveTo>
                    <a:pt x="2095422" y="1056467"/>
                  </a:moveTo>
                  <a:lnTo>
                    <a:pt x="2095422" y="1395003"/>
                  </a:lnTo>
                  <a:lnTo>
                    <a:pt x="1756886" y="1395003"/>
                  </a:lnTo>
                  <a:lnTo>
                    <a:pt x="1756886" y="1056467"/>
                  </a:lnTo>
                  <a:lnTo>
                    <a:pt x="2095422" y="1056467"/>
                  </a:lnTo>
                  <a:close/>
                  <a:moveTo>
                    <a:pt x="1745213" y="706257"/>
                  </a:moveTo>
                  <a:lnTo>
                    <a:pt x="1745213" y="1044793"/>
                  </a:lnTo>
                  <a:lnTo>
                    <a:pt x="1406676" y="1044793"/>
                  </a:lnTo>
                  <a:lnTo>
                    <a:pt x="1406676" y="706257"/>
                  </a:lnTo>
                  <a:lnTo>
                    <a:pt x="1745213" y="706257"/>
                  </a:lnTo>
                  <a:close/>
                  <a:moveTo>
                    <a:pt x="1395003" y="706257"/>
                  </a:moveTo>
                  <a:lnTo>
                    <a:pt x="1395003" y="1044793"/>
                  </a:lnTo>
                  <a:lnTo>
                    <a:pt x="1056467" y="1044793"/>
                  </a:lnTo>
                  <a:lnTo>
                    <a:pt x="1056467" y="706257"/>
                  </a:lnTo>
                  <a:lnTo>
                    <a:pt x="1395003" y="706257"/>
                  </a:lnTo>
                  <a:close/>
                  <a:moveTo>
                    <a:pt x="1044793" y="356047"/>
                  </a:moveTo>
                  <a:lnTo>
                    <a:pt x="1044793" y="694583"/>
                  </a:lnTo>
                  <a:lnTo>
                    <a:pt x="706257" y="694583"/>
                  </a:lnTo>
                  <a:lnTo>
                    <a:pt x="706257" y="356047"/>
                  </a:lnTo>
                  <a:lnTo>
                    <a:pt x="1044793" y="356047"/>
                  </a:lnTo>
                  <a:close/>
                  <a:moveTo>
                    <a:pt x="356047" y="694583"/>
                  </a:moveTo>
                  <a:lnTo>
                    <a:pt x="356047" y="356047"/>
                  </a:lnTo>
                  <a:lnTo>
                    <a:pt x="694583" y="356047"/>
                  </a:lnTo>
                  <a:lnTo>
                    <a:pt x="694583" y="694583"/>
                  </a:lnTo>
                  <a:lnTo>
                    <a:pt x="356047" y="694583"/>
                  </a:lnTo>
                  <a:close/>
                  <a:moveTo>
                    <a:pt x="706257" y="706257"/>
                  </a:moveTo>
                  <a:lnTo>
                    <a:pt x="1044793" y="706257"/>
                  </a:lnTo>
                  <a:lnTo>
                    <a:pt x="1044793" y="1044793"/>
                  </a:lnTo>
                  <a:lnTo>
                    <a:pt x="706257" y="1044793"/>
                  </a:lnTo>
                  <a:lnTo>
                    <a:pt x="706257" y="706257"/>
                  </a:lnTo>
                  <a:close/>
                  <a:moveTo>
                    <a:pt x="706257" y="1395003"/>
                  </a:moveTo>
                  <a:lnTo>
                    <a:pt x="706257" y="1056467"/>
                  </a:lnTo>
                  <a:lnTo>
                    <a:pt x="1044793" y="1056467"/>
                  </a:lnTo>
                  <a:lnTo>
                    <a:pt x="1044793" y="1395003"/>
                  </a:lnTo>
                  <a:lnTo>
                    <a:pt x="706257" y="1395003"/>
                  </a:lnTo>
                  <a:close/>
                  <a:moveTo>
                    <a:pt x="1056467" y="1406676"/>
                  </a:moveTo>
                  <a:lnTo>
                    <a:pt x="1395003" y="1406676"/>
                  </a:lnTo>
                  <a:lnTo>
                    <a:pt x="1395003" y="1745213"/>
                  </a:lnTo>
                  <a:lnTo>
                    <a:pt x="1056467" y="1745213"/>
                  </a:lnTo>
                  <a:lnTo>
                    <a:pt x="1056467" y="1406676"/>
                  </a:lnTo>
                  <a:close/>
                  <a:moveTo>
                    <a:pt x="1056467" y="2095422"/>
                  </a:moveTo>
                  <a:lnTo>
                    <a:pt x="1056467" y="1756886"/>
                  </a:lnTo>
                  <a:lnTo>
                    <a:pt x="1395003" y="1756886"/>
                  </a:lnTo>
                  <a:lnTo>
                    <a:pt x="1395003" y="2095422"/>
                  </a:lnTo>
                  <a:lnTo>
                    <a:pt x="1056467" y="2095422"/>
                  </a:lnTo>
                  <a:close/>
                  <a:moveTo>
                    <a:pt x="1406676" y="2445632"/>
                  </a:moveTo>
                  <a:lnTo>
                    <a:pt x="1406676" y="2107096"/>
                  </a:lnTo>
                  <a:lnTo>
                    <a:pt x="1745213" y="2107096"/>
                  </a:lnTo>
                  <a:lnTo>
                    <a:pt x="1745213" y="2445632"/>
                  </a:lnTo>
                  <a:lnTo>
                    <a:pt x="1406676" y="2445632"/>
                  </a:lnTo>
                  <a:close/>
                  <a:moveTo>
                    <a:pt x="1756886" y="2795842"/>
                  </a:moveTo>
                  <a:lnTo>
                    <a:pt x="1756886" y="2457306"/>
                  </a:lnTo>
                  <a:lnTo>
                    <a:pt x="2095422" y="2457306"/>
                  </a:lnTo>
                  <a:lnTo>
                    <a:pt x="2095422" y="2795842"/>
                  </a:lnTo>
                  <a:lnTo>
                    <a:pt x="1756886" y="2795842"/>
                  </a:lnTo>
                  <a:close/>
                  <a:moveTo>
                    <a:pt x="2107096" y="3146052"/>
                  </a:moveTo>
                  <a:lnTo>
                    <a:pt x="2107096" y="2807516"/>
                  </a:lnTo>
                  <a:lnTo>
                    <a:pt x="2445632" y="2807516"/>
                  </a:lnTo>
                  <a:lnTo>
                    <a:pt x="2445632" y="3146052"/>
                  </a:lnTo>
                  <a:lnTo>
                    <a:pt x="2107096" y="3146052"/>
                  </a:lnTo>
                  <a:close/>
                  <a:moveTo>
                    <a:pt x="2457306" y="3146052"/>
                  </a:moveTo>
                  <a:lnTo>
                    <a:pt x="2457306" y="2807516"/>
                  </a:lnTo>
                  <a:lnTo>
                    <a:pt x="2795842" y="2807516"/>
                  </a:lnTo>
                  <a:lnTo>
                    <a:pt x="2795842" y="3146052"/>
                  </a:lnTo>
                  <a:lnTo>
                    <a:pt x="2457306" y="3146052"/>
                  </a:lnTo>
                  <a:close/>
                  <a:moveTo>
                    <a:pt x="2807516" y="3496262"/>
                  </a:moveTo>
                  <a:lnTo>
                    <a:pt x="2807516" y="3157726"/>
                  </a:lnTo>
                  <a:lnTo>
                    <a:pt x="3146052" y="3157726"/>
                  </a:lnTo>
                  <a:lnTo>
                    <a:pt x="3146052" y="3496262"/>
                  </a:lnTo>
                  <a:lnTo>
                    <a:pt x="2807516" y="3496262"/>
                  </a:lnTo>
                  <a:close/>
                  <a:moveTo>
                    <a:pt x="3157726" y="3496262"/>
                  </a:moveTo>
                  <a:lnTo>
                    <a:pt x="3157726" y="3157726"/>
                  </a:lnTo>
                  <a:lnTo>
                    <a:pt x="3496262" y="3157726"/>
                  </a:lnTo>
                  <a:lnTo>
                    <a:pt x="3496262" y="3496262"/>
                  </a:lnTo>
                  <a:lnTo>
                    <a:pt x="3157726" y="3496262"/>
                  </a:lnTo>
                  <a:close/>
                  <a:moveTo>
                    <a:pt x="3507936" y="3846472"/>
                  </a:moveTo>
                  <a:lnTo>
                    <a:pt x="3507936" y="3507936"/>
                  </a:lnTo>
                  <a:lnTo>
                    <a:pt x="3846472" y="3507936"/>
                  </a:lnTo>
                  <a:lnTo>
                    <a:pt x="3846472" y="3846472"/>
                  </a:lnTo>
                  <a:lnTo>
                    <a:pt x="3507936" y="3846472"/>
                  </a:lnTo>
                  <a:close/>
                </a:path>
              </a:pathLst>
            </a:custGeom>
            <a:solidFill>
              <a:srgbClr val="E6E6E6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그래픽 2" descr="작은 원이 있는 그리드">
              <a:extLst>
                <a:ext uri="{FF2B5EF4-FFF2-40B4-BE49-F238E27FC236}">
                  <a16:creationId xmlns:a16="http://schemas.microsoft.com/office/drawing/2014/main" id="{44712E2C-B731-4E1A-8956-E884DF30105B}"/>
                </a:ext>
              </a:extLst>
            </p:cNvPr>
            <p:cNvSpPr/>
            <p:nvPr/>
          </p:nvSpPr>
          <p:spPr>
            <a:xfrm>
              <a:off x="2110875" y="2287945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그래픽 2" descr="작은 원이 있는 그리드">
              <a:extLst>
                <a:ext uri="{FF2B5EF4-FFF2-40B4-BE49-F238E27FC236}">
                  <a16:creationId xmlns:a16="http://schemas.microsoft.com/office/drawing/2014/main" id="{0AC9DBB5-D598-4DC3-BB16-3EF062C7602F}"/>
                </a:ext>
              </a:extLst>
            </p:cNvPr>
            <p:cNvSpPr/>
            <p:nvPr/>
          </p:nvSpPr>
          <p:spPr>
            <a:xfrm>
              <a:off x="4173926" y="5071408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그래픽 2" descr="작은 원이 있는 그리드">
              <a:extLst>
                <a:ext uri="{FF2B5EF4-FFF2-40B4-BE49-F238E27FC236}">
                  <a16:creationId xmlns:a16="http://schemas.microsoft.com/office/drawing/2014/main" id="{0C0C3111-E766-42CF-947F-8DDCFC0CC8D4}"/>
                </a:ext>
              </a:extLst>
            </p:cNvPr>
            <p:cNvSpPr/>
            <p:nvPr/>
          </p:nvSpPr>
          <p:spPr>
            <a:xfrm>
              <a:off x="4173926" y="369556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그래픽 2" descr="작은 원이 있는 그리드">
              <a:extLst>
                <a:ext uri="{FF2B5EF4-FFF2-40B4-BE49-F238E27FC236}">
                  <a16:creationId xmlns:a16="http://schemas.microsoft.com/office/drawing/2014/main" id="{39B2DFCC-F46D-44A3-BDBB-365B23E0C7F9}"/>
                </a:ext>
              </a:extLst>
            </p:cNvPr>
            <p:cNvSpPr/>
            <p:nvPr/>
          </p:nvSpPr>
          <p:spPr>
            <a:xfrm>
              <a:off x="3822070" y="4395981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그래픽 2" descr="작은 원이 있는 그리드">
              <a:extLst>
                <a:ext uri="{FF2B5EF4-FFF2-40B4-BE49-F238E27FC236}">
                  <a16:creationId xmlns:a16="http://schemas.microsoft.com/office/drawing/2014/main" id="{152B2275-9A87-45A3-A828-AE9D19B96FDC}"/>
                </a:ext>
              </a:extLst>
            </p:cNvPr>
            <p:cNvSpPr/>
            <p:nvPr/>
          </p:nvSpPr>
          <p:spPr>
            <a:xfrm>
              <a:off x="2934872" y="45811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737373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그래픽 2" descr="작은 원이 있는 그리드">
              <a:extLst>
                <a:ext uri="{FF2B5EF4-FFF2-40B4-BE49-F238E27FC236}">
                  <a16:creationId xmlns:a16="http://schemas.microsoft.com/office/drawing/2014/main" id="{2BDBFEFC-ED3B-4048-B326-45C1B8CC0049}"/>
                </a:ext>
              </a:extLst>
            </p:cNvPr>
            <p:cNvSpPr/>
            <p:nvPr/>
          </p:nvSpPr>
          <p:spPr>
            <a:xfrm>
              <a:off x="2958219" y="264328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그래픽 2" descr="작은 원이 있는 그리드">
              <a:extLst>
                <a:ext uri="{FF2B5EF4-FFF2-40B4-BE49-F238E27FC236}">
                  <a16:creationId xmlns:a16="http://schemas.microsoft.com/office/drawing/2014/main" id="{2B05DFDA-DE6F-43D4-946D-36BEEE40ADE2}"/>
                </a:ext>
              </a:extLst>
            </p:cNvPr>
            <p:cNvSpPr/>
            <p:nvPr/>
          </p:nvSpPr>
          <p:spPr>
            <a:xfrm>
              <a:off x="2773087" y="299514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5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그래픽 2" descr="작은 원이 있는 그리드">
              <a:extLst>
                <a:ext uri="{FF2B5EF4-FFF2-40B4-BE49-F238E27FC236}">
                  <a16:creationId xmlns:a16="http://schemas.microsoft.com/office/drawing/2014/main" id="{50DAFE0F-4E44-418A-9D8A-8665BAF25A84}"/>
                </a:ext>
              </a:extLst>
            </p:cNvPr>
            <p:cNvSpPr/>
            <p:nvPr/>
          </p:nvSpPr>
          <p:spPr>
            <a:xfrm>
              <a:off x="1020409" y="2644914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그래픽 2" descr="작은 원이 있는 그리드">
              <a:extLst>
                <a:ext uri="{FF2B5EF4-FFF2-40B4-BE49-F238E27FC236}">
                  <a16:creationId xmlns:a16="http://schemas.microsoft.com/office/drawing/2014/main" id="{7E9346F3-30A7-44B0-B392-6042CE3841B8}"/>
                </a:ext>
              </a:extLst>
            </p:cNvPr>
            <p:cNvSpPr/>
            <p:nvPr/>
          </p:nvSpPr>
          <p:spPr>
            <a:xfrm>
              <a:off x="1885871" y="28316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그래픽 2" descr="작은 원이 있는 그리드">
              <a:extLst>
                <a:ext uri="{FF2B5EF4-FFF2-40B4-BE49-F238E27FC236}">
                  <a16:creationId xmlns:a16="http://schemas.microsoft.com/office/drawing/2014/main" id="{1C821318-38D1-44C4-9F9A-9647CCFF09DA}"/>
                </a:ext>
              </a:extLst>
            </p:cNvPr>
            <p:cNvSpPr/>
            <p:nvPr/>
          </p:nvSpPr>
          <p:spPr>
            <a:xfrm>
              <a:off x="3310058" y="2830082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그래픽 2" descr="작은 원이 있는 그리드">
              <a:extLst>
                <a:ext uri="{FF2B5EF4-FFF2-40B4-BE49-F238E27FC236}">
                  <a16:creationId xmlns:a16="http://schemas.microsoft.com/office/drawing/2014/main" id="{DC70F21F-638E-4852-B32A-2C4E89CCE249}"/>
                </a:ext>
              </a:extLst>
            </p:cNvPr>
            <p:cNvSpPr/>
            <p:nvPr/>
          </p:nvSpPr>
          <p:spPr>
            <a:xfrm>
              <a:off x="3859840" y="329207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그래픽 2" descr="작은 원이 있는 그리드">
              <a:extLst>
                <a:ext uri="{FF2B5EF4-FFF2-40B4-BE49-F238E27FC236}">
                  <a16:creationId xmlns:a16="http://schemas.microsoft.com/office/drawing/2014/main" id="{A73C9C75-31A7-41BF-BED2-559C8E36CFCD}"/>
                </a:ext>
              </a:extLst>
            </p:cNvPr>
            <p:cNvSpPr/>
            <p:nvPr/>
          </p:nvSpPr>
          <p:spPr>
            <a:xfrm>
              <a:off x="3470004" y="4264419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그래픽 2" descr="작은 원이 있는 그리드">
              <a:extLst>
                <a:ext uri="{FF2B5EF4-FFF2-40B4-BE49-F238E27FC236}">
                  <a16:creationId xmlns:a16="http://schemas.microsoft.com/office/drawing/2014/main" id="{EE302F61-7735-4895-8E52-32CB0DAD45F2}"/>
                </a:ext>
              </a:extLst>
            </p:cNvPr>
            <p:cNvSpPr/>
            <p:nvPr/>
          </p:nvSpPr>
          <p:spPr>
            <a:xfrm>
              <a:off x="1665968" y="344055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tx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그래픽 2" descr="작은 원이 있는 그리드">
              <a:extLst>
                <a:ext uri="{FF2B5EF4-FFF2-40B4-BE49-F238E27FC236}">
                  <a16:creationId xmlns:a16="http://schemas.microsoft.com/office/drawing/2014/main" id="{330D5320-B089-413B-A483-0B2F3BEE3258}"/>
                </a:ext>
              </a:extLst>
            </p:cNvPr>
            <p:cNvSpPr/>
            <p:nvPr/>
          </p:nvSpPr>
          <p:spPr>
            <a:xfrm>
              <a:off x="1372230" y="2293093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1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그래픽 2" descr="작은 원이 있는 그리드">
              <a:extLst>
                <a:ext uri="{FF2B5EF4-FFF2-40B4-BE49-F238E27FC236}">
                  <a16:creationId xmlns:a16="http://schemas.microsoft.com/office/drawing/2014/main" id="{FE8277BA-410D-4320-A2F4-1570D3F80D34}"/>
                </a:ext>
              </a:extLst>
            </p:cNvPr>
            <p:cNvSpPr/>
            <p:nvPr/>
          </p:nvSpPr>
          <p:spPr>
            <a:xfrm>
              <a:off x="2788420" y="3851510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그래픽 2" descr="작은 원이 있는 그리드">
              <a:extLst>
                <a:ext uri="{FF2B5EF4-FFF2-40B4-BE49-F238E27FC236}">
                  <a16:creationId xmlns:a16="http://schemas.microsoft.com/office/drawing/2014/main" id="{D97394B9-A60E-4456-82C1-92AC47F012A5}"/>
                </a:ext>
              </a:extLst>
            </p:cNvPr>
            <p:cNvSpPr/>
            <p:nvPr/>
          </p:nvSpPr>
          <p:spPr>
            <a:xfrm>
              <a:off x="3496854" y="313522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chemeClr val="accent4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그래픽 2" descr="작은 원이 있는 그리드">
              <a:extLst>
                <a:ext uri="{FF2B5EF4-FFF2-40B4-BE49-F238E27FC236}">
                  <a16:creationId xmlns:a16="http://schemas.microsoft.com/office/drawing/2014/main" id="{6EA60883-EBD0-4939-A383-910EB711BA62}"/>
                </a:ext>
              </a:extLst>
            </p:cNvPr>
            <p:cNvSpPr/>
            <p:nvPr/>
          </p:nvSpPr>
          <p:spPr>
            <a:xfrm>
              <a:off x="3309608" y="3747276"/>
              <a:ext cx="208479" cy="208479"/>
            </a:xfrm>
            <a:custGeom>
              <a:avLst/>
              <a:gdLst>
                <a:gd name="connsiteX0" fmla="*/ 208480 w 208479"/>
                <a:gd name="connsiteY0" fmla="*/ 104240 h 208479"/>
                <a:gd name="connsiteX1" fmla="*/ 104240 w 208479"/>
                <a:gd name="connsiteY1" fmla="*/ 208480 h 208479"/>
                <a:gd name="connsiteX2" fmla="*/ 0 w 208479"/>
                <a:gd name="connsiteY2" fmla="*/ 104240 h 208479"/>
                <a:gd name="connsiteX3" fmla="*/ 104240 w 208479"/>
                <a:gd name="connsiteY3" fmla="*/ 0 h 208479"/>
                <a:gd name="connsiteX4" fmla="*/ 208480 w 208479"/>
                <a:gd name="connsiteY4" fmla="*/ 104240 h 2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79" h="208479">
                  <a:moveTo>
                    <a:pt x="208480" y="104240"/>
                  </a:moveTo>
                  <a:cubicBezTo>
                    <a:pt x="208480" y="161810"/>
                    <a:pt x="161810" y="208480"/>
                    <a:pt x="104240" y="208480"/>
                  </a:cubicBezTo>
                  <a:cubicBezTo>
                    <a:pt x="46670" y="208480"/>
                    <a:pt x="0" y="161810"/>
                    <a:pt x="0" y="104240"/>
                  </a:cubicBezTo>
                  <a:cubicBezTo>
                    <a:pt x="0" y="46670"/>
                    <a:pt x="46670" y="0"/>
                    <a:pt x="104240" y="0"/>
                  </a:cubicBezTo>
                  <a:cubicBezTo>
                    <a:pt x="161810" y="0"/>
                    <a:pt x="208480" y="46670"/>
                    <a:pt x="208480" y="104240"/>
                  </a:cubicBezTo>
                  <a:close/>
                </a:path>
              </a:pathLst>
            </a:custGeom>
            <a:solidFill>
              <a:srgbClr val="D2D2D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그래픽 2" descr="작은 원이 있는 그리드">
              <a:extLst>
                <a:ext uri="{FF2B5EF4-FFF2-40B4-BE49-F238E27FC236}">
                  <a16:creationId xmlns:a16="http://schemas.microsoft.com/office/drawing/2014/main" id="{FE6EE0F4-2BB2-403A-8E08-18F157BA1320}"/>
                </a:ext>
              </a:extLst>
            </p:cNvPr>
            <p:cNvSpPr/>
            <p:nvPr/>
          </p:nvSpPr>
          <p:spPr>
            <a:xfrm>
              <a:off x="3787878" y="3670568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그래픽 2" descr="작은 원이 있는 그리드">
              <a:extLst>
                <a:ext uri="{FF2B5EF4-FFF2-40B4-BE49-F238E27FC236}">
                  <a16:creationId xmlns:a16="http://schemas.microsoft.com/office/drawing/2014/main" id="{55FB128A-1B9F-4DF0-8629-1501A29ACE82}"/>
                </a:ext>
              </a:extLst>
            </p:cNvPr>
            <p:cNvSpPr/>
            <p:nvPr/>
          </p:nvSpPr>
          <p:spPr>
            <a:xfrm>
              <a:off x="3110806" y="3332861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그래픽 2" descr="작은 원이 있는 그리드">
              <a:extLst>
                <a:ext uri="{FF2B5EF4-FFF2-40B4-BE49-F238E27FC236}">
                  <a16:creationId xmlns:a16="http://schemas.microsoft.com/office/drawing/2014/main" id="{A3375C89-8F1E-42E9-BA39-3DAD706D6FB6}"/>
                </a:ext>
              </a:extLst>
            </p:cNvPr>
            <p:cNvSpPr/>
            <p:nvPr/>
          </p:nvSpPr>
          <p:spPr>
            <a:xfrm>
              <a:off x="3778679" y="29654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F2F2F2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그래픽 2" descr="작은 원이 있는 그리드">
              <a:extLst>
                <a:ext uri="{FF2B5EF4-FFF2-40B4-BE49-F238E27FC236}">
                  <a16:creationId xmlns:a16="http://schemas.microsoft.com/office/drawing/2014/main" id="{0F268E9C-C8C6-4C1E-95F5-F7A41BE88796}"/>
                </a:ext>
              </a:extLst>
            </p:cNvPr>
            <p:cNvSpPr/>
            <p:nvPr/>
          </p:nvSpPr>
          <p:spPr>
            <a:xfrm>
              <a:off x="2760596" y="4336796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그래픽 2" descr="작은 원이 있는 그리드">
              <a:extLst>
                <a:ext uri="{FF2B5EF4-FFF2-40B4-BE49-F238E27FC236}">
                  <a16:creationId xmlns:a16="http://schemas.microsoft.com/office/drawing/2014/main" id="{E6A6AFAC-B49F-4192-AA9B-DE8A7B91532F}"/>
                </a:ext>
              </a:extLst>
            </p:cNvPr>
            <p:cNvSpPr/>
            <p:nvPr/>
          </p:nvSpPr>
          <p:spPr>
            <a:xfrm>
              <a:off x="2900680" y="4090820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그래픽 2" descr="작은 원이 있는 그리드">
              <a:extLst>
                <a:ext uri="{FF2B5EF4-FFF2-40B4-BE49-F238E27FC236}">
                  <a16:creationId xmlns:a16="http://schemas.microsoft.com/office/drawing/2014/main" id="{60E99E42-C315-486A-8F94-848B0A93C378}"/>
                </a:ext>
              </a:extLst>
            </p:cNvPr>
            <p:cNvSpPr/>
            <p:nvPr/>
          </p:nvSpPr>
          <p:spPr>
            <a:xfrm>
              <a:off x="3238387" y="416086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3" y="104234"/>
                    <a:pt x="0" y="80901"/>
                    <a:pt x="0" y="52117"/>
                  </a:cubicBezTo>
                  <a:cubicBezTo>
                    <a:pt x="0" y="23334"/>
                    <a:pt x="23333" y="0"/>
                    <a:pt x="52117" y="0"/>
                  </a:cubicBezTo>
                  <a:cubicBezTo>
                    <a:pt x="80900" y="0"/>
                    <a:pt x="104234" y="23333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그래픽 2" descr="작은 원이 있는 그리드">
              <a:extLst>
                <a:ext uri="{FF2B5EF4-FFF2-40B4-BE49-F238E27FC236}">
                  <a16:creationId xmlns:a16="http://schemas.microsoft.com/office/drawing/2014/main" id="{B563CF86-46DE-49C9-AA33-9C1373ECB1B8}"/>
                </a:ext>
              </a:extLst>
            </p:cNvPr>
            <p:cNvSpPr/>
            <p:nvPr/>
          </p:nvSpPr>
          <p:spPr>
            <a:xfrm>
              <a:off x="2187757" y="3110232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0"/>
                    <a:pt x="80901" y="104234"/>
                    <a:pt x="52117" y="104234"/>
                  </a:cubicBezTo>
                  <a:cubicBezTo>
                    <a:pt x="23334" y="104234"/>
                    <a:pt x="0" y="80900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그래픽 2" descr="작은 원이 있는 그리드">
              <a:extLst>
                <a:ext uri="{FF2B5EF4-FFF2-40B4-BE49-F238E27FC236}">
                  <a16:creationId xmlns:a16="http://schemas.microsoft.com/office/drawing/2014/main" id="{8683D939-5358-4B01-8281-2E8CF33D2970}"/>
                </a:ext>
              </a:extLst>
            </p:cNvPr>
            <p:cNvSpPr/>
            <p:nvPr/>
          </p:nvSpPr>
          <p:spPr>
            <a:xfrm>
              <a:off x="2900680" y="3472945"/>
              <a:ext cx="104234" cy="104234"/>
            </a:xfrm>
            <a:custGeom>
              <a:avLst/>
              <a:gdLst>
                <a:gd name="connsiteX0" fmla="*/ 104234 w 104234"/>
                <a:gd name="connsiteY0" fmla="*/ 52117 h 104234"/>
                <a:gd name="connsiteX1" fmla="*/ 52117 w 104234"/>
                <a:gd name="connsiteY1" fmla="*/ 104234 h 104234"/>
                <a:gd name="connsiteX2" fmla="*/ 0 w 104234"/>
                <a:gd name="connsiteY2" fmla="*/ 52117 h 104234"/>
                <a:gd name="connsiteX3" fmla="*/ 52117 w 104234"/>
                <a:gd name="connsiteY3" fmla="*/ 0 h 104234"/>
                <a:gd name="connsiteX4" fmla="*/ 104234 w 104234"/>
                <a:gd name="connsiteY4" fmla="*/ 52117 h 10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34" h="104234">
                  <a:moveTo>
                    <a:pt x="104234" y="52117"/>
                  </a:moveTo>
                  <a:cubicBezTo>
                    <a:pt x="104234" y="80901"/>
                    <a:pt x="80901" y="104234"/>
                    <a:pt x="52117" y="104234"/>
                  </a:cubicBezTo>
                  <a:cubicBezTo>
                    <a:pt x="23334" y="104234"/>
                    <a:pt x="0" y="80901"/>
                    <a:pt x="0" y="52117"/>
                  </a:cubicBezTo>
                  <a:cubicBezTo>
                    <a:pt x="0" y="23334"/>
                    <a:pt x="23334" y="0"/>
                    <a:pt x="52117" y="0"/>
                  </a:cubicBezTo>
                  <a:cubicBezTo>
                    <a:pt x="80901" y="0"/>
                    <a:pt x="104234" y="23334"/>
                    <a:pt x="104234" y="52117"/>
                  </a:cubicBezTo>
                  <a:close/>
                </a:path>
              </a:pathLst>
            </a:custGeom>
            <a:solidFill>
              <a:srgbClr val="505050"/>
            </a:solidFill>
            <a:ln w="58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7994" y="1069849"/>
            <a:ext cx="7056477" cy="566505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9956" y="1627837"/>
            <a:ext cx="6839978" cy="4037412"/>
            <a:chOff x="376650" y="1243855"/>
            <a:chExt cx="6430140" cy="38498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6650" y="1243855"/>
              <a:ext cx="367460" cy="384533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"/>
            <a:stretch/>
          </p:blipFill>
          <p:spPr>
            <a:xfrm>
              <a:off x="718254" y="1243855"/>
              <a:ext cx="6088536" cy="3849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실행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5DF61-ED6B-4238-9015-9245F68F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A2FD2-0A9E-4550-AC70-1A06C7F8F418}"/>
              </a:ext>
            </a:extLst>
          </p:cNvPr>
          <p:cNvCxnSpPr/>
          <p:nvPr/>
        </p:nvCxnSpPr>
        <p:spPr>
          <a:xfrm>
            <a:off x="0" y="1122947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A0CF5D-0A5E-46CF-8F7E-B34A1541D1A4}"/>
              </a:ext>
            </a:extLst>
          </p:cNvPr>
          <p:cNvSpPr txBox="1"/>
          <p:nvPr/>
        </p:nvSpPr>
        <p:spPr>
          <a:xfrm>
            <a:off x="272716" y="299864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30B2-0FC8-44E2-B242-887E4C30E5A7}"/>
              </a:ext>
            </a:extLst>
          </p:cNvPr>
          <p:cNvSpPr txBox="1"/>
          <p:nvPr/>
        </p:nvSpPr>
        <p:spPr>
          <a:xfrm>
            <a:off x="1124231" y="1886162"/>
            <a:ext cx="37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194A8-34A1-416B-B4F8-9A8866A774EC}"/>
              </a:ext>
            </a:extLst>
          </p:cNvPr>
          <p:cNvSpPr txBox="1"/>
          <p:nvPr/>
        </p:nvSpPr>
        <p:spPr>
          <a:xfrm>
            <a:off x="1702603" y="1978494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 환경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98C-F3DD-4EC4-A853-6BCD2545A684}"/>
              </a:ext>
            </a:extLst>
          </p:cNvPr>
          <p:cNvSpPr txBox="1"/>
          <p:nvPr/>
        </p:nvSpPr>
        <p:spPr>
          <a:xfrm>
            <a:off x="1084156" y="306926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144D-4B2F-4A42-8B5E-17B102B3A51F}"/>
              </a:ext>
            </a:extLst>
          </p:cNvPr>
          <p:cNvSpPr txBox="1"/>
          <p:nvPr/>
        </p:nvSpPr>
        <p:spPr>
          <a:xfrm>
            <a:off x="1702603" y="316159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 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7404-2371-4F64-8206-E4D2E2F828B8}"/>
              </a:ext>
            </a:extLst>
          </p:cNvPr>
          <p:cNvSpPr txBox="1"/>
          <p:nvPr/>
        </p:nvSpPr>
        <p:spPr>
          <a:xfrm>
            <a:off x="1088965" y="425237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18D2-4A7F-4E3D-8575-C149B280FA2A}"/>
              </a:ext>
            </a:extLst>
          </p:cNvPr>
          <p:cNvSpPr txBox="1"/>
          <p:nvPr/>
        </p:nvSpPr>
        <p:spPr>
          <a:xfrm>
            <a:off x="1702603" y="4344704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6671-1CC6-4779-A6FE-D9759348726F}"/>
              </a:ext>
            </a:extLst>
          </p:cNvPr>
          <p:cNvSpPr txBox="1"/>
          <p:nvPr/>
        </p:nvSpPr>
        <p:spPr>
          <a:xfrm>
            <a:off x="1073736" y="543547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21FB-5543-4FF0-BE29-4403201C1D28}"/>
              </a:ext>
            </a:extLst>
          </p:cNvPr>
          <p:cNvSpPr txBox="1"/>
          <p:nvPr/>
        </p:nvSpPr>
        <p:spPr>
          <a:xfrm>
            <a:off x="1702603" y="552780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실행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2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1,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1973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환경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2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0" y="1026478"/>
            <a:ext cx="7704363" cy="56609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81" y="1026478"/>
            <a:ext cx="2786281" cy="56514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4605" y="1422089"/>
            <a:ext cx="4006973" cy="41176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8" y="1421976"/>
            <a:ext cx="2225488" cy="29102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7" y="1435296"/>
            <a:ext cx="7702190" cy="50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22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F212B-A901-463E-AD5C-80F1B4E845CC}"/>
              </a:ext>
            </a:extLst>
          </p:cNvPr>
          <p:cNvSpPr/>
          <p:nvPr/>
        </p:nvSpPr>
        <p:spPr>
          <a:xfrm>
            <a:off x="6783923" y="4245251"/>
            <a:ext cx="3893602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endParaRPr lang="en-US" altLang="ko-KR" sz="24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endParaRPr lang="en-US" altLang="ko-KR" sz="24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implecaptcha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C1FE-6544-45E3-B8D8-017174A9BF34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en-US" altLang="ko-KR" sz="2800" kern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Excel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데이터를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MySQL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547427-A303-40F9-B8F3-67857331D365}"/>
              </a:ext>
            </a:extLst>
          </p:cNvPr>
          <p:cNvSpPr/>
          <p:nvPr/>
        </p:nvSpPr>
        <p:spPr>
          <a:xfrm>
            <a:off x="6783922" y="1434187"/>
            <a:ext cx="3893603" cy="1782000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en-US" altLang="ko-KR" sz="2800" spc="-15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Database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및 데이터 저장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0CAC5-E512-4BD2-8338-51560E30218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r>
              <a:rPr lang="ko-KR" altLang="en-US" sz="2800" kern="1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kern="1200" spc="-3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TOMCAT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제작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8836F8B-C930-4561-8CBA-682E135BCCAC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13613-1FBF-4392-B868-2CEECE899C06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34CB87-047A-41DD-89C9-1D16B42AF129}"/>
              </a:ext>
            </a:extLst>
          </p:cNvPr>
          <p:cNvSpPr/>
          <p:nvPr/>
        </p:nvSpPr>
        <p:spPr>
          <a:xfrm>
            <a:off x="6086611" y="387000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16DCAA-371A-43F3-9377-FB8BA2F239AC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77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95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Gson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Jsoup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SlmpleCaptcha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B23D-55F4-48DF-BA61-CA1FAB91D438}"/>
              </a:ext>
            </a:extLst>
          </p:cNvPr>
          <p:cNvSpPr txBox="1"/>
          <p:nvPr/>
        </p:nvSpPr>
        <p:spPr>
          <a:xfrm>
            <a:off x="808528" y="6927318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13250-73BA-444D-A3BD-5697E5B8193C}"/>
              </a:ext>
            </a:extLst>
          </p:cNvPr>
          <p:cNvSpPr txBox="1"/>
          <p:nvPr/>
        </p:nvSpPr>
        <p:spPr>
          <a:xfrm>
            <a:off x="1709574" y="504985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6562-142A-482D-AE66-12FECFDE6A78}"/>
              </a:ext>
            </a:extLst>
          </p:cNvPr>
          <p:cNvSpPr txBox="1"/>
          <p:nvPr/>
        </p:nvSpPr>
        <p:spPr>
          <a:xfrm>
            <a:off x="5452521" y="504985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95520-B86E-4B79-813A-803C1D8A39CE}"/>
              </a:ext>
            </a:extLst>
          </p:cNvPr>
          <p:cNvSpPr txBox="1"/>
          <p:nvPr/>
        </p:nvSpPr>
        <p:spPr>
          <a:xfrm>
            <a:off x="8838191" y="5049856"/>
            <a:ext cx="220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2615127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dist"/>
            <a:endParaRPr lang="ko-KR" altLang="en-US" sz="5400" b="1" spc="-300" dirty="0">
              <a:latin typeface="Courier10 BT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262345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2943857"/>
            <a:ext cx="19656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 smtClean="0">
                <a:solidFill>
                  <a:srgbClr val="E27878"/>
                </a:solidFill>
                <a:latin typeface="Courier10 BT" pitchFamily="2" charset="0"/>
              </a:rPr>
              <a:t>Jsoup</a:t>
            </a:r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509299" y="2615127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5881" y="2929988"/>
            <a:ext cx="17684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 smtClean="0">
                <a:solidFill>
                  <a:srgbClr val="E27878"/>
                </a:solidFill>
                <a:latin typeface="Courier10 BT" pitchFamily="2" charset="0"/>
              </a:rPr>
              <a:t>Gson</a:t>
            </a:r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1926" y="2946755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300" dirty="0" err="1">
                <a:solidFill>
                  <a:srgbClr val="E27878"/>
                </a:solidFill>
                <a:latin typeface="Courier10 BT" pitchFamily="2" charset="0"/>
              </a:rPr>
              <a:t>S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impleCaptcha</a:t>
            </a:r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A3894-647A-427F-B6B4-3A8AD98E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994A19D-5DE3-4412-ABC3-BB1B63EC7EEC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8657E-AECC-4306-A173-9F0B6A5EE721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2DC95-956D-40A3-B32A-BC9BBC3D38F9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8F264-9779-4F5A-BFB9-BE8383D488E8}"/>
                </a:ext>
              </a:extLst>
            </p:cNvPr>
            <p:cNvSpPr txBox="1"/>
            <p:nvPr/>
          </p:nvSpPr>
          <p:spPr>
            <a:xfrm>
              <a:off x="776177" y="868325"/>
              <a:ext cx="1414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2B036B-204E-48E5-8318-0DDE36B2E006}"/>
                </a:ext>
              </a:extLst>
            </p:cNvPr>
            <p:cNvSpPr txBox="1"/>
            <p:nvPr/>
          </p:nvSpPr>
          <p:spPr>
            <a:xfrm>
              <a:off x="776177" y="147373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기능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6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13C711F1-AA25-4C1E-A5CD-8236D28285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9" y="2191360"/>
            <a:ext cx="3232297" cy="46631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 D3.js Crawling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2A5BCA-2DCD-4F06-9598-C375F74D28DB}"/>
              </a:ext>
            </a:extLst>
          </p:cNvPr>
          <p:cNvGrpSpPr/>
          <p:nvPr/>
        </p:nvGrpSpPr>
        <p:grpSpPr>
          <a:xfrm rot="18388316" flipH="1" flipV="1">
            <a:off x="6881240" y="3498166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4E879D-D168-4E7B-A717-38716F82CC69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899682-4AD0-4A4F-AE1F-14A980D892E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1330970" flipH="1">
            <a:off x="6483623" y="2417250"/>
            <a:ext cx="1627998" cy="1512199"/>
            <a:chOff x="4268971" y="2557130"/>
            <a:chExt cx="1281223" cy="128122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138938-B435-410F-9AC0-C0AC85140BF1}"/>
              </a:ext>
            </a:extLst>
          </p:cNvPr>
          <p:cNvGrpSpPr/>
          <p:nvPr/>
        </p:nvGrpSpPr>
        <p:grpSpPr>
          <a:xfrm rot="20003445">
            <a:off x="3397443" y="3744267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D3EA458-0AED-4BA1-9EFD-32F6B9ABB5B8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431F3EB-676D-4DC6-855A-557C9F3713E7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913FF4C-CE9A-4E3C-B072-D72E7679064B}"/>
              </a:ext>
            </a:extLst>
          </p:cNvPr>
          <p:cNvSpPr txBox="1"/>
          <p:nvPr/>
        </p:nvSpPr>
        <p:spPr>
          <a:xfrm>
            <a:off x="1107832" y="3686235"/>
            <a:ext cx="190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EB20FF-66D1-40BC-A094-CD75665F2444}"/>
              </a:ext>
            </a:extLst>
          </p:cNvPr>
          <p:cNvSpPr txBox="1"/>
          <p:nvPr/>
        </p:nvSpPr>
        <p:spPr>
          <a:xfrm>
            <a:off x="7364863" y="1581934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D3.js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17262-604F-4A9B-A898-8A43BC43D474}"/>
              </a:ext>
            </a:extLst>
          </p:cNvPr>
          <p:cNvSpPr txBox="1"/>
          <p:nvPr/>
        </p:nvSpPr>
        <p:spPr>
          <a:xfrm>
            <a:off x="8882792" y="3585195"/>
            <a:ext cx="256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7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2,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2752101" flipH="1">
            <a:off x="9116438" y="1801586"/>
            <a:ext cx="675603" cy="679052"/>
            <a:chOff x="4268971" y="2557130"/>
            <a:chExt cx="1281223" cy="128122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06118" y="198659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그리기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833118" y="4529292"/>
            <a:ext cx="675603" cy="679052"/>
            <a:chOff x="4268971" y="2557130"/>
            <a:chExt cx="1281223" cy="128122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105" y="541372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누적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4" y="0"/>
            <a:ext cx="677395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05BD0-1A11-4CE4-A2DC-B99A5306F2EB}"/>
              </a:ext>
            </a:extLst>
          </p:cNvPr>
          <p:cNvSpPr/>
          <p:nvPr/>
        </p:nvSpPr>
        <p:spPr>
          <a:xfrm>
            <a:off x="0" y="866554"/>
            <a:ext cx="6096000" cy="5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C0E84-0AB4-4848-BE5D-E00084789BA5}"/>
              </a:ext>
            </a:extLst>
          </p:cNvPr>
          <p:cNvSpPr txBox="1"/>
          <p:nvPr/>
        </p:nvSpPr>
        <p:spPr>
          <a:xfrm>
            <a:off x="202223" y="2546738"/>
            <a:ext cx="577654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자바스크립트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XML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synchronous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avaScript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ML)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만으로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어려운 다양한 작업을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웹페이지에서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구현해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자유롭게 상호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작용할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있도록 하는 기술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설치하거나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로딩하지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않고도 메뉴 등 화면상의 객체를 자유롭게 움직이고 다룰 수 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기능의 액티브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플래시 등에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가볍고 속도가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FB9F2-EAF7-4C43-98FA-FD8A23F4BB91}"/>
              </a:ext>
            </a:extLst>
          </p:cNvPr>
          <p:cNvSpPr txBox="1"/>
          <p:nvPr/>
        </p:nvSpPr>
        <p:spPr>
          <a:xfrm>
            <a:off x="202223" y="1680183"/>
            <a:ext cx="107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236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마루 부리 Beta</vt:lpstr>
      <vt:lpstr>맑은 고딕</vt:lpstr>
      <vt:lpstr>배달의민족 주아</vt:lpstr>
      <vt:lpstr>Arial</vt:lpstr>
      <vt:lpstr>Courier10 BT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83</cp:revision>
  <dcterms:created xsi:type="dcterms:W3CDTF">2021-05-09T04:08:39Z</dcterms:created>
  <dcterms:modified xsi:type="dcterms:W3CDTF">2021-06-13T23:35:36Z</dcterms:modified>
</cp:coreProperties>
</file>