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gcm4L9xpcbv2InW4YABwRQXq46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cb5410ed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6cb5410e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6cb5410eda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b5410eda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6cb5410e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6cb5410eda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cb5410eda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6cb5410ed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6cb5410eda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cb5410eda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6cb5410e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6cb5410eda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cb5410eda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6cb5410e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6cb5410eda_0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b5410eda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6cb5410ed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6cb5410eda_0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cb5410eda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6cb5410e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6cb5410eda_0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cb5410eda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6cb5410ed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6cb5410eda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cb5410eda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6cb5410e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6cb5410eda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cb5410eda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6cb5410ed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6cb5410eda_0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cb5410eda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6cb5410ed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6cb5410eda_0_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cb5410eda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6cb5410ed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6cb5410eda_0_1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cb5410eda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6cb5410ed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6cb5410eda_0_1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cb5410eda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6cb5410ed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6cb5410eda_0_2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aa9f4ef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7baa9f4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7baa9f4ef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aa9f4efc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7baa9f4e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7baa9f4efc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aa9f4efc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7baa9f4e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7baa9f4efc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b5410ed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6cb5410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6cb5410ed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b5410eda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6cb5410e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6cb5410eda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화면">
  <p:cSld name="빈화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orcosin/BOOKS" TargetMode="External"/><Relationship Id="rId4" Type="http://schemas.openxmlformats.org/officeDocument/2006/relationships/hyperlink" Target="https://cafe.naver.com/codefirst" TargetMode="Externa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231054" y="253649"/>
            <a:ext cx="7772400" cy="288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5400"/>
              <a:buFont typeface="Malgun Gothic"/>
              <a:buNone/>
            </a:pPr>
            <a:r>
              <a:rPr b="1" lang="ko-KR" sz="5400">
                <a:solidFill>
                  <a:srgbClr val="3F3151"/>
                </a:solidFill>
              </a:rPr>
              <a:t>百見不如一打 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5400">
                <a:solidFill>
                  <a:srgbClr val="3F3151"/>
                </a:solidFill>
              </a:rPr>
              <a:t>C# 입문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4800">
                <a:solidFill>
                  <a:srgbClr val="0070C0"/>
                </a:solidFill>
              </a:rPr>
              <a:t>강의자료</a:t>
            </a:r>
            <a:endParaRPr b="1" sz="5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0714" y="4071942"/>
            <a:ext cx="6097236" cy="105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예제소스 다운로드: </a:t>
            </a:r>
            <a:r>
              <a:rPr b="1" lang="ko-KR" sz="1600" u="sng">
                <a:solidFill>
                  <a:srgbClr val="3F3F3F"/>
                </a:solidFill>
                <a:hlinkClick r:id="rId3"/>
              </a:rPr>
              <a:t>https://github.com/korcosin/BOOKS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커뮤니티 카페: </a:t>
            </a:r>
            <a:r>
              <a:rPr b="1" lang="ko-KR" sz="1600" u="sng">
                <a:solidFill>
                  <a:schemeClr val="hlink"/>
                </a:solidFill>
                <a:hlinkClick r:id="rId4"/>
              </a:rPr>
              <a:t>https://cafe.naver.com/codefirst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264462" y="6387291"/>
            <a:ext cx="4991613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문서의 저작권은 저자에게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323528" y="3897052"/>
            <a:ext cx="4428492" cy="1440160"/>
            <a:chOff x="323528" y="3897052"/>
            <a:chExt cx="3420380" cy="1440160"/>
          </a:xfrm>
        </p:grpSpPr>
        <p:cxnSp>
          <p:nvCxnSpPr>
            <p:cNvPr id="98" name="Google Shape;98;p1"/>
            <p:cNvCxnSpPr/>
            <p:nvPr/>
          </p:nvCxnSpPr>
          <p:spPr>
            <a:xfrm>
              <a:off x="323528" y="533721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323528" y="389705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1"/>
          <p:cNvSpPr txBox="1"/>
          <p:nvPr/>
        </p:nvSpPr>
        <p:spPr>
          <a:xfrm>
            <a:off x="5939122" y="6401544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문서는 나눔 고딕과 Consolas 체에 최적화 되어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380312" y="5949280"/>
            <a:ext cx="1494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Ver. 2019.12.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9125" y="364300"/>
            <a:ext cx="2096975" cy="29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g6cb5410eda_0_2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g6cb5410eda_0_2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209" name="Google Shape;209;g6cb5410eda_0_20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6cb5410eda_0_2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cb5410eda_0_2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증감연산자의 흐름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6cb5410eda_0_20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RoadBook.CsharpBasic.Chapter04.Examples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Ex004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 = 10;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Console.WriteLine(number++);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Console.WriteLine(++number);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g6cb5410eda_0_20"/>
          <p:cNvCxnSpPr>
            <a:endCxn id="214" idx="3"/>
          </p:cNvCxnSpPr>
          <p:nvPr/>
        </p:nvCxnSpPr>
        <p:spPr>
          <a:xfrm rot="10800000">
            <a:off x="3379775" y="4203675"/>
            <a:ext cx="30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g6cb5410eda_0_20"/>
          <p:cNvSpPr txBox="1"/>
          <p:nvPr/>
        </p:nvSpPr>
        <p:spPr>
          <a:xfrm>
            <a:off x="6399875" y="3989650"/>
            <a:ext cx="25578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출력 되는 index = 10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6cb5410eda_0_20"/>
          <p:cNvSpPr/>
          <p:nvPr/>
        </p:nvSpPr>
        <p:spPr>
          <a:xfrm>
            <a:off x="964775" y="4095975"/>
            <a:ext cx="24150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g6cb5410eda_0_20"/>
          <p:cNvCxnSpPr>
            <a:endCxn id="217" idx="3"/>
          </p:cNvCxnSpPr>
          <p:nvPr/>
        </p:nvCxnSpPr>
        <p:spPr>
          <a:xfrm rot="10800000">
            <a:off x="3379775" y="4417700"/>
            <a:ext cx="30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" name="Google Shape;218;g6cb5410eda_0_20"/>
          <p:cNvSpPr txBox="1"/>
          <p:nvPr/>
        </p:nvSpPr>
        <p:spPr>
          <a:xfrm>
            <a:off x="6399875" y="4203675"/>
            <a:ext cx="25578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출력 되는 index = 12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6cb5410eda_0_20"/>
          <p:cNvSpPr/>
          <p:nvPr/>
        </p:nvSpPr>
        <p:spPr>
          <a:xfrm>
            <a:off x="964775" y="4310000"/>
            <a:ext cx="24150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g6cb5410eda_0_4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6cb5410eda_0_4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226" name="Google Shape;226;g6cb5410eda_0_46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6cb5410eda_0_4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6cb5410eda_0_46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5팩토리얼 계산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6cb5410eda_0_46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RoadBook.CsharpBasic.Chapter04.Examples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Ex005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fact_result = 1;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index = 5; index &gt; 0; index--)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fact_result *= index;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Console.WriteLine("5!은 {0}입니다.", fact_result);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g6cb5410eda_0_6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g6cb5410eda_0_6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237" name="Google Shape;237;g6cb5410eda_0_6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6cb5410eda_0_63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5팩토리얼 계산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9" name="Google Shape;239;g6cb5410eda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2227775"/>
            <a:ext cx="3554100" cy="4329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g6cb5410eda_0_7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6cb5410eda_0_7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247" name="Google Shape;247;g6cb5410eda_0_74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cb5410eda_0_7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6cb5410eda_0_74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중첩 반복문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첫번째 for문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두번째 for문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{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… 중략 …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세번째 for문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{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    … 중략 ...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}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g6cb5410eda_0_8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g6cb5410eda_0_8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257" name="Google Shape;257;g6cb5410eda_0_83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6cb5410eda_0_8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cb5410eda_0_83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3번의 중첩 반복문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6cb5410eda_0_83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RoadBook.CsharpBasic.Chapter04.Examples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Ex006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index_i = 0; index_i &lt; 2; index_i++)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for (int index_j = 0; index_j &lt; 3; index_j++)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for (int index_k = 0; index_k &lt; 4; index_k++)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Console.WriteLine("i:{0} / j:{1} / k:{2}", index_i, index_j, index_k);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g6cb5410eda_0_9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g6cb5410eda_0_9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268" name="Google Shape;268;g6cb5410eda_0_9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6cb5410eda_0_94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3번의 중첩 반복문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0" name="Google Shape;270;g6cb5410eda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2227775"/>
            <a:ext cx="7849100" cy="30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g6cb5410eda_0_10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g6cb5410eda_0_105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278" name="Google Shape;278;g6cb5410eda_0_105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6cb5410eda_0_10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6cb5410eda_0_105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구구단 예제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6cb5410eda_0_105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RoadBook.CsharpBasic.Chapter04.Examples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Ex007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index_i = 2; index_i &lt; 10; index_i++)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Console.WriteLine("{0}단 시작!", index_i);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for (int index_j = 1; index_j &lt; 10; index_j++)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 * {1} = {2}", index_i, index_j, index_i * index_j);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g6cb5410eda_0_11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g6cb5410eda_0_11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4.2 while</a:t>
            </a:r>
            <a:r>
              <a:rPr b="1" lang="ko-KR" sz="3000"/>
              <a:t>문: ‘~하는 동안 ~을 반복하라'</a:t>
            </a:r>
            <a:endParaRPr sz="3000"/>
          </a:p>
        </p:txBody>
      </p:sp>
      <p:sp>
        <p:nvSpPr>
          <p:cNvPr id="289" name="Google Shape;289;g6cb5410eda_0_116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6cb5410eda_0_11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6cb5410eda_0_116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공식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while ( ~하는 동안 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… 반복하라 …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… 반복하라 ...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if문과 비슷한 문법입니다. 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‘~하는 동안'의 의미는 ‘참(true)’인 동안 계속 실행하라는 의미입니다.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g6cb5410eda_0_1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g6cb5410eda_0_125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6cb5410eda_0_12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6cb5410eda_0_125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while문을 이용한 랜덤 숫자 찾기 게임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6cb5410eda_0_125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RoadBook.CsharpBasic.Chapter04.Examples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Ex008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Random rand = new Random();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target_number = rand.Next(1, 10);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Console.WriteLine("제가 생각하고 있는 1 ~ 10 사이의 숫자를 맞춰보세요");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count = 0;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while (Convert.ToInt32(Console.ReadLine()) != target_number)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Console.WriteLine("틀렸어요!");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count++;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Console.WriteLine("정답입니다. 맞추기까지 {0}번 소요되었습니다", count);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6cb5410eda_0_125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4.2 while문: ‘~하는 동안 ~을 반복하라'</a:t>
            </a:r>
            <a:endParaRPr sz="3000"/>
          </a:p>
        </p:txBody>
      </p:sp>
      <p:cxnSp>
        <p:nvCxnSpPr>
          <p:cNvPr id="303" name="Google Shape;303;g6cb5410eda_0_125"/>
          <p:cNvCxnSpPr>
            <a:endCxn id="304" idx="3"/>
          </p:cNvCxnSpPr>
          <p:nvPr/>
        </p:nvCxnSpPr>
        <p:spPr>
          <a:xfrm rot="10800000">
            <a:off x="4773225" y="4996525"/>
            <a:ext cx="16650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5" name="Google Shape;305;g6cb5410eda_0_125"/>
          <p:cNvSpPr txBox="1"/>
          <p:nvPr/>
        </p:nvSpPr>
        <p:spPr>
          <a:xfrm>
            <a:off x="6438225" y="4797950"/>
            <a:ext cx="25578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입력한 숫자가 target_number와 일치하지 않는 동안 계속 실행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6cb5410eda_0_125"/>
          <p:cNvSpPr/>
          <p:nvPr/>
        </p:nvSpPr>
        <p:spPr>
          <a:xfrm>
            <a:off x="1003125" y="4873375"/>
            <a:ext cx="37701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g6cb5410eda_0_15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6cb5410eda_0_15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4.2 while문: ‘~하는 동안 ~을 반복하라'</a:t>
            </a:r>
            <a:endParaRPr sz="3000"/>
          </a:p>
        </p:txBody>
      </p:sp>
      <p:sp>
        <p:nvSpPr>
          <p:cNvPr id="313" name="Google Shape;313;g6cb5410eda_0_158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6cb5410eda_0_15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6cb5410eda_0_158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break와 continue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break문은 반복문의 행위를 강제로 멈추는 역할을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continue문은 반복문 안에서 이루어지는 행위를 강제로 한번 건너 뛸 수 있는 역할을 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림1.jpg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1" cy="5145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0" y="3176972"/>
            <a:ext cx="9144000" cy="19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28600" y="4800985"/>
            <a:ext cx="8686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/>
              <a:t>4</a:t>
            </a:r>
            <a:r>
              <a:rPr b="1" i="0" lang="ko-K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 </a:t>
            </a: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</a:t>
            </a:r>
            <a:r>
              <a:rPr b="1" i="0" lang="ko-KR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반복된 상황의 프로그램 제어</a:t>
            </a:r>
            <a:endParaRPr b="1" i="0" sz="4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8450" y="949175"/>
            <a:ext cx="2783574" cy="380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g6cb5410eda_0_14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g6cb5410eda_0_140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6cb5410eda_0_14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6cb5410eda_0_14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while문을 이용한 랜덤 숫자 찾기 게임 심화, continue의 활용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6cb5410eda_0_14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4.2 while문: ‘~하는 동안 ~을 반복하라'</a:t>
            </a:r>
            <a:endParaRPr sz="3000"/>
          </a:p>
        </p:txBody>
      </p:sp>
      <p:sp>
        <p:nvSpPr>
          <p:cNvPr id="326" name="Google Shape;326;g6cb5410eda_0_140"/>
          <p:cNvSpPr txBox="1"/>
          <p:nvPr/>
        </p:nvSpPr>
        <p:spPr>
          <a:xfrm>
            <a:off x="503550" y="2184600"/>
            <a:ext cx="40911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RoadBook.CsharpBasic.Chapter04.Examples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Ex009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Random rand = new Random();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target_number = rand.Next(1, 10);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Console.WriteLine("제가 생각하고 있는 1 ~ 10 사이의 숫자를 맞춰보세요(0 입력시 힌트를 드립니다)");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6cb5410eda_0_140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count = 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answer = 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while ((answer = Convert.ToInt32(Console.ReadLine())) != target_number)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(answer ==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Console.WriteLine("힌트: 제가 생각하고 있는 숫자는 2로 나누었을 때 나머지가 {0}입니다.", target_number % 2);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continue;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Console.WriteLine("틀렸어요!");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count++;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Console.WriteLine("정답입니다. 맞추기까지 {0}번 소요되었습니다", count);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8" name="Google Shape;328;g6cb5410eda_0_140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g6cb5410eda_0_16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g6cb5410eda_0_167"/>
          <p:cNvSpPr txBox="1"/>
          <p:nvPr>
            <p:ph type="title"/>
          </p:nvPr>
        </p:nvSpPr>
        <p:spPr>
          <a:xfrm>
            <a:off x="364950" y="700125"/>
            <a:ext cx="84060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4.3 1</a:t>
            </a:r>
            <a:r>
              <a:rPr b="1" lang="ko-KR" sz="3000"/>
              <a:t>번 이상의 반복문 do-while문, 0번 이상의 반복문 while문</a:t>
            </a:r>
            <a:endParaRPr sz="3000"/>
          </a:p>
        </p:txBody>
      </p:sp>
      <p:sp>
        <p:nvSpPr>
          <p:cNvPr id="336" name="Google Shape;336;g6cb5410eda_0_167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6cb5410eda_0_167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6cb5410eda_0_167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공식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do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… 반복하라 …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 while( ~하는 동안 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while문은 반복문이 최소 0번, 즉 한번도 동작하지 않을 수 있습니다.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( 선 조건, 후 실행 )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반면, do-while문은 반복문이 최소 1번, 즉 한번은 무조건 동작하는 문법입니다.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( 선 실행, 후 조건 )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g6cb5410eda_0_17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g6cb5410eda_0_176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6cb5410eda_0_17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6cb5410eda_0_176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do-while문을 이용한 숫자 찾기 게임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6cb5410eda_0_176"/>
          <p:cNvSpPr txBox="1"/>
          <p:nvPr/>
        </p:nvSpPr>
        <p:spPr>
          <a:xfrm>
            <a:off x="503550" y="2184600"/>
            <a:ext cx="40911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RoadBook.CsharpBasic.Chapter04.Examples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Ex010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Random rand = new Random();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target_number = rand.Next(1, 10);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Console.WriteLine("제가 생각하고 있는 1 ~ 10 사이의 숫자를 맞춰보세요");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6cb5410eda_0_176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count = 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bool isMatched = false;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(Convert.ToInt32(Console.ReadLine()) == target_number)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isMatched = true;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Console.WriteLine("정답입니다. 맞추기까지 {0}번 소요되었습니다", count);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Console.WriteLine("틀렸어요!");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count++;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 while (isMatched == false);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0" name="Google Shape;350;g6cb5410eda_0_176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g6cb5410eda_0_176"/>
          <p:cNvSpPr txBox="1"/>
          <p:nvPr>
            <p:ph type="title"/>
          </p:nvPr>
        </p:nvSpPr>
        <p:spPr>
          <a:xfrm>
            <a:off x="364950" y="700125"/>
            <a:ext cx="84060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4.3 1번 이상의 반복문 do-while문, 0번 이상의 반복문 while문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Google Shape;357;g6cb5410eda_0_20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g6cb5410eda_0_20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6cb5410eda_0_204"/>
          <p:cNvSpPr txBox="1"/>
          <p:nvPr>
            <p:ph type="title"/>
          </p:nvPr>
        </p:nvSpPr>
        <p:spPr>
          <a:xfrm>
            <a:off x="364950" y="700125"/>
            <a:ext cx="84060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4.3 1번 이상의 반복문 do-while문, 0번 이상의 반복문 while문</a:t>
            </a:r>
            <a:endParaRPr sz="3000"/>
          </a:p>
        </p:txBody>
      </p:sp>
      <p:pic>
        <p:nvPicPr>
          <p:cNvPr id="360" name="Google Shape;360;g6cb5410eda_0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50" y="1658500"/>
            <a:ext cx="7208249" cy="4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25"/>
          <p:cNvSpPr txBox="1"/>
          <p:nvPr>
            <p:ph type="title"/>
          </p:nvPr>
        </p:nvSpPr>
        <p:spPr>
          <a:xfrm>
            <a:off x="256543" y="903858"/>
            <a:ext cx="8717551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368" name="Google Shape;368;p25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683575" y="1988850"/>
            <a:ext cx="81369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‘for문'은 프로그래밍을 할 때 가장 흔히 사용되는 반복문이고 아래와 같은 구조로 구현이 가능합니다.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for( 초기값 선언; 반복이 되는 조건; 반복문 실행후 수행 ) { … 명령 … }</a:t>
            </a:r>
            <a:endParaRPr b="0" i="1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 예측이 불가능할 때 자주 사용되는 반복문으로는 ‘while문'과 ‘do-while문’이 있습니다. 구조는 아래와 같이 구현 가능합니다.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while( 조건이 ‘참'인 동안 ) { … 명령 … }</a:t>
            </a:r>
            <a:endParaRPr i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 { … 명령 … } while ( 조건이 ‘참'인 동안 )</a:t>
            </a:r>
            <a:endParaRPr i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while문과 do-while문의 차이는 ‘선 조건 후 실행'과 ‘선 실행 후 조건'의 로직 차이입니다.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반복문을 강제로 종료하고자 할 때는 ‘break’문을 사용합니다.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반복문이 진행되는 동안, 한 번 명령을 스킵(SKIP)하고 싶을 때에는, ‘ continue’문을 사용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4000">
              <a:solidFill>
                <a:srgbClr val="3F3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27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4</a:t>
            </a:r>
            <a:r>
              <a:rPr b="1" lang="ko-KR" sz="4000"/>
              <a:t>장에서 만나볼 내용은?</a:t>
            </a:r>
            <a:endParaRPr sz="4000"/>
          </a:p>
        </p:txBody>
      </p:sp>
      <p:sp>
        <p:nvSpPr>
          <p:cNvPr id="118" name="Google Shape;118;p3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503550" y="1857375"/>
            <a:ext cx="8470500" cy="4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프로그램의 발전은 ‘단순 작업의 자동화에 대한 열망'이 있었기에 가능했습니다.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장에서는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자동화를 가능하게 해주는 핵심 기능인 ‘반복문'을 배워볼 것입니다.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‘반복문' 안에서도 특정 상황에 대한 ‘조건'을 가지고 심화적으로 프로그램의 동작을 제어해보도록 하겠습니다.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#핵심_키워드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#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#while #do_while #break #continue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</a:t>
            </a:r>
            <a:r>
              <a:rPr b="1" lang="ko-KR" sz="3000"/>
              <a:t>.1 반복 작업</a:t>
            </a:r>
            <a:r>
              <a:rPr b="1" lang="ko-KR" sz="3000"/>
              <a:t>의 기초이자 가장 많이 사용되는 for문</a:t>
            </a:r>
            <a:endParaRPr sz="3000"/>
          </a:p>
        </p:txBody>
      </p:sp>
      <p:sp>
        <p:nvSpPr>
          <p:cNvPr id="128" name="Google Shape;128;p4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공식”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for ( 초기값 선언; 반복이 되는 조건; 반복문 실행 후 수행 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명령 실행;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… 중략 …;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명령 실행;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g7baa9f4efc_0_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g7baa9f4efc_0_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138" name="Google Shape;138;g7baa9f4efc_0_0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7baa9f4efc_0_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7baa9f4efc_0_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반복문의 흐름 파악해보기 첫번째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Ex001.cs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7baa9f4efc_0_0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RoadBook.CsharpBasic.Chapter04.Examples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Ex001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const int number = 2;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index = 1;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(;;)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 * {1} = {2}", number, index, number * index);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break;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g7baa9f4efc_0_0"/>
          <p:cNvCxnSpPr>
            <a:stCxn id="143" idx="1"/>
          </p:cNvCxnSpPr>
          <p:nvPr/>
        </p:nvCxnSpPr>
        <p:spPr>
          <a:xfrm rot="10800000">
            <a:off x="1847675" y="4608875"/>
            <a:ext cx="41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g7baa9f4efc_0_0"/>
          <p:cNvSpPr txBox="1"/>
          <p:nvPr/>
        </p:nvSpPr>
        <p:spPr>
          <a:xfrm>
            <a:off x="6033875" y="4397075"/>
            <a:ext cx="3213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무한 루프 반복문 실행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7baa9f4efc_0_0"/>
          <p:cNvSpPr/>
          <p:nvPr/>
        </p:nvSpPr>
        <p:spPr>
          <a:xfrm>
            <a:off x="964775" y="4501175"/>
            <a:ext cx="8829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g7baa9f4efc_0_0"/>
          <p:cNvCxnSpPr>
            <a:stCxn id="146" idx="1"/>
          </p:cNvCxnSpPr>
          <p:nvPr/>
        </p:nvCxnSpPr>
        <p:spPr>
          <a:xfrm flipH="1">
            <a:off x="2041425" y="5442375"/>
            <a:ext cx="4095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g7baa9f4efc_0_0"/>
          <p:cNvSpPr txBox="1"/>
          <p:nvPr/>
        </p:nvSpPr>
        <p:spPr>
          <a:xfrm>
            <a:off x="6137325" y="5230575"/>
            <a:ext cx="3213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for문에서 빠져나온다.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g7baa9f4efc_0_0"/>
          <p:cNvSpPr/>
          <p:nvPr/>
        </p:nvSpPr>
        <p:spPr>
          <a:xfrm>
            <a:off x="1158550" y="5336275"/>
            <a:ext cx="8829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g7baa9f4efc_0_2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7baa9f4efc_0_2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155" name="Google Shape;155;g7baa9f4efc_0_21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7baa9f4efc_0_2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7baa9f4efc_0_21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반복문의 흐름 파악해보기 두번째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7baa9f4efc_0_21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RoadBook.CsharpBasic.Chapter04.Examples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Ex002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const int number = 2;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index = 1;;)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 * {1} = {2}", number, index, number * index);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(index == 9)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break;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index = index + 1;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" name="Google Shape;159;g7baa9f4efc_0_21"/>
          <p:cNvCxnSpPr/>
          <p:nvPr/>
        </p:nvCxnSpPr>
        <p:spPr>
          <a:xfrm rot="10800000">
            <a:off x="2213675" y="4203675"/>
            <a:ext cx="41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g7baa9f4efc_0_21"/>
          <p:cNvSpPr txBox="1"/>
          <p:nvPr/>
        </p:nvSpPr>
        <p:spPr>
          <a:xfrm>
            <a:off x="6399875" y="3989650"/>
            <a:ext cx="2557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index가 1인 변수를 가진 무한루프 반복문 실행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7baa9f4efc_0_21"/>
          <p:cNvSpPr/>
          <p:nvPr/>
        </p:nvSpPr>
        <p:spPr>
          <a:xfrm>
            <a:off x="964775" y="4095975"/>
            <a:ext cx="12489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g7baa9f4efc_0_21"/>
          <p:cNvCxnSpPr/>
          <p:nvPr/>
        </p:nvCxnSpPr>
        <p:spPr>
          <a:xfrm flipH="1">
            <a:off x="2258825" y="5248975"/>
            <a:ext cx="4095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g7baa9f4efc_0_21"/>
          <p:cNvSpPr txBox="1"/>
          <p:nvPr/>
        </p:nvSpPr>
        <p:spPr>
          <a:xfrm>
            <a:off x="6354725" y="5037925"/>
            <a:ext cx="3078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index가 9이면 for문에서 빠져나온다.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7baa9f4efc_0_21"/>
          <p:cNvSpPr/>
          <p:nvPr/>
        </p:nvSpPr>
        <p:spPr>
          <a:xfrm>
            <a:off x="1158550" y="4845175"/>
            <a:ext cx="1055100" cy="80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baa9f4efc_0_21"/>
          <p:cNvSpPr/>
          <p:nvPr/>
        </p:nvSpPr>
        <p:spPr>
          <a:xfrm>
            <a:off x="1158550" y="5841350"/>
            <a:ext cx="12489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7baa9f4efc_0_21"/>
          <p:cNvCxnSpPr/>
          <p:nvPr/>
        </p:nvCxnSpPr>
        <p:spPr>
          <a:xfrm flipH="1">
            <a:off x="2447100" y="5948300"/>
            <a:ext cx="4095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g7baa9f4efc_0_21"/>
          <p:cNvSpPr txBox="1"/>
          <p:nvPr/>
        </p:nvSpPr>
        <p:spPr>
          <a:xfrm>
            <a:off x="6543000" y="5737250"/>
            <a:ext cx="3078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index가 1씩 증가한다.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g7baa9f4efc_0_4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7baa9f4efc_0_4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175" name="Google Shape;175;g7baa9f4efc_0_4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7baa9f4efc_0_41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반복문의 흐름 파악해보기 두번째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g7baa9f4ef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2227775"/>
            <a:ext cx="478155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g6cb5410eda_0_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6cb5410eda_0_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185" name="Google Shape;185;g6cb5410eda_0_0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6cb5410eda_0_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6cb5410eda_0_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반복문의 흐름 파악해보기 세번째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6cb5410eda_0_0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RoadBook.CsharpBasic.Chapter04.Examples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Ex003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const int number = 2;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index = 1; index &lt; 10; index++)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 * {1} = {2}", number, index, number * index);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" name="Google Shape;189;g6cb5410eda_0_0"/>
          <p:cNvCxnSpPr>
            <a:endCxn id="190" idx="3"/>
          </p:cNvCxnSpPr>
          <p:nvPr/>
        </p:nvCxnSpPr>
        <p:spPr>
          <a:xfrm rot="10800000">
            <a:off x="3379775" y="4203675"/>
            <a:ext cx="30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g6cb5410eda_0_0"/>
          <p:cNvSpPr txBox="1"/>
          <p:nvPr/>
        </p:nvSpPr>
        <p:spPr>
          <a:xfrm>
            <a:off x="6399875" y="3989650"/>
            <a:ext cx="25578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index가 1인 변수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가 10보다 작을때까지 반복해서 수행한다. 1번 실행될 때마다 index는 +1 씩 증가한다.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6cb5410eda_0_0"/>
          <p:cNvSpPr/>
          <p:nvPr/>
        </p:nvSpPr>
        <p:spPr>
          <a:xfrm>
            <a:off x="964775" y="4095975"/>
            <a:ext cx="24150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g6cb5410eda_0_3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g6cb5410eda_0_37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4.1 반복 작업의 기초이자 가장 많이 사용되는 for문</a:t>
            </a:r>
            <a:endParaRPr sz="3000"/>
          </a:p>
        </p:txBody>
      </p:sp>
      <p:sp>
        <p:nvSpPr>
          <p:cNvPr id="199" name="Google Shape;199;g6cb5410eda_0_37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6cb5410eda_0_37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4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6cb5410eda_0_37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C# 산술식”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+= 또는 -= 조합을 사용하여 산술식을 축소화 시킬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index = index + 5; 와</a:t>
            </a:r>
            <a:endParaRPr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index += 5; 는 같은 연산입니다.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증감연산자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++ 와 -- 를 사용하면 해당 변수에서 1씩 증감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index++, index--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는 로직(해당 코드라인) 이 실행 된 후에 데이터가 증감 합니다.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++index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--index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>
                <a:solidFill>
                  <a:schemeClr val="dk1"/>
                </a:solidFill>
              </a:rPr>
              <a:t>는 로직(해당 코드라인) 이 실행 되기 전에 데이터가 증감 합니다.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2013-05-13T12:41:23Z</dcterms:created>
  <dc:creator>admin</dc:creator>
</cp:coreProperties>
</file>