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351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5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6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7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8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A909-7B71-4247-9133-7ABD9EC31A2C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8068-14F1-43F8-B17E-8058B5585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38550" y="1324262"/>
            <a:ext cx="4914900" cy="4209476"/>
            <a:chOff x="1822449" y="304800"/>
            <a:chExt cx="6769102" cy="5797550"/>
          </a:xfrm>
        </p:grpSpPr>
        <p:sp>
          <p:nvSpPr>
            <p:cNvPr id="13" name="직사각형 12"/>
            <p:cNvSpPr/>
            <p:nvPr/>
          </p:nvSpPr>
          <p:spPr>
            <a:xfrm>
              <a:off x="1822449" y="304800"/>
              <a:ext cx="6769102" cy="33718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2449" y="4102100"/>
              <a:ext cx="6769102" cy="2000250"/>
            </a:xfrm>
            <a:prstGeom prst="rect">
              <a:avLst/>
            </a:prstGeom>
            <a:noFill/>
            <a:ln w="3810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8195" y="2260494"/>
            <a:ext cx="4420566" cy="2337014"/>
            <a:chOff x="-12396051" y="1"/>
            <a:chExt cx="13068300" cy="69088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14271" r="14271" b="22590"/>
            <a:stretch/>
          </p:blipFill>
          <p:spPr>
            <a:xfrm>
              <a:off x="-12396051" y="1"/>
              <a:ext cx="13068300" cy="6908800"/>
            </a:xfrm>
            <a:prstGeom prst="rect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-8830441" y="1976490"/>
              <a:ext cx="5897487" cy="103074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8830441" y="3043290"/>
              <a:ext cx="5897487" cy="1030747"/>
            </a:xfrm>
            <a:prstGeom prst="rect">
              <a:avLst/>
            </a:prstGeom>
            <a:noFill/>
            <a:ln w="3810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-8830441" y="4110090"/>
              <a:ext cx="5897487" cy="1284747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496983" y="1135648"/>
            <a:ext cx="4416824" cy="4586706"/>
            <a:chOff x="672249" y="-7748588"/>
            <a:chExt cx="13057238" cy="1355945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14301" r="14301" b="67005"/>
            <a:stretch/>
          </p:blipFill>
          <p:spPr>
            <a:xfrm>
              <a:off x="672249" y="-7748588"/>
              <a:ext cx="13057238" cy="5565827"/>
            </a:xfrm>
            <a:prstGeom prst="rect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/>
            <a:srcRect l="14301" t="47000" r="14301" b="5613"/>
            <a:stretch/>
          </p:blipFill>
          <p:spPr>
            <a:xfrm>
              <a:off x="672249" y="-2182760"/>
              <a:ext cx="13057238" cy="7993626"/>
            </a:xfrm>
            <a:prstGeom prst="rect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4" name="물결 33"/>
            <p:cNvSpPr/>
            <p:nvPr/>
          </p:nvSpPr>
          <p:spPr>
            <a:xfrm>
              <a:off x="672249" y="-2914649"/>
              <a:ext cx="13057238" cy="2177448"/>
            </a:xfrm>
            <a:prstGeom prst="wav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500" b="1" dirty="0" smtClean="0">
                  <a:solidFill>
                    <a:schemeClr val="bg1">
                      <a:lumMod val="65000"/>
                    </a:schemeClr>
                  </a:solidFill>
                </a:rPr>
                <a:t>생 </a:t>
              </a:r>
              <a:r>
                <a:rPr lang="ko-KR" altLang="en-US" sz="3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략</a:t>
              </a:r>
              <a:endParaRPr lang="ko-KR" altLang="en-US" sz="3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27984" y="-587782"/>
              <a:ext cx="8592316" cy="587415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38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27</cp:revision>
  <dcterms:created xsi:type="dcterms:W3CDTF">2021-04-30T03:37:47Z</dcterms:created>
  <dcterms:modified xsi:type="dcterms:W3CDTF">2021-04-30T07:16:27Z</dcterms:modified>
</cp:coreProperties>
</file>