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78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035A-A1F0-4373-8E67-985508A9D738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9746-2320-4D3C-B457-4338C06A4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96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035A-A1F0-4373-8E67-985508A9D738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9746-2320-4D3C-B457-4338C06A4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62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035A-A1F0-4373-8E67-985508A9D738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9746-2320-4D3C-B457-4338C06A4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4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035A-A1F0-4373-8E67-985508A9D738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9746-2320-4D3C-B457-4338C06A4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49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035A-A1F0-4373-8E67-985508A9D738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9746-2320-4D3C-B457-4338C06A4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98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035A-A1F0-4373-8E67-985508A9D738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9746-2320-4D3C-B457-4338C06A4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41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035A-A1F0-4373-8E67-985508A9D738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9746-2320-4D3C-B457-4338C06A4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9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035A-A1F0-4373-8E67-985508A9D738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9746-2320-4D3C-B457-4338C06A4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56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035A-A1F0-4373-8E67-985508A9D738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9746-2320-4D3C-B457-4338C06A4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70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035A-A1F0-4373-8E67-985508A9D738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9746-2320-4D3C-B457-4338C06A4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2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035A-A1F0-4373-8E67-985508A9D738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9746-2320-4D3C-B457-4338C06A4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43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0035A-A1F0-4373-8E67-985508A9D738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29746-2320-4D3C-B457-4338C06A4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5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990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1</cp:revision>
  <dcterms:created xsi:type="dcterms:W3CDTF">2021-04-09T07:31:12Z</dcterms:created>
  <dcterms:modified xsi:type="dcterms:W3CDTF">2021-04-09T07:31:24Z</dcterms:modified>
</cp:coreProperties>
</file>