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3"/>
  </p:notesMasterIdLst>
  <p:handoutMasterIdLst>
    <p:handoutMasterId r:id="rId4"/>
  </p:handoutMasterIdLst>
  <p:sldIdLst>
    <p:sldId id="308" r:id="rId2"/>
  </p:sldIdLst>
  <p:sldSz cx="9144000" cy="5143500" type="screen16x9"/>
  <p:notesSz cx="6858000" cy="9144000"/>
  <p:embeddedFontLst>
    <p:embeddedFont>
      <p:font typeface="맑은 고딕" pitchFamily="50" charset="-127"/>
      <p:regular r:id="rId5"/>
      <p:bold r:id="rId6"/>
    </p:embeddedFont>
    <p:embeddedFont>
      <p:font typeface="한수원 한돋움 Bold" pitchFamily="50" charset="-127"/>
      <p:bold r:id="rId7"/>
    </p:embeddedFont>
    <p:embeddedFont>
      <p:font typeface="한수원 한돋움" pitchFamily="50" charset="-127"/>
      <p:bold r:id="rId8"/>
    </p:embeddedFont>
  </p:embeddedFontLst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914"/>
    <a:srgbClr val="90C323"/>
    <a:srgbClr val="5E97E1"/>
    <a:srgbClr val="90C320"/>
    <a:srgbClr val="00A0D2"/>
    <a:srgbClr val="C9E0FF"/>
    <a:srgbClr val="8CBEFF"/>
    <a:srgbClr val="B2B2B2"/>
    <a:srgbClr val="93C4ED"/>
    <a:srgbClr val="93B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 autoAdjust="0"/>
    <p:restoredTop sz="94694" autoAdjust="0"/>
  </p:normalViewPr>
  <p:slideViewPr>
    <p:cSldViewPr>
      <p:cViewPr>
        <p:scale>
          <a:sx n="66" d="100"/>
          <a:sy n="66" d="100"/>
        </p:scale>
        <p:origin x="-1326" y="-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6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6" orient="horz" pos="278" userDrawn="1">
          <p15:clr>
            <a:srgbClr val="FBAE40"/>
          </p15:clr>
        </p15:guide>
        <p15:guide id="7" pos="393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  <p15:guide id="9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8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520562" cy="523218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</a:p>
        </p:txBody>
      </p:sp>
    </p:spTree>
    <p:extLst>
      <p:ext uri="{BB962C8B-B14F-4D97-AF65-F5344CB8AC3E}">
        <p14:creationId xmlns:p14="http://schemas.microsoft.com/office/powerpoint/2010/main" val="368632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4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1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4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extLst mod="1">
    <p:ext uri="{DCECCB84-F9BA-43D5-87BE-67443E8EF086}">
      <p15:sldGuideLst xmlns:p15="http://schemas.microsoft.com/office/powerpoint/2012/main" xmlns="">
        <p15:guide id="6" orient="horz" pos="278" userDrawn="1">
          <p15:clr>
            <a:srgbClr val="FBAE40"/>
          </p15:clr>
        </p15:guide>
        <p15:guide id="7" pos="393" userDrawn="1">
          <p15:clr>
            <a:srgbClr val="FBAE40"/>
          </p15:clr>
        </p15:guide>
        <p15:guide id="8" orient="horz" pos="4042" userDrawn="1">
          <p15:clr>
            <a:srgbClr val="FBAE40"/>
          </p15:clr>
        </p15:guide>
        <p15:guide id="9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0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mc:AlternateContent xmlns:mc="http://schemas.openxmlformats.org/markup-compatibility/2006" xmlns:p14="http://schemas.microsoft.com/office/powerpoint/2010/main">
    <mc:Choice Requires="p14">
      <p:transition p14:dur="200" advClick="0">
        <p:push/>
      </p:transition>
    </mc:Choice>
    <mc:Fallback xmlns="">
      <p:transition advClick="0">
        <p:push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4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448431" y="3851079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Presenter Ye Jin-</a:t>
              </a:r>
              <a:r>
                <a:rPr lang="en-US" altLang="ko-KR" sz="15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hee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1" y="1491631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en-US" altLang="ko-KR" sz="24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url</a:t>
              </a:r>
              <a:r>
                <a:rPr lang="en-US" altLang="ko-KR" sz="24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session + Firebase</a:t>
              </a:r>
              <a:endParaRPr lang="ko-KR" altLang="en-US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넷플릭스</a:t>
              </a:r>
              <a:r>
                <a:rPr lang="ko-KR" altLang="en-US" sz="4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스타일</a:t>
              </a:r>
              <a:r>
                <a:rPr lang="en-US" altLang="ko-KR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/>
              </a:r>
              <a:br>
                <a:rPr lang="en-US" altLang="ko-KR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</a:br>
              <a:r>
                <a:rPr lang="ko-KR" altLang="en-US" sz="4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영상 앱 제작</a:t>
              </a:r>
              <a:endParaRPr lang="en-US" altLang="ko-KR" sz="4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sp>
        <p:nvSpPr>
          <p:cNvPr id="9" name="타원 8"/>
          <p:cNvSpPr/>
          <p:nvPr/>
        </p:nvSpPr>
        <p:spPr>
          <a:xfrm>
            <a:off x="1887639" y="-1460698"/>
            <a:ext cx="3744416" cy="374441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  <a:alpha val="26000"/>
                </a:schemeClr>
              </a:gs>
              <a:gs pos="81000">
                <a:schemeClr val="accent1">
                  <a:lumMod val="45000"/>
                  <a:lumOff val="55000"/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-2452133" y="2879073"/>
            <a:ext cx="3744416" cy="374441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5000"/>
                  <a:lumOff val="55000"/>
                  <a:alpha val="59000"/>
                </a:schemeClr>
              </a:gs>
              <a:gs pos="81000">
                <a:schemeClr val="accent1">
                  <a:lumMod val="45000"/>
                  <a:lumOff val="55000"/>
                  <a:alpha val="3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"/>
          <a:stretch/>
        </p:blipFill>
        <p:spPr>
          <a:xfrm>
            <a:off x="0" y="483518"/>
            <a:ext cx="3115818" cy="3934380"/>
          </a:xfrm>
          <a:prstGeom prst="rect">
            <a:avLst/>
          </a:prstGeom>
          <a:effectLst>
            <a:outerShdw blurRad="342900" dist="38100" dir="2700000" algn="tl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641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</Words>
  <Application>Microsoft Office PowerPoint</Application>
  <PresentationFormat>화면 슬라이드 쇼(16:9)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Arial</vt:lpstr>
      <vt:lpstr>맑은 고딕</vt:lpstr>
      <vt:lpstr>한수원 한돋움 Bold</vt:lpstr>
      <vt:lpstr>한수원 한돋움</vt:lpstr>
      <vt:lpstr>2_Office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295</cp:revision>
  <cp:lastPrinted>2021-04-29T00:39:51Z</cp:lastPrinted>
  <dcterms:created xsi:type="dcterms:W3CDTF">2021-04-11T06:29:46Z</dcterms:created>
  <dcterms:modified xsi:type="dcterms:W3CDTF">2021-05-17T13:56:10Z</dcterms:modified>
</cp:coreProperties>
</file>