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9" r:id="rId4"/>
    <p:sldId id="283" r:id="rId5"/>
    <p:sldId id="284" r:id="rId6"/>
    <p:sldId id="260" r:id="rId7"/>
    <p:sldId id="273" r:id="rId8"/>
    <p:sldId id="274" r:id="rId9"/>
    <p:sldId id="270" r:id="rId10"/>
    <p:sldId id="275" r:id="rId11"/>
    <p:sldId id="276" r:id="rId12"/>
    <p:sldId id="271" r:id="rId13"/>
    <p:sldId id="277" r:id="rId14"/>
    <p:sldId id="278" r:id="rId15"/>
    <p:sldId id="279" r:id="rId16"/>
    <p:sldId id="280" r:id="rId17"/>
    <p:sldId id="281" r:id="rId18"/>
    <p:sldId id="282" r:id="rId19"/>
    <p:sldId id="272" r:id="rId20"/>
    <p:sldId id="268" r:id="rId21"/>
  </p:sldIdLst>
  <p:sldSz cx="12192000" cy="6858000"/>
  <p:notesSz cx="6858000" cy="9144000"/>
  <p:embeddedFontLst>
    <p:embeddedFont>
      <p:font typeface="한컴 윤고딕 240" pitchFamily="18" charset="-127"/>
      <p:regular r:id="rId23"/>
    </p:embeddedFont>
    <p:embeddedFont>
      <p:font typeface="맑은 고딕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3"/>
    <a:srgbClr val="66CCFF"/>
    <a:srgbClr val="505050"/>
    <a:srgbClr val="2F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2" autoAdjust="0"/>
    <p:restoredTop sz="94728" autoAdjust="0"/>
  </p:normalViewPr>
  <p:slideViewPr>
    <p:cSldViewPr snapToGrid="0">
      <p:cViewPr varScale="1">
        <p:scale>
          <a:sx n="110" d="100"/>
          <a:sy n="110" d="100"/>
        </p:scale>
        <p:origin x="-33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85CDE-2CA6-4C09-9F33-BF749620FA2E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910BD-DED4-460F-8D93-59167731E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63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http://www.flaticon.com/packs/business-set-2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10BD-DED4-460F-8D93-59167731E8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6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1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0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93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938B4-F321-48A9-BAC6-F23837492674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12C2-ECD2-47C1-913D-21B0FDD95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2622" y="4202936"/>
            <a:ext cx="64267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600" dirty="0" smtClean="0">
                <a:latin typeface="한컴 윤고딕 240" pitchFamily="18" charset="-127"/>
                <a:ea typeface="한컴 윤고딕 240" pitchFamily="18" charset="-127"/>
              </a:rPr>
              <a:t>Smart Train</a:t>
            </a:r>
            <a:endParaRPr lang="en-US" altLang="ko-KR" sz="5400" b="1" spc="600" dirty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5400" spc="600" dirty="0" smtClean="0">
                <a:latin typeface="한컴 윤고딕 240" pitchFamily="18" charset="-127"/>
                <a:ea typeface="한컴 윤고딕 240" pitchFamily="18" charset="-127"/>
              </a:rPr>
              <a:t>기차 예매 프로그램</a:t>
            </a:r>
            <a:endParaRPr lang="en-US" altLang="ko-KR" sz="5400" spc="600" dirty="0" smtClean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85319" y="182658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C:\Users\User\Pictures\sm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9" y="675306"/>
            <a:ext cx="2078039" cy="28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667457" y="6299200"/>
            <a:ext cx="6524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6</a:t>
            </a:r>
            <a:r>
              <a:rPr lang="ko-KR" altLang="en-US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조</a:t>
            </a:r>
            <a:r>
              <a:rPr lang="en-US" altLang="ko-KR" sz="3200" spc="600" dirty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en-US" altLang="ko-KR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: </a:t>
            </a:r>
            <a:r>
              <a:rPr lang="ko-KR" altLang="en-US" sz="3200" spc="600" dirty="0" err="1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강충만</a:t>
            </a:r>
            <a:r>
              <a:rPr lang="en-US" altLang="ko-KR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이수민</a:t>
            </a:r>
            <a:r>
              <a:rPr lang="en-US" altLang="ko-KR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3200" spc="6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최재혁</a:t>
            </a:r>
            <a:endParaRPr lang="en-US" altLang="ko-KR" sz="3200" spc="600" dirty="0" smtClean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61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479114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플로우</a:t>
              </a:r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 차트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1639" y="26606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</a:t>
            </a:r>
            <a:r>
              <a:rPr lang="ko-KR" altLang="en-US" b="1" dirty="0"/>
              <a:t>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91639" y="39433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063339" y="265430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홈</a:t>
            </a:r>
          </a:p>
        </p:txBody>
      </p:sp>
      <p:cxnSp>
        <p:nvCxnSpPr>
          <p:cNvPr id="8" name="직선 화살표 연결선 7"/>
          <p:cNvCxnSpPr>
            <a:stCxn id="5" idx="2"/>
            <a:endCxn id="14" idx="0"/>
          </p:cNvCxnSpPr>
          <p:nvPr/>
        </p:nvCxnSpPr>
        <p:spPr>
          <a:xfrm>
            <a:off x="1674311" y="3308350"/>
            <a:ext cx="0" cy="635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3"/>
            <a:endCxn id="15" idx="1"/>
          </p:cNvCxnSpPr>
          <p:nvPr/>
        </p:nvCxnSpPr>
        <p:spPr>
          <a:xfrm flipV="1">
            <a:off x="2456983" y="2978150"/>
            <a:ext cx="606356" cy="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372099" y="142240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전체 시간표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5372099" y="26606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예매하기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5372099" y="39433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 현황</a:t>
            </a:r>
            <a:endParaRPr lang="ko-KR" altLang="en-US" b="1" dirty="0"/>
          </a:p>
        </p:txBody>
      </p:sp>
      <p:cxnSp>
        <p:nvCxnSpPr>
          <p:cNvPr id="25" name="꺾인 연결선 24"/>
          <p:cNvCxnSpPr>
            <a:stCxn id="15" idx="3"/>
            <a:endCxn id="21" idx="1"/>
          </p:cNvCxnSpPr>
          <p:nvPr/>
        </p:nvCxnSpPr>
        <p:spPr>
          <a:xfrm flipV="1">
            <a:off x="4628683" y="1746250"/>
            <a:ext cx="743416" cy="123190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5" idx="3"/>
            <a:endCxn id="23" idx="1"/>
          </p:cNvCxnSpPr>
          <p:nvPr/>
        </p:nvCxnSpPr>
        <p:spPr>
          <a:xfrm>
            <a:off x="4628683" y="2978150"/>
            <a:ext cx="743416" cy="1289050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22" idx="1"/>
          </p:cNvCxnSpPr>
          <p:nvPr/>
        </p:nvCxnSpPr>
        <p:spPr>
          <a:xfrm>
            <a:off x="4628683" y="2978150"/>
            <a:ext cx="743416" cy="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505699" y="265430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</a:t>
            </a:r>
            <a:endParaRPr lang="ko-KR" altLang="en-US" b="1" dirty="0"/>
          </a:p>
        </p:txBody>
      </p:sp>
      <p:cxnSp>
        <p:nvCxnSpPr>
          <p:cNvPr id="33" name="직선 화살표 연결선 32"/>
          <p:cNvCxnSpPr>
            <a:stCxn id="22" idx="3"/>
            <a:endCxn id="31" idx="1"/>
          </p:cNvCxnSpPr>
          <p:nvPr/>
        </p:nvCxnSpPr>
        <p:spPr>
          <a:xfrm flipV="1">
            <a:off x="6937443" y="2978150"/>
            <a:ext cx="568256" cy="6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9906000" y="2654300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cxnSp>
        <p:nvCxnSpPr>
          <p:cNvPr id="36" name="직선 화살표 연결선 35"/>
          <p:cNvCxnSpPr>
            <a:stCxn id="31" idx="3"/>
            <a:endCxn id="34" idx="2"/>
          </p:cNvCxnSpPr>
          <p:nvPr/>
        </p:nvCxnSpPr>
        <p:spPr>
          <a:xfrm>
            <a:off x="9071043" y="2978150"/>
            <a:ext cx="834957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505699" y="3943350"/>
            <a:ext cx="1565344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예매 취소</a:t>
            </a:r>
            <a:endParaRPr lang="ko-KR" altLang="en-US" b="1" dirty="0"/>
          </a:p>
        </p:txBody>
      </p:sp>
      <p:sp>
        <p:nvSpPr>
          <p:cNvPr id="40" name="타원 39"/>
          <p:cNvSpPr/>
          <p:nvPr/>
        </p:nvSpPr>
        <p:spPr>
          <a:xfrm>
            <a:off x="9906000" y="3937000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삭제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6937443" y="4267200"/>
            <a:ext cx="56825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8" idx="3"/>
            <a:endCxn id="40" idx="2"/>
          </p:cNvCxnSpPr>
          <p:nvPr/>
        </p:nvCxnSpPr>
        <p:spPr>
          <a:xfrm flipV="1">
            <a:off x="9071043" y="4264025"/>
            <a:ext cx="834957" cy="31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971355" y="5232400"/>
            <a:ext cx="1405912" cy="654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데이터 입력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14" idx="2"/>
            <a:endCxn id="48" idx="0"/>
          </p:cNvCxnSpPr>
          <p:nvPr/>
        </p:nvCxnSpPr>
        <p:spPr>
          <a:xfrm>
            <a:off x="1674311" y="4591050"/>
            <a:ext cx="0" cy="6413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8" idx="2"/>
            <a:endCxn id="5" idx="1"/>
          </p:cNvCxnSpPr>
          <p:nvPr/>
        </p:nvCxnSpPr>
        <p:spPr>
          <a:xfrm rot="10800000">
            <a:off x="891639" y="2984501"/>
            <a:ext cx="79716" cy="2574925"/>
          </a:xfrm>
          <a:prstGeom prst="bentConnector3">
            <a:avLst>
              <a:gd name="adj1" fmla="val 38676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07478" y="5229226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한컴 윤고딕 240" pitchFamily="18" charset="-127"/>
                <a:ea typeface="한컴 윤고딕 240" pitchFamily="18" charset="-127"/>
              </a:rPr>
              <a:t>C</a:t>
            </a:r>
            <a:r>
              <a:rPr lang="en-US" altLang="ko-KR" b="1" dirty="0" smtClean="0">
                <a:latin typeface="한컴 윤고딕 240" pitchFamily="18" charset="-127"/>
                <a:ea typeface="한컴 윤고딕 240" pitchFamily="18" charset="-127"/>
              </a:rPr>
              <a:t>ustomer</a:t>
            </a: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입력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80044" y="1781176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한컴 윤고딕 240" pitchFamily="18" charset="-127"/>
                <a:ea typeface="한컴 윤고딕 240" pitchFamily="18" charset="-127"/>
              </a:rPr>
              <a:t>Train_Ticket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입력</a:t>
            </a:r>
            <a:endParaRPr lang="ko-KR" altLang="en-US" b="1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801656" y="4756150"/>
            <a:ext cx="165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err="1" smtClean="0">
                <a:latin typeface="한컴 윤고딕 240" pitchFamily="18" charset="-127"/>
                <a:ea typeface="한컴 윤고딕 240" pitchFamily="18" charset="-127"/>
              </a:rPr>
              <a:t>Train_Ticket</a:t>
            </a:r>
            <a:endParaRPr lang="en-US" altLang="ko-KR" b="1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b="1" dirty="0" smtClean="0">
                <a:latin typeface="한컴 윤고딕 240" pitchFamily="18" charset="-127"/>
                <a:ea typeface="한컴 윤고딕 240" pitchFamily="18" charset="-127"/>
              </a:rPr>
              <a:t>데이터 삭</a:t>
            </a:r>
            <a:r>
              <a:rPr lang="ko-KR" altLang="en-US" b="1" dirty="0">
                <a:latin typeface="한컴 윤고딕 240" pitchFamily="18" charset="-127"/>
                <a:ea typeface="한컴 윤고딕 240" pitchFamily="18" charset="-127"/>
              </a:rPr>
              <a:t>제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839124" y="1548317"/>
            <a:ext cx="1674766" cy="556816"/>
            <a:chOff x="207842" y="704579"/>
            <a:chExt cx="3556114" cy="703000"/>
          </a:xfrm>
          <a:solidFill>
            <a:schemeClr val="accent1"/>
          </a:solidFill>
        </p:grpSpPr>
        <p:sp>
          <p:nvSpPr>
            <p:cNvPr id="60" name="타원 59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1544" y="704579"/>
              <a:ext cx="2872869" cy="703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b="1" dirty="0" smtClean="0"/>
                <a:t>실</a:t>
              </a:r>
              <a:r>
                <a:rPr lang="ko-KR" altLang="en-US" b="1" dirty="0"/>
                <a:t>행</a:t>
              </a:r>
            </a:p>
          </p:txBody>
        </p:sp>
      </p:grpSp>
      <p:cxnSp>
        <p:nvCxnSpPr>
          <p:cNvPr id="63" name="직선 화살표 연결선 62"/>
          <p:cNvCxnSpPr>
            <a:stCxn id="62" idx="2"/>
            <a:endCxn id="5" idx="0"/>
          </p:cNvCxnSpPr>
          <p:nvPr/>
        </p:nvCxnSpPr>
        <p:spPr>
          <a:xfrm flipH="1">
            <a:off x="1674311" y="2105133"/>
            <a:ext cx="3176" cy="5555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6" y="542911"/>
            <a:ext cx="4791143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데이터 베이스 설계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C:\Users\User\Desktop\티켓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269" y="2382868"/>
            <a:ext cx="2403163" cy="229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09587" y="1758039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mtClean="0">
                <a:latin typeface="한컴 윤고딕 240" pitchFamily="18" charset="-127"/>
                <a:ea typeface="한컴 윤고딕 240" pitchFamily="18" charset="-127"/>
              </a:rPr>
              <a:t>기차 티켓 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DB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8637" y="1758039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고객 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DB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1029" name="Picture 5" descr="C:\Users\User\Desktop\발표 계획\sea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5" y="4476183"/>
            <a:ext cx="2011362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발표 계획\train_time_as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330" y="2382868"/>
            <a:ext cx="2011362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ser\Desktop\발표 계획\train_time_des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08" y="2382868"/>
            <a:ext cx="2011363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esktop\발표 계획\customer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5" y="2359490"/>
            <a:ext cx="2011362" cy="10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07845" y="1756289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상행선 기차 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DB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90523" y="1730410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한컴 윤고딕 240" pitchFamily="18" charset="-127"/>
                <a:ea typeface="한컴 윤고딕 240" pitchFamily="18" charset="-127"/>
              </a:rPr>
              <a:t>하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행선 기차 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DB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8637" y="3854252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좌석 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DB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78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3.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Build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User\Pictures\sm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80" y="1132506"/>
            <a:ext cx="2078039" cy="28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로그인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330" y="1124335"/>
            <a:ext cx="4677339" cy="467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012112" y="997335"/>
            <a:ext cx="516880" cy="544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 flipV="1">
            <a:off x="8528992" y="1269366"/>
            <a:ext cx="780108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10700" y="1124335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프로그램 종료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0029" y="5257611"/>
            <a:ext cx="1003299" cy="5440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4" idx="1"/>
          </p:cNvCxnSpPr>
          <p:nvPr/>
        </p:nvCxnSpPr>
        <p:spPr>
          <a:xfrm flipH="1" flipV="1">
            <a:off x="3065929" y="5529642"/>
            <a:ext cx="704100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5082" y="5344976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회원가입 페이지 열기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616" y="3007119"/>
            <a:ext cx="1637363" cy="18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5194300" y="3463004"/>
            <a:ext cx="1955800" cy="165509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2" idx="1"/>
          </p:cNvCxnSpPr>
          <p:nvPr/>
        </p:nvCxnSpPr>
        <p:spPr>
          <a:xfrm flipH="1">
            <a:off x="3417979" y="4290552"/>
            <a:ext cx="1776321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495" y="3007119"/>
            <a:ext cx="1637363" cy="182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직선 화살표 연결선 24"/>
          <p:cNvCxnSpPr/>
          <p:nvPr/>
        </p:nvCxnSpPr>
        <p:spPr>
          <a:xfrm>
            <a:off x="7150100" y="4290552"/>
            <a:ext cx="2138395" cy="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05326" y="4975644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홈 화면으로 이동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4" grpId="0" animBg="1"/>
      <p:bldP spid="18" grpId="0"/>
      <p:bldP spid="12" grpId="0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782" y="1155066"/>
            <a:ext cx="4789512" cy="47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1643976"/>
            <a:ext cx="2499971" cy="202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3778422"/>
            <a:ext cx="1949862" cy="217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970120" y="4770213"/>
            <a:ext cx="2617880" cy="54406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19" idx="3"/>
          </p:cNvCxnSpPr>
          <p:nvPr/>
        </p:nvCxnSpPr>
        <p:spPr>
          <a:xfrm flipV="1">
            <a:off x="5588000" y="5042244"/>
            <a:ext cx="224790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19" idx="3"/>
            <a:endCxn id="3075" idx="1"/>
          </p:cNvCxnSpPr>
          <p:nvPr/>
        </p:nvCxnSpPr>
        <p:spPr>
          <a:xfrm flipV="1">
            <a:off x="5588000" y="2657684"/>
            <a:ext cx="2247900" cy="2384561"/>
          </a:xfrm>
          <a:prstGeom prst="bentConnector3">
            <a:avLst>
              <a:gd name="adj1" fmla="val 73164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31" name="타원 30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회원가입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72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28" y="1022969"/>
            <a:ext cx="8719943" cy="4971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21" name="타원 20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홈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92534" y="1558053"/>
            <a:ext cx="709194" cy="33975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4811674" y="819509"/>
            <a:ext cx="0" cy="7385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49899" y="17317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로그아웃 후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로그인 화면으로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4100" name="Picture 4" descr="C:\Users\User\Desktop\te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97" y="141284"/>
            <a:ext cx="1422820" cy="8213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test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07" y="123876"/>
            <a:ext cx="1403301" cy="8100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7020612" y="2225614"/>
            <a:ext cx="1174481" cy="2674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H="1" flipV="1">
            <a:off x="7607852" y="951321"/>
            <a:ext cx="1" cy="127429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8678174" y="2280008"/>
            <a:ext cx="1871932" cy="256803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360335" y="3240860"/>
            <a:ext cx="147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해당하는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화면으로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이동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159773" y="3581279"/>
            <a:ext cx="4258281" cy="112874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1"/>
            <a:endCxn id="48" idx="3"/>
          </p:cNvCxnSpPr>
          <p:nvPr/>
        </p:nvCxnSpPr>
        <p:spPr>
          <a:xfrm flipH="1">
            <a:off x="1619357" y="4145651"/>
            <a:ext cx="54041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4199" y="3822485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해당하는</a:t>
            </a:r>
            <a:endParaRPr lang="en-US" altLang="ko-KR" dirty="0" smtClean="0"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dirty="0" smtClean="0">
                <a:latin typeface="한컴 윤고딕 240" pitchFamily="18" charset="-127"/>
                <a:ea typeface="한컴 윤고딕 240" pitchFamily="18" charset="-127"/>
              </a:rPr>
              <a:t>뉴스 페이지로</a:t>
            </a:r>
            <a:endParaRPr lang="ko-KR" altLang="en-US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4" grpId="0" animBg="1"/>
      <p:bldP spid="39" grpId="0" animBg="1"/>
      <p:bldP spid="41" grpId="0"/>
      <p:bldP spid="43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9" name="타원 8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전체 시간표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80" y="1024644"/>
            <a:ext cx="8720240" cy="49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11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9" name="타원 8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예매하</a:t>
              </a:r>
              <a:r>
                <a:rPr lang="ko-KR" altLang="en-US" sz="2800" b="1" dirty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기</a:t>
              </a:r>
            </a:p>
          </p:txBody>
        </p:sp>
      </p:grpSp>
      <p:sp>
        <p:nvSpPr>
          <p:cNvPr id="12" name="타원 11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5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3" y="1023420"/>
            <a:ext cx="8741434" cy="49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4579122" y="1683822"/>
            <a:ext cx="725800" cy="60049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3" y="1023420"/>
            <a:ext cx="8741434" cy="49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1790352" y="1588423"/>
            <a:ext cx="989107" cy="8183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3" y="1023421"/>
            <a:ext cx="8741434" cy="498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2659374" y="4546121"/>
            <a:ext cx="712824" cy="66423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3" y="1023421"/>
            <a:ext cx="8741434" cy="498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7796143" y="4571999"/>
            <a:ext cx="754675" cy="664234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365" y="4188847"/>
            <a:ext cx="1495074" cy="14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7" idx="3"/>
            <a:endCxn id="1028" idx="1"/>
          </p:cNvCxnSpPr>
          <p:nvPr/>
        </p:nvCxnSpPr>
        <p:spPr>
          <a:xfrm>
            <a:off x="8550818" y="4904116"/>
            <a:ext cx="45654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7" idx="3"/>
          </p:cNvCxnSpPr>
          <p:nvPr/>
        </p:nvCxnSpPr>
        <p:spPr>
          <a:xfrm flipV="1">
            <a:off x="8550818" y="3119803"/>
            <a:ext cx="456547" cy="1784313"/>
          </a:xfrm>
          <a:prstGeom prst="bent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365" y="2301572"/>
            <a:ext cx="1459352" cy="163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9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92" y="861615"/>
            <a:ext cx="9036416" cy="515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65268" y="161911"/>
            <a:ext cx="3098304" cy="556024"/>
            <a:chOff x="207842" y="704579"/>
            <a:chExt cx="3556114" cy="702000"/>
          </a:xfrm>
        </p:grpSpPr>
        <p:sp>
          <p:nvSpPr>
            <p:cNvPr id="9" name="타원 8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예매 현황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159009" y="169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3680654"/>
            <a:ext cx="19240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모서리가 둥근 직사각형 14"/>
          <p:cNvSpPr/>
          <p:nvPr/>
        </p:nvSpPr>
        <p:spPr>
          <a:xfrm>
            <a:off x="7933116" y="5471657"/>
            <a:ext cx="852256" cy="43221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15" idx="0"/>
            <a:endCxn id="6147" idx="3"/>
          </p:cNvCxnSpPr>
          <p:nvPr/>
        </p:nvCxnSpPr>
        <p:spPr>
          <a:xfrm rot="16200000" flipV="1">
            <a:off x="7129840" y="4242253"/>
            <a:ext cx="1157590" cy="130121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80" y="3659006"/>
            <a:ext cx="11334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28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2392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Run!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4.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2392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Run!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User\Pictures\sm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80" y="1132506"/>
            <a:ext cx="2078039" cy="28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4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522233" y="462851"/>
            <a:ext cx="3154832" cy="702000"/>
            <a:chOff x="207842" y="704579"/>
            <a:chExt cx="3154832" cy="702000"/>
          </a:xfrm>
        </p:grpSpPr>
        <p:sp>
          <p:nvSpPr>
            <p:cNvPr id="2" name="타원 1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CONTENTS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0" y="3429000"/>
            <a:ext cx="1116105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45553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48261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40988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9233714" y="315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4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6938" y="381381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화면 구현 및 기능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2905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개</a:t>
            </a:r>
            <a:r>
              <a:rPr lang="ko-KR" altLang="en-US" sz="32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요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633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설계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1274" y="2565579"/>
            <a:ext cx="1659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화면구현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41092" y="2565579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실행</a:t>
            </a:r>
            <a:endParaRPr lang="en-US" altLang="ko-KR" sz="3200" b="1" dirty="0" smtClean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78930" y="3813818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플로우</a:t>
            </a:r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 차트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0270" y="4400329"/>
            <a:ext cx="1955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데이터 베이스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설</a:t>
            </a:r>
            <a:r>
              <a:rPr lang="ko-KR" altLang="en-US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계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8559" y="381381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개발동기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8563" y="4317363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요구사항</a:t>
            </a:r>
            <a:endParaRPr lang="en-US" altLang="ko-KR" sz="2400" dirty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8565" y="4820908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개발일정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8559" y="5324452"/>
            <a:ext cx="129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505050"/>
                </a:solidFill>
                <a:latin typeface="한컴 윤고딕 240" pitchFamily="18" charset="-127"/>
                <a:ea typeface="한컴 윤고딕 240" pitchFamily="18" charset="-127"/>
              </a:rPr>
              <a:t>역할분담</a:t>
            </a:r>
            <a:endParaRPr lang="en-US" altLang="ko-KR" sz="2400" dirty="0" smtClean="0">
              <a:solidFill>
                <a:srgbClr val="505050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8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975464" y="2344740"/>
            <a:ext cx="4241072" cy="1268632"/>
            <a:chOff x="207842" y="704579"/>
            <a:chExt cx="3154832" cy="702000"/>
          </a:xfrm>
        </p:grpSpPr>
        <p:sp>
          <p:nvSpPr>
            <p:cNvPr id="14" name="타원 13"/>
            <p:cNvSpPr/>
            <p:nvPr/>
          </p:nvSpPr>
          <p:spPr>
            <a:xfrm>
              <a:off x="2660674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51544" y="705579"/>
              <a:ext cx="246742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70000"/>
                      </a:prstClr>
                    </a:outerShdw>
                  </a:effectLst>
                  <a:latin typeface="한컴 윤고딕 240" pitchFamily="18" charset="-127"/>
                  <a:ea typeface="한컴 윤고딕 240" pitchFamily="18" charset="-127"/>
                </a:rPr>
                <a:t>THANK YOU</a:t>
              </a:r>
              <a:endParaRPr lang="ko-KR" altLang="en-US" sz="40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70000"/>
                    </a:prstClr>
                  </a:outerShdw>
                </a:effectLst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97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User\Pictures\sm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80" y="1132506"/>
            <a:ext cx="2078039" cy="28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8221" y="3278448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1.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Introduction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542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개발동기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93F3798-6101-43D1-BF61-E8F4C1AC7039}"/>
              </a:ext>
            </a:extLst>
          </p:cNvPr>
          <p:cNvSpPr/>
          <p:nvPr/>
        </p:nvSpPr>
        <p:spPr>
          <a:xfrm>
            <a:off x="993866" y="1262614"/>
            <a:ext cx="10290528" cy="4954773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A791F0A6-3EED-4831-8EED-94AE3B29294B}"/>
              </a:ext>
            </a:extLst>
          </p:cNvPr>
          <p:cNvSpPr/>
          <p:nvPr/>
        </p:nvSpPr>
        <p:spPr>
          <a:xfrm>
            <a:off x="855126" y="1172178"/>
            <a:ext cx="10290528" cy="49547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3689" y="1380225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어째서 기차 예매 프로그램인가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?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7" name="Picture 2" descr="C:\Users\User\Downloads\user-1633249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22" y="2486657"/>
            <a:ext cx="1369451" cy="13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User\Downloads\user-1633249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3" y="2464282"/>
            <a:ext cx="1369451" cy="13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User\Downloads\user-1633249_128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64" y="2486657"/>
            <a:ext cx="1369451" cy="13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C:\Users\User\Desktop\icons8_high_speed_train_100p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7" y="427751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924425" y="2162175"/>
            <a:ext cx="5114925" cy="3028949"/>
          </a:xfrm>
          <a:prstGeom prst="rect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Picture 4" descr="C:\Users\User\AppData\Local\Temp\icons8_subway_48px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26" y="4300140"/>
            <a:ext cx="907241" cy="9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3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542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개발동기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93F3798-6101-43D1-BF61-E8F4C1AC7039}"/>
              </a:ext>
            </a:extLst>
          </p:cNvPr>
          <p:cNvSpPr/>
          <p:nvPr/>
        </p:nvSpPr>
        <p:spPr>
          <a:xfrm>
            <a:off x="993866" y="1262614"/>
            <a:ext cx="10290528" cy="4954773"/>
          </a:xfrm>
          <a:prstGeom prst="rect">
            <a:avLst/>
          </a:prstGeom>
          <a:pattFill prst="dk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A791F0A6-3EED-4831-8EED-94AE3B29294B}"/>
              </a:ext>
            </a:extLst>
          </p:cNvPr>
          <p:cNvSpPr/>
          <p:nvPr/>
        </p:nvSpPr>
        <p:spPr>
          <a:xfrm>
            <a:off x="875082" y="1172178"/>
            <a:ext cx="10290528" cy="495477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=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03689" y="1380225"/>
            <a:ext cx="432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한컴 윤고딕 240" pitchFamily="18" charset="-127"/>
                <a:ea typeface="한컴 윤고딕 240" pitchFamily="18" charset="-127"/>
              </a:rPr>
              <a:t>어째서 기차 예매 프로그램인가</a:t>
            </a:r>
            <a:r>
              <a:rPr lang="en-US" altLang="ko-KR" sz="2400" dirty="0" smtClean="0">
                <a:latin typeface="한컴 윤고딕 240" pitchFamily="18" charset="-127"/>
                <a:ea typeface="한컴 윤고딕 240" pitchFamily="18" charset="-127"/>
              </a:rPr>
              <a:t>?</a:t>
            </a:r>
            <a:endParaRPr lang="ko-KR" altLang="en-US" sz="24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22" name="Picture 4" descr="C:\Users\User\AppData\Local\Temp\icons8_subway_48px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74" y="3286379"/>
            <a:ext cx="907241" cy="9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474103" y="3232167"/>
            <a:ext cx="692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한컴 윤고딕 240" pitchFamily="18" charset="-127"/>
                <a:ea typeface="한컴 윤고딕 240" pitchFamily="18" charset="-127"/>
              </a:rPr>
              <a:t>=</a:t>
            </a:r>
            <a:endParaRPr lang="ko-KR" altLang="en-US" sz="60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3" name="Picture 2" descr="C:\Users\User\Desktop\EJUTqhTU8AArVB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34" y="2810892"/>
            <a:ext cx="2236458" cy="16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연결선 33"/>
          <p:cNvCxnSpPr/>
          <p:nvPr/>
        </p:nvCxnSpPr>
        <p:spPr>
          <a:xfrm>
            <a:off x="1829471" y="2268746"/>
            <a:ext cx="3045125" cy="3045125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1829471" y="2217434"/>
            <a:ext cx="3045125" cy="3045125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5" descr="C:\Users\User\Desktop\icons8_high_speed_train_1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94" y="317331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User\Downloads\monitor-815614_128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325" y="2908726"/>
            <a:ext cx="2335647" cy="14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468797" y="3232164"/>
            <a:ext cx="692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latin typeface="한컴 윤고딕 240" pitchFamily="18" charset="-127"/>
                <a:ea typeface="한컴 윤고딕 240" pitchFamily="18" charset="-127"/>
              </a:rPr>
              <a:t>=</a:t>
            </a:r>
            <a:endParaRPr lang="ko-KR" altLang="en-US" sz="6000" dirty="0">
              <a:latin typeface="한컴 윤고딕 240" pitchFamily="18" charset="-127"/>
              <a:ea typeface="한컴 윤고딕 240" pitchFamily="18" charset="-127"/>
            </a:endParaRPr>
          </a:p>
        </p:txBody>
      </p:sp>
      <p:pic>
        <p:nvPicPr>
          <p:cNvPr id="39" name="Picture 4" descr="C:\Users\User\Downloads\ok-1976099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66" y="3075689"/>
            <a:ext cx="814821" cy="81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:\Users\User\Downloads\ok-1976099_6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77" y="3929561"/>
            <a:ext cx="290851" cy="2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User\Downloads\ok-1976099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588" y="3795853"/>
            <a:ext cx="506510" cy="5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8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542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41643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요구사항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1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40573" y="17366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40573" y="28890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040573" y="40734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040573" y="5267200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10573" y="1422400"/>
            <a:ext cx="0" cy="4648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90699" y="1752215"/>
            <a:ext cx="766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기차의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시간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을 확인하고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예매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를 할 수 있어야 한다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0700" y="2889000"/>
            <a:ext cx="933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자신이 예매한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표를 확인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하고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 취소</a:t>
            </a:r>
            <a:r>
              <a:rPr lang="en-US" altLang="ko-KR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,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환불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을 할 수 있어야 한다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90699" y="4073400"/>
            <a:ext cx="863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부가적으로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기차 여행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에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도움이 되는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정보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가 있어야 한다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0699" y="5267200"/>
            <a:ext cx="9780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모든 기능들이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한 눈에 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봤을 때 </a:t>
            </a:r>
            <a:r>
              <a:rPr lang="ko-KR" altLang="en-US" sz="2800" dirty="0" smtClean="0">
                <a:solidFill>
                  <a:srgbClr val="FF0000"/>
                </a:solidFill>
                <a:latin typeface="한컴 윤고딕 240" pitchFamily="18" charset="-127"/>
                <a:ea typeface="한컴 윤고딕 240" pitchFamily="18" charset="-127"/>
              </a:rPr>
              <a:t>어떤 기능</a:t>
            </a:r>
            <a:r>
              <a:rPr lang="ko-KR" altLang="en-US" sz="2800" dirty="0" smtClean="0">
                <a:latin typeface="한컴 윤고딕 240" pitchFamily="18" charset="-127"/>
                <a:ea typeface="한컴 윤고딕 240" pitchFamily="18" charset="-127"/>
              </a:rPr>
              <a:t>인지 알 수 있어야 한다</a:t>
            </a:r>
            <a:r>
              <a:rPr lang="en-US" altLang="ko-KR" sz="2800" dirty="0" smtClean="0">
                <a:latin typeface="한컴 윤고딕 240" pitchFamily="18" charset="-127"/>
                <a:ea typeface="한컴 윤고딕 240" pitchFamily="18" charset="-127"/>
              </a:rPr>
              <a:t>.</a:t>
            </a:r>
            <a:endParaRPr lang="ko-KR" altLang="en-US" sz="28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082" y="3746500"/>
            <a:ext cx="10606676" cy="2324100"/>
          </a:xfrm>
          <a:prstGeom prst="rect">
            <a:avLst/>
          </a:prstGeom>
          <a:solidFill>
            <a:srgbClr val="A6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542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개발 일정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2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35808"/>
              </p:ext>
            </p:extLst>
          </p:nvPr>
        </p:nvGraphicFramePr>
        <p:xfrm>
          <a:off x="401798" y="1738556"/>
          <a:ext cx="11431160" cy="365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116"/>
                <a:gridCol w="1143116"/>
                <a:gridCol w="1143116"/>
                <a:gridCol w="1143116"/>
                <a:gridCol w="1143116"/>
                <a:gridCol w="1143116"/>
                <a:gridCol w="1143116"/>
                <a:gridCol w="1143116"/>
                <a:gridCol w="1143116"/>
                <a:gridCol w="1143116"/>
              </a:tblGrid>
              <a:tr h="521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8/10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8/11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8/12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8/13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8/14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8/15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8/16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8/17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8/18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smtClean="0"/>
                        <a:t>8/19</a:t>
                      </a:r>
                      <a:endParaRPr lang="ko-KR" altLang="en-US" sz="2500" dirty="0"/>
                    </a:p>
                  </a:txBody>
                  <a:tcPr marL="128601" marR="128601" marT="64300" marB="64300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5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주제 선정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화면설계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데이터 베이스 설계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화면 구현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통합 테스트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 marL="128601" marR="128601" marT="64300" marB="643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54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발표</a:t>
                      </a:r>
                      <a:endParaRPr lang="ko-KR" altLang="en-US" sz="24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marL="128601" marR="128601" marT="64300" marB="6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3457" y="542911"/>
            <a:ext cx="3098304" cy="556024"/>
            <a:chOff x="207842" y="704579"/>
            <a:chExt cx="3556114" cy="702000"/>
          </a:xfrm>
        </p:grpSpPr>
        <p:sp>
          <p:nvSpPr>
            <p:cNvPr id="2" name="타원 1"/>
            <p:cNvSpPr/>
            <p:nvPr/>
          </p:nvSpPr>
          <p:spPr>
            <a:xfrm>
              <a:off x="3061955" y="704579"/>
              <a:ext cx="702001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07842" y="704579"/>
              <a:ext cx="702000" cy="70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 윤고딕 240" pitchFamily="18" charset="-127"/>
                <a:ea typeface="한컴 윤고딕 240" pitchFamily="18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51544" y="705579"/>
              <a:ext cx="2872868" cy="70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latin typeface="한컴 윤고딕 240" pitchFamily="18" charset="-127"/>
                  <a:ea typeface="한컴 윤고딕 240" pitchFamily="18" charset="-127"/>
                </a:rPr>
                <a:t>업무 분담</a:t>
              </a:r>
              <a:endParaRPr lang="ko-KR" altLang="en-US" sz="2800" b="1" dirty="0">
                <a:solidFill>
                  <a:schemeClr val="tx1"/>
                </a:solidFill>
                <a:latin typeface="한컴 윤고딕 240" pitchFamily="18" charset="-127"/>
                <a:ea typeface="한컴 윤고딕 240" pitchFamily="18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157198" y="550923"/>
            <a:ext cx="540000" cy="540000"/>
          </a:xfrm>
          <a:prstGeom prst="ellipse">
            <a:avLst/>
          </a:prstGeom>
          <a:solidFill>
            <a:schemeClr val="bg1"/>
          </a:solidFill>
          <a:ln w="57150" cmpd="thickThin">
            <a:solidFill>
              <a:srgbClr val="A6D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2F3436"/>
                </a:solidFill>
                <a:latin typeface="한컴 윤고딕 240" pitchFamily="18" charset="-127"/>
                <a:ea typeface="한컴 윤고딕 240" pitchFamily="18" charset="-127"/>
              </a:rPr>
              <a:t>3</a:t>
            </a:r>
            <a:endParaRPr lang="ko-KR" altLang="en-US" sz="2800" b="1" dirty="0">
              <a:solidFill>
                <a:srgbClr val="2F3436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2481"/>
              </p:ext>
            </p:extLst>
          </p:nvPr>
        </p:nvGraphicFramePr>
        <p:xfrm>
          <a:off x="562912" y="1884948"/>
          <a:ext cx="11101034" cy="3153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380"/>
                <a:gridCol w="1924313"/>
                <a:gridCol w="7085341"/>
              </a:tblGrid>
              <a:tr h="788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이름</a:t>
                      </a:r>
                      <a:endParaRPr lang="ko-KR" altLang="en-US" sz="3600" b="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포지션</a:t>
                      </a:r>
                      <a:endParaRPr lang="ko-KR" altLang="en-US" sz="3600" b="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b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업무</a:t>
                      </a:r>
                      <a:endParaRPr lang="ko-KR" altLang="en-US" sz="3600" b="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788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이수민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팀장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DB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설계</a:t>
                      </a:r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로고 초안</a:t>
                      </a:r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기능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구현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8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 smtClean="0">
                          <a:latin typeface="한컴 윤고딕 240" pitchFamily="18" charset="-127"/>
                          <a:ea typeface="한컴 윤고딕 240" pitchFamily="18" charset="-127"/>
                        </a:rPr>
                        <a:t>강충만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팀원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자료조사</a:t>
                      </a:r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,</a:t>
                      </a:r>
                      <a:r>
                        <a:rPr lang="en-US" altLang="ko-KR" sz="28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 </a:t>
                      </a:r>
                      <a:r>
                        <a:rPr lang="ko-KR" altLang="en-US" sz="2800" baseline="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8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최재혁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팀원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PPT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제작</a:t>
                      </a:r>
                      <a:r>
                        <a:rPr lang="en-US" altLang="ko-KR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, </a:t>
                      </a:r>
                      <a:r>
                        <a:rPr lang="ko-KR" altLang="en-US" sz="2800" dirty="0" smtClean="0">
                          <a:latin typeface="한컴 윤고딕 240" pitchFamily="18" charset="-127"/>
                          <a:ea typeface="한컴 윤고딕 240" pitchFamily="18" charset="-127"/>
                        </a:rPr>
                        <a:t>화면 설계</a:t>
                      </a:r>
                      <a:endParaRPr lang="ko-KR" altLang="en-US" sz="2800" dirty="0">
                        <a:latin typeface="한컴 윤고딕 240" pitchFamily="18" charset="-127"/>
                        <a:ea typeface="한컴 윤고딕 240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D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1163" y="1721653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Part 2.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299200"/>
            <a:ext cx="12192000" cy="558800"/>
          </a:xfrm>
          <a:prstGeom prst="rect">
            <a:avLst/>
          </a:prstGeom>
          <a:solidFill>
            <a:srgbClr val="2F3436"/>
          </a:solidFill>
          <a:ln>
            <a:solidFill>
              <a:srgbClr val="2F34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8221" y="3278448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tx1">
                    <a:alpha val="15000"/>
                  </a:schemeClr>
                </a:solidFill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solidFill>
                <a:schemeClr val="tx1">
                  <a:alpha val="15000"/>
                </a:schemeClr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421" y="1645574"/>
            <a:ext cx="3365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bg1"/>
                </a:solidFill>
                <a:latin typeface="한컴 윤고딕 240" pitchFamily="18" charset="-127"/>
                <a:ea typeface="한컴 윤고딕 240" pitchFamily="18" charset="-127"/>
              </a:rPr>
              <a:t>Part 2.</a:t>
            </a:r>
            <a:endParaRPr lang="ko-KR" altLang="en-US" sz="7200" dirty="0">
              <a:solidFill>
                <a:schemeClr val="bg1"/>
              </a:solidFill>
              <a:latin typeface="한컴 윤고딕 240" pitchFamily="18" charset="-127"/>
              <a:ea typeface="한컴 윤고딕 240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587421" y="2990909"/>
            <a:ext cx="4289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7421" y="3233074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atin typeface="한컴 윤고딕 240" pitchFamily="18" charset="-127"/>
                <a:ea typeface="한컴 윤고딕 240" pitchFamily="18" charset="-127"/>
              </a:rPr>
              <a:t>Planning</a:t>
            </a:r>
            <a:endParaRPr lang="ko-KR" altLang="en-US" sz="7200" dirty="0">
              <a:latin typeface="한컴 윤고딕 240" pitchFamily="18" charset="-127"/>
              <a:ea typeface="한컴 윤고딕 240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81019" y="639857"/>
            <a:ext cx="3821363" cy="38213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User\Pictures\sm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80" y="1132506"/>
            <a:ext cx="2078039" cy="283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9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300</Words>
  <Application>Microsoft Office PowerPoint</Application>
  <PresentationFormat>사용자 지정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나눔스퀘어</vt:lpstr>
      <vt:lpstr>한컴 윤고딕 240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User</cp:lastModifiedBy>
  <cp:revision>43</cp:revision>
  <dcterms:created xsi:type="dcterms:W3CDTF">2017-06-02T05:31:18Z</dcterms:created>
  <dcterms:modified xsi:type="dcterms:W3CDTF">2020-08-19T01:37:45Z</dcterms:modified>
</cp:coreProperties>
</file>