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58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31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5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8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9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5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7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3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5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4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BB27-43A0-4CE7-90F9-ECC847C05B28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C7FB4-FC54-45F4-A0D0-E46B5A01F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4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8552"/>
              </p:ext>
            </p:extLst>
          </p:nvPr>
        </p:nvGraphicFramePr>
        <p:xfrm>
          <a:off x="7524328" y="4221088"/>
          <a:ext cx="1236345" cy="2328799"/>
        </p:xfrm>
        <a:graphic>
          <a:graphicData uri="http://schemas.openxmlformats.org/drawingml/2006/table">
            <a:tbl>
              <a:tblPr/>
              <a:tblGrid>
                <a:gridCol w="1236345"/>
              </a:tblGrid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팀 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김현우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김완수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최재혁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139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강충만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임형욱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</a:tr>
              <a:tr h="3338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이승원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190337" y="352342"/>
            <a:ext cx="8597225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fontAlgn="base"/>
            <a:r>
              <a:rPr lang="en-US" altLang="ko-KR" sz="2000" b="1" dirty="0"/>
              <a:t>C#</a:t>
            </a:r>
            <a:r>
              <a:rPr lang="ko-KR" altLang="en-US" sz="2000" b="1" dirty="0"/>
              <a:t>과</a:t>
            </a:r>
            <a:r>
              <a:rPr lang="en-US" altLang="ko-KR" sz="2000" b="1" dirty="0"/>
              <a:t>ORACLE</a:t>
            </a:r>
            <a:r>
              <a:rPr lang="ko-KR" altLang="en-US" sz="2000" b="1" dirty="0"/>
              <a:t>을 활용한 데이터베이스활용</a:t>
            </a:r>
          </a:p>
          <a:p>
            <a:pPr algn="r" fontAlgn="base"/>
            <a:r>
              <a:rPr lang="ko-KR" altLang="en-US" sz="2000" b="1" dirty="0"/>
              <a:t>			 	 프로젝트 수행계획서</a:t>
            </a:r>
          </a:p>
          <a:p>
            <a:pPr algn="r" fontAlgn="base"/>
            <a:r>
              <a:rPr lang="ko-KR" altLang="en-US" sz="2000" b="1" dirty="0"/>
              <a:t>						 </a:t>
            </a:r>
            <a:r>
              <a:rPr lang="en-US" altLang="ko-KR" sz="2000" b="1" dirty="0"/>
              <a:t>Project Management Plan</a:t>
            </a:r>
            <a:endParaRPr lang="ko-KR" altLang="en-US" sz="2000" b="1" dirty="0"/>
          </a:p>
          <a:p>
            <a:endParaRPr lang="ko-KR" alt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_x229110376"/>
          <p:cNvSpPr>
            <a:spLocks noChangeShapeType="1"/>
          </p:cNvSpPr>
          <p:nvPr/>
        </p:nvSpPr>
        <p:spPr bwMode="auto">
          <a:xfrm>
            <a:off x="1403648" y="1700808"/>
            <a:ext cx="6918325" cy="0"/>
          </a:xfrm>
          <a:prstGeom prst="line">
            <a:avLst/>
          </a:prstGeom>
          <a:noFill/>
          <a:ln w="539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3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450" y="2620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968465"/>
            <a:ext cx="4545757" cy="454575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99892" y="1124744"/>
            <a:ext cx="194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Q&amp;A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6462836" cy="12961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  		1</a:t>
            </a:r>
            <a:r>
              <a:rPr lang="en-US" altLang="ko-KR" dirty="0"/>
              <a:t>. </a:t>
            </a:r>
            <a:r>
              <a:rPr lang="ko-KR" altLang="en-US" dirty="0" err="1"/>
              <a:t>팀원별</a:t>
            </a:r>
            <a:r>
              <a:rPr lang="ko-KR" altLang="en-US" dirty="0"/>
              <a:t> </a:t>
            </a:r>
            <a:r>
              <a:rPr lang="ko-KR" altLang="en-US" dirty="0" smtClean="0"/>
              <a:t>역할분담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22919048" descr="EMB000045003e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30" y="2276872"/>
            <a:ext cx="4953000" cy="30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260648"/>
            <a:ext cx="8136904" cy="6192688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1800" dirty="0"/>
              <a:t>1. </a:t>
            </a:r>
            <a:r>
              <a:rPr lang="ko-KR" altLang="en-US" sz="1800" dirty="0"/>
              <a:t>프로젝트 개요</a:t>
            </a:r>
          </a:p>
          <a:p>
            <a:pPr fontAlgn="base"/>
            <a:r>
              <a:rPr lang="ko-KR" altLang="en-US" sz="1800" dirty="0"/>
              <a:t>* 지금까지 배운 </a:t>
            </a:r>
            <a:r>
              <a:rPr lang="en-US" altLang="ko-KR" sz="1800" dirty="0"/>
              <a:t>C#</a:t>
            </a:r>
            <a:r>
              <a:rPr lang="ko-KR" altLang="en-US" sz="1800" dirty="0"/>
              <a:t>과 </a:t>
            </a:r>
            <a:r>
              <a:rPr lang="en-US" altLang="ko-KR" sz="1800" dirty="0"/>
              <a:t>ORACLE</a:t>
            </a:r>
            <a:r>
              <a:rPr lang="ko-KR" altLang="en-US" sz="1800" dirty="0"/>
              <a:t>을 토대로 활용한 </a:t>
            </a:r>
          </a:p>
          <a:p>
            <a:pPr fontAlgn="base"/>
            <a:r>
              <a:rPr lang="ko-KR" altLang="en-US" sz="1800" dirty="0" err="1"/>
              <a:t>오라클</a:t>
            </a:r>
            <a:r>
              <a:rPr lang="ko-KR" altLang="en-US" sz="1800" dirty="0"/>
              <a:t> 데이터를 </a:t>
            </a:r>
            <a:r>
              <a:rPr lang="en-US" altLang="ko-KR" sz="1800" dirty="0"/>
              <a:t>c#</a:t>
            </a:r>
            <a:r>
              <a:rPr lang="ko-KR" altLang="en-US" sz="1800" dirty="0"/>
              <a:t>을 이용해 입력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삭제 </a:t>
            </a:r>
            <a:r>
              <a:rPr lang="ko-KR" altLang="en-US" sz="1800" dirty="0" smtClean="0"/>
              <a:t>기능</a:t>
            </a:r>
            <a:endParaRPr lang="en-US" altLang="ko-KR" sz="1800" dirty="0" smtClean="0"/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fontAlgn="base"/>
            <a:endParaRPr lang="en-US" altLang="ko-KR" sz="1800" dirty="0" smtClean="0"/>
          </a:p>
          <a:p>
            <a:pPr fontAlgn="base"/>
            <a:endParaRPr lang="en-US" altLang="ko-KR" sz="1800" dirty="0"/>
          </a:p>
          <a:p>
            <a:pPr marL="0" indent="0" fontAlgn="base">
              <a:buNone/>
            </a:pPr>
            <a:endParaRPr lang="ko-KR" altLang="en-US" sz="1800" dirty="0" smtClean="0"/>
          </a:p>
          <a:p>
            <a:pPr fontAlgn="base"/>
            <a:r>
              <a:rPr lang="en-US" altLang="ko-KR" sz="1800" dirty="0" smtClean="0"/>
              <a:t>2</a:t>
            </a:r>
            <a:r>
              <a:rPr lang="en-US" altLang="ko-KR" sz="1800" dirty="0"/>
              <a:t>.</a:t>
            </a:r>
            <a:r>
              <a:rPr lang="ko-KR" altLang="en-US" sz="1800" dirty="0"/>
              <a:t>프로젝트 목적</a:t>
            </a:r>
          </a:p>
          <a:p>
            <a:pPr fontAlgn="base"/>
            <a:r>
              <a:rPr lang="ko-KR" altLang="en-US" sz="1800" dirty="0"/>
              <a:t>국가지원 스마트 </a:t>
            </a:r>
            <a:r>
              <a:rPr lang="ko-KR" altLang="en-US" sz="1800" dirty="0" err="1"/>
              <a:t>팩토리</a:t>
            </a:r>
            <a:r>
              <a:rPr lang="ko-KR" altLang="en-US" sz="1800" dirty="0"/>
              <a:t> 수업을 진행 함에 있어서 팀 프로젝트 </a:t>
            </a:r>
            <a:r>
              <a:rPr lang="ko-KR" altLang="en-US" sz="1800" dirty="0" err="1"/>
              <a:t>진행시</a:t>
            </a:r>
            <a:r>
              <a:rPr lang="ko-KR" altLang="en-US" sz="1800" dirty="0"/>
              <a:t> 역할 분담 및 일정관리와 문서작성 산출물 작성에 대한 경험을 하여 수 </a:t>
            </a:r>
            <a:r>
              <a:rPr lang="ko-KR" altLang="en-US" sz="1800" dirty="0" err="1"/>
              <a:t>료후</a:t>
            </a:r>
            <a:r>
              <a:rPr lang="ko-KR" altLang="en-US" sz="1800" dirty="0"/>
              <a:t> 취업하는 본 업무에서도 실전 경험을 할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pPr fontAlgn="base"/>
            <a:r>
              <a:rPr lang="ko-KR" altLang="en-US" sz="1800" dirty="0"/>
              <a:t>팀원의 프로젝트 이해도 증가</a:t>
            </a:r>
          </a:p>
          <a:p>
            <a:pPr fontAlgn="base"/>
            <a:r>
              <a:rPr lang="ko-KR" altLang="en-US" sz="1800" dirty="0"/>
              <a:t>분업의 효과 및 역할의 이해도 증가</a:t>
            </a:r>
          </a:p>
          <a:p>
            <a:pPr fontAlgn="base"/>
            <a:r>
              <a:rPr lang="en-US" altLang="ko-KR" sz="1800" dirty="0"/>
              <a:t>C# </a:t>
            </a:r>
            <a:r>
              <a:rPr lang="ko-KR" altLang="en-US" sz="1800" dirty="0"/>
              <a:t>프로그래밍 능력의 증가</a:t>
            </a:r>
          </a:p>
          <a:p>
            <a:pPr fontAlgn="base"/>
            <a:r>
              <a:rPr lang="en-US" altLang="ko-KR" sz="1800" dirty="0" err="1"/>
              <a:t>Git</a:t>
            </a:r>
            <a:r>
              <a:rPr lang="en-US" altLang="ko-KR" sz="1800" dirty="0"/>
              <a:t> Hub </a:t>
            </a:r>
            <a:r>
              <a:rPr lang="ko-KR" altLang="en-US" sz="1800" dirty="0"/>
              <a:t>사용법 </a:t>
            </a:r>
            <a:r>
              <a:rPr lang="ko-KR" altLang="en-US" sz="1800" dirty="0" err="1"/>
              <a:t>익힘으로서</a:t>
            </a:r>
            <a:r>
              <a:rPr lang="ko-KR" altLang="en-US" sz="1800" dirty="0"/>
              <a:t> 개발 능력 증가</a:t>
            </a:r>
          </a:p>
          <a:p>
            <a:pPr fontAlgn="base"/>
            <a:r>
              <a:rPr lang="en-US" altLang="ko-KR" sz="1800" dirty="0"/>
              <a:t>DB Oracle </a:t>
            </a:r>
            <a:r>
              <a:rPr lang="ko-KR" altLang="en-US" sz="1800" dirty="0"/>
              <a:t>활용으로 개발 능력 증가</a:t>
            </a:r>
          </a:p>
          <a:p>
            <a:endParaRPr lang="ko-KR" alt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_x333891736"/>
          <p:cNvSpPr>
            <a:spLocks noChangeArrowheads="1"/>
          </p:cNvSpPr>
          <p:nvPr/>
        </p:nvSpPr>
        <p:spPr bwMode="auto">
          <a:xfrm>
            <a:off x="323528" y="1412776"/>
            <a:ext cx="4896544" cy="1368152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*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지금까지 배운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C#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과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ORACLE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을 토대로 활용한 </a:t>
            </a:r>
            <a:endParaRPr kumimoji="1" lang="ko-KR" alt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오라클 데이터를 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c#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을 이용해 입력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수정</a:t>
            </a:r>
            <a:r>
              <a:rPr kumimoji="1" lang="en-US" altLang="ko-KR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D2Coding" pitchFamily="49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D2Coding" pitchFamily="49" charset="-127"/>
                <a:cs typeface="굴림" pitchFamily="50" charset="-127"/>
              </a:rPr>
              <a:t>삭제 기능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55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33164"/>
            <a:ext cx="3744416" cy="648072"/>
          </a:xfrm>
        </p:spPr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프로그램 설명</a:t>
            </a:r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8" name="_x222920408" descr="EMB000045003e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07375"/>
            <a:ext cx="2170112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22922328" descr="EMB000045003e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347" y="1007375"/>
            <a:ext cx="2667989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0" name="_x222920808" descr="DRW000045003e6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69" y="4554010"/>
            <a:ext cx="2636837" cy="188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57144"/>
              </p:ext>
            </p:extLst>
          </p:nvPr>
        </p:nvGraphicFramePr>
        <p:xfrm>
          <a:off x="5065366" y="5662968"/>
          <a:ext cx="1592834" cy="838962"/>
        </p:xfrm>
        <a:graphic>
          <a:graphicData uri="http://schemas.openxmlformats.org/drawingml/2006/table">
            <a:tbl>
              <a:tblPr/>
              <a:tblGrid>
                <a:gridCol w="1592834"/>
              </a:tblGrid>
              <a:tr h="258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INSERT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ACA"/>
                    </a:solidFill>
                  </a:tcPr>
                </a:tc>
              </a:tr>
              <a:tr h="258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DELETE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C5C5"/>
                    </a:solidFill>
                  </a:tcPr>
                </a:tc>
              </a:tr>
              <a:tr h="2583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UPDATE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B8B8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75075" y="34432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105" name="_x333473280" descr="DRW000045003e7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366" y="4514557"/>
            <a:ext cx="1631950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55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335071608"/>
          <p:cNvSpPr>
            <a:spLocks noChangeArrowheads="1"/>
          </p:cNvSpPr>
          <p:nvPr/>
        </p:nvSpPr>
        <p:spPr bwMode="auto">
          <a:xfrm>
            <a:off x="7092280" y="1251277"/>
            <a:ext cx="1512168" cy="520073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INSERT_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_x334786912"/>
          <p:cNvSpPr>
            <a:spLocks noChangeArrowheads="1"/>
          </p:cNvSpPr>
          <p:nvPr/>
        </p:nvSpPr>
        <p:spPr bwMode="auto">
          <a:xfrm>
            <a:off x="2997200" y="93233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_x335075688"/>
          <p:cNvSpPr>
            <a:spLocks noChangeArrowheads="1"/>
          </p:cNvSpPr>
          <p:nvPr/>
        </p:nvSpPr>
        <p:spPr bwMode="auto">
          <a:xfrm>
            <a:off x="3149600" y="94757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_x335073048"/>
          <p:cNvSpPr>
            <a:spLocks noChangeArrowheads="1"/>
          </p:cNvSpPr>
          <p:nvPr/>
        </p:nvSpPr>
        <p:spPr bwMode="auto">
          <a:xfrm>
            <a:off x="3302000" y="96281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5720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335072728"/>
          <p:cNvSpPr>
            <a:spLocks noChangeArrowheads="1"/>
          </p:cNvSpPr>
          <p:nvPr/>
        </p:nvSpPr>
        <p:spPr bwMode="auto">
          <a:xfrm>
            <a:off x="3454400" y="97805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609600" y="60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_x335071768"/>
          <p:cNvSpPr>
            <a:spLocks noChangeArrowheads="1"/>
          </p:cNvSpPr>
          <p:nvPr/>
        </p:nvSpPr>
        <p:spPr bwMode="auto">
          <a:xfrm>
            <a:off x="3606800" y="99329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762000" y="762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" name="_x333695600"/>
          <p:cNvSpPr>
            <a:spLocks noChangeArrowheads="1"/>
          </p:cNvSpPr>
          <p:nvPr/>
        </p:nvSpPr>
        <p:spPr bwMode="auto">
          <a:xfrm>
            <a:off x="3759200" y="10085388"/>
            <a:ext cx="1379538" cy="403225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DELETE_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55" name="_x137416632" descr="EMB000045003ef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0" y="381000"/>
            <a:ext cx="6683375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57" name="_x137416632" descr="EMB000045003ef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4" y="3155950"/>
            <a:ext cx="6296025" cy="343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_x333693520"/>
          <p:cNvSpPr>
            <a:spLocks noChangeArrowheads="1"/>
          </p:cNvSpPr>
          <p:nvPr/>
        </p:nvSpPr>
        <p:spPr bwMode="auto">
          <a:xfrm>
            <a:off x="7092280" y="5157192"/>
            <a:ext cx="1512168" cy="504676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DELETE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_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8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333892216" descr="EMB000045003e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6599237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229118168"/>
          <p:cNvSpPr>
            <a:spLocks noChangeArrowheads="1"/>
          </p:cNvSpPr>
          <p:nvPr/>
        </p:nvSpPr>
        <p:spPr bwMode="auto">
          <a:xfrm>
            <a:off x="7020272" y="2348880"/>
            <a:ext cx="1728192" cy="637703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UPDATE_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창고관리코드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4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C#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37416632" descr="EMB000045003f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" y="1484784"/>
            <a:ext cx="6840538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_x334786272"/>
          <p:cNvSpPr>
            <a:spLocks noChangeArrowheads="1"/>
          </p:cNvSpPr>
          <p:nvPr/>
        </p:nvSpPr>
        <p:spPr bwMode="auto">
          <a:xfrm>
            <a:off x="7076650" y="1764568"/>
            <a:ext cx="1656184" cy="504056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ORACLE </a:t>
            </a:r>
            <a:r>
              <a:rPr kumimoji="1" lang="ko-KR" alt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연결코드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4" name="_x140675552" descr="EMB000045003f2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" y="2830090"/>
            <a:ext cx="6850707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_x229117048"/>
          <p:cNvSpPr>
            <a:spLocks noChangeArrowheads="1"/>
          </p:cNvSpPr>
          <p:nvPr/>
        </p:nvSpPr>
        <p:spPr bwMode="auto">
          <a:xfrm>
            <a:off x="3041650" y="10198100"/>
            <a:ext cx="1477963" cy="411163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TreeView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코드</a:t>
            </a: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_x334786272"/>
          <p:cNvSpPr>
            <a:spLocks noChangeArrowheads="1"/>
          </p:cNvSpPr>
          <p:nvPr/>
        </p:nvSpPr>
        <p:spPr bwMode="auto">
          <a:xfrm>
            <a:off x="7165760" y="4289922"/>
            <a:ext cx="1567073" cy="507229"/>
          </a:xfrm>
          <a:prstGeom prst="rect">
            <a:avLst/>
          </a:prstGeom>
          <a:gradFill rotWithShape="0">
            <a:gsLst>
              <a:gs pos="0">
                <a:srgbClr val="C1D6ED"/>
              </a:gs>
              <a:gs pos="50000">
                <a:srgbClr val="DFEAF5"/>
              </a:gs>
              <a:gs pos="100000">
                <a:srgbClr val="C1D6ED"/>
              </a:gs>
            </a:gsLst>
            <a:lin ang="5400000" scaled="1"/>
          </a:gra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dirty="0" err="1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TreeView</a:t>
            </a:r>
            <a:r>
              <a:rPr kumimoji="1" lang="ko-KR" altLang="en-US" sz="1400" b="1" dirty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kumimoji="1" lang="ko-KR" altLang="en-US" sz="1400" b="1" dirty="0" smtClean="0">
                <a:solidFill>
                  <a:srgbClr val="000000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코드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0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335079448" descr="EMB000045003f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0401"/>
            <a:ext cx="4320480" cy="28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335076248" descr="EMB000045003f3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053387"/>
            <a:ext cx="5044207" cy="367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8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7544" y="6206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/>
              <a:t>개선점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022738"/>
              </p:ext>
            </p:extLst>
          </p:nvPr>
        </p:nvGraphicFramePr>
        <p:xfrm>
          <a:off x="906125" y="1988840"/>
          <a:ext cx="7200801" cy="3045252"/>
        </p:xfrm>
        <a:graphic>
          <a:graphicData uri="http://schemas.openxmlformats.org/drawingml/2006/table">
            <a:tbl>
              <a:tblPr/>
              <a:tblGrid>
                <a:gridCol w="2400267"/>
                <a:gridCol w="2400267"/>
                <a:gridCol w="2400267"/>
              </a:tblGrid>
              <a:tr h="10150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계획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exec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구문 사용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시퀀스를 이용한 프로시저 실행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0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실패원인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c#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에서 보낸 텍스트에서 매개변수를 매개변수라고 인식하지 못함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c#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에선 변수선언을 할 수 없음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508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해결점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c#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의 구문에서 매개변수들을 매개변수로 인식할 수 있도록 일일이 지정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exec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구문을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사용할수있게함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87450" y="2620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216</Words>
  <Application>Microsoft Office PowerPoint</Application>
  <PresentationFormat>화면 슬라이드 쇼(4:3)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C# 코드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2020-09-09T08:40:59Z</dcterms:created>
  <dcterms:modified xsi:type="dcterms:W3CDTF">2020-09-10T02:24:39Z</dcterms:modified>
</cp:coreProperties>
</file>