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9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8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2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4899-616B-4B49-A0F4-C0DBFA481EC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C894-27F4-4998-9635-61247D53E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 동작 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9AAAAWGCAYAAADXcD66AAAgAElEQVR4Xuzd2bMm93kf9m/3u51lNswAM9iIlcRGkBJIkaJEayEt0VqipFR24kqlUqn8HfGlr125cKVSldzkLl7k2HFSXiJZlmVLFiWSIkUSIAmApEgMMPuGM+ecd+lO/brfd+ZgMENiSGAwM/g06nBmMO/p5dPPaRbq28/zq9q2bWMjQIAAAQIECBAgQIAAAQIECBAgQIAAAQIECBAgQIAAAQIfcIFKgP4BrwCXT4AAAQIECBAgQIAAAQIECBAgQIAAAQIECBAgQIAAAQKdgABdI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O+W4mAAACAASURBVAABAgQIECBAgAABAgQIECBAgAABAgQIECBAgEAvoANdJRAgQIAAAQIECBAgQIAAAQIECBAgQIAAAQIECBAgQIAAAQG6GiBAgAABAgQIECBAgAABAgQIECBAgAABAgQIECBAgAABAr2ADnSVQIAAAQIECBAgQIAAgXdboG2S8tX/Z1dSVXuO0CZt+WP5n+VXVSfV4N0+C/sjQIDAjQW659Sif0Z1X9d7XpXH1OpZVZ5l5Vm193kGmAABAgQIECBAgAABAnefgAD97runrogAAQIECBAgQIAAgfdboAROXUhecqnrhU3l71cfaLvPtCWYshEgQOAWCVTdc+raF32u87xaPauq8qzynLpFt8dhCBAgQIAAAQIECBB4HwUE6O8jvkMTIECAAAECBAgQIHB3CpSezlU8Xq5w7++vveJVXPWjPnN3KrkqAgTeb4ESh6/6y290Lnt601M+r//8/b5rjk+AAAECBAgQIECAwHstIEB/r4XtnwABAgQIECBAgACBD5xA6enc01/+luu/NlhfDU/W1/mBKxMXTOB9FSjPolX/+bUncm1IvvqzAP19vWUOToAAAQIECBAgQIDALRIQoN8iaIchQIAAAQIECBAgQOCDI3BtN/neLvNrg/Xy57L6eXXDKOuD4+ZKCRC4lQJ15m9d/bw7+N4V0W/0LLuVZ+lYBAgQIECAAAECBAgQuNUCAvRbLe54BAgQIECAAAECBAjc/QLtaoj7cjhyt4bwMorq1kQvX6tezvL78vkSZdkIECBwqwTKM2i0Z4j7dZ5X5Vl15ZlVft+/7mMjQIAAAQIECBAgQIDA3SwgQL+b765rI0CAAAECBAgQIEDgfRFo27bPnEpo3pYhyc3y19Xp1HtCqdUqxDcapvy+XIKDEiBw1wuUh1QJxFfPqNWLPuXPy5C8rZJ6cMPgvH/WCdTv+lJxgQQIECBAgAABAgQ+YAIC9A/YDXe5BAgQIECAAAECBAi8ewJN04feJUBahUhN22a+DJRKNN59lRC9dKVXq4HIfYDeLrvQ966Z/u6dnT0RIEDgxgKrWRj9r6uXfFYhej8lo60Gq3i9+7WaN6nTpK7rtzz3OBMgQIAAAQIECBAgQOBuEhCg301307UQIECAAAECBAgQIHBLBa7tvix/LsH49nIoewnPS39n+Sohet0uUmLzEle1JbKq6uWvVTfE3UaAAIFbJVAi8mF5ZPVPof5Fn+XzqSn/ph52oXlZXGLZo5715dD3vefYPfeWLxLdqnN3HAIECBAgQIAAAQIECLyXAgL091LXvgkQIECAAAECBAgQuOsFVuFR6UbvOtHr+krgVDWLDJtp6maatNOkKTH5Kiov6wmvetRX6wzf9VwukACB20lgFZqvlprozq08j4bdV1ONMsso7XCS1FW3Ynq9DMy7TxrffjvdTedCgAABAgQIECBAgMC7JCBAf5cg7YYAAQIECBAgQIAAgQ+mwGqM+ypM6vKkdifZvZTtc6czvXgm8zfPZb59Pu1sJ4PShd62KUsLl2HI/Rj3EkRZA/2DWUGumsD7I9CWh1Dqrvu870Bvu170tqpSTzbSjjaS8Waq9QPZOHRfNg4eSUb70tbj5TOrijXQ359756gECBAgQIAAAQIECLy3AgL099bX3gkQIECAAAECBAgQ+AAJLBaLbG9dyr4L387s9Hdz+o0f5tLJH2b73InsXDiZxc6bqRbTt41x78a7d33rNgIECNwagfLyzqIadi/0lHXNy/j2PkCvM1o/kMHGoYz2H87k4NEcOvZQDt73UOZHP5bBoYeytrbWnWQJ0MtXWRPdRoAAAQIECBAgQIAAgbtFQIB+t9xJ10GAAAECBAgQIECAwHsm0E0s7tYKbpJq0XVolsi7fJXVy4ftrOs4n5/8Qc7+4OVs/eAv014+lfnu5dTzndSL3VSLnbQlPG/nywC97HK5InoJoFqroL9nN9COCRB4m0B5ji2qwXIGRnkala08k+osyrNttJF2uJZFPUk1Wstgspn5oSdy6OGnc+zRDycHjybD9aRe676nRPBlH/1Xvy56v/V7thEgQIAAAQIECBAgQOBOERCg3yl3ynkSIECAAAECBAgQIPC+CJTwfNEkg5KdV7Ok3klT1926wLOMM8hOBpdOZPTa17LznS/m8nf/Mq9fOJ/J5kYOHNif9c2NjMajjEbD1MPBMksqnZ7ln76DczVI+X25QAclQOADKVCeP033Gk9Z87wf5l5+U/5ZzOZZLJrua7Y7zaVLl3Lp4qVUs93cc+zhHH7yZzN69IXk2NPJ5gOZZ5LyClDpQx90vy7Kwy2pyr/Rnf6BLDAXTYAAAQIECBAgQOAOFhCg38E3z6kTIECAAAECBAgQIPDeC5QMqHzVXRNlSdFn3UH7FcubzC6dzOlXv56LL/3nNG98O5vTs9l3+GAmG2tZX1/PcDxKBoN+B9366Mt29j4+7/9cvpq9HZvv/XU5AgECBDKoy5tB3aOoD7vLc2rZR16eSeVrMc/u7jS7Ozu5eP5itqbJbHwgmw8+k2NP/1w2HvlYsnlvFlnrnourED2rqRpVidRtBAgQIECAAAECBAgQuHMEBOh3zr1ypgQIECBAgAABAgQIvE8CXbbUZd9N2rYMNy7dldNk50JOvvJXef3bX870xCs5UF3O/ftHOXjvwb4Ns2wlgJrPsljMut/3w4zLfkpw3q87XIKrqguvbAQIELhVAm3apvSNXw3Ny3Oo60mv635d88Fw+VWC9jqzrXnOnH8zZ85fym61noMPfiQPP/+LmTz8XLJ+b6ZVvzb6sHS0d8+3VTB/q67JcQgQIECAAAECBAgQIPDTCwjQf3pDeyBAgAABAgQIECBA4K4WaLvQvK0GmS/aDOo6g7Lm+c7ZXHr5L/Lai1/M9qnv5tBmlcMHN7O5OclwsZ0002VAXjLyJs1i3o9IXnWhrzrPuzHH6dZVtxEgQOBWCVSrZ1B5eWf1/Fn+vnvBpypB+vJNoPJrCdNH92Q2T3Yunc2Z02eyNatz+ImfybGP/UrqB5/PYnQ48zYZVMnwygtCOtBv1T11HAIECBAgQIAAAQIE3h0BAfq742gvBAgQIECAAAECBAjctQKLtO1uFtU4TTPIsK5Sb19I88Z3cvwvfz/bJ17K/sHl3HvscAYba5nXg4ymF5PpdtrSdb4MqRbzWReg9+sMN8t/34frJahqyyhlGwECBG6RQBegL/rnz5Uu9PL7qsqsWWQwGPYBegnSyzIUw3F2B0dS18OM2q0szp/O6yfOZDq5N/uf+mzueeaXMjz2bOb1uLuCYbc0RdMvYWEjQIAAAQIECBAgQIDAHSQgQL+DbpZTJUCAAAECBAgQIEDg/RCYJ9nNIpM0TZ1h6szeeDlnvvknOff1P8jB6lweOrqWHDmU+SLZqkbZN7+UarqVZhWa13XaxTxdYFVGuu/tPl+uhb7oF1m3ESBA4JYI1G2bqqxPUVYtXwbnq1+btKmHo6SusigheFlmYjDM7uTBNIs2m+PdpNnO/PU38oOz01w++JEcef7zue+jn0u9eW+awTCDbpWKJpWXg27J/XQQAgQIECBAgAABAgTePQEB+rtnaU8ECBAgQIAAAQIECNyVAmWN4GkW7SCDapBMd3P+xT/PS//+97Lv4rfy9IPrGR0ZJ+NJmmqYSxllbedsRvOdLjzq1j0vQVVZWbgLzwtS6UBfYfUj3EtQZSNAgMAtEyjPoPKMKgF62bpH0HI99LrqlpVouzXR++dTkyo74/szGU8yXlxMstN9/5uvn8+LZwYZPPRCPv7r/12Gxz6cJmupB3UWiyaDoekat+yeOhABAgQIECBAgAABAu+KgAD9XWG0EwIECBAgQIAAAQIE7l6BNm0XHTXJfJqcP5U3vv4f8/0//ze5f3A2j96/kewfdF3li6bK5WqU9dmlDBe7XYDelhHtXadnCdHLyPbl2PZrwWRMd28JuTICt6NA9ywq/7Pn5Z3VOPdlgL4K1NtuyvsgO4MDGQ4nGWc3GTRJXac5s5WXXr+c3X2P5MO/8DvZ/+Qnk80H0g7H3cCNsh66jQABAgQIECBAgAABAneSgAD9TrpbzpUAAQIECBAgQIAAgVsu0DVpJhm082T3Qra/9/W8/vU/zoXvfjmP3lPl8JH1ZK1Med/OfNZkVg0yWeykbqZJs0hTEqTSfV6+ulbO5Qj3vVeyXIL4ll+cAxIg8MEV6B9Nb932BOglPC9Prmo53r10o8+qcTfafVjXSRnxPpokW7t54+SbOT9fy8HHXsjRj/5yBh/6mTTj/Zk1ycTLQR/cGnPlBAgQIECAAAECBO5QAQH6HXrjnDYBAgQIECBAgAABArdGoITnZYj7qFkkl4/n/Ff/IMdf/NNMpqdz7J5x9h1YS+om2d5KO5+XRX9TLcr6wPNufHvXgb5Mqbps6kpidU1ypUvz1txQRyFAoBe4Njy/0olepS2d6cswvapKAr58QA2SlM7y4WYy2Eg9XE/mi2y/eTlnzm1lZ3Q4D77whWw8/zczWz+aeZusC9BVHAECBAgQIECAAAECd5iAAP0Ou2FOlwABAgQIECBAgACBWytQwvPSRblWAvSLr+T4f/zHOfnKX+ShI5McOLiR0ahOu5inmm2nXkyT6XbXeV6C9DIeuW0XyzCqP++SSfW5VQmoriZYe357ay/Q0QgQ+MAKdKPZV1s/p72LyrvJ7t3v+3/6ML2M4pgmg3Hm4yOZDQ+mrdczrtpUO1s5dfz1vHF+mkc+/Ts5/Nn/OrP9H+qmd0w+sLounAABAgQIECBAgACBO1VAgH6n3jnnTYAAAQIECBAgQIDALREoAfq0SdYXbXLu6/n+v/3fc/J7X8lTT96ffYePZL5YZD7dyXi+m1Gzm1y+sAyb2mS5BnrTheVXM6g+tLo6P1nz+S25lQ7yYwWuvN3RDe++sr2tQFd/95ZP/di93/oP3Ogn622t17f+1G6TI+55hedKeL5aZeJqfL56eJVPX0qGk8zWHszO6EgW9UbWB8lk9mZOf/+7efWHp/Loz/+XOfar/32mB59Ohsm4q6X+Xlyz4vqeNnhPwdukJJwGAQIECBAgQIAAAQLlv2Dabi6XjQABAgQIECBAgAABAgSuJ9DF3MtpxtWZV/K9f/73c+rVL+e5557MxrFH0+5cSr1zNs28jG6fLse3z64EQ1e6zX8Mrw70d1Z/bQd1M/8Ze3suMP+Waf7v5NKvZtvv5NM/0Wf6GlwFmSvn1RIEq4kJ7ao9OanqtBnt+Z6f6LA/8ptu2ukte6vSVOm+Vp3WXTW0beq2rO59tZZupqJ6pfrqTt/9y741e3wHNdX3o/dbW1ZEH06zqIZp6sNph4dSVWsZjYdJPcvZ4z/MN179YQ586JP52K/+3dSPfiZZP5DUi8yaci+GaatBhlWKXuqyOEa3xEUBHaRN3XWs7xkYf2scHIUAAQIECBAgQIAAAQLXCAjQlQQBAgQIECBAgAABAgTegUCJxKtz38vx3/t7Of3qV/Lsc09lcv8TqbfPJdun0pZW9WbehehtM0vVRUHvcLvZ9O4d7vau/NhdEqDf1DsAqxv5XjfplpT5ykzvZbh8xXtPkH7l5OukKgH6e7j9JD8bVxvk01ZXQ/RylqsAfbBcYmF15uVzN7NV7V2ysPdNXHZXEeN5Fu0gVX0og/pAqoyTtVEybHL+xPF8+ZuvpN33SJ751G/noY9+Pnng8WRSetCHWWRUIvNu61+9KAH66t/04boA/Waq0GcJECBAgAABAgQIEHivBATo75Ws/RIgQIAAAQIECBAgcFcJzMvVnP1ejv+z/6kL0J959qms3f9Eqp1zqbZPpy0j3sta6ItZ2mZa0vR3fP0/XZftOz7MXfHBrgP9JkK/Puu9mW+4NUw3fc/fQbfwT3vmfVf1W/dydY3s1V+sOtFXgwDeW9ubdupOf+/4+WWAviyDUj4lvC1d6MuFvrtO+uYmA/T6Zgch/LQ35734/p+gptpxm3lbp6oPZjDYl7oE6JNxMmry5sk38sWvvphT25Pc/5FfyMc+/V/k8POfTg7ekwzWMt8ToBf7SdUsO9AL5qDrQi9PzdtzZsR7cQPskwABAgQIECBAgACB21VAgH673hnnRYAAAQIECBAgQIDA7SPQJvOS6px5Na/9s74D/bnnns7k2OOpds6n2j6VpgTozSJ114E+vTqa+B1cxXsbQb6DE7ijPtJebZJ+J+fdJcC3l/DV1aDfyQVc/UwZOv5ebnuHt181q/Z4X+1QL6xlBHp1pYP4vTmzn+iKu7HgyxC9O+Vr198u571cm6GcdlVnUb3zjvKytzIC/m7YbuoqiuUoWZSFzet9GdSbqatlgD5osnPmRL741W/meyd2Mjn8ZJ594dfykV/4taw//kyydiBNNcm8G9Dej2kflrj8yr0q0wyudqDfDbaugQABAgQIECBAgACBO1dAgH7n3jtnToAAAQIECBAgQIDArRLYE6AfLwH6K2WE+0cyOXa1A71pSgf6YjnCfTfVam3fd3iOP1FQ+A73fTd97KYCv+7Cb78AvT+rm21h7uLq9/hWNt15XT1Ob1fWpu7/3eprFTY3qVMWN7i9tj7Uvxqgv7Wtfo9hN7K+pLlVFjfRgf6BDdDLbR4PMm8HyXBf6no9dTVKNZkkdZPd0yfy5b96Md99/VJmw8O5/7GP58nP/Hoe/vTns3bvg0m9nmnGV6qorHreLXXRPSvLGxnD7na811V+e1WrsyFAgAABAgQIECBA4HYUEKDfjnfFOREgQIAAAQIECBAgcHsJtG0XsLWnX04J0E8t10Bf2xOglxHu7WKe+icY4V4uVmj0zm65AP2dOf0kn6pSFipYrUndxcRJt9b38vdd3/CeddKrMg2gW9zgttquBuircfN7q2b5EkC5rm46Qel8btK3pN/Mdnf8xN7sVWc06ka4Z7CeergK0MfJoMruidfzla99Iz88eSmXF2tZO/hAjn3ss3n0F34zj330E8nG4UzbtaQedBU16PRXAXqxL2Pc7w7Xm6kknyVAgAABAgQIECBA4PYTEKDffvfEGREgQIAAAQIECBAgcLsJNE0WdZ2ceTmv/d7fy6lXvpxnn/1IJvc/kbpbA/1U2kXVjXCvmmnaxbTvrLxm68Kq6yRWd1xk9KPGV18vALvZz/+o+3+DgK1b0vo6uFWqVDcYz93e4LxudLpvO3R3zP6mlu+5+vflmG+9iH6fy0+3bQbvfGL4ckc/ugO9XOfVg/bH6aYi7DHpP3P1vN56nW3qapG0y0C8XEBZlqAeJINhMi/1vArQr5xSn69fZ6vKCydvueb+Q/WVceq9Wdl+XGZ6vZC37H+19ccq++uvtyo/h+W6u6x8ZbDqbS4vAJSTLgF6v+52ynVXswLWn0z5WV8s0paJEqNRT9jd4O5s+79f/XjvRfxxF3K7Pdeu/zj6kfekHYyyKEH3YJJquJ6qHqYeT5LBINuvv56vf/3FvHbyfLYXg7TjzYyOfTgf+tQX8rGf/1w2H3k6GR7Iohp3vef9Xdgzbr+L1G0ECBAgQIAAAQIECBB4/wUE6O//PXAGBAgQIECAAAECBAjc1gJlbfM2zZ4A/eQrX8qzz7w1QE/TB+gp658vpiW+fPtV3TDk/RFJ1u1oc6M3AYrRjQL0Ek6+bXtroPuWv37bLOfVZ/vh59du14bDV/7+R6yBfuMA/fp9uXX91nHwN/r+1bFXIe/qc6uAt/zaB+g30/9bxqhfP60u+yvH2hsqd3tfBspXg+r+M03TLG/Tcm3w5QfqLNI2s1SDEirXyWzejTfvAvTFcsz2lVMugXLdBezXu4rVNV97Tquw++r59VrXfu7K/VtOWd97v1fXWq5j79aX5Wpd9mKyGka/HOk+KGF4eTFg1f88XHagl5cGpstR4v2a6F1Y3gXny2OU2u6C8/JDvOdtiWsD9Bv9bNyOP8fl8m7w9s7170d5eWCUJoM0w1GqYekmH2UwXu/q4PLrJ/LNb76U10+cym55FA7H2V27Nwef+GSe+/Sv5omf/WzqI48mw83MM8yg1OyVAH015eA2hXJaBAgQIECAAAECBAh8oAQE6B+o2+1iCRAgQIAAAQIECBC4aYGutblN2wXo3+460E++8uU8UzrQywj37XOpd06njHAvHaxVUzpZrx+g7+3IfUsgeDM56k1fwC38hhKe3yhA/1Fd6Nc5xXbZDXwlGO/223caX397e4C8+lx7g5TwRvu6YZj7IyjL6V3v1K4N0ftdLNd+fpcC9D7p7ZPQd3LuewP0q+fdZtFWWZQAumvcXi5JULUZvq1dvvxMLAP1Qd9NfO321mMs700x6rrir9yZPffz+vev7x/vXxC4cn1d8FqaxFfj5q+57tWLA90rB/Or62wPx1143k2LqMdJNeqaztt2lkHdd973Xfv9/uq6znw+786x/Hk4GnbU8/ksw1F5meE6tXiTdX4Lfzqve6ibDtDT3+9mNEo7nqStRhlNNrsgfev4ybz4jRfz+omTmTWLNMM6O/Vm6v0P56HnPpVnfv5v5tizn0kOHE2qSdqUUe7LCQHlRMokActZvN8l4fgECBAgQIAAAQIECPT/TXyH/ded20aAAAECBAgQIECAAIFbKdAF6E3aMsp6FaC//KU8++xTGR97fDnCfRmgt4tUi1WA/vZw7YaB7Z0WoK9GWf/U9+HKDPTr7GnPfO9leN53BV+nJXn53df3LWHrDTq3bxBg/9gQ+jqTBK58zzV/d/19lQ/d7NrhN+5A746xPO4q7F2Bdn+396WGtl12oF8dbd+W+m7aXK7WutHb092dNLNp6TPOeFhlbVhnMqwzqldjzMuo9+U4+hJEX2/bk4T25dIH4H2wvicsv8FUhtUuu3i1u4Sr37O3o3/vPb/Smb5qHy8/j+UrTV8BVd2F56WDugS4TTvMzu48s3aetlxbN7G+Tl0+1zbduS6aJtPptAvRJ5NJxuNxhlWb9Xo3dRkPf2UqwbJe3/KCwE/9A/Ke7+DmAvRyOmtd1/5iVHcBelOPMp7sS+q1XDp+Oi9948W8ceKNTMtSFmXyf0aZV/uyduzJPPaJX82HP/2FHHr0uWT9UJLRnutbTkMQoL/n99wBCBAgQIAAAQIECBD48QIC9B9v5BMECBAgQIAAAQIECHygBUpn+SJtPbwSoJ96+UtdB/r4vsdT7y7XQF+OcP+Ra6Df6P3lVS55pzjfaK3nn6QD/UYmpeN/tb1lTHZZJ/lmVo1/69j1txLfYD+rsd3X3o9utPey1bwLWPt1t/cGxD3Ncg30PeHw1SC9pMGlpmY3OcK9jEq/3osA/bGaRR/29p37V0+8rgcZDOpUxXM5XvxKyL68lhIUz+eLnGkO5FKzlvlsN+18mskgGVaLjKsmG+M640GbyTAZVE2/Xng3maGMQb/B1q1+0Hbn1K1R3q0V33ad3YN60IXVK88bTWfo3pe4Jjwv51v2s9p3/+cyYb1/WaCp+rHyVTPvAvRhnQzq0lFeameQth1ltqizO6uyO2uyXULyuu5C+sFg0K3T3u2/c5l3ne5lf6PRqAvRN0ZVDuRCRtWid139PJS6ucNehrn5AH2je6OhmZQQfZxmUEwOJPVGLr5+Ji99/aW8ceJ4Zs1u2lF50aJKMx9kZ+2+3PPkJ/PkZ34zT7zwS1k79nhSlZcvVj+fV5dmuJmf7jvlkek8CRAgQIAAAQIECBC4swQE6HfW/XK2BAgQIECAAAECBAjccoG3BujH/2kZ4d4H6KMSoO+UEe6n+onWZQ30sv55M12OJn7ryd5wANidFqDfKC8tIel1AvHrrc/9Y2/jMty9so53Cau7Ud7DtCXIvnbrjn39vd7o39+o07wErdcL8bpu6GVw3jSLLljduw736jqrqnQx92HucFj21a/ffvXXcp6lA/2dp619eF4C4Gtrqu/qLmPFr4S9ywseDoddIFyC3xJYl201Dr2/9hIUN5nN+u99I8cy23ggm+uTrI8HGQ+aTLcuZPvimWR2OeujZG2YjAblbMpyBU3XrX29rXu5oJzXYnHlvIrZKqQu51TOr1iVred6u3pnXl/tPi/mq+ss511eGlgsx6x3+6nrLAbjLlyvmkX3AsCwrjIclHsxymAwSduMslMGRWSU4Xgjs/F6dgaTLtjf2nozW1tb3e83NzZz4MCBLjQv92/78nZ2dndTzy/nSHMyk7qMfh/0a6Mva//HTi/4sYV/az9wUwF6V66rAL3KYlwC9HFGkwOp6305f/xsXvpGCdBfy7zZTkaLDNNmtKhyoT6U9siTue+jv5ynPvPr+dAzn8xg42C/Bn3KdIWrPw0/6pWXW6vjaAQIECBAgAABAgQIfFAFBOgf1DvvugkQIECAAAECBAgQeGcCfWqapox4PvOtHP8nfz+nXv2zPPPsYxkffTz19qVUl88m2U5bAsJ5mfg+69ddvna7wbjq27njskSlpce6G6NdQtO2fJW1p/uR122GWVSDzNsq1Ww7zWw3uxlnVk0yz7ALLzcGbdaqeQb1oht5XV42KCFnoR2mdGL3WiX3LX2oVdWmLkH1onQBJ9N5ldmiyqIEyMO66zQuXdHjqusn7tbtnpbPNW1m5dSaZNA2GZQQt2qzWzq+r3Mzroady3WvS8RdJ8O1NqN6kLV2nMGidFjXSd1mJ9NcbnezVbqSp4NUi0mGi0lm1SA7gyplWexBtUjmO6mbWSajdGF06QAfjkrnc98pXdYUL39f1hm/ktQvp9nfqLm/O4d2kG4udtdlvkiq3TTtPLuLKjvNvlxerGW7sy+d4VXG9TCb7VYOVJezUe30AfVg1A0078L+Zcf0dLbIpZ15To8fyeThF3L40WezfuBw17m9OPNqXvv6f8zi1CvZP2myf32YQd10wXRV1iAvkxcKWl13neJ9UfSh9rwZZHtWZafazOV2LTvtJKN6lrXy1W5n/2Ca9W7t8UVS6qEedve41MCgjLhvbEzn9gAAIABJREFU+9roO5X7G7toFnlzlswHG7k0H2Z7lszmpY5K/U0zLgF6qcfy2eEiTVtlMpxkLaNsVLOMSrBb7ebSYpRm7WgOPPDx1IcfyO5krbuOcz98Jae+8+U0Geb+Rz+SR599IWuHDnd/d+L4a9n+wddSn34pBxYnsjlKty76lXXum+Va7bfzD/Q1Pwc3eoXjxi8ClJ+HQbcG+mI0STMcdyPcq3ot599YjnA/eSKzRbkpdffKx7BNtttxpuND2Xjgw3nik5/Lk5/8XA6UUe6jfd1zomwlSu+eLzd4KeOdPbB9igABAgQIECBAgAABAj+9gAD9pze0BwIECBAgQIAAAQIE7maBkjB1ge801blv5/j/+Q9y8tU/zjPPPtiNIa4v7yaXL6bNqS7YrGbj5Xju6wTod6BTGYfdf5Uoc5FBO0vd7vZpd5ss2kmmGWe7GWSwfS7z3cs53+7PVnUgO9VG1gZN7hnOcjhvZnM4S5kBXr51PjmYRdNmsriUpozdLnvvxqG33drbmc8zm5bu6CqX56Ncng0zq9bTjpuMR00O1IvsKyF6mq6X+81FlYvzKpdnVdpZk+Fskcl83r348ObepZbLPegC9as9r6vJ86XruB5WGWxuZ7Me5HCzL2vz9WVwvZuzw52czk5Ol47t3c2stfdlf3tfZmv7cml9nLV6nmFzObsX3sji8plsDGY5tG+U8bh0M5cO576DfW00TD2b9YHhsia6EefL8eY3LJNqkMzW+kkH9TSpz2U+383ldpKt4ZPZmTye7fUHsrtWurCT7Myz/+LLObr9au5pTvYHW9uXRUbdb+tm2o3Yni7qnLg4z9nJI7nn+S/k4M/8Vob3PtZ1Ya+d+Mt861//b6m+/ye5d6PNPQfGqUp4Plgks5JkV0ndJcndZIA2/brjs+k0O4txLi32pT38bLbWPpQ3h/dlXF/I+uxUcurbuWd6PEeGl5PyYsV4I229lmk1Sd0uMio11mz1C6BnM2l2uhC9dJyfadbSHHo02xsfyqXFRmbzcTbqYerLW9ks97atsl1Ps7veZLsdZmN0IJs7o6xvvZZcfCVt88OcLi8+HHomx57/b7Lx2EezOHggTVvnwrf+NN////6PXNpNnvjEL+exz/x21u99IE09zCsvv5T6G/8i69/9t1mfnczBfZOuu79sxera9efvwB/3H3/KxXcwTDNYz3wwScZrGZeXD+o6F944kZe++VLeOHk202aYpl5L1b34sejuaamPerKRo09/Ko9/6tfz4Au/lvrwI5nW62nSprxSU5eXJqpiev3JBj/+BH2CAAECBAgQIECAAAECP72AAP2nN7QHAgQIECBAgAABAgTuZoFlgN4MpsnZb+f4P7oaoE9KgL61k+ryxaQ63Y2svtsC9BJ6lY7eEnK/NUAv6z1XmTfj7DTDbDejLKpRFoPNXB4eys5gX2aZpNq9lI3ZmRzYPZGD9VY2Nod9kDva6MZ7D0sw2q1bXYaC11l0uXydyzuzXJ7WWdT7s1g7kmm9P/N6XyaDSxm3lzLZvZR651LqxTTVeC2744O5PDqYab2Z+aIu7egZzeZZVFW2R6t1upeh+ZXUunRy913Dg7Iu93DQhdzD6nyGO+dyYHo5h9p56vksF7a3c6odZ2v9SOYHH0q9dl8ma/fmwORQqvV92R2OM8osg8V2di+eyOVzx5Odc2kun0k9vZADo0UObw6yMVxkVJW1ykundVk/++oPTxfA7l37fc/PVVM6zsu08Nl6eWth2YF+IVvzWS4165lNPprx0U9k8uDzycHNzDPLzpnjab7/51k79dXcM38jo9IiP9nIvB73g7PLcgNtl7Pn9QvTXFh/Ikc+9rdy+BO/k/F9j3dj1YevfyUv/r//axav/Ifcty85cmgtddWkHjZ96/dinAzKiQ2y6K6lrHvdZHc6z9nLVXaG9+a+j34+4wc+nq3R/Rm1F9Jc+F5e/+q/S33iG3lkc5aN9XKgtbT1JNN63M0jGLbT1KU2unH04y6Enc0WuTBLzg3vzeSRFzJ65FNZbD6Y7cVaRtUgw9k0k3aewWCcnWo38/V514G+mWHWLlzO7ne/mO0f/kWml17M+VmV8bHn8uTP/bfZeOrn0x55qKu71770+/nmP/+HObe1yEc+9fk89/m/k/X7Huq647/90tfTfO33Mnn5X2dfeyYHN8cZj0t3fCnhIlruyx3Ufv6TPLdLgF6XAH0t8+FaH6CP18oi89cN0LtXYpomgyz6kf5lIsDRJ3PvUz+Xj37+b+feJ19INu9LmdlRXr8oI9+Xveg/ydn5HgIECBAgQIAAAQIECLwrAgL0d4XRTggQIECAAAECBAgQuGsF9gTo1dlv57V/9A9y6tU/ztPPPpjJ0ce6DvQuQE9ZB/3uC9BLsL0o4faVAH3edaF3XdCpMmvGXbduGdveHnk64weey9qRD6WdHMg8g8zOv5Gd176Rne9/KfumJ3N0f53hsB/ZvVjMMyiBXNcC3oewu02d7cUgJy9MMxsfzoEHn83BDz2fbBzNfHQo69MfZHH21bz5+ivZOvHXmV2+mLWDR7L2wFMZ3/9M6nseyaJ0qs+rjJtFF8zv1qsAvVTpamh1Cc77jvASYpcAvSprbZeg9sz3svXaN7I4/WLWpidSzy7n8rTK5bXHM3nwkzn01N/IvvsfS7WxmdG4TPcepW2G3VjzuvTDT9/M7qXT2b1wIq995y+zdfxbqS7+IMfGOzm63mQ8mCfVWtpq0I//XoWu3Uj36wew83qaZthkMN/XTW8vYeMsl3JxOs+F+WYW+17IkSc/l8NP/43k8D1Ju52LP/hGLvzVv037vT/J4cUb2Vgfpl7bzKweZVAaxxc73XSFy7M2r53fyfnxY7n3Z34r9/3cf5XJ0Sd6lx/+Rb7+L/+XLF754xzbX+Xee9YzGLYZDMpYhvK2w3rXfVzC826V+nbe/bq92+S184tMNx7Os7/ydzN59peT0bFkcSGLk9/JN//9P832y3+SJ/fPc2S9TUbDtPW4C9D7VyjmGXUd8uX+lC7mKhd3m5zcanNx45Ecef7zOfyxL2Rw+Ilcmo+7IeBr1SKTcg/qYXbanTRrpRu+yfp8lvrkyZz/qz/I+W//cbZOfzXnd+fZuP+ZPPuZv5u1j/xi2nsf70aTf/+L/yZf/Sf/cy7sNHnuF76QZz/3d7J57ENdgP7SN7+W+V/+k0xe/lc5VF94a4D+QepA7wL09cyHk1Tj9YzKGvH1IBdOXO1Any070FfLBYzqUi+L7E6nma0d7iYcPPULv5UnP/X53FMmANRrWbT9iyx1Gcd/1/4figsjQIAAAQIECBAgQOBOEBCg3wl3yTkSIECAAAECBAgQIPD+CZS8tSz1PJymBOh7O9BHRx9NvbWbeuti2vp0FxB1HejttJ/7fidvy5y5hLzzMpp7uQb6oBvHPE+aEgLX2V0Mc26r9DuvZevBX8rGc1/IA48/m+HGgT5gP/vXOfutP81rX/pXmZz/Tj50sM2ByTzVuKzl3Yfw3c7rQReib88HOT8b5AcXkvrep/Lwxz+X+5/7pcw37s/u8EA2L76Y7e/9eV5/8c9y7q9fzHTrQvYffSj7H/+5HPjIL2bj0Z/NYnggi2aQSTcYuk5TT665E/1bESWrbkpAW3peuzC9TTufZv79l3LypX+fU9/9/TQXv5lJvZuN/Q/n4CO/kc1Hfz3rj/5SqsOD7I5KacxTeqbHGSxHspdh9E3axW4Wl8/l3PHv5PzLf5GL3/7TbF78Th4cvZkD40Uy2ZemGvah/ZU1n2+0InUyq3fSDBepmwPJvISMbXaarZzfbXJuti+L/Z/KsWd/I/c//2vJPfu6oj3/yp/lzJf/78xe/qPc25zIwf3jDNY3M63qDOs2w2Y3bdPmzd02x89v59zosRz9md/O0U//bibHnuhcSoD+tX/xDzN/5T/k/gN1jh7ezGDQB+jtou0mBPS3sO1qom0X3Tj+s29O89fnmswOPpGf/Y3/Mfuf/3zmw8MZtrPMT7+cl/7wn+bNF/8wDw8v5OjaNOPxoOtkn9VlKH+JT/uu5e6Hr267+3lhu8rrF9pc2nwiD3zit3L0hd/M4PCxlOHuZWJ9ylT7xVYXoM/KKujj4jXL2nw3w9Ov5+zX/l3Of+c/Zev0N3NmazebRz+c5z/7d7L/mV9Oc+TDqaphvvdn/ypf+Uf/IBd3qzz/2d/I07/yu9n/4KNpq2Fe/MZXuwB97ZV/k4P12RzanGQ0LuPwq+4+dhMEujXb7+Qf/Hdw7oNRH3gP17rpD6Mywn0w6DrQv7Uc4b4K0Mv0iraqMi5TC9p5mtlutqu1TCf35L5nPp2nPvO38vgLv5TxPQ9lXnVD3LuXIe52wneg7CMECBAgQIAAAQIECLyPAgL09xHfoQkQIECAAAECBAgQuAMElgF6WwL0M9/Oa//46gj38X2P9h3oW8sR7ndTgF46tcu1L0e4l1HoZYR76Qzugs0yvrvuA+/TF6eZ1+s599Cv5+An/nYee+bjqccb3c2ttk/n/Lf/c175k/8r89e+koc3d3Lf2m7GkzK+vISug35Mdxci17k0rXNqe5BTzaGMH/rZPP7p386hpz+T6fBAtpPse/NUzr70H3L8a3+Yi3/91S6k3nfvQznw4V/MfR//Qg58+DOZdmeajMu06WYZar6t1Mq49Krrgi8XOhwO0zSLLHZ3Mn/l6zn+zT/K91/5d9m6+GoOHNyXJ575bB5+9ndT3/vzyea+zAbJ1nye3cUPM5xOM5mWldvLKPpBJpv7M9l3MOXI8903s/v6S3n9K7+fy9/6wxzeea3rRB9vbnSpfRnZ/rYu9Ov8WMyr7bTDJnWzP90C521Z33srZ3cWOTvbn8WBT+XoM7+ZBz72NzO8d3+3nvypb30x577y/2Txyh/l3sXxHNw/ynBjvRuXXQL0cbubpk3enDY5fm4n50ePXwnQ11YB+mtf6gP0l/8o9x8c5L7DGxnUJUBfZDFv0w73d+vWp52namdp2jazts6JC7P8YGuc+T1P5eN/63/IkY/+Si4P9pdh7Jmf/UFe/ZN/ma0X/yCHtr+f+8db2b8xWk7uLssFrCYetGmqtrvcZlHnzZ06x88t8ub4Q3n0/2fvPZzrOu80zefEmy9wkQEiESTBnAMoKkuUlaMty+72dG/tTk3NznZX7W7Vbu3uH7DbM9MO0z1dUz1V09Uz0+22LUuWlS3LVqZIUaSYxQiSyDncfE/c+r4LUJBatkLbbpL+jusKBHWBe85zzj0W8Hzv+9txH62b92LWLUPUAPi5cYbOfUB+4jIROyLPP1FLzkyPaSF2KUdu4CTzI2fJzY4wUfSJta5m+x3fYNmGPeiZaoX7xXdf5PAPvyNbFYRAX3fH4yRbhUA3OHXiiBTo8YuvkEYI9CUV7osJdHnRX8/6V8xAtxYS6FGwItUZ6IZBdnziygz0jwS6Kd8XYryBWMwgZpy7WFKi2w3dtG3YQ2/fXbSs3o6WqJf/Tgn0a+D/F9UuKgKKgCKgCCgCioAioAgoAtc5ASXQr/MTrA5PEVAEFAFFQBFQBBQBRUARUAT+iQQ+KdCXVLjbIoG+INBDJuFKhXvl2k+gS2zVecRCCkuBrgVSkgpVjLco0E0m5kp4RpzptrvJ7HiC7jUbZOpbNKdbfpnC4HH6D7xA9txbNBmzNNt5UrZfFa9GVHKTrxXqzJV1xkoWhUQXsa6ddO26j0THRsqaJZPG0WKRyVNvM3r0ZYqDhwjy48QyLaRW3kTrtofIrNoln+eIf5TF/PE8hu+hCVl/pb69emyLAl3O+jaFtgulQA8vf8j4hQ+4OHCE+co8dcu62bLnIWp77gBb1JBDdi7H+MgRpiePQiFHPLDRLBstmibd3Emmcy2RTAuBqEEvZxk/8Rbj7/0Uc+Ikzdoc9bUGhh6gi4UDS2vcFxcufOKyDbQKoR5gCIEeiMUGAcUgx1TFZ9pNEtTspH71XbRsuAO7qREvdBk/fZS5Iy8S9guBPkw6oWHFoniaEOiBFOhC8hfckKHZEnPmcho33icT6NHmFXK/zOH3Of7sX10R6CKBrov90D0CXwj0JHroowUuIAS6RiW0GMtrjDhJgsZ1rL/jm9T17qakx2VS3JkZZ/DQK+RPvUpk+hTL7Dz1KRP0aqtBlYdoPdBkNbwnBbpBsWIyOu2RM9vo2nY3y7beCZkWsE284Q/Z9/OnuXzqIGK6vEiMG9Ek4iqL2iZRXGy/SKUwT65QZLykk2hfxw33fZOVm3YQTdVJgS4S6Eee/J4U6Ov33MOa2x4j0dIpBfrxo4ekQE9cfIWMPkdNMoJtWTIuLVsEfk0F/z/xLnT1fLlYG6BbBGYMz4iAFcWOfiTQFxPozmKFuyaq+Q30oILuO4gq91A0VwSGbJRId65nVd9eVu7cS6R5Oa4ew9Ktq+d41Z4oAoqAIqAIKAKKgCKgCCgCisDvJQEl0H8vT7s6aEVAEVAEFAFFQBFQBBQBRUAR+NwEFgQ6pgPTosL920xcqM5At5u7MQoVWJiBjh+ArHAX9lZmYK/dTfrmajJcCHQxA13WnuNXE+i+D5opE+iT2QrlMEK29U5qtjzCivVb0ONpKWc1v4I7O8jwibcZOvwS5tx5ulJlGuMBphbghDamrIUP8P2Q6ZLOSN4kbNlIx/Z7yPTegNHQjadZuGKfig6jH+5n/MizlAf2E+SGSNe3kV51K23bHia1fJfc54mRfs4cfAXy49TFQizTknXtui5Gduv4vpiVLRR+Vd4v1nCbhNjTA+RnpxiYnifIdNK24UaWb7+LRN3y6izu0VHGz+5j4uxblCdOkjQCdE/UmdsE0Roq0QZqVvbRveNOrMZlCB1YHr/M7LFXmTjyKon8RTpTeeKWj2lWBWwoFxEIEfur0ssL15Mbq1bem+AhBLrLhBPBTW+nYfWdtG3Zi9Uokrw+o6fPM3nwecL+12lhhNq4hhm1ZVrY0H1MvyQT6EKgD887UqA3bbqf5r7HEAl0gVtUuB//6V/hnn+d5rROc31SCnTT8AlF44IRA88BvwKmOBCT6ULAuBNl3m6jZvWN9Oy6n2jrGhw9LmvuvfkZxk69w/ihFwiHD9MRydGSCDEsb6GLfYGBWIFh6PJYAs+UCfSxuZBCpJPOrV+hZcsdUN8CpoE3eJL9r/6EgdPvk7SjlEsBVrSWQDfQRNre8LC0kFRNhkTtMmaChLyulm+9gYaWJqIRofYN+t99gQ9++F2y5ZANN4kE+tdJtrQT6pZMoLsf/EjOQM/os9QmbZl2rwp0jSBYXBBx7b7tP3vPxbiFqkB3jQiaEOgLCfTcxCRnTp9hbHwGJxD3DLFYo1rhLu4ZRuhhhKL/QLzrdCqijyDdRsOq7azcfTcdG/owMq2gRQhDcaV89H6Q9fjXdbL/s8mrZygCioAioAgoAoqAIqAIKAKKwO+OgBLovzvW6pUUAUVAEVAEFAFFQBFQBBQBReBaJPArBPoaIdCbutEKZTQh0DUxA31BoAcl0K4HgS6kbnU2uUigIxLoQn2JGejiWHUh0E0m5suUxQz0lpuo23Q/3eu2QrIONEtWjVOcZrL/KBcOPE/h0kE6Y3naazSMUEjXKKYQ22FAxQkZy8NQPkJm/e2s3PMgdvsGiKTlawnR7RY8Bk+9x+TRZygPvkOYHSRV30565W20bXuExPId4FW4fPRN9r3wX/CmztGe1olEI1LAVcPe1er26uhxIc9FG70uxbpwwBnyzOccJrxaatZ8hc6dD5BesR0rbqN5ZS4eeoX+d56BkWM0MEdNTGj3Kg8xO3u8qGN0bKNj57109d1PJJ5Cq+TJnXtPJpydwUOsiI+TNB0skVqvDmBfeHf8ihnagqMQ554Q6OK0hHhkma44TLg2leRmGtfsZdnWvZhNQqCHDJzqZ/rQS9D/Oq3hMPVJHTtq4+uaXLxgBCXCQCMvBPqcIyvcGzf/Y4EuKtzdc6LCvToDXTdCLCHQPU+Wc4vZ59VZ5TqOazCaCxgsRTHbNtK+9S7at9wKyWY8ImhCjJbzZAdOcvm9F5g8/kvazFm66wwSVgVCB4xqAr16gsRCDSHrLbIVk6F5jfloD23b7qVpy1eINXUTmhaV7BSDZw4zN3yeqKjj94Q4T0HoS3nulMbIz03T2ryMnvW7IdGMZ6cJk0lxecuZ7l9MoM+QERXuEXtB7IoZ6MHH6/ivxfvdZ+6zWIEiKtyjeKI9wv64QD97+gyj4zO4CwJd9kyIUyneZ+J9LkV6dbGI+KyoxxGjMLq23MaqHbdS17MR4s2E4t6hBPpnng31BEVAEVAEFAFFQBFQBBQBRUAR+O0QUAL9t8NVfVdFQBFQBBQBRUARUAQUAUVAEbheCAhZKfygVU2gj4oE+vm3EALdaupCWzIDXaayRQJdCHT5Rdf4JuLJUmQuCHQpm0XKdiF9rFsUXbOaQCdCue0mGjbew7I1mxcEerT69W6J0uQlzh94nqHDr7BMn2R5nYEdltAjUfTAQxezuEs+wzmDYSfNsp0PsuaWR6FhOTImLaRqUCYo6AyePszE0acoD7xNkBsk0dBF7aq9tG//GtHureBmGT/0Mm89/V2CiVOsrLdJJBMYhi5lufiHSKBXTbRItgqBbqCLpKwO0SDLxHzItNFDx43/I8tvfAI30yS8IVSmOfrK33L+l/9Ac2WE3rRFKi666kUtusZ8wWFkpkShppf02ltp63uYhvZetIgNY+e5eOBnZM+9Q5t/lrRVlgJdiPvPTtgKga6DH18Q6AFuMM+U4zDpVAV68/q7WbblToymejxCLp7qZ+7Iy/jnfkGrP0Rj2iQas2WtuaH56H5Jfs+CixToM/aXEOhCoroV0bEuBfRcxWSkZNGfj9C+dS8r++4l2b0ODLHfOkFoyfPtz48weOSXnHvnOSK5frrSPk0xl5jty3S93MSJCX0IHAjE4gSLwZzOTKyH5u0P0rLzIaz6ZbKyX35JsUxYmMG0NHQihG5MLniI2hXmxk7Qf/YkdTX1dG+8FVLNYNhg+gRifrtYxPBFEujaFJlkhEhEpKWr6ejPPofX+P1AnhNxP7CrFe5mFM2OYokUvmmSFwn0D88wNjGD4xsEelT2O4jRD9UGi+pWTaKLcRABhUDHsVKk2tezetft9O68HbtzK+gxybN6GVzPM+Wvg2tCHYIioAgoAoqAIqAIKAKKgCJwHRJQAv06PKnqkBQBRUARUAQUAUVAEVAEFAFF4DdIYKlAn1oQ6BeqAt1sFDPQy2iFhQS6qOF2ROpaCPTrIIEujmchCSxq3NGEQBf6NajWd+s2BZFAz5Yph7YU6PWb7qVzrRDoDVUJJlLfYmR6dpzho7/g8oHnSOfO0Zl0SJkVjIiJFoiKbpjJ+4w6abLx5TTvfJieXfdAupHQDzHFfGw/DwWdoVOHmDj2Y0pD7+Dlhog2rCDVew8tmx+jrnsLBDlmjjzPoee+hz13lt76CKlUCsMQNd0L6Vcxr156uXBBfH40ijx05hmeDZjUeui65X+i7dY/JIzVVNcC5C7z7rP/iYtvPU2PXWBNQ5JE3BbN5cRw8F2XbK7EpN6IU7eGuk1307pqK0ayFiYvM3byXSpDR0nkjpK0HGyRQF8iCH+VLBR5c1kV7iWqIl0PKPpZpspCoEegro9lWx6kecNtaHU1cvnG0IXzcgZ6+cSLNDoXaamxiMWF1BQCPUTzy/J7FR2NofkFgb7l0xPozrnXaUl/lEC3DXHORA2+SMQHcpHDfMFlOAdjTgKnfg29N9xP97bb0FP11X2W8X/x/hCD0AvkLh3j7IGXmDqzj5Q3wbKET1NKI2YtvOl0cb7CqqAPdbKOweVcyEy8h+YdD9C49T6shh4cDaJANAQzCHCpoGtRNFeT1fqYBdzxDzh2eD+ab9DdtYNYupkgEiHeYKFFYnKW+xcV6LUJWwr0RckrRwRUaw2u401ceza+SKALgX5lBrpJYbHCfYlAl6l8XZTwWwSaKVPnZuhWJXpQIdRNee+oROtYtmY76/bcTdO2B9CTjQtNEb583yqJfh1fUurQFAFFQBFQBBQBRUARUAQUgauQgBLoV+FJUbukCCgCioAioAgoAoqAIqAIKAJXEYFFgb4wA33sh99m/IpA70QvVJZUuFcT6OF1kECXblnO5ZZDw+Xk86pAr9Ywi5ndmmaR900m5x3K2OTabqZ20/30rt8CyXp8bFzxHQIwnALFS+8zfPB53ItvUx9M0Rj3saK6lK8VN2RszmfO7sDs3kPTrkdJ9ezCiRgyXRyX+5ODbMDYyYOMHX+SwtA+KvlR7MZekr0P0LTlcRq7VmEFLpMfPMPh575NLHueVbUR0qmUTBkHgb8g46rJ81Da3IWK6YWKd9/JMZ7XGA/b6LjhD2i/7RuQWAaaA7kR3v/533N+33PU+ZMsSxokElEMyyIVFqREDytlpoIU85E27K4+0m1r0K0YenGayuhZjPlLRAqniZselmVdSS9XzfKnp2193SHQQ3Q/iRZUz0XeyzFRcJhy4yTa97J8x1dJrdxDkIzi6zA3fpGZQz9l7v2nyOTP0pqJSoGu6SaGWEgQCIFuUHJ1hkQCPbKchl8l0M8uCPT6aoW7EOi+6+P6dtVxewFT82Um3AT52DKW7biPlg03U9u5Hkwbr1IhcEqEZoqImDcuDjU3wvSFD7h4+FUKg0dI+1PU2RVSUYhGdAzTxBTXjvTzIfNOwFDOZS7WQdv2u1m2/V7suuVohqjIr1AaHyIoTFOyXEItghWksfwKiUiR7MxxDr9/gGzWIZ1ajR6tI5bJsHxDG5m2bvRYyxcS6LWIBLqNbdvy+tHltXX9z+kW2X6R3PeNGL4ZBTkDXSTQrU8V6KJBwNAcXC2Cp1n4minluRU6WEFZti+4oUE2jBBvWk77xhtp3fMN6rvXy0UvnufJ54iH2hQBRUARUAQUAUVAEVAEFAFFQBH4XRFQAv3V1iQiAAAgAElEQVR3RVq9jiKgCCgCioAioAgoAoqAIqAIXJsEls5A/0QC3WroRC9WoDgPTF6ZgR6GJZnUvra3cIlAF7pVDjJGC4WAFhXuIllqkZcJ9AqVMEqh8w4yWx5i+dotEEtT8jQcx0VMCE/ZOt7kBcaOvMrU4WdJZs/SkQ6IJEw527tQDhiYDSll1lG3+T5adz+Kl2qnEIDwrTEtxNYqkK0wdmo/o8eeJj90ACc/ht24isSq+2jY/BjNPauJhD5DB59h31P/Fnv2HKszUVLJ1EJ1+4KQE5XbMo0uFgVo6Ia2IOpEVXyBeVdjKmigZcuDdN/0Ncj0yIUEYkb36Ik3OfveS+QHj6EVJ4haBlHbplYrU2M4RIMKZT1Jya4nH21DTzThBxo1pkfUmSHmTGM5o0StENOq9pWLuuorFeAfc+jVTyqaS2CEmL6ovBd7HJBzi4wWAibdNHUrH2DV7ieIdG7BjyAFeik7xdTBp5l89/ukZ0/SnrFkWl4zo7KunsCFQKfkBIzPlpiMrSKz9SGa+x4l2rxcvq4xdJDjz/wl7rnXaElpNNVXZ4ZbRoDnQcWNkC86zOQrzJYNtMZeMr030LXrXiLNKyBeK98X+ZlxZscGiNa0UtfQihUVs9MrUJpi7OR++g+/SmnoONHKOA2JkMa0RUQMpPc1omaSMCiTrziM5ErMx5ZJgd656wG0mlbQo4SDlzjxzmtMDZzFSYS4gUlEr0MU1sfsCqVSP9NTk2RzHn7YhKslqG9rp++ObbSv3QnJbnR0+vc9z6Env0OuFLLxpntZd8fXSbR0EOgWp08cwT38Q+wLL1EbTlYFeiQilzyIhLSQ/OLjdV84rosK93h1BroVw45GqxXuk5OcPn2GsfFZHN8k0GNooYtNCUevCnTxMEIfM3SIaS6eI1LoBoXAgngd6Y61NO75Q1ZsvZnG1jY5PiKU9x59YalLdYlJlXF1BMPSv7m277lq7xUBRUARUAQUAUVAEVAEFAFF4GohoAT61XIm1H4oAoqAIqAIKAKKgCKgCCgCisDVSSAUclMISRdt+jQTT36P6f63WbWykapAL0NhHvSpaq25U02gX/MCXRy0qObWdER9u5BYQjmL9Lmsp/dFNNim4BtM5EQCPYLTcgu1Gx+kedMejGQKxy0xcfYw9ak06aYOgjDC0OkPOPfa98kM/YK1tWUiUUOm26eKcC5roS+/gbV7/wX1q7fJ15idHMPzA2pbOvDtNEYpz8iJfYwefpHipfcI5keoaWyjcd0tNKy/jWTPVtHEzejR/bz1/H/HmzjPqhpdVm2LtLc4JpFCD0SCnhDTEOlWIfodYtEoouXdsseYyWZxtCasxh10bXuImvV7IVFDWQOnnGN+QCSnf8Zs/yFibpmUpmMJMYiLFlTwHAfXdaSUj9oGthYQMzySZkBU94laZrVSXsx2D4XKF3Oixcz5qh4MxQf5j+rDEZXZmkXMzWH7BZkeF8nxwVKUy14jy3Z9lXV3fAOSbaCbeGhkXcieeIWBn/818cHXWNOok0yKee0pXD2Go0WwRXd+KUt+fJCLsa0k+/6Qxr6vYjctExiJDB3g1E++jX7hlzQnQuoyKULNwPU9cgWPsp9g1osyE6ZwM6to2nAz7Ztvpaa1Rx6LrrmQG+XCkXc4f+wAmaYe1m65gVR3L1gJWeleKuW5fOoQw6fexR14n1ThIo3BBE1WGTOaohxppk6bJ3QKjM3lGU6uo7bv62R2PEpNphlb8ymff593n/8B5z94h9DS0UwbTY+iaeL8BliGS8I2SMYTFIsu47N5Ms3LuOUrX6F565246R4sHwYPPMvbT/0ZlQJs3vMAq/f+AXprpzzm0RMfUjz0dxgXX6DOn0JUuFcT6KFsN6jO7K42G1S3RcEr/vyR9r06b3SfY6/E8em+bC3ArMG3a/CMGEYshmlqTE9PcPbceUbG5yk5JoGRxqZCLJiVdw4xzqG6XCVEE4sNFhawCDZigU6o6VS0GDVb72N1315WbN4JNS2gJ6jIpRDVTVyXYtmJgYOc/aCZci672hQBRUARUAQUAUVAEVAErg4C1f8u/mhb/FwuNl0yvurq2Fu1F4rApxNQAl1dGdctgcWb8pUUx3V7pOrAFAFFQBFQBBQBRUARUAR+uwSE7hFBWBemTzH+w+8xff4tVq5oIN6yHE0IdJFA1z5KoCMq3MNrPYEuqIpjEGJLZMgXxddSgW5RDKoJ9BJR/NaqQG/cfDN6MkkhP83wB69Rm0iwbMUmWYM+0n+WM288SerCT1luTpCI6HiayYxjccmrxVp5CytufZym7l7Ccp6R8ycolF061myFmjaM8jyjJ95h9NDLFC8eIsyOUdPQSt2aG2jecieJVdulUJu5fJ4P33uNyswoNbYm5bmQ5aJ6Xs5llqlvmauXf+8HfnWetV9Bnz5AdnIIN0wTxnuoW7GH9m33Yrf34sWjVZFXmqc00Y87NYA7P05pbhKvXMKtFKgU5ynOTVHJTWN4eeKUSRkVamyftA1RI8Sy4khbL3vkfQLxXcXOLEjGxWL5KwJdi8r662SQQwvL4BaZzWlcKieZiq+i84bHWH3zwxCtry56CHUKQPb0Pi7/4m8w+1+lO1EgE3ExEnW4RkLKSjP00Eo5SpNDXI5tJrXrmzTsfgyrsQMRALeH9nPsx39OePZVWmptampr5KKJkuszWwzJuSn8RDM1nRtp3nATqa6NaKlWookYeujiz48weupdzhx6nZnBM1ixRjb13UbPlhsg0w6xOhwMKvl5smMXmT27n0L/ewQjx4iVJ0hGbWKpOmrdcXQnx2zRYbBmK/Fd36Dxxj8kXlNLDPDGzvHhu79g9MIpDENDMw3QLaloRXbZ1gMSVkhtIko+O8+5iwNodoy+m++ka8ed+JkeDC9g+MCzvPGTP8PJhlKgr7/nj/Cb2+V7YPSDYxQP/x3GpZeoZ7Yq0MWiDNHMoIvzKF5NbGIhxMLHKzcnOS/g2t+WCnSrKtCtWBTdDJmeHOHM2bNMTBVwgzi+JubK+5ha8VOPWyxi+eQmK96be+nZvIc12/aQ7N4A6VY8LSWWpiycz6pAt8SACNGiIO9P1rXPVh2BIqAIKAKKgCKgCCgC1xkBJcuvsxP6e3Y4SqD/np1wdbiKgCKgCCgCioAioAgoAoqAIvDFCQQiga656DOnmfjhd5m68DarVjQQaexCK5YWBPpUtfJczED3r5ME+oKuqibQqwJdJtCFKAx8MCyKvrmQQI/iiwT6podo3HILeiLO9OQgp15/hppYjG19t0P9KubGRzm/71mMUz+mNnua+rhBOdCZD2LMJXtIbbiL9r4HSDa24sxNcPzd18jmC2y7+S7irb1yjvjoibelQC9c+gAvO0GqsZ2aNTfRuusBalbuxEenkp+jMHIOt1LGN+IYukjQi1NUTZ6LCnNNC/F9H8sQxxdgmRZuYQ5n/39n/sJR3MDCMWrRajto2bCHTO9WYm0rMJK1VRnqiW51B8ozFMoTOMU8XiWPU5inMDNKaW6c4sww4dwwdnGcGi1Hve1TE9UxrFhVnmshYeATaqISv2pYr3jWJQl0USHuhSFRT8hIHxyH4VKEkaARp2U73XseYdmW2wj0uPiWcnM1KA8eZ+CdJykcf4H6YJymaIV4Ik1oRuRcanEqvUqZ/PQk47FeMjseo3H3VzGbliOcsDl0gGNPfw/33Ouk4iZWPEU2jBHacSpGDWZmpUybN3WtpbZzLaSbqmlgt4wzP8r0pWNcPvI64+ePYFRmccMYmdYVLFu9mda1O0mu2AxmsrpwwKtQmrzM7KUTTF84Qm7kPHZhnLQ/Q10wRZQK82WXISHQd36dhhu/RbSmVqpT2/WYHxuikp0lDCtoom5fN+QiCQNPLO/ADkukojqTw4PsP3iQbKFC3023s3L7zZBqBTdk5ODzvPXsn+PmYNPu+1hz5zcIW9rRjChjHxyh8MHfY1x+mRp/5lMS6AsjAf6RPBdn4zpIoIvDEBcFBr6ZIjTTBLqNHYuAFZCfHObc2bOMTeaoeBECLYmjmbjmF5lfrlEONDp6N7Bm+410b74Zlq0GPY2rJz6WQq/2YlQX+VQfalMEFAFFQBFQBBQBRUARuBoILI6nkv8VvCRxroT61XB21D58XgJKoH9eUup51wSBxRXsizfixY+frAy5Jg5G7aQioAgoAoqAIqAIKAKKwFVCQFQzi1HRLuHkKSZ+9D2mLlQT6LHm7o8q3LVJmW7WrheBLuiLFL2scBcZ3oUKd5myXaxwNynIBLqocLcJWm+jduNDNG67FSMeZ2ToHO89+7ckLZM773oEs2MrpVyeweNv4Rx9Eq//LZosl6IHWS2N0d1HS99D1G+4FTMaJzt8gX0v/5h8scQdDzxOZvkWOXNcJNBHDr1MXgr0KeJNXURX30zTzoep7d0hvXZU1I/7WQh1KiSrQW9Z315Nnwu/auiGrFk3pBQUblCnPDtB4aVvM3v8Tfl8rAiFUMNqXkaicw2Znk3UtK/HiDRBpL56jepQ1gNCz8HSA1njHpTzeMUZZoYvMCNk8OWjmDMXqAmzNMc1YpEIhqHL/QpCF21RoMvq/EWF/lGFu3wdsWgh9CDQmCv5DJVTzMaWE199O10776OuewOBrqGJtQ3GQoH4/DDDR37JwLtPo0+fpi1aojFpybntYr60GxrkSx4zcznmol0073iQhhu+itW4HE03MIb2c+ipvyB/+g2isShmTROVRAvJpk6MTCf1K2+gvqUdO5GuinNxQL5DaewSExeOMH7ufcqjH2JXpqi1fSqBLZPrfrSWtnW7WbnzDqymHojWQiQhdzooZZkdH2L08gUqQ8eIjB+mtjwCxSnm81lm6zbRcuMTsmreSjXL14wgqvUrAia2Gcrq/FCc5MBDFyllKhCKZogyhVPHePXVXzAzn+PGW++gt+82SLcgGsFHDr7Im899TybQN/V9hXV3PoHe1oFmRJg4cpTcob+Diy9SS5baxMJYAPGLQVnFXxXoH21LK9xlvcBVck/7J+yGYYilJgRGUlbwh7qFFTHBcClPj3Gh/wJDowWKArdZQ2iIhR+C/+fbRM37bKFEsnEZ7b2bWbP7Llo33QSZDkI9gStee4Hkojav1sGrTRFQBBQBRUARUAQUAUXgaiGwVJR/silYSfSr5Syp/fgsAkqgfxYh9e+vaQJKnF/Tp0/tvCKgCCgCioAioAgoAlcJgWr1spiBLgTk2A+/w5SocF/ZSLRxYQa6rHAXM9CFQLeujwS6OGg5A13UJhtSogtRJSaWIxSW74MpEugWEzlR4R7Bb7lVCvSmbbdhJuIMXT7Fmz/4j9i+x133PEpmw534gSGrvOcP/YiR/U+Tcacp+TpOvJmGrffQeeOjRDs3y9rtwZPvse/FH0iJf89Xv0XNim1Soo6ceIexBYHu5qaINi0ntvYOGnY9Qq2oil+YkRzJj6EHPp6ekHPOqwl0f0GgL8weD3yZThdiXUhXJzvN3M++y/zptzH1kGjUJF8pURKSPJLGauwi3bmZRP1qorUriCfa0dM1+IkIhpDgktZChbeoMC9lmR/4kOylo+TO7ccbOyMlemPCQnhH09TRhfEWddSLzBclrEygL4hXIc7Fw7BxPYuBOZchp46gZQsrbnmClrW7MVO18tj1xWZs8eVentzgGc4feJHpD98iVRygI+FSHwmJWBq+FiFbgfH5MtloOy3b76Nx92PYTVWBrg/t570n/4Ls6bdIZeqo7VpLtGMDDd1rMeqWYzSsxrLs6rXii3nn08wNXZCJ87nLx3Amz5MO58jYLilLzHmPMFPwmHN03EQziba1NK7eQfOKzRiNXWAlQbfx/ZBsLkc4dQ579CDli+8xd/kEudkx3IY1LL/xERq33AnJemFqF2bHiznYVrXWe5Gh74FXljPjEbPjvQIzp47y1tv7KFZcKdA7d9wMySZwTUYOvcIbz/8FlfmATTv3svkr38BobQXDZPLICfIffJ/w4ssk/VlqEtGPzUAXDELZ1bAo0ZfK9MVzeZXc1r7Eboij0UwTTxSoC4FuxmV9uhkzZQK9NDXGmbPnGRgrknMMXGrk3HND/3SB/mkV7oKeqxs4egS7toWujXvYfPO9NPduQ0vU44lRBkvy/JKqfLtdD/34X+KkqC9RBBQBRUARUAQUAUXgKiagZPlVfHLUrn0mASXQPxOResK1RED8AC6kufi4+Fj8/Fo6DrWvioAioAgoAoqAIqAIKAJXD4Ew1AgDHSIOxtQZZp76S+YuvUtvbxN2Q0d1BnqhKtBlQlgm0ItoV8qGr55j+WJ7sijQ9aoSFpXn4WJl8icq3GUCPYK3KNC334aViDF86QSv/7fvEBaz3Hr7fXTu/qoUnqXcDBPvPcXJl/+GmtyAnKOs1XXTddNjdO1+gDDTKavUzxx4lQ9eeZJEupZ7H/9j4it2QGmG4ZP7GHv/RQqXDuFmJ4k2rSS2bi91Ox4is2qTFOSF8VE5T1vLTxEzDZk2FxJdCnRxHHLWuKhPDzBFhXvoyznpbimL1/8CxeHjxEydhG3gOkVKTomsH5ILLYJ0O4mWddi1KzDibZjpVoxUM9GojW1HsGMJ7HQdZkxUk1volTmYH2b86C8ZOfo6+vQFlkXKJO2AaETsm0iWu1VBfiV9LlW4TNBXPzqia50gjDBetricsyikV1Oz+lbW3v4EieZO3KAqz/1SvirzYwl0QyN0Swydfp+LB17EubifpsplOuIOGTE83EyQc3VGsh5zsapAb+p7FLtxuZwlzuC7HBbX/IdvYSXTNKzYXJ03v2En1HcTGo1ovktpZgJndpTCyHmm+48zd/k4cWeKjJ6nLuKQMBwsUxynScEJyVY0Jssm8ySJta6mYeV2ars3k2xdiZZsIozVEuoaRiWHM3SIySM/Y/78+zizg3ixejo29lG7bDUxUUfv+aKgnaxnkw8iWPiyPaDi+pTLJbxKEd0tYXkF7LDC+PBlTp89jxGJc8PNt9O1qQ8/1YLu2pw98gZvvfzXePmQTTtuZ92tD2E0NWFaNtNHT+J8+AzW6Osk/DlqktGFGeihnIEuriGxVdPQnxS6136F+6JA90OT0IijmQnQTYyoCbbG/MQoH54fYN6NYqQ78M1GPM/Dovypt55PW/Au14yI1gdPwzFi1LStYsXm3TT1bMBONeIbUYKFunYxqkC8ixcfX+z+pp6tCCgCioAioAgoAoqAIvDbImAY4mcv/WMPJdN/W7TV9/1tEVAC/bdFVn3f3wgB8QP1r7uxLs7SWPzBu1KpSHEufkhffCwV6Z/cqaWzOH4jO6y+iSKgCCgCioAioAgoAorA9UdACMxQx4j7aBMfkn/+P+NMHGF1bwtmfftHFe76pBR5ssI9uJ4E+mKmWlS4C3Ulat1D8DzQLQqBxWTOoaRFcJpupnHb16jfcjN2PMLIxWMc/NFfMnXpHH033MbK2/+IWMsq3MBn6OCz9L/9FM6F97FTdSTb17B+7zdJrtoJsXrmhs9z9JdPc2H/yzS0dnD3E/+SyMo+wnKOwRP7mHj/OUr9B/FzE8SaRQL9Tup3PEzdym0YgcPg0Tf54Pm/JZy8QFMMkol4VZqH4hiEpaumxMX8cSGtpbezLAw9QNeGMMISJjaapxM6Yqp6iONXqIQ+Fd3As1OE0VocLYbjx/ADkXI3SNbWk2xoJbN8I3XLN2HUdVXlvZunNHRCpucnjr1Bc/E0Sa1AbToha981KdDFQ9TGi0S3SI+LfRQTvg05H9wPA7JelEtZncmwnvp1t9Oz814yK7ajRRMEjkN2YpDc5CCe51K3YiPxTCOGZVDJZRk5/hYD+58lMnKQ5mCCtkiZaCJJwYWJgsdUvIeGHQ/RtOtRYk3dGCLaO/Qux5/6C3Kn30C3LKy6NmIdG1mz4yb05RvBroPJUYbPnWT03HHc6UEilRmizixpo0St7ZKwfDSZQhb18+L9ZOAEJjnXYLZikAvjONFGrPpuMp3raF65ifiyVRBLQ26Syx/8gpkTr2FlL5GmQAmLMJJCi6TwXJ9i2WW6ZJK3Gpj2E8Q0RypWL9BwfB/PdTFDDyt0EfnpSrlEoeKSqmtm9aZtNHSKufYZLNJcOPUeJw7/FL1i0tmzibaNezDqa/HFz5gDIyTG3yQ5vX8hgR7Bsq3q9SMOSyx+EGPtr9MEury5i0UV4po04oR6DM2MQswG02BkbIIzQ1Ok2jfRvv4WvEgb5dAkEPeLz7nJu01YketIPN2GSBozWY8er5WvFWqm/E66fB+HaCL1L1syVIn750SsnqYIKAKKgCKgCCgCisBvlIDwN4sPIc3FZpomQqKLj+Ihfs4SHxe3xeeLzxfdzic90KK7Wfyev9GdVt9MEfgcBJRA/xyQ1FOuLgKLUl18dF0XIc3FR98XKYOPhPvnqW//PM+5uo5e7Y0ioAgoAoqAIqAIKAKKwO+cgJDnIkUcc2H8FHPP/CdKo4dYtbLxI4EuKtxZOgNdCHQxifta3oT0El3gOuHCDHRhdasCPfhIoPsmk3lXJtArLbfQuO1x6jbdRDQZYeLiUd7/4XcZPHGY9eu3sP7+/5lMbx+eGWXy9Fv0v/sCI+//HDOeZsWWG1l766NYy1bLaujRE+9y6OXvM3LsDdpXbuCub/xrrN6b8MoFKdAnD/6USv8BwtyYlL2JdXtp3PUI9Ss2o1fmufTui+z/0X+A8dMsz5ikk8mFBLoQ5PJXNchSdyHgwkCO7haiW4hQajQCy0ajBvwkoWdhhBomYoZ2Hi/IybnOTuhR9nw8x8ApihZxHTOWRkvUobdtIrlyN7XrbiHT0o1lGmj5cWb7jzH0/s+wzz5LDfPU1SaJGGJfRPpcCPSwKtAFenEJ6TZBYIjx3MyVXEZykLOaibVvpXvHPTSt2QXJxuo5yU1x4t1XGTh9GDsSZcWND7CsdwtmPEHFBX9miKnT7zL89g+JTJ2kwZ+kriZOQMBUtshUai0NOx+jue8xos3dGFqIPrSPE099j9Lp12RaXktkcJOtNHSuIlHfhqfFKM5NMTdyieLkIGZ5lpRWpjltEzccooYHZliNxovFAUKgIwa06/i+Tt7VFkS6ToEERm0bqeblxMV4hGiKoJJlfugU/uhx6vU8GculgoETmoxPzVIsVsiVA+bNZsyO7ZRSXcS8nKzRF1XjgSZmvWuY4vyGHqY4+ZqGg4mVzFDX2kkiLa4NcaXXMj89yNT4YSwvQm1dJ3ZjN1ptAs8pEwyNERt9k+jkPjLMU5MQjQPWws+h1V/+ieuo6nI/WeMurrXqLxSv6c0Q16QFeqz6sGIQi8ok+sXxac5PlWnfvJe1N38NalZSIYL7sVaFX3/0QoVH5PsswAs13EDHkQ+x+KX6tUKeG0Kgh2JhS4CvGfKhNkVAEVAEFAFFQBFQBBSBfx4Ci/J70bcI6b34d0s/ir8XMn3xsfTrxJ+X+hqVWP/nOZfqVT8ioAS6uhquegKLswgXd1R8LoS5SJg7jnPlz+LmKm68i9Ugi6ucxOditZO64V71p1rtoCKgCCgCioAioAgoAlcngVDM/jbALsP4h0w++R+YufgOK3rqiTR0ohVLsDADnSBYqHAvXF8CXc5AF7o5lNJKyloxA103KfgmEzmHihbBbb2D+u2PU7t+D/FUhNmBoxz6+3/LuYNv0tHWzZav/m+077wXP1lLZfIiF977OcdefZpAt7jt/q/SseUWqGkW0WHO73uO9577r2T7j9C7/RZueeLfYPbeTrlcYOjEPmbeewqnfx9hdpREUw9RMQN9x4M0rdoC7jxz77/EkR//B/SpM3TVR0mnEh/NOpcB9MW0sAjUfyQ7fS1kzrBx7HrMeDex5CosuxF8Az8/SnHqHJQHiNsF9GAeTXOJ6AZhxSX0PSq+wXQZRsxl5Oo20LT7Mdbsvpt4bYaISK9PXOTS/ucpvvVX1DFDQyZNVAR6xRz0hQpwpAzUCQMTUZdddgJmXJ2xksZ8mKKuZwedW++kcfUuSDdBoEF5iuLASfb97IdcOnmAmkw9XXseZf0Nd5No7sbRotgEeDPDjB/5GbMnX8cdPEzKKBLVHIr5HNM162noe5ym3V+tCnSRHhnax7En/xzn9Kuk4ybRVC1FI0kYSeCFovpeJ6gU0ZwiUSqkDJ+E4RO3NExdJM9Fr7x4awvGoeRYPT5xCkRCHBxfo+gbFDydgjhmM4EWSROYMeywRKQ8TqIyQUMswDKFWDVwtAjFis98wWG6pFNp2ETrjU9gL99N0p2TtfKeJqrGI9XXEwslPEcuojAsW1aBu3oMz4wToYDtzeH5tZiGSK+PYboRND1JgTh+XMepFHEvDRP2/wxt6DWSzji1UqBXkzTVX/gFCwl08RdLBbr482Id/9V5m/t8eyUWQmjyfY8upHkM7DhEo2BHOT82y+kpl+5dD7Phzn+Bl2xH9A58mWUDS/PkYi2JL9CKlw9DjNCXiyHkvQiRQDfluVabIqAIKAKKgCKgCCgCisDvlsBSAb60LXixFVg4HBF8XPwoni9bvwyDSCRy5c+LKfNflUb/3R6VejVFoEpACXR1JVzVBD5Z07EozbPZ7JVfUixWgSx+FDfhpfM1fp04V1L9qj79aucUAUVAEVAEFAFFQBG4OggseL9Qd9GmzzDxw+8yee4NViyvx27qRC+UFwT60gT69STQNULNkOXtssL9YwLdkgJ9MudSFgJ92V7qtgmBvptEyiY/eJQP/v7/5dyBX9KYaWTNA39K955HCBu6sYMsQyf38/bzPxC+nIe+/i3S3etlorU0Pc6Ft5/hyM++jzt+njV77mHX1/4XwhW34ZTyjJ54+4pAJztGtHkl0XV3Ub9TJNA3YXlzzB16kZM/+Uus2fMsb4qTSlUT6GLm+WICXfy8IWrdxefiz9Vf9ITMuCaVSCvx1q3U9dyC2bQaApPC+FmGT71Jceg96o15as0CMd3FtAxC30WTM8o1ZmDOiakAACAASURBVAsuH+bi9AfNpLc+zO77v0VN63JiZgBzI/S/8ywzv/wOdczSWJcmZumYQjQLiS5soVDXegQ/tCi5kC86DJSjzNrN1HdvpGvjTTSKqnux2EBs5Rz5i4cZOPYawyfewJm9jB2NYnf0sWLbHbRv3AP1y6vSU5jI+UHGTrzN1Idv4k2eIZwfklX45dq1tO3+Go17Hsdq7pFBan3oIEcXBHomppGqraGiRfE1k2K5IuvRhay2dUhFTeKmjoVHxBLaNCTUAtFZgC9y7iEYgYH4n+AubHMQhvjCq4c6ZT+kUPEo++L5Jr5uEtV90oZDkhxpS8yrD/HNGJqdoFSukM07jOYC/PY+Vj/wJ0TX3IHt5quy3rCqdePipURVfyB0ruAs4ugRIEI5MLCDHLo/R+jXoUXE102DI6rZo0AUx/ZxS3nyZy+SO/4T/IuvUOOMkElY2LZdbTOoXkQfJc+lQF8i0Rdn2V8dd7UvvxeGiOoLpkKg21KcS4FuRbkwOsWpCYeeGx5j/d4/xk91yvd2RCy4+QKbIxsvqqdtkaC8Fpc8ZJuBeMhRDPqVRRlf4GXUUxUBRUARUAQUAUVAEVAEfoMElqbHF72O+PlqUaAvleoiICk28d/SsVhMynThd9SmCFxNBJRAv5rOhtqXX0lA3GRFVbt4iNS5+FwkzMUNdvHx61LmqqpdXVyKgCKgCCgCioAioAgoAl+WgBZq0rmFpos2c5bxf/g2E2delxXudmPHkhnoU4R+gOZahH4BZPby2t2qLdQiba4TLFS4fzyBHkhBWfBEAr1CRY/itN1F3favk5EC3aQ4eIQTP/j/uHzwdTLpWup2fYO2XQ+R7u0jHvMpjF7gnZ8/J1/jjrvvw2xYBq7D6PmTDOx7hoH3XkbPDtPddy9bHvsT3OW3EpRyjB1/k1mZQH+XIDtGpKUXe/291O16jLqeTcS9OaYPv8jpZ/4Ce/YsXQ0RUrKmW5OSXCZiheAMqpXb1dnooZTrokQgX7EoWq3Ynbtp2f4wrNwJmk1p+CT9h15m4sgL1JaH6Yi6ZMxAzhh3dQ0rENXTIZWSw8k5kw+LNSQ3P8gND/4xtW0rka51fozL7/yUiV8IgT5HU33tEoEukv0hAdWErxNa5EqBrLCejHYRLNtG5/o+Gro2Qu2yahLYL+OOnqX/wPMMHvkZicoANWZe/tyUt7qJt61j5c67SK+/FZJtMtUtRps7s4OUR06QP7+PiVNvkR88TpDqpqvvERpu/CZGy8qqyx8+wvv/8O/IH3+RjO2RTMZxQrGgQpNtYLGoLdsIDE0jYupyLnUo2gkQxxHKcLxoovfF36NVBXqgLyxcCCUv8Uy5uFnT8MQ5EKdGfAfxdyJxTEhKLxMzfCK2gZWoIRJPgueSL5QZmi7hdtzAukf/d8xVd2A4JTTdqAp0WdO/MI4grEDoge9VJbAhBLkQ5UUIxXu2sVo1r0+CH60KdC1CYHiEfpHp46eZOvQjvAsv0+iPUZeo/kwqriVNdMCLY1mUuvKtL+TuggKWAv1an9OtEZoWmlx8YKMJhpYFESHSIwyNTXNyosLy3Y/Ru/ePIbVCCnRTFwMIPu+mEWhW9dpbEOiLCXaBUi67kEir106VsVjkc62z/bx81PMUAUVAEVAEFAFFQBG4+gh83qCi8DrlcplSqSQ/iq8T/z0tBHo0GpUSfalIXzqy9+o7arVH1zsBJdCv9zN8jR+fuEGKm6q4oRYKBfnLLiHOxaokcSNdrPsQN9rPe5P+JBIl16/xi0TtviKgCCgCioAioAgoAr9lAnJOthDoRjWBPv6D7zBx5jVW97Zg1C/DKJahMA+aEOg+mmsTBiIBex0IdJkdFgJdKMzFCneR4BWiV0hIUeFuMZlzKGsxym17qd/xBPUb9xBP6BQuH+LcU/+eocNvkLJjeMvvpG7rfXTtuZ+6GgucHJfOHEM3TDpXrYZIAmd2ig8PvsH4+y9QvnQIqzhB45a72Py1/5Xy8tvQS/NMHn+d2QNPU5ECfRKzZTXG+vvJ9D1O/Yo1xLwK4wef5diP/j3mxDG66yGVTGEYOoHvVRPnQrxJgV4VnNVWdyHlNFzHZDqoxW/fRfMtT9C87Q7KZopS7jzjJ99gbP9P0AdP0kGJZlsntOO48RoSQYGglKWYyzJQTjCstdB20zfZePtjROrbQfdgaoCLbz3D7L7/LCZu01hX85FAX8jd+oGBG1qUfZOSpxNP16OtuA2z9w7irSsh0Uho2PiVkMrsEAPH32Ti6EtoE0dotadlMl4sdphxMsyFGayWNTRuuYfaNTdDw0oZyhaF13phnNzp17j07k+ZOfMOZrSRFbvuo+Gmb6G1rq6K7+ETHPj+v6Nw4mVaUgY16TiutJsarudW0/xi9vdCOlgGg8MQ07KlPBeV+OLpgZw9rmN6QqAvZosFbx8tFNLcIxQzrUWYWJydBREtatZ9O0PKcLCpyKS+IRZTGxrRsIxTyDM4PkfQ3sfmx/9PrNV3gSGkPuQKJaZnZmR6PG5qRLUKhl+WiXlR6x4YNq6oeRd6Xwsp04yvB4T6FEk9RTJRTyRVD1Eh8R0mjpxk4uAP4PKrNDiDVwS6DEB/UqB/LIEuVwNcFwLdt+IEegRdszBFNb6pQ8SQIn18bJrTkxW6dj1E951/BOmVeGGs+pwvsGmBqNGvFgUgFkIIdjKSvsBwMZa++Matdh18gVdQT1UEFAFFQBFQBBQBRUAR+E0QWOpkPulZfpWvEY5HNA2LxbhLA5OLEn3R/Yj9UwL9N3GW1Pf4sgSUQP+y5NTX/dYJiJujuIkKeS4e4sYqViOJlUjisVjTvrgjX2Y+hpLnv/XTqF5AEVAEFAFFQBFQBBSBa56AUINygrHmSYE++OSfM3P6Ddb1NGDVtxOKlfOlefAmZU10GNjgFa/5GeiLWll6v4XUp6hwv5L49AM5X7roGUzlygi9mV12Lw19f0j7+q2YsYDKwDFOPvsfGTnyGjVUqKS6yKy7jTV3/TGJ9l4wTCr5KSniI8mUrGQuDJzmyKs/Zu74L4iUJggrOWrX3862r/0JQc9tVEpFRo6/w/x7P8a78DbMDRFvWUFk/T3U3/AENSu2oLtlzu97gTf+65+hTRxneW1IPB6Xi3ADUeUtVebHhZv0u0IDayIBa5D1Y4S1q+jse4zemx6GpnaKXoG5ifMMHnqZuSO/JDlxnrawiGXpeHYEG49KxWU2W2I21onWsYPuW75B16YbsBMpcOapDJ3izBtP4Z/8AQ1WgUwqSdTUxJR5KZKl2A103MCk6ELZN0hnmjC3PkRk64OQaoEgApWA8sg5xs7tZ+LcmwSTJ6gNpmiJ+CQIMTSdXGAyUTKYo4awaR31q2+ksXcX6c4e0DwYv8DosdcYOvYm8wPH8Wo76brxEZp2f4N40wop2f3+fbz2o7+mMH6RzvW7SNe3EniQqkzL9HtFVHgvVcPCiQu6Io294D3lxwX5qQcastVhcSb6QpJYLGQQDQHV87KQLhYCPtTxQpOEFRAJC5RnBnGn+omVJ2m0K+RLFS5MVSh13cGmr//f2KtvwRISv5Bl4MxxLhx5B3d2gIaoS9JyMRFpaLFvNr48Y7a87jQ8HE8IdaiELnqqg7qebbRuuIlEJoXmOUyfOMjkoZ/i9b9Gm3uRuoQuf0aVWlcI9KWp6Gv+zvePD0CeV9Mm1EX63K4unrAiEKuVi2omhofpnyrTctO36L7rX0GySTY3iAaLL7LpV6rZF66sK2348k36sYUIH72LlUD/IozVcxUBRUARUAQUAUVAEfhNEFg6A33p9/s8YUfhe0RrlnA/4qNchGuaV9Lo4s/yv/wW2sIW/yw+KrH+mzh76nt8FgEl0D+LkPr3vxMCn5x1Lm6eYvVRsViUq5HEtijORepcyHO1KQKKgCKgCCgCioAioAgoAr8LAkK3iix5VORxp05z4Zlvk/vwDdZ31GE1tONXymjlefTKOKL/OxDVxl65KkOv4U3IMl9bmHu+KHevVCYLyasRGFFKvs70fEnOrJ7pfJi63d9ixepeiAV4Qyc5/OLfMH70VTLeJKEeoaZnJ6vu+pfE1n4FL57BxMNHVH+D5uSYPvEmJ1/5Oyr9B0joDhUvIL3hTrY/8q+hu09Wmg+dPEj2vR/hn3sdZvpJN3UQW3cXTXu+TmJlnxThw2cO88GL/w197hL1VlmKTplAF/3gIjG9tPJZenNd/p1wfV5QYmp6nnzBpKm7jw03PkzNut0EqRjFMGRy4BiTh39O5fQ7xCfOYQZFQpFcFnbPTJILooQtm2jYvJemLXeRbGjAFm3rM8OMn3qH4UMvkBh5lYZImZRYICwEupC4svpclKAbssZazD8vVALMSIJ8722YW+9nWVMPFAOCySnGz7/H+IW3COdPkGCKjOFRb8fRw7jsTQ/1EjMVmPWiTAdptJouWlduoWPteghdsgPnGDj9PoWpywSFaebrVtK85zFa+x4nU99JJPQITr/GS09/H9ewWffgvyHe3EvoabTmL2GGJXKRNMGn1Gd/mULtT1OggoYp3lWGj+FMM3r8TeaOvkhy/gwdsRJzZZ/Tswa55few/uv/D5FV20mJX6rNTHD67Zc48vLf4Y2doD1ZIhX1MXQHXyySQMyYjxGGEUwtxNI8fKdMJdDIehblhvU073yA3ru+RV1jI7guM6feYOLwy1TOvU2Hd576eLVyUv4ybyGBfg2/5T/frpuGXPAiGhBke4OVxEm0Y+MyPdDP5akCtbf8K5ru/lOSiVi1l0Cr/vJTbYqAIqAIKAKKgCKgCCgCv98EPhmCXEyjixZiIdFFoHIxSCmS6HKxqhLov98XzT/j0SuB/s8IX730RwTEjVPOIlwQ42LVUT6flxJd3ChFWqT6Cy/jS1e1K96KgCKgCCgCioAioAgoAorAlyHwawV6fTtepSQFuuFMfCTQ3WtfoAsX7EmBHooS9+qCgCuLAoSI1gmlQNeYyZXxMZjpepjanX9AT+8qtLio/z7FBy/9LRMnXqPOn5aS3WpaS8eeJ6jfcj9mS4+sCZdNzb6HN93PxAc/Y2jf0xgTJzFDV85YT266n02P/Clux3a8YomJU+/KGeiVc28Szg2SbOomtm4vTTd9k/iK7fIbBoU8pctHsP2CTD/ruoGma3LOucyay7SzLAu/clnI/dBC7PI4548e4MNjR/ACm1WbdrPhloegfR1YCTw/JDf8IXP9hykNH6cwN02+WMIMIZFMk6hpoKZ7C02rd0KmoyrmwxLZ0+9wbt9zlAcO0hJeosZyiUdtIjpSoMsB7AKzkI5GBCcwyJc8ym7AaGIZQedmVrSvwXB0JgdGmB0+RVC8TNKcoDZSIRPRiWsRND9WHSJuFqi4kPMiTFZssn4cI9VMuq4eQwsoZSepzI1iejk0t0AluYLW7Y/SuPubRJpFSj0kOP0qzz31t0Rq4tz0P/xf6JkeXDRqwjk5+xy97rdbTS5T6GCIK8WZZnjfs4y8/X0y86dYES/IGegXZn1KXbez6fH/g8TaO6sJ8+lRjr/xMu+//H2c8dO01/gkomLWuiOr5QMsKc8JbTQxZ10L/n/23vRJsuw873vukkstvffs0zMDDDYCA4gwSJAcgyJtwqRNiQyKNOUQRdMR/mCF7SAd4f/CEZIdIX+wI/xF3xwKyyYsWqIlggtIgwIILgABzgwwWw8w+3RXV9ea273X8ZzMp/rMnazuqurMrMysJzuyc6mb957zO+e9Z3nO+x5U/Q72ewV2BhkGD34Sj/7oz+OZn/uHeODhx4HeDm595w/w9l/8LrqvfA0PF6/j8mp2IKCP9gU4yS1mcX5DA2E49jRHKQ/05jp6q4+hmQwsoC9OSTqlJmACJmACJmACJnAqBOqOlEqE9CE6VPLJz3SopDZEh8p4C197n59K0Z3Ji1pAP5PFPr+Zpoje6XTCTZIrjiiar62thZulHkcJ/zG/OXTKTMAETMAETMAETMAEFo3A3QX0xzAIHuibyLrDEO4MC530OxiGIV7cB6Ns01OXEnMQ0asieG6HRwgzngQBvVMk2NzpoExzbD7xC7j4ub+Pa5/4GF32gTdewF/+63+GjRe+iofybZRVhv7ao7j0yZ/FQ5/7O1j/6I9jv0rRzIBssIfd63+O9/7iX2L7b34PK1uvouz3sdlvY+Uzv4Qf+oXfwuDJz6Kxu42N5/8/vPtn/zd2XvwqsP0O1h/+MFqf+Bk88BO/ipWnfzjs3N6iGN7dDCIw8rU7BcE8yGNarwf5ovZaAt23sPXVf4U//5PfwXtvvoIHH34Un/vJv4vzn/oicPnjQGMVg/4Aeztvo7P9GvZ2drG7WyAreji30sLFc+exdvVx4MIDjHEd9nqv3nsFr339d/DWN7+M5vareOxiidVmiXYjo5SLRHxDvHOKlA30qxzdAbDb6eGtHtBZuYAHLz+BvGpj++YWBvs3sdbaw1p7B+utAm160g8yYNBGThG+sRX2Au+ijZ2ihdvdFN2kjW5/gGYjQzOjH3Y3bDmwd/sGuisfw+M/8qu49BPcA/3p4Dzcf+GP8K//xf+K9XMpfuo3fgu4+iR2qzbO9beQDhjG/9JYAV1Ij2oBY5zYw0+LJEO3yrCSDpD2N/Dan/4/ePOr/xyXd76Hp1f3sLvXwfWbfXSf+El87lf/e2Qf/+mwB3p16wZe/Iuv4tt/8rvYfeclPHgOWGGdTPvD7cgr7q2dIakaKKnQ87tBF91eP1yvuvoxPPq3fhpPP/vzuPLAg0BvC9vf+UO88Y3fRe/61/Hg4HVcXsvQoAc6f34WPNDJKMtQZfRCbw3N6EBA72PjB6/iuj3Qj1rlfZwJmIAJmIAJmIAJnDkC99qGl9GI6VxJjYhaEcVzeaLTuZIPC+hnrtqcWoYtoJ8ael94HAEK57u7u+HmyD0uYs9z3xxdZ0zABEzABEzABEzABE6DwPsE9PeiEO5PXEbj8qPoj0K45yMP9KJqhBDuCy+gB/FyKKAfeKCHPZ4pQuZcKxD2QO8WCbb2OkG03Lr2H+PcZ34Bjzz9NLCWAW98F9/58j/H5otfxwP5DtKsif3sIprXPocHPv0zuPKZL2I/fwjtdICk8xY2nvt9vPuXX0L6+tdwsf8euJvTreIcsk/8Ip7+2f8G5ZM/jtb2D4Jw/u5f/ltsvfQNVHsbaF19Eu1P/DQufPbvYuXpz6NIc2RFgdVqK4SQvp1dQFWVQf/nPtthB/T3hXGXF3qCHAXWbr6Mjb/+Ml7483+JG699A+vtFE995LO49plfQuOJLwAPfBrlWoL9DOihg37B87XQLAZoJwOsJPTMpkBbAns7GNx4FW9++yu4+a1/g+atF3El38LauSYaOdDIEmT0PNe+zyGY/VDcHVDITSiiF+gM9tEr+0ixhrRaQTnIkGcFWq0BssYeGjmjBABlP0dSraHBCabqJkBhHg0MkhY6gxS9MkUR8k5n4gR5OkC/u4vbtzax3/4oHv38r+HCs/8F8PCHhgL6S1/Dl/+Pf4q89zY++3O/iOTyNWwna8j7PWRhjQhDmH8wYPtxFz5rMq1u42XaQJG1Qh1p9rfw7gtfw/bzf4RL+9/H48097Ox2cX2jj8ETz+JHfuW/Q/qJnwKyNsrtbbz96ov4/vPfxPaN17GSD5CHVRUFKu63zrpQpchK7rFOj/8m0qKLYtBHmWYozz+GKx/+YTz8Qz+Ki+fXge4t7Dz3J3j9G7+Lzqtfx0PcAz14oDcOIhocLDA5jRvVDK5JK0lYr7J8tA86q9bIAz0dBAH9tfd2ceGn/is89HO/iTWHcJ9BqfgSJmACJmACJmACJrCYBNT/j0V1jiGoDVFE55Mh3Smgt1qt8PTWvotZ1ouaagvoi1pyS5Zu3iQZrp3iOfe7oOc5vc4P9pPjxN1hLglLxsLZMQETMAETMAETMAETmC8C1Ai5B3qLIaTfewGvRHug55cfxaA33AM96zKEe4GCIaEH+0shoDPU9dADvQyvB9HOg4BOBbKBXplge6+HNGtg+6FnkT/1E2HP6NWVFPs3foDXvvkH6L79Aq5ke8gpshctdNauYf3JH8Yjn/zb6DQfQ0Yv6M47ePd7f4Ktl76Ci51XcSXdBcoUt/ur6D/y7+PBz/0yBg98Do2919B/+zvYfvnP0X3zu0B3C/n5h9F46keQPPEjyB/5JIqsicH+Ls4n+8HbeD9ZRVEWIWQ7PRcYtr0s7mwhxRqnsIBhP+yN6+i8+Td49+WvYf+954N42165iOTSp9B+/PO48NGfxOqTH0V29QEMkgpdCt7Ig9N9Xu4DRQfo7KLYvIGNN1/Fxivfwq2X/gztW9/Fw9ltXG31ULWaSLM0RP5GMRh6oPPBBDeaYJxxRkhPsgbKinvE7yNBF71uhqJoIM9XkGUJimofad4DHaC5j3vJBRzVynBX+WR76IEfXK7DLvOjMkxQhFD2VVhY0OnsY3t7F2+vfQxXn/3PceXZ30By+YlwTrz6V/jT//1/wNaLX8FjT30YrQsPoZOeR9kHsnDuvXCe+uMwQfww6w4S/JgxXwjniAqtPEMrK5B0bqG9+zbWy22cS3vY2Ade2qhQPPEF/Oiv/BbWPv4FIGugGBTo7+yiu30b/Q4Xb9BbvkTBxQ1JiayskJcsL9p3jkHaQlrsI2E9SVP08nU0Lz2KZG0dKznQ7O5j66Wv4frX/1/svfynuNb5GzywhjBmDUENgge6ok6cZAf4+brvHZqaPEOVNsKCg1BcjbXhHuiRgH6RAvrP/iZWKaAn3gN9QUrWyTQBEzABEzABEzCBmRGIxfNY99F7iej0RJdeJCE9DJnetxh6Zsn2hc4YAQvoZ6zA5zG7vNnxJri1tRVEdIVt5ytXFNXDesR7pc9jfpwmEzABEzABEzABEzCB5SJASYz7dDerAXDjBbzy2/8Y289/BZ+6dhn5lcdQjEK4p0FAL1GggXSwf0cQXWAcdwR0CqWRSJrkqEoK6Hnwvt7r9JFkObbWP4bBpY+g2W6jnVco9m9h580XkO6+hctB5E1xuwNsVueAi9dw8bFPooeLqKo+UGxj5+aLKG+9hAcaW7iYchFCgt1ujr3Vj6D16L+HzsqTSAa3kOy+heTWa0i330FedpGtXkDv/BPYXnkEg7WHMUCK3v4uViltJ0C3Go4rKDBnGd+zqIr3LdLlZA3Tl6LC+XQXye672L/5fRTb76CVlmHf881iDbj4JFavfRrrj38M7QeuIVk5h37SQNZaRRMDFLu3kfb2UHV2sXfrXbz72vew89aLaO2/jYfzbVzOdrCedlG12nSHH/pul4M74isx5/RqTlGF0OIZSsrh1T6StAAKss+QZJTrOZbaR9Ysh07gFCurBqoiD9upI+kho6t1KLtRmHK+D0IvXdDz8Jv93X3c3trB6+d+CFe+8Ot44Mf+AdJLHwrifn79L/DN//Mf49ZffQnnmynWzl1CD2vo9OgBT33+5lgBPT3mAmguahgX9p25b2QV8rwRFgysNFOca5RoJwXSqsJ7nQa+twEkT30BP/bL/y1WPvJjw326uWhguNn5cG/5kBl+Fb4IURWGe86TSxNI20DZBWjnYbFIDuRt9LiegXj7t9F56Rt49c9/H1svfhXXOt/G1ZVqGMJ9tABjgU396EkP3ucU0BnCvboTwj0d4NYPruM1hnAPAvpvYWWtbQH96GR9pAmYgAmYgAmYgAmcGQKHhXKPv2c4dz5v374dxmkU0LndL8dtFtDPTFU51YxaQD9V/Gf34vUbIfc7Z/h23hDX19fDjZBCufa1OLuknHMTMAETMAETMAETMIHTJkC5LQTBprD23vN4mQL6c1/BpxjC/erjKLr7SPZvI+2+c8cDvaD4SyFucR9hK+5hsPOhyPs+J+OhR3OQISugKPmscBuXsJeeR5VQiKbA2UV7sIXVahfrWTdomJ0yxXbZwl6yjjJdRVI0MKAQTMpZH610HyvJXvAuzooBqiJBp7qATnIB3fQCutXwvOvlDlarPTTRQ4kcu+kadpI17KOFflEiKQbIy85QKKWwPOZRlsNQ5nwMvR0Y+arEaquLRlKgUeXISwrZJfrVALtVH/sU5LMV9LMLKLNLSNKLSFfX0L64jqTo4fbN91B2O2jS8bbfBfp7aFd7WE/2cSHdx7lGD42MId5jj3DCHXqEH3iLj9IzUsZD2PFR/HwkDDnOZxDFB8PngfrMv1HZTjFI8hA9gGWRhPo42seeBcGCo+d8kqPTG+D29g7euvRpXPz8f4pLn/47aFz6EFrNNooX/wTXv/y/ofOd38HFZB+X1tvoV23s91toNDNk1Y2hl/uUHlnZR4MGmHO9Roa8kSPPMyQMs44cN3ptvHQrRfPDz+KZL/4DtB//dNh2PnAM+5znIZ9VmqOXAgUXFPCXVYG8HCCliJ600E3byKseMnHCcOFCgRQN9IDeJnrX/xpvPvdn2Ln+F3hg7zlcbJVDD/SSPvLcHpyRCKJIDVNiclqnDaWcDgX0KmsiYz0Ke6A/jmbSx63Xr+P7N/Zw8af/UQjh3l61gH5aZeXrmoAJmIAJmIAJmMCyENjZ2Ql7ovNB3YiRi++M35Yll87HPBKwgD6PpXKG0qTQ7fQ+p3jOPc8poHP/cz9MwARMwARMwARMwARMYB4I1AV0eqBvUUC/dkdAx/4mMu6BXhQYVA1kRQdJ8Ftf7MdQtB3tcB1ppPQ+pzc3d0cPcmTw6Ab2igY6RYYBFXWKlFmF1XSAtWyALJOXdYZOmWGnn6Lfr9Ds91EwTHneDGHNG80UrbxEs+ggK/pIBgP0Bwl6RYZ+kWM3ofdrinNZidW0j2YyAIXwTpFgv0jRp/DJ63O/8CCGpijSoZdw/VHSK32UwwMhHRVWWzvIkwRZegFpuhb2EC+SAfrJDjrFNna7+9jbA/rdNqriHJJmjsa5LKRje2s76MkrrVbwfl9faWElr7DaBNr0pE4GyJLB0HuXj/AyToCOmM45iwAAIABJREFUw4AnKJMcRUKBdqhXD+V+htbn3udUmEcCu86XpCiS4eTSHQF9WC5BbKfAzEgCSY5ev8TOXgfbqx9Gi/vMX/scsvOPIGu00HvrW7j9wu8Bb/w7XMx2cGG9hTJtolu10chbw2gLU6zmaVUgYbx4FlB4jgAwv2WFnX6O9/ZzFBefxvlrz6A69xC6wfZSpPTUr3KUyFAwWkIQ0Jn1ClnJBRIF8oJh3Zvop01kFesMJXMK4kPCXOjQRB+N/g6w9Tb6m28A229jtf8OVpsJGjlD7JchIgM9Y5IQk395H6wvdwR0huZYH4ZwTwbYpAf6zZqAzq0DUo/vl7dGOGcmYAImYAImYAImMF0C3Aed+6Fvb28H3ejSpUsHW/9O98o++1knYAH9rNeAU85/fPOjx8eVK1fQarUcguOUy8WXNwETMAETMAETMAETuEOAeiTluOCB/u7zePVLdwT0EMK910EQ0DvvhNDYFNDTwV4QLRf7UY28noe5uONknAShmOJiGvY3HobQC/tAM9x4BQzKCkVVBQ/VVnC0ZujxzjBUeUZX4kYI/V70+2iXXZRJIwiYRd5Gkudg+O+k6FK2HnpOM+R4UYZ917v5Gso0RzOh/zH/zvDv3Nea4urQIz6EZ6+G+7bzqEHSOlJRMIw4lwQ0k9vD0IA4jzJZQ1FlKCl653tAsoti0EU1SFAN2kjKcyiTAmXWQZVk6PYKpEmOFrek4jmKAo08QZ6nSNMkMC0p3Abh++ie24OkiYKLBySaa296RtIPgvpIHA9COuseQ9WvjAqPLO6I7Iz2FcThpIEkzTEYVOh2+9hLLqPffBiD1UdQtS9iQC/v/beR776KdudVnMu2cG6FAmqKHtrI0hWgN92FIqw+oZ4Nl2oM60KoE4MQlr3XK7FfNrBTrmG7n2OvamBjfyfkLyuHIjo90Ln4YJAmGKQM414hq0pkVYEG6yprUpKPFhoM602o8yHKfR7qYTstcC4bYD0vsJIVaDdKNPLsYNsxMh1uAzAS3o9U4xbvINZxep9X2XCByFBAfwzNtAgC+vcloP/sb6IlD3QL6ItX0E6xCZiACZiACZiACcwJATlhbmxsgHrS1atXQzh3Ll71wwSmScAC+jTp+twfIBDvTcF9z7lyiPue0/ucwvn58+fDjY9/0x6ExmgCJmACJmACJmACJmACp0kgyJEVkI9CuH9AQO/sI+lsYrgHeoGiaiApKKBPV1icBRMKygrknkR+xhSy6YEevpPDbdhXexSGnF9Wo+DvQVgfiZ/yJA4iOpVMhhTvDkOJo4FqFG6bvw2/ofAeQrBTNB2FH88phqfDsNnBg5xPXpcP7e8tD2smLg8C/bgH/xpL2DpfCqaJCmpz6L0cjmNA7y4y9EOY9xAePOw1Tg/kPpK0i4TCYgifngdxPIj4YT/uoWDN0PYFPffp3V7xfEPCo5R/IInDvA2PKMC0cM/yIojhQ0E8JDJ4WYfrhZDu/H70t4L5ltf2MA1lwgUQQ4GdQj8XHTB55aDEoMzRK3L0yhYGaXvozZ8O0Mz30U63sJLuop1RKEZYKFKhBQSBeoqPEKqe12A9GOabnuIhwgMV3D6F9AY6fWBzp4NukWCn7IUFH9y7PC/SEPKezPtpEjzQi4CkQlqVyMNikOF2BEOP/juPYcjyBI2kCgtBVhtp8Dpv5inKnIsP0tEejHTqH9pKsIsldUIPOaQtpU1U9Nhn0bTOobc6EtBfv44fUED/qX+EB3/OAvoUrcKnNgETMAETMAETMIEzQ4D9bC5WpQc6twFmCHc+KaIPt+HywwSmQ8AC+nS4+qyHEIgFdO57zpseX3mzU+j2offKcJLIq4hclUzABEzABEzABEzABE6bQF1Av84Q7s8PQ7hnlx9F0R15oI8EdAqLSbG7FAI6BcU7QdzlWTvaHH3koRvKJ4QEV7B7irgSPekFPQqSTs/cIDzznCPhOHhj9ynlIqVQWob42sNn8OQdCfIp0E+G3sMt7lvNSRTuaz0KI89DQzD5kche0hOd3vDBq7gKe12PfRyI/yETd9T0shl05zLpo8wYPpxhvSukQZvOgLQVRNuKHs1MLgXbQSd8l6aNobhe9pEFj3ueejCMcU+Pbu4hTYGdYfAjAX+ISd+I+kiUpTCrfc/DnudFEPSZ67C/d0WhfBhOv6KAnhTI6BEdsi0BfeShTwE9LGqg0JshDesehnnvooteNQjJLQr69zdR0tM4R9i3vY19NENe6OY/FOerpiT+6VhqEoRthgAfRURgHaLQnZQoygHKil7fDQyqBN1+AZZ9P6V3P7cBAJrEPlpfQfGcdagIE20U0OW9/8G0MxaBQrgHsZ1e66iQJaONC9Ih72FkeUZhGIroyz2Hx0UgjEDQBFgviEh7oGcDbL7+2oGAzj3Qm/ZAn45R+KwmYAImYAImYAImcIYISCui0yX1JDplUk+6cIHbbdkL/QxVhZln1QL6zJGf7QvqZkcK9Dy/detW8D6/fPky1tbWRqEfh3vHxWL72abm3JuACZiACZiACZiACZwmgQMBnV69776AV0II9z/CM9cuIr/8CMrufgjhnnZvhDDjPbSQFdvHFtDnc+38KNR3KICRgD4SxO+46gblcCgQkxGFdAnoDN1Mwbik2Fkib9DjmYf0hx7kFDND2HRKpMnQ1V+bqofJkKGQXGUZBlmGMs/Q6O4Ez2EKeBiFjC+453nYu3ooYgYv6yQPYjVDpXM/9bEPXkNh1IcK6Eg0vTAS0PdQJnsAuDc207kCVC2gaARf5V4QZAvkSRn21C5LirlDr26GBw9h/Af0Zi+GCwLC3yj8U2B/f4oklQcv5oNlC4oAQAGd4EYe5iMReajO5wD3+eZ5g4A+2n+eiwkGo4uMwtuHcPvB23oooPPfsOyG+R6ku6jyAjkj5veYjRaKdDUUC0XiFgZI6L0e1jVkw7KmSj3NyquFA6oLXNSRUEwnyuEiAIroxSgP9DQvszKUF73LsyD2jzgynSGE+2hRByMdhAp2J9LCQVUPIfCTsBXBHc8WRTwIPzqoOwf7nofqevSw/Kd5XztxSkcCegjhTvtprmOw+hDyrMLGG6/j+s0Orv7Uf4nH/qP/Gtk67YjbPHhi87TL2tc3ARMwARMwARMwgUUmIK1oZ2cHN2/eDFoSNSUL6ItcqvOfdgvo819GS5VCrhJSyA2uFOp0Omg0GsH7vNlsLlVenRkTMAETMAETMAETMIHlICC/6gZ1sZvfwwu//U+w89yX8czj62hfehBlZxfJ/iaS7mbwoN7FKprFLeTVIaLtGCz0sg1q8lw96kLg3VTS0bHxTw48qg/L1Bih8TDtcSR4DmXeD1zkUGqUO4fHH1PUZFkMldWRF7zeU8QeeSaPcCgI+/vpRJ7kElXfx+OoivNh6db3Os+480Ue9Uz+3crj4HQxqzsRB0bLCt7vpS/qITz/NB+jiAdHQDZMyR2//oOfaJHEwReH8Dr4/TTzM0/n5kIEbQVwlHTRnrLggV7kK2Ef9LS5gqy9BuRNvPnWBl7eLPHEF/4+nvzib6A6/2TYTIDxA/wwARMwARMwARMwARMwgZMQUMRiLmqlUya90BnSnV7ofFJfCqO1UZ/fYd1PQtm/GUfAArrrxUwJ6GZH4Xx3dzdcmzc57lmR53eG1fY+n2mx+GImYAImYAImYAImYAJ3IRA80CkCcUB+88WhgP78l/HMY2tBQK86O0FAR/d22A+aAnqr2EAW9vY+2iN4FwdvYj9MwARMYFYE6M1fC4Vwj0tTQOdWBYMgoK8ga64gbbWBvI033r6FlzcrPPWFX8ETP/PrKC88He6dwylNP0zABEzABEzABEzABEzgZASkF1E4pxc6hXQK5XTMpLbEB/9mj/ST8fWvxhOwgO6aMTMCuoHxlauE+GSojXPnziHLsigsnlcLzaxQfCETMAETMAETMAETMIF7ElBE8Yxxq2++iO/+9j/B9nNfxqcfX0fr4gNAdyeEcEeHHugZ9pI1NAYbyI8hoDOu9FBE98METMAEZkWAHujHFNC5/UDaGHmgDwX0ZCSgvxkJ6Nd+5tdRXXiaQf8toM+qOH0dEzABEzABEzABEzgDBCieS0Q/f/58ENH5sIB+Bgp/xlm0gD5j4Gf5crqBMYz77du3gwf6hQsXwJtc/eFwG2e5pjjvJmACJmACJmACJjB/BLiFcooBcOMlfPdLd0K4Hwjoe/RAvxUE9E6yimywiazqHTkjFM8toB8Zlw80AROYBIGkQnnMEPwp9zNPGyizFVT5CrJGG2ivBA/0t96+hZc2K3zoC7+Cx3/m14EgoKcO4T6JsvI5TMAETMAETMAETOAME6C2RI9zPqUv7e3tBfFcDpqOanyGK8iUsm4BfUpgfdrxBHij6/f7ByuEKKDTC50P3+Bca0zABEzABEzABEzABOaWABV0Cug3X8L3vvQ/Yvu53w97oAcBvbMN7N8aCegpelhF2r8NvjvqwwL6UUn5OBMwgUkRqBJ6oB9vD/t05IFe5e0goKcU0FsrQIMC+iZevkUB/Zfx2BcloGcW0CdVYD6PCZiACZiACZiACZxBAnK2ZNYpoCvCMR00Gb6d+lKz2XxfhOMziMlZngIBC+hTgOpTHk5gMBiA+58zzAZvdLy5ra6uhh/Eq4jM0ARMwARMwARMwARMwATmhgD3Pq8Y5rgYCej/E7ae/30889g5tA8E9I2RgJ6gjxWk/S2kVf8YWbAH+jFg+VATMIFJEKCAjuMJ6EnKEO558Dgvg4C+AjCEe2MFb48E9KeCgP4Pgwd6gZy7pvthAiZgAiZgAiZgAiZgAiciIMfL+JXe5xTQuTUwRfSVlZWw/7kjG58IsX90CAEL6K4aMyPAmxcFdO1PwRsbQ2zkeT6zNPhCJmACJmACJmACJmACJnBsAkFAH3mgv/tdvPAv/yl2v/cVfObaBTTOX0axcwtZfwsYcB/0AbrVCprlLpKqhyp4rt8RqLhifuzjeBrWsbPgH5iACZjAWAKH3JJ4bN3bBwzfniSokALNdSTN1aFAvroGtNfwzlsbeGmjxLVn/x6e+A9/Dbj8MQxgD3TXPBMwARMwARMwARMwgZMTqDteMoQ7n3TUpJDearXCNsEU0x3l+OSc/csPErCA7loxMwK8eSl8e6/XC6uCKKDzxuaHCZiACZiACZiACZiACcwtgdgDfeMVvPg7/zO2X/hDfPzhVaxeehDF7iby3mgP9G4fPaygQQG97AXhPfbwvLuAbhV9buuAE2YCS0kgAQ4T0LluqL74J+x/nqJChooCemMVVdpAurI69EB/ZxOvbAJP0gP9P/i14IHeR4LGUrJzpkzABEzABEzABEzABGZBYJyAzu/29/eDgM7w7dwq2AL6LErjbF3DAvrZKu9TzS0FdIZupwc6PdEpnjN8OycRD51IPNUU++ImYAImYAImYAImYAImENwwhyHckxK4dR2v/u7/gtvP/SGeupxh/crDqPa30OhsAJ2bQL9ADy00ig8K6EOdiv8fJpRbQHd9MwETmDWBwxR0eprXomcEAT1DmTSBxirQXA2h3NNGC8hbePO9LfxgJw8C+sN/+z9Def5DGABozjpLvp4JmIAJmIAJmIAJmMDSEKiHZad4zic90Kk1McLxxYsXw6s90Jem2OciIxbQ56IYzk4iuCpoa2srZJhhNRjGPUwjHhbK8uygcU5NwARMwARMwARMwATmmUDQkQpg41V8/w//Gbae/yM8vNrH6sUHkA/20OjcQrL3DjAo0avaaBbbQNkdie+RMH6ofv7+UO/zjMJpMwETWBYCvCEdIqBzjB62rhg9+DlNgayJMm2F/c8pometVSRZHrzS37y1j3f6q3j8x38JD/7E30P//FOoEgvoy1JbnA8TMAETMAETMAETOA0CdVGcn/mU1kTP80uXLqHRaFhAP40CWuJrWkBf4sKdx6zt7u7i9u3bIZwGb2oMr+FVQfNYUk6TCZiACZiACZiACZjA+wgEHakENr+PjT/7F9h8/g+wOthAY+0iVrMB2t3NkYBeoVs20RrcHgrotT3QwzljUergIhbQXeNMwARmTeAuAjrF8rEC+lA8L7J28EBvtNeDCL/fK7GxX2K39SAe/fwvYv2Hfw7dtWtBn2/NOlu+ngmYgAmYgAmYgAmYwFISkDc6M0cBfXNzE2ma4vLly9aalrLETzdTFtBPl/+ZuzpDavCmxtVAV65cOdiXgjc5P0zABEzABEzABEzABExgbgnIEbPzDspv/yu8861/g2LjOtKV87jQSrBGwTx4oFfoDHK0BptILKDPbXE6YSZgAiRwEgG9jbK5ikHaDh7ozdVzKMsKW7sd7JVNpA9+FA//6C8AH/1J7LceDFcYxp3zwwRMwARMwARMwARMwAROTqAeyp0C+q1bt0J0YwrorVbLzponx+tfjiFgAd3VYmYEFFbj5s2bYTWQBHSHb59ZEfhCJmACJmACJmACJmACJyDAfYALVEj5LHZQvvU3ePOvfg9vf/uPcSHZxVMXG2hgF9jbBMoEnT6Q93eRln2UFfdni8IgB4/Ochg0ueJrNZKwBkjRP0Hq/BMTMAETOBkBhl0v0QhCOu9E4Rm2V0sA7nc+enDMniYJkjRFkbeRtdfAO1bG9+evoLvXxw829lGsPoiHPvWTuPjDXwQe/CF00tVwKgvoJysf/8oETMAETMAETMAETOBwAtwDfWNjIxxArYkCuh8mMEkCFtAnSdPnuisBCui8qd24cSMI6FevXg3hNSygu+KYgAmYgAmYgAmYgAnMM4GhgF5Q8UZa9YC9Dbz17T/G977yf+HS7iv4+JUcK+0C6HeBfoHBoELS3UFSDlCWFNDLkD2eJ6nKEBY5oYheUZQffU54fj79MAETMIFZEWCY9iyI5sO7UTp6T7E8A5f7JPyXJMjC2D1F2T6HpNECKKo3V4HWOdzY7OL6xgCrj30SH/nxn0fzI58H1h9DL+FvECR6P0zABEzABEzABEzABExgkgQsoE+Sps81joAFdNeLmRGwgD4z1L6QCZiACZiACZiACZjABAlQ+K4odPO17CFDD/vXv4Xn//hLqF7/Kzza2MUj51OgkQB7e8CgALqbQME90Mvhk8I55aj4/Ug8D98nTQzSlQmm2qcyARMwgbsTyKo+knLvTij3A+/zBEjzO99zyzU92xdQpS0kzRWguYbdboJ3tgtsFGt49JPP4tGf+E+AKx8G8ssYpCHWBngmP0zABEzABEzABEzABExgkgQsoE+Sps81joAFdNeLmRGwgD4z1L6QCZiACZiACZiACZjARAkMfdCBFINBD40MwNYbuPn81/DOt/4AyY2X8Ei7h4sX2kBvHyj6QOfWUEAvSqAogIpPCumjV4rmIZy7wrtTYnLIuYkWm09mAiZwDwIDAN3RMQrdPnpNs2EY9yQbiucZXzOgsRL2Pkf7HHpFA29sdrGbXkD7oY/hic98Ac1P/CjQuAxk5zBIAO5g0Rzq6H6YgAmYgAmYgAmYgAmYwMQIWECfGEqf6BACFtBdNWZGwAL6zFD7QiZgAiZgAiZgAiZgAhMlMBK+kxz9wQB5miApd4Hbb+Ktb/xbbHz362jvvYVHz2VYyQogLYDObaDoAcVg+CyL4fNASJd4PhLQq8QR3CdaZj6ZCZjAPQkkFcAFQQcP7n1OtZse5xTQR6I5vdHzHMhSIG8ORfR0BW/vlHh7N0XroY/i8WeexbmPfBa4dA1IVlCmbZQU0EugeWc79XsmyQeYgAmYgAmYgAmYgAmYwFEIWEA/CiUfcz8ELKDfDz3/9lgELKAfC5cPNgETMAETMAETMAETmBsC9BYfeqBzn2A+kqoPlHsoX/sO3nnu3+H2q99Ea/9dnM/7uNhOkaYVqmqAsuBzKKSnBwJ6Ae44PHwMXzP+bdCfmxw7ISZgAmeAQJqhyOMdynlnGj6TNEeVZKiyHEnWQMrXNGccDhTIsNlN8G63gfL8NTz0ic/j6id+BLh8DWheBNDEAEnY+CJLahr9GcDqLJqACZiACZiACZiACUyfgAX06TM+61ewgH7Wa8AM828BfYawfSkTMAETMAETMAETMIEJEqCAXqIqEyQZRXQgYVxiDEO1965/G28993Xcvv7XaHY2cLFZ4tx6E3laIkGBtKQXen/4yifDwYfw7XoZhnO/I6pPMOk+lQmYgAkcSiBBxTDtowfvQbwTAQnSnCJ4iiprIMmbqJChqBL0+j3s9ivc7mforz2Mq09/Fo9+6lngoQ8DzQsAPc955xutEaKAbgd0V0ETMAETMAETMAETMIFJE7CAPmmiPl+dgAV014mZEbCAPjPUvpAJmIAJmIAJmIAJmMCkCQTBm+GN7+xaHrb1pXf5zjvovfkibr38TWy+9hx6t15Hs9jCaqPEeruJ1VaGFlUkerEnozDu/C1F+IMI7ikGGfdB98METMAEZkMgq8phZIzw0LYSfJ8AjXZY69MvgV6ZYLfbx85+H3tlhrJ1AatXH8PFp54JAjoe/ijQvoQqWeFPDh4Uzkc7qs8mQ76KCZiACZiACZiACZjAmSFgAf3MFPWpZdQC+qmhP3sXtoB+9srcOTYBEzABEzABEzCB5SMwEtJHclMQ0cseMNgBNr+PrRf+Em9+9y/RffM7WCl30G6kONfOsdpIkBY95EmFJB16nFOvoqcmPT4LlKgorvthAiZgAjMikFQpsiQf3oWq4d2Ij+CFnjYwqDLsFxV2uyV2ewU6BbC/+hjOX/s4PvRDfwvNDz0DnH8YyNbDvuf9sM3FUDSneM5P4R45+n9G2fJlTMAETMAETMAETMAEzgABC+hnoJBPOYsW0E+5AM7S5S2gn6XSdl5NwARMwARMwARMYHkIyC8zhCEOe6FXQJIF8Zt7/AahqGKY9i1g43VU711H5/W/QffWG9i5dQP93U3097bQ272Not9BUhVIgng+FNBLpMjQR4bO8kBzTkzABOaeQIkGimTlQDxPw13pjoCet9eRrZxD2l7H6oUrWLt4Ffmjz6D9wFNoPPQYsH4FSFeBtIUB8tGvh/fELMjmvF9KTp97HE6gCZiACZiACZiACZjAAhGwgL5AhbWgSbWAvqAFt4jJtoC+iKXmNJuACZiACZiACZiACVBApwwUAqxXfYBieZKjTBrojTzRKRi1yj5Q7Ayfu+8BN97C1jtvYOfm2+hu30R/9zb6nT2URf9ApKJ/ZplkaFZdrFa7hm0CJmACMyPQT5rYTdaHnuIHHuhDH/Ks2Ua+so7G6kU0z1/GpQcfwypF88sfAloXgLwVvNSrJEcx8jxnwu94n1OM551TcvrMsuULmYAJmIAJmIAJmIAJnAECFtDPQCGfchYtoJ9yAZyly1tAP0ul7byagAmYgAmYgAmYwPIQoAw0ANAIIlN3KKInOZC0sFOlB9GJmwCaVQ+oOkDSBIoCg71tlPu3kfT3kA32kRS9IFTxR1VC2SpFmSTgv8xhjpen0jgnJrAABIaLg8IyHqTV8HW4FzpQcpFQ3kaRr6BsrKKxch756rnhvW90/xpG0dAv7ux3no02phj+lQJ6WH7khwmYgAmYgAmYgAmYgAlMjIAF9Imh9IkOIWAB3VVjZgQsoM8MtS9kAiZgAiZgAiZgAiYwQQLyo8yDKESBfORVmTTQAUO5Dx+UiBqUlqoeOlUz6EYMYzyUmwYj7/VRCPgqARL6auo1Ayr+2g8TMAETmBWBAkh4bxptVMHFPdxfIjyy0UKhoYc5FxHxXje8nwEld7IYbnD+vn3Ph3c1bXDBc9kDfVal6euYgAmYgAmYgAmYwFkiYAH9LJX26eTVAvrpcD+TV7WAfiaL3Zk2ARMwARMwARMwgSUkIIFpqB69/9Od7A4DIccPHTkOyfuPXEJozpIJmMBcEjj6femD97S5zJATZQImYAImYAImYAImcAYIWEA/A4V8ylm0gH7KBXCWLm8B/SyVtvNqAiZgAiZgAiZgAiZgAiZgAiZgAiZgAiZgAiZgAiZgAiZgApMnYAF98kx9xvcTsIDuGjEzAhbQZ4baFzIBEzABEzABEzABEzABEzABEzABEzABEzABEzABEzABEzCBpSRgAX0pi3WuMmUBfa6KY7kTYwF9ucvXuTMBEzABEzABEzABEzABEzABEzABEzABEzABEzABEzABEzCBaROwgD5twj6/BXTXgZkRsIA+M9S+kAmYgAmYgAmYgAmYgAmYgAmYgAmYgAmYgAmYgAmYgAmYgAksJQEL6EtZrHOVKQvoc1Ucy50YC+jLXb7OnQmYgAmYgAmYgAmYgAmYgAmYgAmYgAmYgAmYgAmYgAmYgAlMm4AF9GkT9vktoLsOzIyABfSZofaFTMAETMAETMAETMAETMAETMAETMAETMAETMAETMAETMAETGApCVhAX8pinatMWUCfq+JY7sRYQF/u8nXuTMAETMAETMAETMAETMAETMAETMAETMAETMAETMAETMAETGDaBCygT5uwz28B3XVgZgQsoM8MtS9kAiZgAiZgAiZgAiZgAiZgAiZgAiZgAiZgAiZgAiZgAiZgAktJwAL6UhbrXGXKAvpcFcdyJ8YC+nKXr3NnAiZgAiZgAiZgAiZgAiZgAiZgAiZgAiZgAiZgAiZgAiZgAtMmYAF92oR9fgvorgMzI2ABfWaofSETMAETMAETMAETMAETMAETMAETMAETMAETMAETMAETMAETWEoCFtCXsljnKlMW0OeqOJY7MRbQl7t8nTsTMAETMAETMAETMAETMAETMAETMAETMAETMAETMAETMAETmDYBC+jTJuzzW0B3HZgZAQvoM0PtC5mACZiACZiACZiACZiACZiACZiACZiACZiACZiACZiACZjAUhKwgL6UxTpXmbKAPlfFsdyJsYC+3OXr3JmACZiACZiACZiACZiACZiACZiACZiACZiACZiACZiACZjAtAlYQJ82YZ/fArrrwMwIWECfGWpfyARMwAQn30cGAAAgAElEQVRMwARMwARMwARMwARMwARMwARMwARMwARMwARMwASWkoAF9KUs1rnKlAX0uSqO5U6MBfTlLl/nzgRMwARMwARMwARMwARMwARMwARMwARMwARMwARMwARMwASmTcAC+rQJ+/wW0F0HZkbAAvrMUPtCJmACJmACJmACJmACJmACJmACJmACJmACJmACJmACJmACJrCUBCygL2WxzlWmLKDPVXEsd2IsoC93+Tp3JmACJmACJmACJmACJmACJmACJmACJmACJmACJmACJmACJjBtAhbQp03Y57eA7jowMwIW0GeG2hcyARMwARMwARMwARMwARMwARMwARMwARMwARMwARMwARMwgaUkYAF9KYt1rjJlAX2uimO5E2MBfbnL17kzARMwARMwARMwARMwARMwARMwARMwARMwARMwARMwARMwgWkTsIA+bcI+vwV014GZEbCAPjPUvpAJmIAJmIAJmIAJmIAJmIAJmIAJmIAJmIAJmIAJmIAJmIAJLCUBC+hLWaxzlSkL6HNVHMudGAvoy12+zp0JmIAJmIAJmIAJmIAJmIAJmIAJmIAJmIAJmIAJmIAJmIAJTJuABfRpE/b5LaC7DsyMgAX0maH2hUzABEzABEzABEzABEzABEzABEzABEzABEzABEzABEzABExgKQlYQF/KYp2rTFlAn6viWO7EWEBf7vJ17kzABEzABEzABEzABEzABEzABEzABEzABEzABEzABEzABExg2gQsoE+bsM9vAd11YGYELKDPDLUvZAImYAImYAImYAImYAImYAImYAImYAImYAImYAImYAImYAJLScAC+lIW61xlygL6XBXHcifGAvpyl69zZwImYAImYAImYAImYAImYAImYAImYAImYAImYAImYAImYALTJmABfdqEfX4L6K4DMyNgAX1mqH0hEzABEzABEzABEzABEzABEzABEzABEzABEzABEzABEzABE1hKAhbQl7JY5ypTFtDnqjiWOzEW0Je7fJ07EzABEzABEzABEzABEzABEzABEzABEzABEzABEzABEzABE5g2AQvo0ybs81tAdx2YGQEL6DND7QuZgAmYgAmYgAmYgAmYgAmYgAmYgAmYgAmYgAmYgAmYgAmYwFISsIC+lMU6V5mygD5XxbHcibGAvtzl69yZgAmYgAmYgAmYgAmYgAmYgAmYgAmYgAmYgAmYgAmYgAmYwLQJWECfNmGf3wK668DMCFhAnxlqX8gETMAETMAETMAETMAETMAETMAETMAETMAETMAETMAETMAElpKABfSlLNa5ypQF9LkqjuVOjAX05S5f584ETMAETMAETMAETMAETMAETMAETMAETMAETMAETMAETMAEpk3AAvq0Cfv8FtBdB2ZGwAL6zFD7QiZgAiZgAiZgAiZgAiZgAiZgAiZgAiZgAiZgAiZgAiZgAiawlAQsoC9lsc5Vpiygz1VxLHdiLKAvd/k6dyZgAiZgAiZgAiZgAiZgAiZgAiZgAiZgAiZgAiZgAiZgAiYwbQIW0KdN2Oe3gO46MDMCFtBnhtoXMgETMAETMAETMAETMAETMAETMAETMAETMAETMAETMAETMIGlJGABfSmLda4yZQF9ropjuRNjAX25y9e5MwETMAETMAETMAETMAETMAETMAETMAETMAETMAETMAETMIFpE7CAPm3CPr8FdNeBmRGwgD4z1L6QCZiACZiACZiACZiACZiACZiACZiACZiACZiACZiACZiACSwlAQvoS1msc5UpC+hzVRzLnRgL6Mtdvs6dCZiACZiACZiACZiACZiACZiACZiACZiACZiACZiACZiACUybgAX0aRP2+S2guw7MjIAF9Jmh9oVMwARMwARMwARMwARMwARMwARMwARMwARMwARMwARMwARMYCkJWEBfymKdq0xZQJ+r4ljuxFhAX+7yde5MwARMwARMwARMwARMwARMwARMwARMwARMwARMwARMwARMYNoELKBPm7DPbwHddWBmBCygzwy1L2QCJmACJmACJmACJmACJmACJmACJmACJmACJmACJmACJmACS0nAAvpSFutcZcoC+lwVx3InxgL6cpevc2cCJmACJmACJmACJmACJmACJmACJmACJmACJmACJmACJmAC0yZgAX3ahH1+C+iuAzMjYAF9Zqh9IRMwARMwARMwARMwARMwARMwARMwARMwARMwARMwARMwARNYSgIW0JeyWOcqUxbQ56o4ljsxFtAXo3xZTuMeSZIcmoHDfrMYOXYqTcAETMAETMAETMAETMAETMAETMAETMAETMAETMAETODuBOpz5PeaF7/bnLpZ3x8BC+j3x8+/vjcBC+j3ZuQjJkTAAvqEQE75NCcR0KecJJ/eBEzABEzABEzABEzABEzABEzABEzABEzABEzABEzABBaCgObYLaBPr7gsoE+Prc88JGAB3TVhZgQsoM8M9cQvdK+VdBO/oE9oAiZgAiZgAiZgAiZgAiZgAiZgAiZgAiZgAiZgAiZgAnNKwOL46RaMBfTT5X8Wrm4B/SyU8pzk0QL6nBTEEZPB8oqFc4voRwTnw0zABEzABEzABEzABEzABEzABEzABEzABEzABEzABJaKgObLJZzzNRbRx73nbyy0T6caWECfDlef9Q4BC+iuDTMjYAF9Zqjv60ISytUhiD8fdmKL6/eF3D82ARMwARMwARMwARMwARMwARMwARMwARMwARMwAROYcwLxPHhdGNfnNE0PchG/t5A+2cK1gD5Znj7bBwlYQHetmBkBC+gzQ31fFyrLMnie159u4O8Lq39sAiZgAiZgAiZgAiZgAiZgAiZgAiZgAiZgAiZgAiawBATqDmVFUQRP8/jJbOZ5HnIbe60vQfbnIgsW0OeiGJY6ERbQl7p45ytzFtDnqzzi1MRe5hTQ+aiHcD8s9RbW57dcnTITMAETMAETMAETMAETMAETMAETMAETMAETMAETMIHJEqhvfSoBvX6VWEDnPLo80uM5dYd5P1nZWEA/GTf/6ugELKAfnZWPvE8CFtDvE+AUfj7O03wKl/EpTcAETMAETMAETMAETMAETMAETMAETMAETMAETMAETGBpCYyba5c4LvE8y7Igosf7p0uMt6Pa8aqGBfTj8fLRxydgAf34zPyLExKwgH5CcFP6WRyqnZdQA++GekrAfVoTMAETMAETMAETMAETMAETMAETMAETMAETMAETMIGlI8A59Tiiq97TMz0W0SmgjxPRlw7IDDJkAX0GkM/4JSygn/EKMMvsW0CfJe3x14ob8ThUuwR0vlpAP/1ycgpMwARMwARMwARMwARMwARMwARMwARMwARMwARMwAQWg4Dm1OOtUplyzsHHjmzyPJeIrtfFyOV8pdIC+nyVxzKmxgL6MpbqnObJAvrpFUwcPoapOOr+5qeXYl/ZBEzABEzABEzABEzABEzABEzABEzABEzABEzABEzABBaXAAVziej0RpeYHgvosUf64uZ09im3gD575mftihbQz1qJn2J+LaCfDvx41Rvfy/Ncqal7nOv400mtr2oCJmACJmACJmACJmACJmACJmACJmACJmACJmACJmACi0OgPqcee6TL65zz8hTR47Du3A+dAnqe5wd7oy9Ork83pRbQT5f/Wbi6BfSzUMpzkkcL6LMviHH7rug7Ns7jHhbQZ19OvqIJmIAJmIAJmIAJmIAJmIAJmIAJmIAJmIAJmIAJmMBiEjhsTp2ieRymXSL6YDAIUWL54Dw9BfRms+ntVY9R/BbQjwHLh56IgAX0E2Hzj05CwAL6Sagd7TdqbOve5GqQj3YWH2UCJmACJmACJmACJmACJmACJmACJmACJmACJmACJmACJjBNAooUSyGdT87rt9ttNBqNcNl4nr8+5z/NdC3SuS2gL1JpLWZaLaAvZrktZKotoE+v2MYJ6PI0Z0gYP0zABEzABEzABEzABEzABEzABEzABEzABEzABEzABEzABE6fQDx3r73R6YXOpzzW4wiyPN5C+vvLzQL66dfjZU+BBfRlL+E5yp8F9OkVRr0BVQM8bs/z6aXCZzYBEzABEzABEzABEzABEzABEzABEzABEzABEzABEzABE7gbATnE8ZUCOr3QGU2WojlDudMTnUK6HhbQP0jTArptbNoELKBPm7DP/76bPG9qN27cCI3A1atXQ4PglVP3X0niBjQWz+M90O//Kj6DCZiACZiACZiACZiACZiACZiACZiACZiACZiACZiACZjApAhQOKeA3u/3w77oFM/1lBe6BXQL6JOqbz7P0QlYQD86Kx95nwTsgX6fAI/4c4nmbHi1ku2IP/VhJmACJmACJmACJmACJmACJmACJmACJmACJmACJmACJmACUyYgUZwOhpzL7/V6QUSnaM5Q7vJCtxPi+IKwB/qUK6hPDwvorgQzI2ABfTaoJZzb+3w2vH0VEzABEzABEzABEzABEzABEzABEzABEzABEzABEzABEzgOAQno8jKngM6nQrnLC51iuqP4fpCsBfTj1DYfexICFtBPQs2/OREBC+gnwnbkH2m/81hA54/duB4ZoQ80ARMwARMwARMwARMwARMwARMwARMwARMwARMwARMwgVMhwLn9brcbnhTOV1ZWgic6RfY4nLvn/QEL6KdSRc/URS2gn6niPt3MWkCfLv9xArrF8+ky99lNwARMwARMwARMwARMwARMwARMwARMwARMwARMwARMYBIEKKAzjDsFdM7tt1otNJtNZFkWnnx4P/QhaQvok6hxPsfdCFhAd/2YGQEL6NNDHe97zkbWDxMwARMwARMwARMwARMwARMwARMwARMwARMwARMwARMwgcUhwHn+oiiCgM5XiubtdvvAC52ieuw0d5bFdAvoi1OvFzWlFtAXteQWMN0W0KdXaArbHodvt/f59Hj7zCZgAiZgAiZgAiZgAiZgAiZgAiZgAiZgAiZgAiZgAiYwaQLUUeSFzvf0QKcnOsV0h3K/Q9sC+qRrns9XJ2AB3XViZgQsoE8PNVejKYQ7X/mwgD493j6zCZiACZiACZiACZiACZiACZiACZiACZiACZiACZiACUyDAOf49/f3gyc6hXPuhU4hnQJ6HMr9LOsAFtCnUfN8zpiABXTXh5kRsIA+PdQU0GPv87PccE6Pss9sAiZgAiZgAiZgAiZgAiZgAiZgAiZgAiZgAiZgAiZgAtMhQA2FIjmd4/b29sKT7xnGnSJ6fS90HT+d1Mz3WS2gz3f5LEPqLKAvQykuSB4soN9/QdX3NJHXucTz+7+Cz2ACJmACJmACJmACJmACJmACJmACJmACJmACJmACJmACJjBrAtrjnPP+vV4vPAeDwYGITi/0RqPh6LMALKDPunaevetZQD97ZX5qObaAfv/o6wI6hXM97//sPoMJmIAJmIAJmIAJmIAJmIAJmIAJmIAJmIAJmIAJmIAJmMBpEdDWrBTOKaBzP3RqAPRCp4CuUO6nlb55ua4F9HkpieVNhwX05S3bucuZBfT7L5K6gB6Hbr//s/sMJmACJmACJmACJmACJmACJmACJmACJmACJmACJmACJmACp0mAIrq80CkUU0yXgN5qtUKYdz4ktp9mWk/r2hbQT4v82bmuBfSzU9annlML6JMtAoVvp4juhwmYgAmYgAmYgAmYgAmYgAmYgAmYgAmYgAmYgAmYgAmYwGITkBMdxXEK59wHvdvtgsK5ntwLXeHeFzu3J0+9BfSTs/Mvj0bAAvrROPmoCRCwgD4BiNEpFLpdAvpZXm02WbI+mwmYgAmYgAmYgAmYgAmYgAmYgAmYgAmYgAmYgAmYgAnMngB1FD7oZc65fwroFIvzPA9e6BTRKaDz7/JEn30qT/+KFtBPvwyWPQUW0Je9hOcofxbQJ1sYFNDZgPJ51lebTZasz2YCJmACJmACJmACJmACJmACJmACJmACJmACJmACJmACsyWg0O2c+6c4Tk1lf38/PPk3Cuh8Uky3gN7BxsZGKKArV66EhQV+mMAkCVhAnyRNn+uuBCygT7aCWECfLM9FO5tWIjLdWkChKASsG/o7v9NqRR2rvKpDpmP4PX97vwsyeO34+jFbpS0ORcTvxuVjXJnE+V60MnN6Z0ugHpWDi41oC6rfsZ0wZRqUxHWxbjPKgepv/fO4en+YLej7ui0f9j2vFf9NaVCeZEezpeyrLQOBcfdV2U98r+Z3cdSbuo3Fn+P3dRs4zCbuxVJb18RpUrvF+s/JA0Xn0SSC2jm3J/ei67+PI3Cv6E6qk/wtvT9UH3VfrtvWSfpX485RT6tsQsfKDnS9ep9Q7UncX4vPea98u7aYwN0I1O+7cX+lXufqYxd5T8V1Oh6n8PvjeFjdrX2r20G9b1e3nzjP9b5b3Edz7TCB4xKIbWbcPZ91Xv38+H5+WL/rsPHLcdOleh33CevjdrWD8fiqPpY67Loe15+kRM7mb8aNOeJxgfr9/X7/QEjU3+Pxf1yX72Unh/W/Dqu38TzauGPGzbPV06PStW2czXp+r3sl6ws9rSmgsz41Gg2srq6i2WxaQO9YQLfVTJeABfTp8vXZIwLsBPBmf+PGjXCDv3r16oGYYVDHJ8BJbE2Q3avzd/yz+xfzTiAWEMZN4sSdb9YTTexq4ipeoVif0K0PUI4jdsSTyUpDLOyNm6yNry9RU+mtl4MHE/NeM+crfXFd5p5R9UnYw0QCTdCqbsZ19G7CQn3ydRyNuj3FdToW9esCv2yHIqEmtGJ7Os6E8nyVklNz2gTiSDb1ehTXMdZ93c/VhmhSKs7DJMS3wyae1MbEE7hxmus2qMmqcf0ktyenXfPm//qH9YdUd+K6JwEkFjnitkT7E6ouTtpO4rqvMQKvJVuNv6u3J/U25SRC//yXplM4CwJxva73+eP+T9y/qi8AVF8tvs/LflTP7zb2uVc+49/qfT2t9TSpLYkXx+g34+4H90qD/24CdQLxfbdev9X3qdtQ3Ae713j+fojH9qG01LcRVBtYH9erHbrbmOh+0ubfnh0CcfsSj13GtS28Z3PszwdFxnhuaZwYf1KKh40l5OwUjz80tpet8LdxujyuP2kpLO/v4r693nORyO7ubljUzjZgbW0teKHbA90C+vJawnzkzAL6fJTDmUgFb/gW0CdX1BbQJ8dyEc8UT8qqsy2hvD4AV2dL3/MzBxR86j07YnGd0jm1TYA6/3Uv3VhE0SCerxwMKJQQX/nU5JcmoTQAj71N4oHFIpaL0zy/BOS9EU90agCtiVIOsCUS0iZkJ7IP2UWv1wO/kx0y1/XJ1ZgE637sEcjrcCEZr8W/6br8zO/jBS88T31iN7Zl28z81rlFSVndm0h1Lp70VF2PvWz5HdsI2oLsRROq/NztdkPdVf2P6y3Pze8Pm3jisbQLtSP8zFBsmgQbt7hFk2l1mznsGotSPk7n/BGIJ2tjAeMwzzz1r9h2xH0vfpbN1HN52KIotVG8Fu1Dex/y9+pv0U7UF4v7XkqH7CdOb2w3FtDnr84tUookDijN4+7B6n+prqmeSvDgZ9ZX9cMkRtTHK+oDxWK2BPhYJNF14ugk/E7jE76qzYnFjVj80LhFbaNs0W3MItXO+UxrbA+qTxq/x/VL+9zqu9guaCu0mXicr+/q9Ti+x9fFxJhQbBO8Nsco6pcpLTq+Ph6J7eVu15jPEnGqFolAfC9mnyiui5q7oi1wXMKn/q4xjNqdep7j+bb4b/HcFd9rbKJ+VzxWkb3EY6t4XK/5g7qNuF1ZpBo4m7SqPkpA5xiC9+H19fX37YM+m9TM31W8B/r8lcmypcgC+rKV6BznxwL6ZAvHAvpkeS7a2eqd6jg0VX0SiR1yDaj5N3a69vb2sL29HV4ZAoirGNnp4N8kDmrSSr+tTzpJ/NMAemVlJXTiOHDhKkh+5kCbnTqujORT3rP1iTOluS6wLFq5OL3zRSC2Ew2g44lViQcS/zQgZt3f2dkJdkEb4Xu+yjY2NzeDvUjA4Dn5G00Ax4JKfQKMNsFQW7QH2cu5c+eCvfDJ97SfeGJK56hPSutz/fv5KgWnZt4JqP7E3uX1e7SEDNVF5oltB22DbYnaE9oJj6Xt8DvaloTyeHKINhJPKtUZsR2hnagdUVvC9kTf85h4Ejj2UFQ6eZ26QBmLn/NeNk7f6RKI25C6GCdxQG0KU6pFh6rzbBdoE7QHPWk3bEvU96KdjHvE/br6tTX5S3tgm6GFV2xXaB+xnfBvfKgPF7cnmtAdN9l8uuR99WUkcDeBIL4v8z1tibbDvpZsR58pgNC2aEd6yvY0wSwhIxbOJQDSJiQMnj9/PrRF7HfJntjuxAuG621LLITEbZAFj2WstbPJUywAxuMUjcHj8bHGG3ylfdTbGNqEvmc7w/eyi9jOYtsYl0vaCdsU2gPthTaiNobtDG1HYYPj8Ui8YNnj+tnUn7NylfpiEvVd4sggagtU99SWcLzC59bWVuh/xf0w2tBhj7gt0THqR2kcTxvRXtRqS2grbFM0PxZ7B8f9sPoYTOmuR0E5K2XsfB5OQPdxjS1Yj1kHdZ9WXT2rDC2gn9WSn12+LaDPjvWZv5IF9MlWAQvok+W5aGeLV65KyI4ncZkfdq446cTOFSebNGiQWM5Ohp48Rl6E8u6IvTziCSlONNUnpPhZXlDyiJK3IF85gOBAm4MKDcI1EOffJKxrUuowjyxPTi1aTT299NYnaiVoxINs2YhsgwNoPWkb8SSUPus3/BvrozxyFUarvtAkHmzzfVz/We85+cTBNe1EoqEWoGjhiQR3fq+HPNol4hzmrXh6JeArLwqBujinNkX3W7YftIvbt2+Di0f4mfVf7YsEDrYj2pONr/wN7SVevKJzytvvsHpLu2B9VztCu9Eik1hU16IT2grbGNrKYdsc6Nrxgq1FKSOn83QIxAtGYqFMqYkXS2lBCe1Ei6+0T6HEDL7SfhShQd+Py53OLfFO/aP4lTYS732otkOLTPhZbUzcD+P3WsAisTK2C/e1Tqe+LctVY7thniQQaCwR12n+XWMUiRrqk/GVf9M4RrbDz3H0Ewkm8SKwOHoJr6GJ5djTnN/RLvgqsTBuR7TgUQuBFSJVNqh+2LKUm/NxegRiYTsW7HR/ZpvBes8FVxQAtZhEArn6XPF4XmN89tdkA8phLNIfpR+m8YramFgsZD9M4xUu6KK9xGGp72YnbmtOr84t2pXHLcCKbYX1THZAO+F4RfbBPhnbD9qE2hWN8dW+HNYPi6Mqxv0vjZU4PuFYhe2FXtkHk43oO35m+xIvQtGcWjymt00sWs2cfnq1wEr3cfZ51B7IA10LNeJ77/RTNl9XsIA+X+WxjKmxgL6MpTqnebKAPtmCsYA+WZ6LdrZY0FanWx6C/MxBAQcPnMjVIIIDiZs3bx6IGvVQa/UBriZT66vVOQCIJ1o1qTxOhNHfNKhgp46/v3TpUhhEXLhwIbznYFseIQo9Oq5MvBp30Wrq7NMr24jrpd5zAoqd69hr48aNG8FGaBt88r28NWLBTXVPgnU9Zzq27vWkyWMNusfZS3yMBkccYF++fBlXr17FlStXwisnprRYRQKIznvYopPZl4CvuIgEFPGA9TwOccgBOidr1Y689957wU74XezVpDCisVASL/SqCyraxuAwVuPsV21M/DdOUtE2ZCtsU2gnsfDOtiVuz+J0LWJZOc2zJxCLDbw667si9rA9oZ2wj8U+F9uUd99992CxifrrdXuo97HqudI142gk6rfp2DhdcRskW+Fv+aRdyEbY57p48WLod/E49c9ok7GYPnvKvuIyEIgn/+uLTtQ+SPzWlgYSBWlDfNKGNjY2wlhG0bDq/ST1fdS2jBPp4ygOh7GNx1PxllN8z3EK7Yb2QrthX0wRguTBrslqtYHLUIbOw+wJSIxjnY2jK7BeKRIW+120Cz7feuut0AeTOM4U83fxWDze3mDcOCNeDH+3vpgEdrU3+izbYVuicQrthE+OYeJxfbxQPr6Wx/Wzr2uLdsX6uF71r77VmhZesQ2hjbAfduvWrYMIi/VxQN0+DuOiRVdaiK/0xMfLNrSVlNKo8OxsL9iecLzywAMPhHaFT45h+NCCYV5L/TDbxqLV1OmlVwI66wbriNoFjjkkoLMuqc8/vZTM95ktoM93+SxD6iygL0MpLkgeLKBPrqAk4MSCZ31V5uSu5jPNgkBddKiL0fU0qKOuuiAPQIobnIjiwIGv2msz9qrVfmgSP9TZUn06LPxPLIbXJ674Oe7ox6K7VtfKw53CBgfaXCkpMZCdPk7wSgjh4JuDDQ085MEYX0OMvFJ3FjV0vq8x7v4XT9yyjnCSSeIGB9R8z8F27PGkVen1QXXdk4l/jyeQNDEVT8TGnu76e1xnVbfrq841wJfHrbZEUHguTeQ++OCDYZJKHlHygJdt6p4Sf47vM24z5rtOTzp1Kvv4VfftuD3R4FOTtBLPFSZXodolsrO+SuCLRfK6/dWFFNbvey2Wiu/tausUGUX2Rdtk+xF73NJWaCe0EbY1fI4TQGUbYu02ZdK1brHOd1j5q+7GE1jsU7Ed4QStFl6pLaENsX3hqzxj+RpH74mFi/heHRNTe1LfP3NcvygWESXkaVEVbUVeg4p2Io/Bhx9+ONiKFmhpYk5tnPJcL8m6rddtabFK3qk9KYF63Y3rS72PpPaGdkL7YBtDoYOegfysequtDRSlgW2PRAn1peLID/wuvpbaJLVL9TTWF1DJzjQW4rXifUXZniiykNoWCiFqWygeavGJ7EY2Wh8bud910pq2PL+L25n4veq0hBEtVGQboy2lFNFEkeS0wIS/rUfeiduYw8bJsY2MI6x+l+738Wcdz+9Y/+VVqzEL+2RsWygW0lYoFsYRuuLf1xfdeFy/PPX9fnJy2Nhe59R81zvvvBP6YxrTH2Yncd8pHhPUxydxmtkeaMHvOAFddVXtSrzYnvNt+sy6rw78NucAACAASURBVIiMCvfOV9qJ2hLaiqI36Lzx/Jd4xGN5tYn3w9m/nX8C8fiD9ZD1Sn0p1hFtBahoCfOfo+mk0AL6dLj6rHcIWEB3bZgZAQvok0MdCy5enTg5rqd5pnjgLCFsXAdZg115PHHwoNCHHGxzoM2JKA4k+D076+ygs57wsyaW4v1sY++OeFJKAw0NCjS5pImiu01CxeKhJrYUIkshrMib4gzTxe9iwYPCBz9zQoCDcnYM40FJfO14IleTuJ6kOs3aPP1rq3zjwbDui/R40EBDtsHJJk1GcZGJvM5jzw3VnTj1WmzC88nLSBNI8aBV9V37EsYeg/H5DhNoVJ81YNbAXp6Luhavw4lbCufxYhOFTOQrr810xLYgrxTakxbVHBaycfql5ytMm0B8T4yFNQkFtBWJctoDkIKgopbQPuRprnCgTPO4kJxxHR1nQ/HEa3xf5rliAT2u++KjNjBeLChbidtH2YvOEXt60F4eeeSR0IbE3umagIjPHZdLzC1Oj/tc0669p3P+eFFUPEmp94pewj6LvABjT1naSWxf8aSphEHec+v72ereXu9P6boSHOoCob5X/VUbdK/tb3Q86z/bSk7Ysj156KGHwittREII+2VMB/OudMYLv2J7rvfDTqcUfdXTIFAXqGVLvA/zb9ruI/aiVcQfvrJ/xmMkKsj7Vv0oTojqoXHM3fIpO2QbF3uHqx8nG+BnHaNxF9OsvUV5HoXg5XdsH/mgwEE7oe1okRa/0763zIfsnOeg/UgEifuRp1FWvuZsCMQLKGQfuofHnqnqh2mbAtoCRUCO49kH41heNsJj1Nepj8/V3uhaqn9aEM+/yy5IQMer/vO4eIwtSrFgGP9Of4/brfpCd56bdkIboXhOkZD9MY7t2cZwfiJut9y3mk3dXKSrSNhWf133Zi3kpXAe24oWLep41Xndh1VfNSau1++Yja4dC+iq4zpvPA6J5wZkK7Fdxu2kfq+FL7IP9cdkI1o4z/PF7Uh9HmLcYrVFKmen9d4E4rqm+s32grbA8mcfRFuYxWP1e595uY6wgL5c5TmPubGAPo+lsqRpsoA+uYK1gD45lvNwJk021Tvy40RChT3kAJuD6jfeeCN4cGjVrfZ60iSTVrfGE0Ka1NIErPa3JQuFjpIAFw+SNRCXgK6/aZDBz7RznkMTr+zIqNMvTyyJ+vysdGsyV+mNPQg5scuBNzuGSkO8EjMeOGiSQJMMStM8lLPTMHkCmrSvr9DWvma0DdrI22+/HURzfq/9myU0xPW3XqclfMQTS3wvW63nSH+re3XUB9GqlxL84noaizeqz3rlccwrhQ/tR6iwiY899liYqNLCE9k3zyd7loCjPMfXn3zp+IynRaAummvSSHUi9oqlPbz22muhPWFIUO1xroVVsUCne63ur7oPS/CIvQTrdav+WfWXjDQxEAtyeq+JovpErSao9Pv4M99rwRfTzHaFtkEbYXvCxSec2I09gmXrso14MjdO12mVqa87XQKsL2oT+D6e7OQkFYUMtiFvvvlmsBOK6IqGILFC9+f4fh5PuKoOxyHd4/pb76+oHZHIELcbEgNlH7JNpilewFVfIMLjY890TeDKM4oe6Xw+/vjjwUb4vWxJv43bj3F2Od2S8tnnhUC8aCK+X6ufoX4H7Yd2Iy9BCun8TuMVeXtrz1gt6mI+2dfR/Zz1Vnufq97V+2/xApFxAno8XlB7yPZBEbLUTqk9UOQG/p1CDdMQj1f4Wy7OkgchF2uxDyZxMJ7Ijm1lXDszL+XqdNw/AdWjcfWzLmproS8Fc7Ytal+03ZTG/ayTGr/HY13ZnhbGx+1EvNAqzpXSp/u/2ql6zuN+W9wmxsfF/SN53MZ9RaaZdkCbYP/r0UcfDa98so2Jx+ux8G9B/f7r4SKdod6GaHyh/or2LqedfP/73w/jevbDdK/WuEbjcOU9XqShcYIWksfji1igjLnJo1cLfut9Lh2r+7sWHMr26v26+vGaN5OdcP6LfTC2JXyybeF36l+OS6fSNG4+Y5HqgNN6OAEL6EerHRbQj8bJR52cgAX0k7PzL49JwAL6MYHd5XAL6JNjOW9nqg9W4w4zOwUKF0qRQ/s28z0nnLQiPRY8OLnDpzxANFGliSVNGnMAr8lgDYDjSeRYAOQgOJ4c0OSqVkSyk6dQcjynFgjoHJyQ4qQYPzNPsXeJ8stzcTUlV+Ny4MAnBxEceHMFOyfaNLiKJwssoM9bjb6/9Bwm8NYH2vEAmUIgB9acsOWEJ58cZHOxhupXLC7H59IAOL5uPCjX5I4Wmuj4WOCOhTvlXrapdOqadWE9nuySGFkXT2TftGWeh7ZBm9AehBJANOiOJ6HqA38L6PdXP+f117o3ajJFn3VfpghBMZATtXylzdBO2Jbwfqz9/jihE99fVX/4XSwAyEbiSSkdW69/shkJ6DpPXM+V3lgkiVnzWJ23PkkV27OESrZvitygrUI0kSuPW/6O7dW4e0B8bYvp81rrj5auw+55WhQl8Zl1mSIfRT/aCF+1xzlfJaSpnxTXi7j+1u2HnyV0xPd/pT6e0OV7iS2xKD6uPsZtSixI1I+NJ1j5nrahSCu8lvZKpwhIryguOuEkLu2Hf5eN1+2R5zrM+/1oJeOjFo0A7+G6x7L84zrK/hYXL2o7qbgvprDTsW1oKw6OD9gGcXzDc8cCuuqfthNRvyu+Z9eFQbV5cXshr1/ZLtPBeq3xivLB63OswT4W/85+ZLwYkb/jeZlGeddyvKWw1WxjaEOK/KOFBbJr5X/Ryt3pvTcBCdLq+9fbB35mPdZCeIqCtBF+5mItLTzneVi/VGfU94kXbUlY0X1cNjBufKK+m34f2219fKL6Hff3lI94DKQ2Je6vqT2VXWk8o7GKPNO5mPHatWuh3dHCe9mYBfR717NFPOKwPlhsM6xfal84XtHCEkVZpK1om8J4zH3YmKHev1IfLF50Ei92jOdZ+b22nNKi2/p1YnFTf4sXkej66pvVF1bxetqyhH+jPfCpaHPsg3ERsBY18ti4z8dremyyiNZw9DTHdUzzrfZA/yA/C+hHr1M+8mQELKCfjJt/dQICFtBPAO2Qn1hAnxzLeThT3CliemLvVXbu6a3BiRt5P/GVE7iqBxK/486zOvAUuzkBxGM52GDHQhOyHJTzyWP4qlXucUdcgwWmS7+L98iMB7g6h0LRcXKA55Igr1W5Cg/K3zJvSlM8ucS8cDCtiStekxNUnMzlgJsDCXp98JrxoCcemB22on4eytxpODqBu4nosSAocYMDbYrnFNEViSGup+MGtZooisWLuM7HnoD6PV81ESvbk5in1/oEllbKa6JLNsxXfRd7B2riKmbAa0roU1q0SIWDfNoJJ6ToQcj3mpiK9+i81yTD0UvHR84jAdUreU5I0ONElMJO00YkcMTCseq92qVYkI7rYWxTmuzSdeqieF1cke1oIVVsJ/UFKxI1ZCMS8DSBJBvkOTSpG5eJhD298jgtNnnqqaeCFxQXncQe6fGCmHr5epJqHmv80dN0NwE97lOxn8WnojPEokbdNuL7dNyGqB7FwkTsFSs74HHxQkTVMdlRLPTJ7mJ7iCeDmRbaRuwJqEnbcff92L7ri1LY/2Kfi+2JxEB+Jy/IePI5nhA+emn4yEUnoLqleqcJXdqLov8o9DnrX7wlSLxoinWPYxUK0LGArjGI9liub0kVtzVqu3TeuG2QbYu32iqNsVSXFXlFgl8soEvUj+05HtdwzMLr8Lpc/Eu7YdtC0VD7k+r+wHTwGurDLXo9cPrfT0D9Dd3bNVaRDbAfRrGc/bDXX3899Mu0EF5j8Hhcoe/4qkUrEqnVpqkNqbcb6n/JVuP6q7FNLLrHfTDZiexC7Yrshb+rn0Mk4vFJnCfZlrZC+PCHP3zQD1P7ooUCrlfLSWBcP6zeHnB+SFtJ0Ua4iJELsrQoJT5H3A7p3ipyOk52EdtD/J3OUV+sGDucqO+na8Rjetqv6jZftVAsXkSjPMo2ZBf8rLGNrsFzsN1jG8R25MknnwyLGblAi+2J0hX3M9XHW85ac7ZzpXqhey7L3QL6B+uEBfSzbSezyL0F9FlQ9jUCAd7weVPjhBQnTSmCxZ0lYzo6AQvoR2e1CEfGHXLZhMRsTthwgM0nB9scUHDCht9LMNDK1XgAodXlnGziIJUdeXqEsINO+5NnuvZO1qBVgkvsgaiBfywOahJI6VQIX15H+xxyokyhGPmeHT2mXfsc8hw8lk8N/NX5VwdRqyw1iGAatHKdE7v0SOcK3broyHLXZLAFj0WwguOlUWXKMma9pljOkG5ana6FGTyrjpU3rdojDTpjASGufwppq0ld7YWphSdafKKwa1pgEtuhrkEhX7bCdlBh5JVOfqewpnwvQbyeRg32ZR+apIsFUKZLWyBQQP/Qhz50sL+tQr/Hk3DHI++j552A6gjTqUlI3X9/8IMfhMla2om2z9BkaTz5qnqniSRNEmkyWJOqPD/tRFFCtD2HvMv5mfbBz7Sf2FNE4qEmZNWOsS5rCwbZhbZeYD60VzttiA+JeazTyq8mzOKJ4nhCS+mmbbM9YVvyxBNPhPaEHoOyK90r4le3J/NuASdLH++NtAlO2ErU0N6zrIeK+KH7fSw4HHbF2I74O0XPYR+INkH7ULuizzo/61m8gFF9Li200p7stAM+Fc1HbQr7W9pCh+ngeSW8qC+nSeB4LFb3yFIfkpO2FAT55PiNNh8vpoz7sScrAf9q0QjEIgDtg+N7iua0H9oS65/qofosqoNqn1SveS6FcFeoXtZb9WdYD1nn5IGnvkw8VtH4JRYpYqE8FgH5Xn0xbVsiO9c+1Ly+Qrgz3cxTLASqvYkXwOjvEt4lEn7sYx8LojrzIRtX27do5e703puAxq48UvdJ1i8uhqd9cLxCe9FezuqHSRRTvY1FwlgIlODG8/NaWiyvheeK9EY7YX3TQnnZjWwkjragcYH6YLIRtTXsf2kBjPqPzJPqvMRDjb81JlL/KZ43kM1oPoL9Lva/2L5QJKSdawx/b9o+YhkIqG/N/gyFco5VaCfsh7G+KVqO6q7mwFS/4gUnrLtqnzQ/RNuSAwftgzYhu9B72YrCtfOcGmPEcwesm9pvXf2v2Da0NaL6Y3FYd81LxGO1WEjn90w/zyEbYLvB/iPthO3Ipz/96SCis31hPtWuenyyDJYwPg8W0I9WthbQj8bJR52cgAX0k7PzL49JwAL6MYHd5XAL6JNjOQ9nqnd42dHmBA4HEApbRYGQ37Ejz46/Jk3l9cPONt/Hoc9oc+xgc+KTv+EEFzva7IRrBasmcjXo5ud47754gkwdfAkVYqcJXYnlGuRItNdehxoESWDkwELhHXkdecjy7xxUy/Mw9pCXsMFjOYigOMhBN71t44lnCT7xAGUeytppOB6Buw0G2Umm2MFBNp+0FYZ1ixd6qPxVb2KBXINhTUDRBjjpyacmozRA1cSu7IO2JiFdXk4aFMc51ISRJqa00ERRIxSKVFEmOJkmkZB2o4G5BHidT9fUynZN5MojhefjgJqLSzgZxUkpetsqzCh/Py4U7/FKx0fPIwHdX1VXWKfYflA0pzctBQ61JbIVebhK8GO++DdFcNBxrDeyBYl/tBFOdrJdqU9CaRJX9+Z78YpFdNZfXl92oG1IZCu0db6XuC7xI7bDmEW8GEAeurQBHsO0U0SnJxRftXWI7hHxJPa98uC/zzeBw9oUihqatGV7wvesW2of4ntufO+MJ7UkCmghidoU2gjthpOdmsDVohIeI9FE4obOOS6tstFY3JDAES80oVBDG9HEM+1DAojEGp6DaYoXauma8aIZCSNsS7jQhK/sd1FIV3+RnDRJPN81wKmbFAHWW9YrCtC0F0U1Yb+MdUbtioTrcYtO1DfS2IR9FomH8jpnxCnaDb+nHdGeYrvhcbSdw2w7XsiitGixrwRAtjNa5Ms2k3mi7WgMRHtiG8o6Hi8E0zXVt5Rd85X2pvaFHoRazMjxF+1OC50nVR4+z/wQiOsi6wbrkqLIqR+m/hXrk8a/6nOob8+/qR1Sv0xjD9Yh/k7iGvsxtBMt7o3FQdqLREHV6foic7U7cTQGXluhpWMxkPbAJ+1EC/vV/sgTV/1GzVlJUNd4Re2QSo1p51ieYxXZy/yUqFMyKQKH3aflHEJP81dffTWI52xXaCf8jRZLxfNSqsNx26LFWlqcoX4Y65f6YHwvEV3jFC38jeeSDstzvBhEC361MF4LszRW0RZy/Kyxf7x1Dq+hPqDaQ9k6X2WPbE9o07QN9r/4pFc6+2GKxihbm1RZ+TzzQ8AC+tHKwgL60Tj5qJMTsIB+cnb+5TEJWEA/JrC7HG4BfXIsZ30mTbLEwp5W0fKVHWROel6/fj0MIDh40F5o2ktMA+x4Ur/uMSiBT6tVOWjgIIETT9qDjB1xDWT4GoepPgkXpUEDC33mq8QPDbrlRciJNoZ6ZL71u3jlsNKhgTjTrEUDHIBw4oCDiI985CNhUMHJNx2jPd0lovAc4n+S/Pk30yOgCRVeIZ7Al51oMokDW5Y76wxFwVdeeSUMsjnxGU8G1e1LdSoeuGvSSnbBuiP70CIT1i9N+sg+VJ8mQUNe6bqnM2/a2017UnOCSmG6aCd8aMGMRA7Zh+q3VtwrrcwHJ6Y++tGPBoGQ9wUNuPlbebDr3qIJiknk0eeYPgEtborth2VKO+Fk7YsvvhgWmChEqCZn4vt/vV1Rm6BJK9Yh7clHO9GTtiI70W9i+9P741Ko93P0mXWbdqC2hGIH88lXLtLSZG8scmpCTcKM7hVacKZFYbQLihxccCI7UXuj36rdVXsilvaWOm4JT+94TTTJHtS3iO/dKkfWJdabl19+OSzE0tYfKl/W/7jfoHoge9E5JeJR4KNAxiftRQtMOGGrPlcsJJy0PVH6436XJl/5qslo2gnbD21xokWLnGTS4sd6v7TeDusaWuhIO3n66aeDrWixifbp5bnUPvF43nMc3n16dX2SZ1adqrcLcZ2XPbB+8UlRmf0w2g7rWrw4I+6H6P5dbw8kRtM+WJdYt7TIhLbERX9qgxSRQWLKYULMcZlorCA7kPDBdkWe5xQ/mVfmUcfzb/KGVF8sjuQSj0WYJt4LKHhwoRbzqkVnMRvdq9wHO24pns7xamvie6TqqbxIWWcY/Yf9MNYhea6q3xHbhMo/tkX+XZ7kHK+wbeF4he2L2htt1aT6GPfBVJdOUqfUr4n7X7rHaxzPvhfHK2xbJBZq4Vacn3HtANMZR6XgMcwfxytsYzi+52flR2NF9Xnje9Ok7genU5OW76oqW+YsLnvVe/UzeJwWKNFOvve974XFJrofs+6p3VH95m9jm5MdagET57x4f9WicX3WopP6Qnt9Pm4pKI3xq9IWLwLWuJ52wXaFz9irPu7HxWOxeLFLHLFE9wHaiKKb8F4QL4bmOcVdcyjHzZ+Pnx8CquMaz7JM2ben7fBvWhxy1AXr85OzyabEAvpkefpsHyRgAd21YmYEeMN3CPfJ4LaAPhmOsz6LOrD1iXd2cDkhwwlOrrylhyAH2RLOaDsKAad9xesTxJqE1V57msDlZBQH2uxYxZNQEgM1SI8nTCfFJZ6U5TnjMO98z4lrDrg5UOIr86tBRRwKLp4I4KBBgxMyY56YP3qoaG90vteAW4NsDU6Uz1hwmlR+fZ6TE4gnQ+JJkFis4tk5YcOJWoqC8hjkIFS2JQGPx8ar1DWJoxXmCnEeD7AVXlfeHeMGIfUJ5pPn+M4v43NK+NCKdm2HwAGSJqdoI/xM+5FIyLTGAp7yy6tQlGe+OXkrW6HwQYGQk278rYTEmNkk8uZzTJ+A7rMS5fiZkzWciOJCLAqCrDscaMeLpHRf1WA8Dt0szw2J5Kw3mrBlW6JIDDxO59SkT118mSQB2YrCscfh3mkPzKsWntBGOLHLfOu+X78nKK2KBMG80CbYlnACVx6D5MDfSjCJ2816OzfJ/PpcJyMQtxtxX0ln4/2QdYfCORdg8anIDPIalbeefqO6ov43X1n/ZSOsNxI2aCuyEV6LQppElWn1tWJSyrMWaPH+ru1y1M+SkM5XhX+X13Bd6JA4KI9Z5od5pJ3IC4p7pHMCV6J57IEc28vJStS/mhWBuF1QXWc9V5+cdYN9Ct5b2b6w/877LvslcZhaiWwS0XXv1T2U52RbwnqkfpgWncQetAqfW+8XTlosi8cEWvSrELpsH9ieMK/MJ9sYPvleizeVnnh8p74kz8f7CvPLMRlFHQrotBku/NU2JxrbeHwyq9p+/9fRfS4W9nRW9cM0XuG9V1s08Zh6f0zlL1vTmF2R5Fh34oVZvN9q4VYcCWtcn+Sk9lKvi/F4Re2LFi1q6wPaBW0lXgzMfB+WBrLTYi6+Mk+8L9BOGO1Eez/zPsGHxj31hQe2m/uvz5M8QzznFZ9XYw6VJe2CCxhpJ5z7Yv3hPZd1mk8+4oUhGmuoX6KIcWpPWHe0ECser8Rj+pPaw9341OfTZIeyE0XJYlvA9lPzX7QTjenjLdy0WCTue6oPxraJ82HMp/phHK9w/ktCuhbGa/GBF/lOsnbP/lwW0I/G3AL60Tj5qJMTsIB+cnb+5TEJWEA/JrC7HG4BfXIsZ3kmCeVaFaoJVU38U/CggM6BJzvJHBRwoKiwghpgxoIFO9j/P3t3uiRhmJR1nwPwFPxihAuLI4gzMCMwEoKGHq4KRqgojCAoi2yOS/jRT56Eb/yK9z+T80xV1750110RHdXd9dSzZN65Xpl5z/HrxmtK5HKqAwSdZwtQzgB7m5iax55DnxJlvnMoOJnJbNcpMSWAkMwWPAkq/N6Y+gmOFjgVWAmIStpWkSshBfxAg559Viqf80zr2MdQwFqYCdYC5pKRddPpotXFAeywZvDVMSWPCmALrDuvzxvPXmJGApOs1LlRonaut+06vmfQva9woCR0Hbft0UtH+CnoLkBP9ko2TCC98wN26AnBNjlp/FuyuYLsx6z5a68ydbj1bQ3UEaS4hJwABktcVlzS2qhTMBmpc876kKQt0T/tSfuY7wPJZ2L12mdLzx+yRdsEcfJOThon7N2EEz90RWB7ybvZWe5/dUFll9HBKFHdguQETUrmJZfRdHV33ILjtzvHBNAn8Ne6afsPAKDELbuSLakTqeR8yfq+2+QS64MtAYJ5T2YUZ01AbLuGu7f5fssO7e1anHKZz9UWQeSiopO22Gn87kx+Z5vrgMoH9e7Zycjcu9b/t2Pub8fddaZ7USC93lrvOrM7jw8iVvHDDytJ7zt+p4OtIeeq6Ki11BZUZMS64YNJ+ItV2Jn2B5/XTX63/tEl3bQf0S2/Z3b8zWv6fG4fAuShN9rHuufOnmZns030Q13E7sOzNsnBe1OBZjfuvfi8zns7CgT+WisVsopdrYviFUW/5CbbUZdofkegmHMEmotXKohnY6wfgDJAsIKsnmLKbTHAvlglW3TO07fNzfa885ozdsgPreDX+yzinHISHTp3ua1oSZ+QC/6XKXNsTMWM+YjenadY5x4x2jn0Wsf+kALluiZv4q110tQocUrTGWYx95z61tooz5QsVQxPNvpp8k9j0Vufs+CiuzyUC7uGj/lcret5rdat5+z5xSr0BR+MvLQ11TYWd//Zk3l/npOckBExS/rCMdFzey/XPN/67nMosAD00+i+APTT6LSOupwCC0C/nHbrm2dSgEOxOtDPJNqBwxeAfhs6PvosjZ92XUAEPnKcBddGIEpICby92oeZzAi85+gmgYPvSsAIJjnOHGbvqrXb9+xYRfoMQPc517cKRGcwsS+g8Czt51nXoMQc4AOg7vnnnmrOJxHVHojo6qckBLqgg9FW6NJxrh2QPoH8R6+Ddb0fp0BrrYAxYMq7YFICBtjhx5qYezPPZFQJooJi66IOwYJKSVvJWzJWB+28fkDKPpDwUbzr/mfH7KxiB3wEDqKHwFtiqtGidSN3vyWwsx1VrktIkRNFJxJznnnfFgqPeu51ndMp0PoM3KA7bfvBjrAp1kR7nZODdO9W1upOqAuw7jiFFe01O/c53urz7viQvbg1sD7t1vaaAYTtxVknlMK0fq9jcAIwFeqU0E6P0BH0hg4oBSdoMrtsZ4LwVvby9BWwjjxEgQkU4FGdR22RIWH7v//3/95NMWnstDVQ13l6cp4ff8mB5GyJWuvBT6B5e5hv7+sS4OIj7h6TqS0AupV9f1egyL9q+hGbUpdtAPgE0ktepzPqEqt4QAKXrABFA5Mcc2uwc638+1DAGp9g3hxH3pYgfLC2BPG/9pfF4xmvtOasxQoY+RjkhU7NH8s/3+5hnszMgsb7PPUPzzrlNBnqf63hRtd71sZW88GApU0N224fUkzXftXFH+jb9jrZl8a+F6vc+5nX+a+jAJ62zZp1zs8Qv7Iv/A461VqZ8XjFJRMw7n8VLLIx9GjTf6yL6YfNQqlpD/b5RPlM+wDE655+/7eL6WsAaMoccLB4RVzXGp/xSv+bBS1khN4gI4q18sNcPdr7fVs8do9nW+c8nQL40fREv9PxXtYF3anjXMwiXgEmV3jVOp/5Gt/LNhW/kpVyX+J68UrFixW7drczt3ArX/2YH3aMUu5pTm9om5AK5NHIM2dPZiFbdOy5PK8YTixf4W8T5qaeOXZP6/PXpcAC0E/jzQLQT6PTOupyCiwA/XLarW+eSYEFoJ9JsA8OXwD67Wj5yDNNwAMPBda6nwAejdPkIAeeN3YzQK/kvmPqDmx0uWBb8DD3Ne/ZDiVvD1XJPpIm81o9n4BC4CCIqCMfGOR/7QHtOQXVjeRGW05TBQgSdarWAYQCLPQp0eE6c8zis553XfeHFKiy2nsdoNYBcAPI0f605IRcNBqzLtoC7ZKeTWWQ2Ccj+B9ITE4K5KeMzETto8DAS4EVtGlf9OSErKAXOZGI6EVWvHqmilHQWYBNTnSkhe1D/AAAIABJREFUkxV6pbFxa32+NgVKhrb9B1BQIVb7tLYPcYmkWRgxRzFXcBSwIWFLRoCCs0MINbYJo4+Ko6ZszfV3CVXnddLf2/PP85ZosNYlaiW12ZA6BgEdFaZ1vrpV0iFNfCE/dUGRET/0ilc0PVRUcMmzru9cT4Fp47MpfAc6skIsRVn+h+9kIJ05gav8BJ9LTtZxzqZYE40HnQUY03bM30+RlVOf/BLfrXU9QZTO04ST9iFFm+wJ+fEqMT07dOs+dk42la/FnjRyly87JxOd+nzruOdRYK6TEvb8arqzeIX+DDwP7Mj/DgjMN0t/TqCD/iRPFXZ52ka7b/X4Nkbo71uBIFtKn2rjildK1gYMBppmX+gX/ij5QE+/lw9p5H32hezwU9FnXxHP81bFuvIhCszpHBUxAs/pULrTuk53VuA6ixj9XrwiTiEn7EvTsfhhWzAwX+yYDGz9plsA6MdAw/THtBNsKxvDDyMnZIQ/1hYIbTNVV7HnRauAeOesy1aswr7YgooOmaD5AtBfS05b+8W5+GsdiOmB5hXE05XZmnjtfcbk/uZPkAf6kp4Us/i9eGUCjI/0w/YVrfS/ffKSrZvf86xt2VZBY4B6W1GVC8TlfM4mnTQpgq9Kj5ATP5pJ+KnLnryWbFxyNwtAP41qC0A/jU7rqMspsAD0y2m3vnkmBQoYOQQCSY5Phv/MU7394QtA/5xLoOBVMAk8F2RLSAEF5z5mdadzmgUWvtf46bo97DspgBBsN85tdqui0Ecg4Na530fRY8H5rbiwLxkswAj8EGgrMqjDY3ZE+b3R+Jymgq8SuoIrwfbf/Jt/c5eQKABp5PGtnmGd5zoKNOoTL0uekAsV6v/rf/2v3Shq6yHgfHbASb4UkPo+WcF3SShV6eREQFmidwt2FJRsZWYfuH0p4H0qdTr/Ngk1g/AqzjsGXRpXLWknMdHIaseiR4moElmz4wMt0env/J2/s+tGl5TaFhicev/ruMdRIP7j9f/4H//jJ/77f//vu6Kj/IN4XEFEayAZsy7w3Q97QkYAhIEa+WdbEPBRduEQsLEPQJnysU0al4hrvDvbq0Os7mMyERBet0y07VzeJenY27/9t//2Tk787f/pk+TycStgXekjCjTWNf7Ti//zf/7Pnd8lce/FJjTBpqkFAel1rdOHyUjAeZ1OxwCJ6Wdtbcchu3MPrk67ss83jEbWcNuEBATyu/zPMXUk+72JJ86XnDTxBRD4Uz/1U7tik9l5eY9nW+e8HQXicWszELwRuwq08L1R5HRf+6OzQwAAMYqEvbVAvsT6wC6y4/9+5tSgZGjq7a2OTx/PJ73XVINkoWtlB/t/2y3MeyI36KKoEUBI18xCtiZbJHvAQfGKl8+cC93YF7aF3DQR6HbcXWe6BwWKXfgVYhX2hR+Gx9YKvjYhjW3Bd3JFL/ppKkMT5MQr/LD05oxX3P9c9/foqj2FRqfGQRWjZYtrCqArkpMKtegBx1fIiE70ydRJ7g2AOuOVCunjwyn3v455DAXwrkk0ficT/G5+GPCczOB79iB/KbvTeq/Ymw0BCDf5h2+G7xWYZEO2ubD07tbG3CuWmUD3NpbPX9peexZuen7FOPxU8iGu54fJCVaEE82SLXmQ/DPPT07YkZ/+6Z/e2d8V0z9mzd/zKgtAP426C0A/jU7rqMspsAD0y2m3vnkmBTgRa4T7mUT74PD2SZsB1O3Ovs50CgX2JXx8D2+2e1qWhCEDQEGAB6c40LdkbUF1gWYOs8BBNSlHuPGhHOLtaN17BQSn0OOWx8zKY4FBnbWCiMaM+n+BEpqX0C2waGykAFtiCkAIKAqgLbir0j0eLCDklpz80XPhV+PIZjDgqDkuVOD4F3/xFz/xl3/5l7sgEk/m1AG8c55AD2uBPJSEIieCR0UT2wKT+z3dc89cwQ0ZkZxCN0UIAUJbGXG3AYdoJ+BWaPIzP/Mzu6KDihTqMuzvfU/5VfTOMzl4yJ7gXwn4Eq9t4yFR/+d//ue7ZBR+42eJ12zQ3FMVLwHnElBNHvA7fn/1V4ksuoJ8lJQiL+SkbkC0tp7r6GgPwWwzHcOWSEzViR64UiFPQPw+X+Cr0/mRz5etDmTAQ7ybHXt4AAD8kz/5k52c8Lkak8w3oPsay9z+rL4jOZsdqRCrhG0J2a+s9xRltX+tpDdQqK1T0Acd56hqNMlvo2PolJ/8yZ/cyYqCg7Yhyu6jedNmtmvmK9P1kfLx0bWy/RNsQPd0GLlgU8Qr/DBFFE0jmHswV4xqrVgzdGIAh1GyAecVq2xjo1ehxy3uw/onF+IVcYri3wpR0LUtgwDtftgNdPGdigscg24KUNASveJVIMsh+Vhycz0XD/lhgWIVbeNL0zX4Yd///vd3ADpwGB+aOpAtmjYGP31ONhR488WK64uDrn+S1ztDtPVOlzS1oU5b+qZcCX1TbJ5eqiihfa/ZFvEK2mVf2jc7/21bgPB6VPn8dxR/8ovyAwLPizX5YX/2Z3+2G9s+iyN8Xgd6Oq64RQzPl+CLAc/JTEUTh/yHz0/RHz4Bu8qO8MFmbB/NKjyp0GTaCLaE7/pzP/dzu9ge3byKdfruIZu87MlrraRDADqbQ374EHzvYtXXuvvH3c0C0B9H63e90gLQ35XzT3juBaDflugLQL8tPS8526FAeyakHFMnoIRJ+wdKqkhGcojmvlCOlVDhBAswOLqSjxIqAEHOMCfp0N7N+0a9XfJsr/CdWeWOHmghmBBkAz8E37MiF70qSHD/Vf6jqUSUAgSJCmC6ALxXgXaJqq+c4Hs2XyfgsQ3O8KkOHklb3U6SkBU61DnbGsfrunhKRimQICuNCH2HAHvy1FqWeJLAJSsVnKCr/6HXLLoqAVjygn5BP3sNNkbS+WfX+741tALt6yXrFHtSt0ETBySidHP4uwRK9qdj8ThQsS5qelAySqfToRGh1z/R656B7SUnJaZ0pLMr7cOY7Sn5WmKwpBXZkJCS/G6EpM8aje/3fZ0nr0uRz3ln+2QmXabwRGIJuGHPZu/0X1NMyETFEnwL4HkFKoBy8sFnYFPIiJ97db2+IvXzucjEBALR1A+bUnHJXO/oik6StZLe7YtO97DTxS5z2sP2+Zc9ud+K2MpMemr6WW0L0h61/IjsSz5VOjLwJECEf81/8A5In9Ma7vdUr3HmaBuQTnbEevlh9E+6pviOTDQOv2kY6Cbeq3O/bXgq1Dr0tEturl8Hh/ywzpwvhcd0ILsiVtF5zg/DQzytM7a4soIj52FL2Bc89s6HmIW+X9nOpDe888PY3UBCcX1+WFO0yqHM4p7+B1jlh9E3Yhc0nMWMswh4deBeLxuHzpDM4FEgX2uYj0AuyElbsVUcsQX6AnS94yU/jP9FD7InwHSy8056rty5+J0fJlap6JcNad/4QxMYAKr0zMwhJhfTXq24/n7ycaszJx/OVwGXNbAA9B+l8ALQb7Xi1nkO+tr/75inuGi3KHAjCiwA/UaE/P9PswXQb3v2dbZrKFAAUTAhgBAoGkMO7BAklrQq2ei9ZKTgO5Bw7uUtyPbZPoD3qyXrJ31msNSoxMDBQHSBhWRVRQn4V6JDYNFo0QJuAVlJqToL6o7+ysmLa9b1Lb5b90ZJjroN8EogIDhsZHtBgTXvx6vKdt+vs1qCFl+BWe0fWcfuoXV0i2d5tXNEm+iEnnXZ6vBQwd7epSXDJ5hed4ckBeDIKFFBd6NEA2Jf7bm/+v1kTzwneZF8kqwNFCQnbIIE4b7kle+QEckowDndFyhYt85Xp6Hn2+oCf7O56EfvJCsAjwpzSlSUvCUv2QtdT+QDQIiuU0d1TLZrhVr3WWHRt0Kgps/QZRLxCkzICd2H17NzaXam+X6f42ud5wolAkNm98c7+Ait2Wwt2yFxS078KG4DICUj0z5b/+jZNhE6BdkU9jk/q9HVSzbuIxuHzhq9Z4FV/nL/418DBf3wsfOVOyf+Nl1DrFJRCt+BLmRf2JtkJ92bDXvsEz/uanMt+x2NyAgbo/uSH+Z3YIif9n7ODy5WQU9+F5n5W3/rb+0KEdpaZcnL4/g5rxTwm+6nD/kNJmXRhfiJRwC+YvTkSaxiLfi8jlq+A304Cxi7xjbm/Sr2JpmYeY/sCzmp2CQbg6azwH3Gf9EzP4yNUYwQUF6Mg4f8ga9Cw+es/uNXRd+6n9NneCQ3o3FE7osfRhbixZy42NpvWwO+FztCB8p9VVw046FybMfv7vMeMW0n2rHH6OinCQ5kZE4qyRcrz9JWKmyJLajYk3TTmrj4OdbGjCVn/mYB6D/OvwWgf441/ZnvcnWgf2bufbJ7XwD6bRm2APTb0vPWZyu4EyhIRqm+BXoIEH1W10GJ/enMAjtUUwu0OboCCcmoWTX6bkFEAUFBWiPuJS78SPRJ7gq461QuqKgYAc0kpQCDddj622uCg+9U3XzrdX/sfDn+eJOM+I7AkIzY2kDXk2QKvjVqt4C7xK3v+EzyRNKkTp1tdXpB+bH7+iqfl1xNP0jQApIkMcgIQMnvE+Cr0AQ/GoFMB0mEC7bJir+Twa9Cq8/0HOk9+k0hlv3OJeQFzwEYU4/NMX6mMehAKBnlb7IzC70+Ey1ufa9kRlECOZEQJyfsdB1QbZMyZaZR1jr42ROJKfLSiMSSvsuW3Jpb+883k69sSfpO0hZo5dVI3WkT5gQOOq6tDcgKOQm0esxTvNZVtgUn1n/d6HQQW0JeJKu2gMj003yGngpN2BP+7Jzs8FpP/V53M8F0PKHXAIMAD92CYhd8B0q1HqaP4TNyIl4pVuGTKZwIRCnGibJfXSdGn0bhV3xFD/kBDpIf8Qo/t3glvVQXre+hJbkBtvo9u71Aj8fLKf4Ug/PD+AnsCz+swod8hexKAJa7FWu2h3PTGfIX9gHnU26+ksxM/dEz1kAQGAQcFAeiLd+sWN7xkxbRl+0GoOtGV5Tg78D6d9E7j5eIH71ieq7JC2SATy2mJyfyNHyztpiKlxVQ+Js8AMvFK4BzctI2FtNvOyQvz6bBPa7fGs+eitGbbEJO+GGA9JpHZhF1xYq+w5clG+Sk/Be7Pqdm3eP+1zlvRwG8zfbPDnT2CK/XCPe/ovUC0G+35taZ9lNgAehrZTyMAgtAvy2pJ4BeQHLbK6yzHaPAoaC25GHd0o1BlDjJyW18ZcB55/I3QFAg2Lj2guzup0T+rEzt+18l0N4Cn4eA0Ma/SUbpNBNMcJ7qAOh7JWz9H10Brn/jb/yNXWIXfUt4bAP0Y2tgfX4eBUpCtacjfuAhwErnuaRtScWmLeDNBDoEgngmGARaeVds8s5gx+TCHJOfjpCYEmyjMRlpv2yfk406N7Mr/i8Yk8iwj63ufomM9k7bcn3ZoPPkYN/Rh3R3XeJ4JmlLz0nAp+fSbU0QYFskqiRzS0YBeSWj8DTdONfJ9Xf/2meoc2lL4+yD90ZNAgUBSMlJ4KAnzG47tq4m9oScfOMb39jROHtSQvGr2ORX5HAj1+tE8g6kqvMcL73aFzA9NQEociLhzh/AP/wMAMzX2qfv3pWvfFjAKr9WUSjfS0K3juQA1wBZukiilp0GoEvg1gF1CAhc9uR+0ta6DeCtOJFOi6/0nyIU/8O7JgeVwI1vTTWh/9rKIpD3fk/wumfO39p2u0Yvvu3UT35v72bH1JHZ8XxaoCvAgw/m97b42keFJTfXr41Dej0b07YgdB8diH94UvxRMXZroa5zsaaf4vq2D9kCytc/wWueYZ9sbP83/TDxikJRsSHfd07LSh9lY3yPbCg2UcxIH9FbTfWbwNNrUudz31VxJL40WUYhllgFD/lhHRMQXJFv61/xO9kAnCsY4iMc88M+N9VOv/t9ciL+IxcVu/HD2qItXwwvmq6UX8bH5evyxfhkda4ve3I6P551ZMUR1gO+4anczgLQf5QjC0B/1gp9n+suAP19eP30J10A+m1ZsAD029LzkrN9FGhb75waFdSSuapvJR4DqrpeQaEAHLghaBA8ANEFDx2/BQAmoDyTJl8lqTsT1zPBsH1ux9WNLpnRuFa0n8nZElpzjB7wVcAtqdGY6jXq7RJJOP07BdjxRnI98FwHuoBQ0DfHURc0+A5QXSeOZIkkiYB7jtiddzLlouD99Dv9fEfOwpoSTJMGggpJcUUKs2q9AoUJFKZvgIESGkAPCdwmNuwDlD4fxV7rjg/p7nwniZLvf//7P9jLOZ0W3+okqMCk0Zb4xq6Qk63+LCn8WpS4/d20nueZ94HpJSToJHLiRwcU210X1LRH/Y9cSNz6kZRqP9O5R/Ttn2qdMXuCEmw3gAqw4ScAcG7nMW0JHknakg3+Fn9AIdbcK/WQn9X/v4q/dSh5Gr22n1vXQHOFPGREgpzPhQfbztsKSvmy7LbErQJR+qnpQMuePE6W42nFJ/jDN8C/CoeAH/uAvcBBsQnZITP8MHwlN8Urffcd5GSfzznlpkKqOZWBn9tWRWLDClDqcM5e5fPyc9FaIRz7cmg/5wWgXy9HH+l0xb7iTLzDN383QWAWzueTNSUL7/woQsW7WWDxlW3IVjamPggU7Jho4v/0DJ0EFGTLxSsKF8SLM87xXX8X15sIBBwUrwAKiw0dc6hY6/oVs85QfB1/6Td+AfBcd3QFvRXCpxNRjjzMbdjYE3zMN6hAeNqjZGb6Z1+VC9s8RjFbcsJu87/IiXe2pO3t0G42H+SbsSdkRLzy0aSlZU9ea1XtA9DFPHi+OtB/yKsFoL/Wuv2Kd7MA9K/I1Rd9pgWgX8+Y6SwGemyDkOuvss5wCgVyLOsgnwCd31UFBugGnjfaaiZxBXWCbAEDIFdntARJ+6nOoNJ9vVPg8FFS12czoELHErqCbWCsBHqAeIk9gYXvtcegxLlAQmJKUrBxpNG6RJZgbnapn7JG3v0YSXZ0a71XMdtYMbwgG/ils1YggDfbDqZ4QCYEewBByai5L+QxWr9LoL1PP/Ts3smDgFtyo/1NC7irWo9PJTnQHc2BHn7ISfIXL+tqPsaH9flhCgQGVhxX9wD+0GfGIHpvQkOdA/gaz8ibZBRbgmeKH7ag4OLBxxSYvioZqRuTTZ/dZXWjJzdA9GSEDScnJbm2tntr1xdPPqbA7CArodo3rH16TYJd15oiOnalaRmBTbMIEe/IBTlhS/hf/l567DAftjYUPdkSk5XICd2kg5l+mknetitqjCi7LXFLVvxeRy05qts5OVtycT8K4F+ArU7oxvIDPxq1W3wZOIiveIRvbIvOaHrvUNf5O/hdhzi0LUCYtLS+28uW7AA+6K8JpmY7/I8vwPcFDpIbeotcTaBkX5HY/VbP1z7zXO+eFL/QGp/4znQd8HwWZ83OWr8rPlVYUkE8OanrPP/5XcDzj2Sk+HAfLfhcdFPbT7Hr2ZcJxk+fmR2nlxTHA2MV+lRon10KTM9v/tqr+TZPt6VdNLTWm2Im5qfHyIjR7fyx8gBsTZPnZtGDySV8MDyj18Qv2wmC23zPbZ7oc5zlmA1FS3krflgxIhtOP01fOTC9wjkgOj+syUt0U1tP5VNvJ6l8Dop93btcAPppvF0A+ml0WkddToEFoF9Ou/XNMymwAPQzCbbn8AWgX0/DW50hwLygIBCDgyPoa8/zxiqVQM8hrYpaMirwvMrbOs9vda/vch48kNBFc/RXwABEF0h4ze4OxwoWBNeApp/6qZ/aJQQlPWbQgE/xelXjnr6S0CpAMFpXbCJQ09EZeI5PQMKC64oVkhFXJRNAKQG2ogfda4e6cE6/y/c4ctux4anRXsLcjykZdXekxxwzO6YkpdD97/7dv7tLCEoGxq9VxHWbdcR2zMQFOdD9rMBEQoqcVGRSsnEmzR3PlijCKmkrObVAwcv4Y323lzYZ0ZVely36z3Hujc2nlySkbHtAV829g7cJyMvu6j2/le0NpNiCU3XPVhQ0R7dmT9JXgCdyoUONz8WusPvvDmZcsrIqFpW85XPRU21VlF2I/vPvtima49wDbd3HKla8hBvnfafkOt8rG1PR6dzmI7/N2dl9ifeKfdmbthhZ8nOc/tOntd7pLT6YIi3vFTMGmgc0eUfnOmx/+qd/egc6BbJvi4qO38k64hAFpp1ODiTk+QD4BBQU46N9XbLZo/hkawM6zg9/zN/LD7tszZETxSb8XzaGfSlemX5YILr/KTZRaMIPQ382f/rKTWtacnM6T7Y+12wuyLcyuUQntAkN8jDlAVr7FTWSG74xf7mR7U1dXHbkdJ44srywPJcCH3qKLUF/eZb8LnQNRMc79GfHxYrsCZ8432vmys67m3X0PSmwAPTTqLsA9NPotI66nAILQL+cduubZ1JgAehnEmzP4QtAv56GtzzDBDECXatSL4BgyOusKQCJj41sby9niakc1xVEnMepaCowEEi0z6CEh+BbYqpgu6CjgFvFs+pnQYRgooTgBAaPVQGfd7df/+johZZNy5jV/hK1Am3Bnmrp5KdJAQEg/m6/czwCeuDX2u/89DW0BdDr5iQT7Ysu8Jb8oK+8Aqoc29hEXWa6Ov7e3/t7OzmpgGEB6Kfz4tQj0ZYeIx9/+qd/uuOTZDt5sPbnSMpGiErS4kvgOTmZnc7LppxK/R9ON7G2684EzuKD5O2UqYpOJAf9X1JQQVZjRLfFDtuRlKff1fseOYvYsi0BHYpMJAx137TneX7UTNw6ni2RKAScSx76XXHWko3r1hZAqf042XXFJpK3ZKKkX+u+PdF1Z37jG9/YTf/h+6bTFi+u48WxbydL6EyX1VVb4QM+VfgTMJIfBuRgX/LDpp/QdZevfJgD2yJcf/PDgB3sS0W/+b8TcK9zEDioc/BnfuZndvqrKU91hB7j//r8NP4UB9JtCk7by1kR4+w8d7bZjYs/ihsU0vldnL86OS9bda1/NoOuYueb2CBeYV/m+idP/ue97ULE9XIs065sczGX3d17fSuaFcdnR/q7Qqy/+Iu/2NmUxup3HF42EZAfVrEpe4JXq4jxsvU07W3btIkb+WFNbJid5RVd+Z+Yng352Z/92V3Bid+b/hPYftldrW/dgwILQD+NqgtAP41O66jLKbAA9Mtpt755JgUWgH4mwfYcvgD062l46zM0vlVALZErcSiRKxlV8lDw1zjeeKgiWlAneJA81FnAmd0mWFYy8TSOTdnwe3tr1zUgoKsTvUrcAgkBuEQHgFYyV3K9UaIz+Fu8OI0XHZWz7+9GvJEXMtK+dkBBr4Dz2fXcmH3ygTfkxcSAjl38OI0fyYb3mZD1u2QgUFAHGlkRcJOd+BAQFYhOTuxhCyCUJKSzfLZ4cRovPjpqFp04Dj/+/M//fCcr+OQ1R4CWtG0LEHorMIqcxLsJOF5/l+9xhmmHJZrYdvwAcHivU7NEerqOLNBPkoPkRPLW79tCoqkb34Oi1z1lYDle4E0FVG2Vw+dqr832Yi4RWLeZghK8aGx74FPgxtJhl/OoMaJADrbETxMbmkSTvprjdvGCLdEpiD+zi3Dx43J+fPTNQO+mmwCkFD/kDwdyOEddhibQ8L9Ma8oP2wee+84C0PdTf/ph2Zf8LPZdzNikGVshKEDJNy6maTQ4PcbWK2hU1NAElPusmPc6a3qKHWFv2oqNn9z48ApMOnaCUfxivpi4hW82pzlkx96Lopc/7baABGgeiK7ohB+WnY+2jdsnE7aaYF/4YmRm+sSr+/x8vqTzy201gQFgpWnE2HZTAvhlPovG099tawO2hA6T+5IPy94vu38aX7b2JFqzG+w5vcUPIydsfbqq/Ake1tzDDzNdTmGWgh+v6QecdkfrqHtTYAHop1F4Aein0WkddTkFFoB+Oe3WN8+kwALQzyTYnsMXgH49DW95hhxWDqkAGkhr/02BBMdUZ1PjqkuA1MkhsBNACLSBUo2Dddy+/Z9ued9f+Vwl/OqcBQgKJBotqkraq6p1x0mG4KUOTp013/zmN3eVuO0JNROJX5l2t3y2guAKTEpcCKxVqP+3//bfdvulRv/ZUV73TWPD2/McKLgSUOdz6VBCuySugDvdJZkeOFh3x0w6+U4dUKrWJW/9L56df3frG1GADvKDlmSDjPiRDElO0BpfGqtbkpCMSKa3N2ryV9FERUOL2udRYCZn5x7bElN4VELRWWdCy/fYEtMagOh0mRdZW91o5/Ggo63hujDZiyY0/OVf/uXOvqN/idjtJBNABn4Y52pkqGS6cyyw7zJe9K1t4SL+mNhg8g9fmF2RvOVjlZCdW7T4XXEcOcEXPrNzbgtJr7vL9e1JAbLRSOrvf//7u4IgLzqKjPHR0nv4Q6bEKYp9yc+a2HDZesoX3vdt650+A9LSZdmXgKoS53gXKKvgxJQTxSdAqCY9XXZ361soMIurpx9GTgIF2+arce3JCptCRgDo4nt8mufr/IvS51EgH7ZOZ0XXYvp+gOr8qknrfAXv+EFOAOliF6+5F/cCbE/jxzb/WN6E3gLS/vEf//FuOkBFjs5aEUrfZTvIhukM7b1d3HPaXayjosC0J5M3bfshbsQP9iQQHW/mFLNp5/lhQHR8YfMrpF8Ufx0KLAD9NF4sAP00Oq2jLqfAAtAvp9365pkUWAD6mQTbc/gC0K+n4S3PEKgheOOgAs45qxPwEDDMhKG/jauSLAR2SFqV7C1xuBLsl3NpjtJL5wA6AtFVr+OXJEh86d1VVd9WsS7Q69UIrMvv7L2+STbwAg/q5le8IKAzChEf0BTt2w+tBIh3YLmkLWAQ8KG4YSU6Ll9D+3TLBCkkQXQM0mHADyCI/zU5oORfQbXuGolbnR060taetZfzpm9WsKOAQSeHrloFQPGpop+Sf45vDGL2hH3Zvvr+kp/zeTTtCTADGBjIwaa0F2fjXl2BzLAx9B7ASVJKYl3ydhaaLPD2dH5UWBhogRfAWcBGPhfAoq4ntK/YikwoiEtGyEyfzw630+/mvY/cAtyz848csBF1QJmegU86N0veBoTBFP8mAAAgAElEQVT4nv+x9e3Dyd7zzfId3pvS93n6tpkiO/wwOg0vyEkFKNGf3yVeCewA2u6zI0uXHefVPhpN29wUhyY00WsVM+LNBKMqFBZD6hrUycm+tMfw8btZR+yjgLVdwWgxvUIgPPGiu8hIMTsfzA85YV/ELIoZ8sNWwe916yxbk52uwLRtD9oGjJzkF7tivjI/DL/IiXjFmGq8mtNpVr7lNB5tQdq2mSIbYnq84A9XmJgvHK3ZdbF8U/4qMqkocsUpp/Gho2bBbvG592SFPJALEwEqZiQ30TswtlHt+MMPszUIPebvFdefx5N7H70A9NMovAD00+i0jrqcAgtAv5x265tnUmAB6GcSbM/hC0C/noaXnmGb/OhvgZpkoU5B4BOHlQMb4MoJrWNDwAF4qvNcoD1HXLm3lYi6lEOHvyepBIiSkPIDUC/gABKWyMW3eKQjSmKqREhV8Le/u697xtaygFr3hkT6H/3RH+3e/V3XeUmr9t6UpNXZLND2LsG+lZMFfJy/buZ0hgmClBAXdEioC7Z1QOnsSI/NYD0wS2IdOCgxlY7rvAusPcyfiku2NJKUBWZIRP3X//pfdyNd0XNOwqjjuaStroHGUyYn8XkmVc5fLe/9jUPJPAklSagKsnRvShp6TWCwUdTsCT1GRry3TcssXnlvSp/+9HPkKnvO55K41ZFmzZc0x4cADnpJ0lZCsM7zjptFRcvvOp0Ph46cegdwQS4UY/GL2Xz/m+u+wkU2BqihS5DfJbHehI2uFX9KIF5/t+9xhmQmm80XVhxnCpAiLX+jf8WM4hU/9BYb09h2XZz+H1+m7Zo8XXb/+LqavtTWVqNfvrJYhT8mXiEr+dEVMeItcJCP/I1vfGNX5LDGUh+n/9YvqlgksNs7GiswsYUOgDDQqX2dKywlEwoX2Bbgk0ItPJmg7FZWloycxqNDRxWL88P4X+KV/LBkq65m+g1/8UnehX3Bp7ZCCty97o7e69uzKESMgv6mAIkXvdquMJ8YjZsAREfxg9n4tkFIHqc/9l4Uve5pt3Sb9sX6Jyd4VCGQYkbHpKMqSsEnuRexChBd0cmMg/blDK678/XtcymwAPTTKLYA9NPotI66nAILQL+cduubZ1JgAehnEmzP4QtAv56G555hAqd1mU2QiKHWVQvw0JlWcDxHvwoogBt1cgjkJAzrgjr3ntbx51NAQkSwB/iYHbb41D6E+FpyXaAn2JZ4D+itGjce977AkB/nxzZJRDYAHpK2AA+fC6q3+9eRi/Zy9i6gWx0C56/3U76xBdR9B4BbxTpZaW/ULYBBniQKFZkYUQ3IrfOg4oYlFx9zYeoRa1wxj4S5ZJRkh7/JyHw1tk8XLflAf8nbxikWYK8k7SkScNkxeFCHLT61N+rsgHLmRim25QF7ApCa9uayO3i/b2Wb01HApT/90z/d6SprfQvsBS4pWGTL6aeStu9Hvcc9cXaicdIKShUEkRPAbXsIT93HlvgbEChxq0sQEDXlZPrcS7edzk9ykY/rdzzACwC6ogYFJj4Xx7DfjQg3Gcv0DLIjkd7o49OvvI48hwLTF/M7H7ntpxQzKkbBp/atLRb1P+CgqVl+xJgV3DWt45z7eKdjAwID0KOpAgY2/c/+7M9+4IflXwWg+04TgACy7UXfcasg674rqdhijqnmCwALt/F5xYx0mmJTRb/8MLH+2nrqPD7NrmVyIp5nS+RW2PEKfaK5v8mVeIVdB57zydre4Lyrr6PPocAEvBUByVP6qZixvEo5zvJbCk7JiIJGTT4TRM9Ordj+HE7c7tgFoJ9GywWgn0anddTlFFgA+uW0W988kwILQD+TYHsOXwD69TQ89ww5lXU0+X6Bt88EbfZ+EkjosJkjdOtEl+CQvAU0CSAkOZxj7mF07n2t40+jwJQZyaf/+3//764jSlLX7yUXOxs+CwzxUULq53/+53f8cp4J9rYO+t4KKH6cH3WYqUzXKUhOJDy8JJ8km7waO0lO5qg94Pl63Y8C26RtATWQA5Cr4AGIPivWA0Z8148AW/Lw29/+9q7YAV9nV9WSix/n3+yWjVb0jqStQiyj2xUylABnK+o8r5sGzXUKANEVZ81X3YT3WznrzNY1vcaOsCcSiJK3XrP7iW5zLL0GHMQzvkD2ZFHyNApY9wp2JEbopDpoA/4qNCkhzrbQTQBASXPg7Nrz/DRaX3pUiVi6rJf1D0Rv1L6xyPlk6T48C5CSvP3Wt76141kFdvP4dOel9/hO35vJVvIgPmHTddWWROdz5YN1PDnTcV68srbPuf+qmSCFq/m7ol+yo+hBJ3qxJxvDv25rBPaFzPzsz/7sDqwiU2TPMWta04/zL3pnqwNd0U1cyA8Ts4hX0LCtDbLvaEouyInu/yZl3X+lrCtsfV08koeRg2m7kOk7V3jie8Bb4CCe8Q/IyCrIOm1NFYeQHcW94hVFjGxKtqMt2bLt5EsxXH4YPVXcf9pV11HnUiB/adoUv5f7otcU0pGLGZ8X2+OlgtOf+7mf29mUbM4sTMHf9Xo8BRaAfhrNF4B+Gp3WUZdTYAHol9NuffNMCiwA/UyC7Tl8AejX0/CSM5QQbJxx3U66AiRyjaWW3BAY+PF5CQzXkxQEeABkBXCC8QCoCcxfcm/rOx9TYAYTnE+OlXFvOthU4wokSt7mnEpcSTYK9gDoujx14BRsbN9XAP6jPIjmAAudNGgtyAY2VWTSCD3HSmKQm7mfo6KFXou+95HyaU/qnq3rDxiIb43f9XfJxopOyFLgoMStTpxDxSb3eYLPf9ZsBfqitYQUkGmOo7b+sz3AcnIC3DDJ5K/9tb+2szdeyclKmN93XURfclBHZ+MR6bc6oum1OgYbISpxqxMnH2AVmJzGq9a2pC2fC70Bs+gHaG00PtvNljTJRBcNkGNuMbHsyWk0v+SoqXvwJiCQTlMYxAcAeFQ8yqbgmb/pOLxjS0xr4Cu3D+csylr8O50z2Wy0xQNFjABZAAgdVFGJzxu1CwwUr/B78aDirdOvuo48hwJbmWl94weAXMEQ/9nkLLLixeaTFcW+iu34BfTcP/gH/2AHeviM7Um++BPr9eMUyAdGH/QS07Mt5ERRHPqxLT5v1LHvZM/JCHAQ/ecWLtMfW3S/PQVmXN9EIPZFzIJv5GZOaQhEJxfiFOAgkJBfsMDA0/nTGlewAIhFc3al7T3Qt8YRxyqqZkvoJF3/FfsGyp5+5XXkqRSYsjFj/Aqy8M1UE35YRVaO4wOUpzetQbFvW+qQk3yECilOvZ913O0osAD002i5APTT6LSOupwCC0C/nHbrm2dSYAHoZxJsz+ELQL+ehueeAc0DzAP6/C1AA3ioVJfYKJHb3mgS6VWpS5gDPHQLVn3r+JWYOpcblx8/E7BA3UaK4yFeSiY27hKfOWCCPUF2+6FLopQUbuxfiZKV1P1R3tR9LvlHRhQrAAklMgRj0Tr5UqUO7PCjQzNAZCWiLl/zx745O9BntbrvCZZ12Aq0JdwVnTSiL57Rcf43O3FK3s5x1gsk/FFOBIg3Lpc+Iid/+Id/uOugkRTPTgSkozUdxYagsUkmOmjmXsFrq4NjK/42n88CKvrMeETAIJBDIR2ZaBJDskTWGiEKRDceGb+acHObO/u6Z2EPAOa2N1BkYrwxPjQitMQu243OikvYEuBG3YNLPu6/PmaMMuWEP2WqSSA6XjbulbyUdPdONprWoFiILWnf5xKI93+Sr3GFAA3dZzo0yQ+ACZ0D/SryQVuAOdoDPfhhFfos2bnfetgWvE1AjwzxwypCbXJAE5zIBgAdf+g9gK54hQylE/Pb7vcEn+/Ms0ihYgTxiTjlT/7kT3b0JhfFhcXq/of29JKCeHIidul8U/+tmPBx6wJfALmKH9gYPllxSnfBh/YSryQnwPQmoD3ubj/nlSoMJSemmNjigF2hg9JHbHr2XJwvf0JOvPPhkqMlG/dbA/t8MPRmV8SWbIi8F1lhW+JJMTt5aOy+WIUfrQnI95vYsPh3P/59dOYFoJ9G9wWgn0anddTlFFgA+uW0W988kwILQD+TYHsOXwD69TQ89wx1W+aAChQ4kQDYRrfr5qhCfY6l1h1of1oOKMDD315bsOrce1rHn06BbTCBj3gq6SRJIggUeAdk+Bw/4xGeqcTV2SG5uF7HKVBwBUwCvhZoV3U+90lrxJsAu27BQJHjV1pHXEuBj3RRnR146KctD9JhAur0o04DRUIC7vbh3I6Iu/Zev9r3kwe2REJKoUnJJwmMOmgqtpLEaKyuMa2zGGsCSyu58ZiV0qh8wTrZwEMJeHovGalrzbH4iYcAKj8Suau45HResdem/Uj81TlTB21TGLwDz9lsPtecHLPk4nRaX3rk9LfmOfyfz9XWIApOJHPjW+NDHUevKRTSJYiPsxhlycvpnAnwQHcyww+TPKevvAAa7ZftbzZcsW97BLef8+lXXEfeigKzuJFssCkKIBRpKR6aI6rxM33YVmGNqK7Qd+m+H+VMPtUEWfPD2PFGtzcpKzvDnqMxUBAICzxfI6lvteqvOw85UBykSAiIrjC+9c/OANCzH2IUk07Iydx277o7+NrfpkPoGcXUcl9NlCMbXskKXxdNdZyjryIFfpjX0kPPXSOB6HhIThTIl++azSHukq6TlyEnfGk8nVM4nvsk73n1BaCfxvcFoJ9Gp3XU5RRYAPrltFvfPJMCC0A/k2B7Di855T3wIqfn+rOvM+yjQIG2z6K/sa2Sue0lWAWnzyXFG51nFKJAWxeUQNtr7g/ZOVdgcb+1NwsgZkdUnR3GwarGxVPgFf54L1h0nGSuIALoUZA4x1i98wi4ZKICk0BBQVmjJwXakrho1/qvw1yHB8BD0tYISgULk2f3WxnrzFFgTmeYids6pY3rE2wDByUW8by9hum+KtbxkYxIwuuOJkdTfy6K/xUFAjas80a3A8+BGyWY0LXuQf8DbkjYoq/upxK6da8tAP1xqyudh3/xi74rKUXvtTdtnZsBhEZdSkr9/b//93fFdSUfH3f3r32lQwU9sxgLgNSkn+iv6IpN0YWpyISsKDJpD+DsUqPDX5sKn/fu9vEveaGrTNsA5tYJLdE1JzxtCxf5XQoX6UKfTZn7vFS6751H77YHCVRSBMd+t20UGaKP8IXsKO5B70YbT3Dxvne8zj7jy6jRWg+0wEfxCj+MHOUn87/YHy9yAuz41re+tYtbKsR75xhl3+qaBQhsA3tttDH68nfppWxzckIexCfoq8ufH1YcOP3mV13N5Yq274fuN5u5fX+F55uFWnOCA5CcfDSCf/phjquLFhhokhN/Gj9nDucVnu8V7wHt8sPYb1NkrI22h0DD+AI8N52BnPDJsvGO+Qyy8or0P/eeovPM0XQOW1XIeynIMq2BviuWz+40NYs/LY8pnylfU1x/7v2s46+nwALQT6PhAtBPo9M66nIKLAD9ctqtb55JgQWgn0mwDw4vEODorMD4dnTdd6ZZMSugZpjrqhVozz1PG8nLEa2bQ4Cm2nkLnN/3rtfZT6GAQEDXgc4OIG/jrPBUUqpEA15KRn3zm9/cgR6SjdbBHOn+rpXVdFAdGOjmd7TQkWkktU4A4HlBWV213skTuuoyk8wQnK29Gk9Zufc9pnVfsmMWQwAH8bM9uQM8SsIrFjKtQVLKK6Dd7yXiuvu+e9+nec7Z57Nui9zmOFz0NDIUqFT3eUlZ3yMPkn3kpG4OoMe76pvncPO0q0ousiP8A1NN2Ij8syac4Cl7gpc///M/v0suBgbn181iiNOu/HWOChSqQKQpFhK2ikz4XBXwRLeKTdCS3pHwk+xbxQmvsy5m0YliRfyscLERutZ/doXeA5wrNJG8rbBuX6HQLI54nSd+/J1sk6toCGht3C66t88pmSEf7e8MPFf4ZgpQOqlikwlQPf6pHnPFWVw7betHdnYWi2wLR1rv08e51GZ3DrxjXwC9JjngrXPyGypixDPdnnhJdoxyT4ceKk56DIWfc5VAvX15ErRrAoPit//yX/7LDnytU3mCfuSE38UPY18Ui/LLLuXpragxgeT8zPTh/NsaACYr2PTux3NaU9ZO9JnFNZ7Zj7iM/tUcgAZomg/b87/S2gocJCfi+4pLkoPiGkW+QF5xvWK7Co7afuwrxycfrb8JuEYDNLNe5ErE9YoYyz8mY2TJ720lwW7Ll6zXa1Bgyih5x0MAOp7yDYrX0wWOx1PNP2yJmIUu2Maz8+neVWYexeHp/7ZFi0lOfAGyR0+zS3TYO+fSFoD+qBX5vtdZAPr78v7hT74A9NuRfAHot6PlqWeqQpmjKdCWAAQkWdeB446pC6rR7d7XiLBTqfzY4/BOIsEe9kCP9h8WcJc0LKErKPzFX/zFHdAroGi/qHcGO3ALDWdVOaddAsOEBoCHxFSJ2GhVR4cEhkSfhJQERgF45312cuqxq/G1rjYTc/in24CcSMarWCc3JdtKpHgHehi9K9iWcGttJC8l3t4t0J7PW2KWnEhgoCnAtf3Orfu6BwTEaArY8CM5Pvc9XzLyOnJjjesSlLiVlCIzFQ6VdAroaDSi9+TEk0wQ8XWe7HF3su3ok7RV2Mbnas/G2VVeQVbb5TTxx/7O6/V6FGh9AwDtZW+EKD+6vTWTE7IkWcvfkrwFXDWRY4Jh6b939sOmbZ30oHsUnAA8AK+SitHJO3oCxJpuopDReGoxzPTB3mFqw7Yr0jqsS/mQFB0CzaOd92vs8/TBOifQg29NF4pXgOdNN3Gt7I0CIl3ofAa6sH3ui1fzIb66H7YPQA9gzs9S+KaYR7yi8LdYP98VrcTwikzoIz9il1kI+SxNu/XT42+FFcAV8Swd6zn98EsALsD0xv9PMLQ94a2b9IOYlx/quQNpfDa3EZpx3rPoEQgoTzPBwWyG93KR7Aue/tIv/dJu+hk/rLj/nRtT0nvRqq5jMUrFWNZTW3yUA/BuzRjZLqZXTL38sGdKwo9fG4+SUzZBAbd4hT0Rj/ZZeoXuyD8Q15OTGkf2PdlXtyfP5uYC0E/jwALQT6PTOupyCiwA/XLarW+eSYEFoJ9JsA8OXwD67Wh57EwFBxyXgMHGvDXyW8DZ2HaBNiezPdIEZQXqrxBwH3ved/l8OvoSChIoAgmAb/JVol4SH7gL7DWSTNW6JGNJt3cOtksQkoW6E9reQPe5kaFoVbVssiARI8CWjBJw9925/rYJxHdZm6/ynDNBXEBiH1WyIplCnyUj+CvYJif4ahQsOZFsq8sF72fi9prk8qvQ6KP7OJRMqJtDQYLuc0mMxuIFoqdzJPjQ0yQTIJJXSeFs02egxTvcI340yh04qJtNAjs9hm91gKb/FJoA0UtsBYK8u6/QZBPgeRN/gEfol+2NrmTGyFA+F8BIsn9N/HktictXwlf8UoClCJUvrehEQj57EiCIv3jZXrXAXedpmsP2Cb+6PTnE0Z47Glv7aCReITtsDEAp+lak4DgFWeIVgIfpDU0Qmrb/HQB0tPXMTcyJRh/Z8PTPLHhLb2+7vy6h4b7Of3GmAsb2Q+dfZ1OyHb6Hr3Rho3fFpU24aaz7ITl6Lc1x3d1M2ehMgRB4xK9VXMKv5Y+1pUQ+FhqxN5Oe/LBX8sFaq9NnoF/ZS4VKfHXrpEIla4h/aT1YO3Vmt97y0+tipBP6sY5M1MsvRZc68fNhZof6ddw7/9vJq+cSh+Ir/qLH7Jpv6on4RAwqrjdVwKui+Xe2J3jfFD6xeQUJ5Uh81iQsNE/fWRt82rbQeXc/9vwVfP9vzOYPBTX0Xlu00Qv0XfbK3+yFeMU2e3wxzSTJxrSPCzy/P+8WgH4ajReAfhqd1lGXU2AB6JfTbn3zTAosAP1Mgn1w+ALQb0fLY2eybtv3WreMKnXVmgKyPvMuGFWpq5OWoymAkNSdAcS7BmTHaPysz3P4BQmSDYIIFdZAD/8TFAZ6CCIEjHirElcCwStZfNYzPPO62wQiOQEgoSE5kegTaLffORkpQdu+8sBBAdm+cVMLQH8md/8qoexVYhb/6EBJKToQr0u2lUT2HUkpiVsdUECPuls6V8nqr64P9yUUPLO1rtMJHQFIgA6yg04lZtGaXABXgeeKTHQCSH7U+f/c1bGuvqVA/MNPiUb2pC7BksrZC/wmG7prJaVKWKYH3zUZFRiQnCho+/3f//1dMUL7NDZ2N8BQcq/9TOuQmbpmrdTnUyBbnox4B5zTgWwKkKdE/ARByA1g17YgfGq855vte311e3KIiyVVS3pHIzY6AIndmJ1jFaiwK2y1YjfFCtOO14n7Dn4Yehj3TF+nZ+pU3kf3LWgZ7fk+QCRxYL5uccK5YNI+uvvfLNJqgoNr5Dv0u45h8QpAiy8x/bDu6avLTLIxfdmemR8FQFJgouCN3U5G8nnRCUhsv3O2GsiKx9NOPZuG2UH3Ki9Bl4q9xLTWs3fd5k35oB/EsvIVdRFPWS+fQQ7qUK9wKTDN+rY9AJ3hXa6jbmPfP3et39pCuQe8pQPFowoJAsa3xQ/4++1vf3snK2LVfOx39sEqjMYXPG9f+fywLW0qxtJkgI5tofPsdXDrdfVVzpdtId+KVMWhJjY0yr0pBOW/vPMVyAkd2BZLxfLvKiuPXg8LQD+N4gtAP41O66jLKbAA9Mtpt755JgUWgH4mwT44fAHot6PlKWeqY1DV/3/+z/9516XsxYlsvyxBl6CScynZJ+AWpL5D8ukUGr7yMeRJUraKdRW57SmEx3WYS0Dhr71rdXdIQLw7gI6vJZ3IgOSNhJQuZUmb2VXmcwkbgIekrap/ycYJni95eV1JwRvBtkDbj4QzoBf/StAHkAi2Aei2sJgTCJKlZycdH0HluZbn80pk0jV//Md/vOs+b6z3rOr3e52BAHTged3770C7R/DnXtcgAxLYEreAdBNOvEp+ZDMk4tkRiXkFWU0fsG7eeapJyXz2ow7aANa2+aBv0Ej3G12jqG2NDL3Xir7deWeile2gBxsh2pZIs2sUj/nVQEA8BnYkG51rgmO3u9PPc6ZsLrpU9EnnsC/stN/5XejUiG80Rle2BeCRHzb58052hv9vmwi+Kx+nIrVDejjazE7liqLQlF5va45r6Tj9iMYqA3vrQueHuf8Jgla4arIAP2zalzrWs0mfZ6VfdqfbNV3RpyS7AgRyAmhtukmgUEUmfFgFJvjaFjp1a79CvOIe8J+95E/quAYY06f+39QP69MPm2lt8inlKMpjNCXMs9HNvt/od+upjvVkQvyrMIOfyvYqikafGg4u49ZtvpWuq1DVNLS21Ang9xxtFUIH8sMAv02veVdQsLWdbrOu2BEga5PHkpEKSawja4Cdnn7YtbrvNqthnSV+7dP5ZJvOwGN6kMy3Bort6RDFMnwwNsXvsxCldfAuNuVZK2oB6KdRfgHop9FpHXU5BRaAfjnt1jfPpMAC0M8k2AeHLwD9drQ8dibBlMBRt0xBRGOpOZA+r7JZAClxUqDt8yo5943jO3bt9fn9KLBNugZ6CLQl0fDYSzKg/QMbjQj4FUgAguvYud+dvvaZ0bGEicQj4Fw3BwCppN6sZve7ABv9JKUkYWaQveTkNfhdV8vs4KHPyIKko+7a9iROB85gW8KWHizYxmcyVhdMybrXeNr73kXrO1qSDXpGdyCZqdtpFutISOnmUKwDICxZkU0pCbgSVPfl3Tlnzy/LZwBw1AE6C0fwrIKTRl7mM/h//sQ51/4qx2ZP0KtpF951k6ErGfEKCJTIU4zFnui4zK6vEe6vtSICNAIm4xM/qxH99CJfOyAw3wr4y2cAcOh2BAB5zaTtaz3tY++GLCQXrix5qMjXFKD2Pkcztrd4BE3ZFYAHO6N7dDtm/J0KE9Dst3/7t3/ie9/73k7XNDXpECejzQTQ0VRRAl30zW9+cwcyeNWFeUk35pYH2RE2Qncx+8KXAKjnE7hOY7krwgMQ8iny0VoHj12pj7/aFgSlU+KDzmz0Y6d1Xjq2IrboXJEbPxaQXtG0Y9u6bcre45/wr7rOFVHoDlaQ5LkUgFeYCSzXIe4HwA04J+91oLv/nqXnrqjctANxHD/VeYHQaEVv+7815Zz8fdOSTAupeeAZtHDNngGf0YZ9UaTFj2gbgzpoPQO5dc90YcWqjS9/1jM887pN3iAL6MWWKDLZbkk0J/Q1eRENTVYq1rlE5z3z2d/l2jO+ZyvYPDJS7iY6bO0bGZf/ahpQPtgC0B+zchaAfhqdF4B+Gp3WUZdTYAHol9NuffNMCiwA/UyCfXD4AtBvR8vONBOvfi/BIEioAldHmQBS8qJEXwkJgSTwvPHtt7/DdcZ7USDQ1uh2SSlTBnShq8TddqBLRBZs14W+L4hwr18d3CrB3Xhi3Q9/8Ad/sEvako8ZRJMZtJOQEmTXfY5Or9DF0X3UrdFaq+OnpP5WX1y7Juca2ReE7ltD6aqZxL32Pk79Pj6SC+C5YPv//J//s0vUeTWGunHkkrff+c53duBHe3AmF3XNnXrdz3ZcgFGdf3U3kQtFJnSMbg50aM3NBDhgVSKejpGg/Oq65LPxd9/9Jo8lpySc+QyKTSSgGw2K38mLxDX5+MVf/MUdOPjur2RAAoR+UcwGHKrooGITxwEBSugpxgrIuPWkhtltuAWe6swLUCDv/jfHKT+apx/piu4fjYCEwBTv2fK+Gx/ufe8ADOAPsBeQxbbMoq0KIdgPWx2Y7qRwMYAwOgeE3Pt+X/H86ZUADV2X6AlYBSDVhZqfhrfA3QCjAA/P9q6FJ4DC3/3d3/2J3/u939vRzKu1BWgs3vP/fML2ms9v83+0zL/1u+/ew791LXEpXxu4BeRKT1XQ6J7xGfCrEK/Ru3RrPto7+BX5VxWaNJYYeI52Ffs2SSu+o6OOZHonP+xZ8j+LW/IvrCsxK2CTrFsLfMq2G6Mz8R+4LWbljwM6K0DaPsss8tt+Ri/TK2jlx3WsP8Cbe6h45Cd/8jJLeJEAACAASURBVCd326m4nu70Xun0R6636ORe21KHT5Zsz2Je8sAPE6+Ql+zLjLUeee/PWmcz7iUP+M6W+MkPyweLp/wwNPuFX/iF3RqzFtKNz7Yn6eaA/I+Kwlovc82m7ytcrrjA/2+p15/dOMD+kZOK7sh0Rb4V4rhHxTj0oWLG4lJ2Jj5X2Prs9fuVrz9z1XiCV017lF+j38nuvm0RvzJd5rMtAP1dOP2851wA+vNo/3ZXXgD67Vi+APTb0fLQmXJoOc4CRoG26m7OopekVL9zVASMHEsBJMdyvV6bAjOQKhASMEiEAz1MGzB1oEBpJlVKkimW4LDOhO/sePjqAfccGSnpKInzh3/4hztQtWTupC1a6XoCnutUmJ1kz6TVTE51vwGg7RsZj7dB9rWrvOttgXTnLVgXnM69kfdV9d8ymP/omVyH3lNoYqQfMBg46P8zaeIYiTuJWx1uZGYWI5Ssu5Z+r/z9bUefe5VwlLgFDtI1kk1edS17l6RQ4Q9AB6o+u8PplWn8iveWLNKJfAb2RHFRBVkB6IGWJtfoWEwnlqB8xWe79z1Z/3wriW7gueIDCSIg7wRC3AdwQ2eghL3uunTorW3JBNAnsOx33XiK7YAYZDu7EYgfvbZFT/ek4zEA3bUBe5LddHNd3dO2PQpAdx2J+brQ2xYE/bbdT3xrvoP7nR3Cycu7drtld/NVjW/+/d///V1CHE+bapHNVewLTGVfFKDkh91abu65xm99bgnX//gf/+MPAHRriW0mJ4pMpjykv92DxDU93//4ObpYrdN7Aujup+IT9oXv7V5mgY97wlv3ofCEfQF2VeDzbNDm1jzcd750QzJS4QBdLaZnX3Rre+F3/r6/Ferww/ASQPhsMDD5rpgMvxUdAc4VUPi7keQKMOl3PPe7dVDH+alyPmPZ/H5rjh/Dd7XmxHqAdfLjvAB612WTFR0UH596zVuuifww/EUffjc77f4rluh6eOu+kxO0it6T7re8v1c9V74LPVHui5wAWdnd7GxgqTiPH0bv0TV9/mz98hFYHk/bCqjY1P+tVc+ADk3M8f+OmWv5Gp8jcL9rPkNGWoOejUzTJ3idH4bf2Yu2BaETmwbEl0DDnmHqjFdd35/9vhaAfpyDC0A/TqN1xHUUWAD6dfRb3z6DAgtAP4NYRw5dAPrtaNmZAqtKhBREMMSS4DoGAartI4YHgkk/AI+SexJTrxBo355CX+uMszJ5go/4CeyQXAEOlhgQcEuklZQCBOO54DEQbAZEBRRfi2o/+jRkpsQUQLXCg7Y48NnsapCQUmRSoO1sr1CpPkHz+AYA9hwAkrpHJ0BzKwA4vVNQNAN5ukbCEzgkMWWddd3u+RnJCteWrCMfeA5AmhM5mtqgkEiCXndo3U8lXQIPv6p8lLhFq6rBAYHGSALPdfBLSLWFQboD7QBEEhT0C/6v1+ehwLQrEkv0xxyNmAyXpHMMvWgMuZ/2Ip4gzed5+uvvlKwAN5pwAQxE04CPQA7HoRd7Ql4k6tON1yQ19z3BPvsQ8Ns+xHwGdsKr6RqthekX3PrezqF44Jp7QE8FCHSzQsA6x2Yi9BEJ3QoO8BnAQVYAHvkW+eH43V7EbAp76EV+nknTc+h/r2PzofAXmMsu28/besz2WJN8W3TVlRrIO7c9eGc6TgCdb0M+xHVkxA+903jvOUmEPW+/6QDERwDo1hLZISv4rXPQfeCx+2xce0UAQA+g5uT3O8QodZtXjIMe/C4+qxgP+BzNsjHoSqYUtgHP+WHWwrNfE5xiI4HB5NzvipDIOJ9bJ7X4VFG/2GF2nH+k07eAec9b4VrfLfcBOAdMoyEg3XQ+x4iTXZ8P693f0f+ROia77f4rjOd7KywiI4GjTYmoYIKsAIJnEdzMETx7Hdz7+uWvrKm2ZMPnOcGhyYsAVnrF1A0xnrUWrZ4NoM/Cx1kc2DqmB+hPPrpnnZPU+JNkiZ9h/fY6BsqfwpspZ4/wsU69J3pQwQRbwg/jS9R5n4+B7+yh4hi+o3gFbVfn+SlUvs0xC0A/TscFoB+n0TriOgosAP06+q1vn0GBBaCfQawjhy4A/Xa07EwTQOc0VnkJNAcS+ZGQajyazyVSON2C1PYFEoQ9Mki8PSXe44wzEJqJd7/jsyBCh217FEu8SDwWHAK2JAcE2yVX3hFARxfOqo59HYMC7RJS5KAuXAk9QEedlv4mOwFKz5aZEvl1QHoOhTMSbaqx3WtdC1s+30Ji5nosgYEmAngJMessoMj1ZmHCI4PwkhLeFU2QE92Dgm3/IxeNBMZjsuH+60ZpNKJ7nomEW9Dwlc4xAXRrXHJWogZIxJZIVKBFnZQlpyRrJKR0wkhUeDXp4ZWeb93LfgpY0wGV3ulGOkSiG9ji5Rg8pU/iOwATkCkplW58NxoHmtK9bIkknm6xEt3RCl2MhzXdgt9Fx1S0E/hxS9rtA9DdC+BAp2+Tidxnui8+p+M6xyPs3CG9ms2YYCra2T5AN3KgdPYln/iWtNyeq8R22yQBOPjc8Zos1I2O5woW6UfJerQMFL7nPX6Gc8/9asmOAhSyw/bUBarIzfrkRwA82GR/x4NH+hGvRlN62v7n/+k//acdqEKfAAd0VtLJ1l6jiSvaUBCH1uw5EBMdydAjRrhHP/cCvAQG47l7Ihf8CLKTDLsvPqTik/bxTke9Gi9ueT/5YXWU4iugF8/SNdmMCn69kxl6pgKtiqRveW/nnGsCuORa97f7Z3saRY7nJoq4Z/rRPU/f8Rj4tw9knPe4jZmdm95WPKaQzD01hQWQyu9nV9yTuCC/6JznvubYSTN2gr02Ic27V/KM1461NhSY4Lt7b5/05ORd9GPPTa/khwGYvaKBY/BfvosfpshEfiSfNj/nmTSbAHpFIK0nzyN+9cM/F4+RI9/xbPSl+IscKUQBplfsnJzkx5+zRvfF7cfk8pzzX3pshfuKCnSg47sCGfYFD8lKvCQviosUirEn/l/xwVwjl97L+t7HFFgA+vEVsgD04zRaR1xHgQWgX0e/9e0zKLAA9DOIdeTQBaDfjpbzTBPwk1iSjBAUciYLVAu0JCc45YJWiQlJE4425/uZQcN9KPN1zxrgEc/8LRjA78a413ES2FVgLsDCd+8Bgq9YXXwv7tXJprrfhAZy4veSVWhS0rbEt+SO6v7A6FeQlfhZB1fjyQFeCiiAw7P7wu8FwtfSdgbPdaWW9PReJ5RiDQGrd8moEmOB+Y8AZjzrTLZLNAO5yImkpOC7e+v+8Ll7l5Ce57iWdq/8/dZI9sK96hCToFdwIMBLfkpeSFJITEg66q6VqFgJiVfm8vFEB/5LRElK4Tt9UiJ56hRAJgCdfgTWzITU56XAZXcuGU9OJOYDN5InMiORKcGtw82I2oCCy652/FvTPqSb8Yfe+63f+q1dAlYiWSGlBLz7a8uNeDz9i+NXvPyIj4qS3BMdzUazccAO96VY57vf/e7u/mexwCNtM3oqnAAKoaf7rHs23ypgkM8F5GAbS/BO8Ody6n3Ob6ILWrHHfDDFOuxxfqtYJf+Ar9p45fi9bMxP7OwxAF1BTJ37bcvF7yLfc5wvOQFk/sEf/MFP/NEf/dEPZAmIRI/fe4R7K9W6BwbRmbpFrQF8n5PSHCN2oSsVTfC/K2T8nCv+vLuuiLdCHHaFfeG70jNtN+VztEMrBW14iF7s8SVg2Xl3edyXoAcB1uIS/gR+F5sA/Bqjzc9mg+r6nrbnnOfYxrKHYg00VGTMHvJx2BdxH73jnvg0xS23pMmxc01bRgZsC4Nu+I6O+B0wGK3cs3wOmQ9Yd50Jxh+77mf/PLuKTvlhFQ2VI/POZwWg8h/wt+LBgOtn06E9vCfv+BlNb5Db45vT9xXiNY5cHKsIJCDdmqATim89274tuo49czK0la1HFCseuzefTz9MQRa76FVes3Hu/FxxqsIJuuZdJ2adQtNbH7MA9OMUXQD6cRqtI66jwALQr6Pf+vYZFFgA+hnEOnLoAtBvR8t5phkcCAY42rqQVS1LOBZs1R3D6TVWMkeyUU+PTDzehxLvc9ZGTxVAe/KCbQGEZO4EUNtPkj4TRAi0Z7X6OwHoBYOC0N/7vd/bJScEogXSPve3RIRAm5xI3vq8LutXSEwEhks+KpyQjDQesar77tVxZFw1egDJLSQlcEjSSdGO9VagWkGHwF0nh0Deu+QFffRoAH0mk8gC+ZCIkJSUlHKfJenqdNTxJolGV9Ypegu6vfI5toAZfup8+Z3f+Z0dUFQHMlqVfLC2AOemNADSK0JY9uSVOf3De9t2cmYLJJgb3U9O5thpeqTknWT9L/zCL/zIPpKf48lvd5d0n+5A9sTEhrooZ8ESkIotAaRWlDMTkPfqqG00e4VhEsy/+Zu/ueMteSW7dDOwLRvYfQVgfgRw34qKh65hnbExRti2H6y/6Ztf+7Vf23V3l3S+1b2ccp7uF/CCpvyuxuHXDRf/2TxJW35Xo4kDvt5ZT1pf5AV4rhtZArGO2goQJLrRrr3P/b0FRt51+yk62h7oAHFx3xzhTc/QOV7R0u++A3BXPGrt+ozsP6oDPT3HtxCf8l11jbqvPpvABh3l3vhj5RAeVXh5ih641zHRoviejmFf+K6ziNHvjuVbs8XkBM3oHDSmi571cl94yXds2oB16p7pbXKtcEPRRzK8Bc63xVz7noUubm1U2Om5G2eebz+LypyHHsmuAPaB1WgmRo6W/P9HrLd9MZH/kQtxnTjVlBP/Y6cDQt2v/4nnFU/kW8yY51n8f/R1xaGK2QDoeFmRIv7VqW2tscM60Nv7vPUzi8Affe9dbwLcxVk6zcWrdICC5jl6vLH0jrXe+UaeQwGN/IVntYbFaZdOzmOX+bjkxXXIFh+3LUKeRavk2X2J49HIdDm892riAN774XuJ6ZsANXMkz3qGd7nuAtCPc3oB6MdptI64jgILQL+OfuvbZ1BgAehnEOvIofsA9HdOHt2Cso14yjlBY8kIiUaV1RJ6BRGNTCuZZwSmQHuO77zFPZ1zjoLGr7QOcuq3YNShv8+h10fHFmxLSqmo914Q7d1aEWgIrIx31Nkh2J7B40y23+q+nnWegmbXr3O8eyEXgi1ygk7kZoLLZKXuSpXqqriftUarjJ+gfXzyHBI/kisSkcAGgS3wX+IFmN7YfmPdJFRLKpVUrbP0HD7NRJQkLIBNYk93k2u7pmSGv92PhBTAo336XCsAvjU6waR70To9iS4AJPx3j5MGyQP+kxOJqcYEf7Rn2r3u+Ry+3OJYz5HsSNzUhQzoKLlTUtffOgK/853v7IA4dHpGccQtnvuYbu25Jija762ZOWHh0PmmPJf0QvNAt5K9j1pPU6/Me3afje9XkKdQh470f/cqUed5ARsS4bp5ADHuu8R9Pt9XALjif/sqxjOJRT4XGiliolvqbkGfOislMxUasLv04735G18nf/GFb/Av/sW/2HXf4RlwSld83aruGW/dd2DlveWr89dhWsFSMsGuAajpInT2N3vy67/+6zvbMu3JI8CO7hdt0UrCVgEFoMjf3U96wXNIYivEoy/R1cuxtyxqexSfzrlOdh1v81vyx/CR36DYF3+nbglAlPi3PvEb6JbfMv3pe8vSOc+7PTafY3uPUy4PHXPsunw8oKqfYj3rC0gAOGGPp1/lfPQVwL19qH3+iA70+bzxlk0hM3QSGco25o+RDzFK46kBIH13H21eeR0c4+XW9k5fAm3aRgdQhC6zu5I84TsZYYsVywasP0IfTp8vPpN1vBIfNFIb+Od+8PFb3/rWDsiyRus8P0ajfUVmgYzsMnCeHLQP9L7zbYutnNN9sSvAtwB+duWXf/mXd2vP+eYkh2P3ecvP0dFkDvkcMR6Zn+u8iR3oiPcAYvJc8UL68hHr4JbP/dG58ruTkWypOJSctBf2LDRo6gv/S+5LgUR2eMagj3qGGUO7Zs0Q/i929i52Jj+KT5qYRva3/vTUrZ3H85Izcb+JCookreNpNyf9eu5o6zi2gj9LJtyHtedadLLcofM9s0Bn+mF8W8Uw7Jqi76Zhle/wXE1L4/Oiy/RvD9mOr2JTHrWu9/k/6SCfVSBpjbP/1qCckbXKjn11f/gjPiwA/Vmr9H2uuwD09+H105+Us0CpSSQyvlUsLqN6PmsWgH4+zY59o2R779aqZIRgUGKCk1ISMrCd01vStPX8yODq0mTRMVp8ts8PARfXPIegSbAjgBRs4/9MOBVUSeYCBgHDc/+vS8Z7XXO/9/wuHd1os4CfgkuguUp1IPrcJ212fUhEtF8twONZr31ACD4BNyWfAeje8b3xdOTa59aAgEXwLIjG8zrAs2GX8tz3JcCBR4J7CXABN0DNdQRH/ifhJzjyf0kL9yIA/6ga/h6yMZMk7huAZA2gGzkp0dwakHwxOtb91tFTBf6+tfCVfII6GfDPqNdsSXbG83tecoXXElLe8fkr6ncyYj2TKclM62e+ZoLglMTfTOr4XcJTArwCly3o8Qzdg4+KS+gX4KDkVJ2B7V1Mn9bpQr+Qcc/DDwkEvaRA5xnPe+yaWwDds9Nh7AdgNxpJMs4O5GgkuQ0IpFMesTftKQA6UJ8vCHjhF5bAscYrmHjU2GRrvu5BiWM2F2DKpnnRRZLjfsgfAAaAztZN3f1oXzY5sQYkbtm7Oa2h9a9AQUFWe1P7/zzu2Pr7zJ/H2wDSAHTrrH2R2WPHVcDhdwnuiu8Awq2Fe9Ei23UL+/6RHdz6N/uAwVOekbz+7u/+7kEAPXsyz/UqADo+k2NdtWQHiOnvbKN3f2df+GGe5yM/66v4YK0ddqQpQEA0RZ8AtArUPK/f6Uq6nE5UFEV/PvI11+8EBt2rfISCDTEXf4Kd4SuwO+61LtHudx8PK0RKz+87hg9fEa/4wrn3vfZNKyFHaBvQ7z75ssBzeoftbqrMI+lazOLZxHJ8MbnIirRmkYT7AwqSE76kV3y5Vzz1aFpEj6lbi0PY3YpM2BI04mcVs6EV+1H3uRzIK7xmQa11SE7cP/1HVsQcZIierHhiNgS0BorjFZxZu8Uk5IuPpHDAT0WuU94mPct5m9BHnpJb94am7ok8kI0myr0KHYH8Ynr0yg+LVtGHDVHs7RnQIp/zkO3/Kjbl2TwqfioXtwD0H+fIAtCfvUq//vUXgP71efwyT7gA9NuxYgHot6PlPFPBEUcZGGQ8H0BLYjensarSKlIbSy1B1fcf6ShOZ/VU8OE+1LvtWeezzErffb/f9so/3O+MEybYLuiqQr2Rod4FVAAvwbbkS90C7mnbrX3r+3zk+baJHc8m4SRpa8ybpF0J7gIp74JQAaLuc3R6ZFL+EH2SU/cv8axIopFueC5ZoMO7/Yg9I/BTwlTgPLdsmPI3QdFTedO9COh1XUo8WXP+7/rf/va3d9ets0xCin5SsCF4RdtA9Ckbrl+y/R4g4kzu0Y/0JHBYUsqr7tKSEjNZQE4al7iPTo/Un6fy6ZLj0AivBLj413jYmbysq7bRr9YWsKsClfh4yfVf7TsBZJJJ5E1CibzNxEu0+QiA8VzZ4bo2HE8nAVXJaEmdV6EBPnte4DAAkxzjcZ3V8VuxkeQ9e+LZ0KfCLM/yCvrzWpqWAOqZ6QrPSHcAsdCIPuxlTbSnKr1HL9J9ko6P0BWHAHRrWAc6vgIZyC4AXQLeqFjFl56Jfsx+tm6vpeFH35804ZfSvWwvsMXvARy6BNH1FQD0kt/8J+A52kp4WwdzuxdrxlqRtLcO2L5HFSbck2ennHuCOOmCujn5DPjJV6lgwzHsLHpJdtOLChnR7hHdSft0+CXyOgtX5/dvCWZ9RgB9q0eBHvjPvvi9rkg0y88ACLKNFTLOEe/bNXgJr05Zx48+xvpRxEmX8MP48vz+/Ig6+dCT78W2kBMFJ4+mwYyz0ol4x46YjgDUEg+IUYC8v/qrv7orthNnfVRoEs3nmvG//i7eJgdslw5kfrprKCjY95p2ccY+fBvncL9NEnF/gH7xzPRvi1Ee4df0rABU9sW90ZXuYY6obx3o6icnFTBuaffodXzr60174tnyw0xpsJ0FPyz/vFyG76AHupARukRhziu8Wv8AX8A5XYjX+Ctf57n8VAgQ32cxa/5Skxd09LZGyZ1r0Avkwvv0TfLtWsvivqaCsM90cvbYedljPkzF+I/WNZNnW91BV7pn+kbBr2enQx3XBE5/K2JUzMqn6LNDa+GZz/cK6/Pae9jmmhaAfpiiC0C/drWt7x+jwALQj1FofX4zClD+qwP9NuTcB6Df5szvexbOXSA5x4QD/u///b/fgVo5vTnSnGZBg4Qk51HSuwD0EhDtEqrP5JHfH5GYveQ+r/3OdBpzwCcAde35P/q+9WAdWAOSzoIIvC/hguYCM4GQauyqcAMH65675z0+4txzTbfu8ECQBST43ve+94PJIoLHAlL0kSwRJNqfr7Ghj7jnY9dwjwLDRrYLdD2PRHMgDXDaMwgi7XMp6SZh71kkDxpHvm+NHrv+TGihpaST60juqViXvHKNX/mVX9npFqCCrgCdEyXQJEMB/e6z/QWjf4Diqfdx7nEzeaa7qa6OCinmGG0gjedp71rA11cHPdJV+AFAAwwaiWeNtRUImvsb4CYhBcgyWUCy0evSbrpzefmo4/Hc+iBz1rFEV6/W7Zzi8BFAksxtO9AlwCSUFezQy48Aik6hn/tVlNdUG7pkFrx4Dgk3BVmSzNaBJFv7ME4Q6ZTrvfoxgQPuM3vK1v7O7/zOrhinZG7jQsUO9AZ9h7eS+hJ4j3hNXRfP2HhJ+H/5L//lbnIIAN19AdE9G3sBrHHf2cN8xHvfc9cpkYuWfFS2ROKX3dOFyd54jka4P7MDfeo695fPZYxwIHFJ/vwK9pGsez2Ktvfm3Ufnnz5+xTeBAMBzBVr8GOutsdS+QwfiPwArP/WZz3HJtdP309dyntZ4RVjocQkY95kA9Ok75pt750uwr2wMXTq3ySl2bX9vPiP70mSpS3jyWb4TgA7AAuqSFbZ2TtNqlDu7Il4hK/yyj3yQezz/PgC9PYn5j4oPHZM804H8xYrszln/AcLF02gA+BaD+L0CXXHtvtekzfa+6W32j69Hn/u8yTF0UGDczLvcg57znN0vf5z/WRd6OjT9yiaK7QDo1kPNET7PP/0KYGA+WLozkLzcF97538y3eH70wEt+A3/imVsX4m989RzkWvEH/0EBHl5ay2JUOt7f0z74TsVFcnrisIrSG4Udr52nAoL2LZ/bEUwQ2n3QxcXsfP/sFXlyDb4s+j2qEPRU+fIcTebjI1aQlb89m0Tcv7gVkO577zIJ6FRa3uO4Gfu25tkI63qNcP8rii8A/R4rb51zUmAB6Gs9PIwCC0C/Ham3APo2qXC7K73PmWYlNAcRYKoKV0CJvhP04EiqUAWeC7Q5wNOJvySBcwmlOascJ9XpALiS7Zec69W+s02YoalgBWiI3lUG3zPBYR0Itq2BGWzXVVvgJYgIIK47/dJx3q/GhwLUuabrmpQkESCa1GD9FWCVaGgsdfvVxrNnP2OFXAAQ969KvZFqglrJgcbDSkpKJOgM12nomRzz3e9+d7cWr02ktH7RUie/5JVgX7EBMAYoI1h3H3RSHawCctcG6Et0OVZFfHvRNS3h2vs7lDjz/0ALax0NJW4B6XXN1mHafvJoChiUnPpIR34Fe1bSqUINvAUMzrGXaIBWEjfWlPHtAKHGUs9ilWfLzC2u79npUbIkEez5rG3PXxLJWknXHyoKi7bdk4ISnUSSY36XoAJCS4Q/CmQ9Rh/P2vhQOgfo2t6Cnode8Tk6NOECoBkNSnZ+BdlAq55nduuws03aAADOznu0qnipzuOZvDxG/2s+PwSg03f/6l/9q51d4APQ1fwAa1AhAJDac1jfFcVccx/nfLdkJrngw1hXxrTTv2wHEEnxG7vnvl9hhHs2xf0qGKuDbHZ5leQn4wpY238zn+wcGn3GYwOqWvv+JhvWGoBN8R0aVYCSbkEngIdut1fRiafSf/r47Gmjt9nJGZddU3D2GQH0bEOxK9o0UYku9UyBpE2MQq+2ISJDh+zJV7Ezs7CdniYj/H5rKADdMf6mo/OlFd/lv6ZbHhHXzzWcDudbB0bT3XgIOP/Od76z8xe7zwngfeT3O67r9Ez+5zqKcNgGRcQKrvjsh4oQZxHclOXuWzEPevN32ESgP+BQPCh2Sq8fOs+p+uGc49wbH3NOQZq+VWtBfodPTlbyTQNbH+V3nPNclxzreSpe9H18lk/CNwW/YrkKsaYcoQ0fVf6raQKXXP+W38FXvg4Zd99iZf60eNjaUzxT80M5jfKonltM2h7nbd1An1aotr3X9GqyN+XNZ8BzcY7cgdiefmF3FejXtU12597xt6THNeeq4NNaoCvlHOiGJjFEP/GciV/WAVlpGtghPflVbMo1tL32u9n65HUB6PspugD0a1fa+v4xCiwA/RiF1uc3o8AC0G9Gyl3wE0hV9ejtzv6eZ5pBKEe8ccocR58VSHjn9Eo+CAQFhHMP4kcBp411k2gESqi25TTcAzB71oqYXUWCH3RWEV5gq6v1ngB6wbaAUiAxuzpmMN3YP0mH9syr0vmr8CPHvSBUUIoekiMl4rcd9wDzKtVL9DyTHunN9uyWoFd84v+NuZVAkzxrr3ZyJiCXoHY8GbP+fu3Xfm3X9T0Lb6yXc5NsJW90afz2b//27jrWuXsAbLifEk3tk47m5F5SwKugXFJDkop+Kvi/Nb1nkq5A2rtgG6BEbwJAStw7vn0mrQHJA+919+zTLV8h0I7uCh9U8EumSOqgBf56xhISgFLAW/snX7KOnqWjz7muNSlxqauBzSJb5Iw8kSUJbGu85z8GoJM19CTPZNR4Rv8jD//wH/7DnezM7plz7vWWx7aeK6aQoJ5j3H1OxiXZdL2gh3tPZ1awVLf9Le/tWefKTwqcoMvoDrZEcUFFgol2VgAAIABJREFUFMmRd2sknVhX2Ln69pLnPQSgK4j5jd/4jd36k3wFauAb/adghsw35lJSdoJ9l9zHqd9BK3KBptaZ+2PfFH0Bnf0/u82ePbMDfVsY4t7pAD6X5LP32WUc6KUoAc3ZSfL+DgA62tRVnE9AhwJN6VQ8ZYfrCLTeHMfOAM4VaEl4bwuQTl1X5xx3KC517XNldq4Rfic975k9m3XNftKbnfcSn+ezAegTwMkPC0TiG/oB3ASG+CyfkB7lbwCNKtbb8vYr+GCeKQCMTuYj0Cntfx4wnFwp0OJD65BWjBpdneNRcf3Wv67o7rd+67d2ejx//5d+6Zd2BYLFKf7fuj8WE7cWAoL5HfQGv0T8oQiHnWUv0hfH/PTttV3DvSsIBsYGYFp77l0hV4U8x+73HL1z7NjkxjPyNRSaNI0g3UQXoKtuZPdJv8yJHjMvcex6r/z59LOL660xPgN74ndrv1iOHqYv5Dn4DPxUdLpE396SLu6LXcBLMTr7wIfwf/GXnxkPe+5iC89DD+KzYgnxczmcikymbM2Yt+fuXPkgridfZNqFbvgK2ugU+ULXIQdzCsOzaTj1TvYWDelKOoEf5pg6zCs0qZAR/fhh+WfH9MUt+f9u54pXFb9Yb6sD/UdXwQLQ300qHv+8C0B/PM3f9ooLQL8d63MAOTMFyLc7+3ueqeBJMAnMkhyV0C24QpUcasm7krmCiRyZRwbaAgaAFedWoMOBqqiiRPsEYg4lRGYwuA1k5/dnQuzcBNglK8q1c8YDGFxXwkzSVBDevku3Dj4mHchXQLHq5jpIvQeSuyfA/kzmfqXRiDO4wgNBp04IQaIkhOCqoKtClKq6jcHz0xjAW/PqnLWFl5KKZFuyyH27T/wD7EqcSRjNPd0m6CUZpLhGMvqf/tN/uuM3WZvJte3z7ZOpeUy0dS+2jAC6uD6aAWSsq9ktIjBwrGcQ3EoE+VxwrhJcgC4JMIP+W9J8m+CL/mSBvpSglMCYAFnyG+iB1oLtEnnda8mtW97vOevjlscmBwo08ApdFDmhS0nrwA2JOvyWEK3D8ivQYEtP69R6leTS1QAEkYDz7BIwupIqTPrIxiRTjT1HX+AR+lpXgZno2np9hM06tH6mzNA/dKYfOnR+Zm1IqpFf9JCgBAz5f/L0VYCNdBpZYCsVVqBJwA9a4m98k9REDwAH/ZHf8gg5ab1NXU7fbQF0+lfBGF/MCHe+Gf75vx8FIre634/Okx8qoew+JMSBADoWAejWoAQ5ej8bQN8HnvifwlX3p9Bmjl1Nr9IbAC/2jg9Ob34ln+uYLQrUMPlHwQm/Ab/RgKwUF6IXu9u+znUd32odfqTzxCgB+vg1uxknENE5DgGAE0Cf0wnEZvQ9H0mxkYJN+jNgdOrKfT7X/N9nBNC3wI6/0aTuWn4Y2jXJI/kgN/QUX1d3bbFdhRX5YcfW4Gf4PDmhT/gc9AkfJHvaM6OReJIvQlbo7ejwyLi+NVvszUdw3yaa0NtsCJ0H4K4oKx16jkzPZ3MNvjsfSmzhJb5mL8RGH513K2NTn1tv7LkJZYoX6AN2SHEje2jtPfI1fa2eWQwrpvNZ3cByQPwSckK38Cfp0PIrXwVAb4Ke56KbrXPyYR2wJWhUIWNAOh0r/gWgk5dHxStzvWY7khH8ItPkxDpr1DoAGLg4x4rjXYX0eCxu5mvTh9Ym29kxUx+eIgPupxiH79JEGDLL/vG96BcNF1O/dJ1yjAHxFZ4XP/fc58j5qfI15bbfPQu9WcFzOcbynY7zHPSQgix+WM1EWxvyVWTmVHre87j0WHxg8/mB1s0a4f5XlF8A+j1X4Dr3zvf+f18lG7P4+fIUsNTWHui3Y1NJ1XdKGt2OevvPJIjgcHPC64TK+eZMcsytY4kHTrfx7Zzukno53o9I1nNmVbjqdCJXHFeOeqBMzvyxe5lB5XTktw71DNIPdQbeij853yV+BBKCIY6id/QHYAI85z3f8volpwqIBJWqiTmqdfYEAkjatSaAH2j+leSyNdJakmgQWAGUFXEAwvosnqGRpCYQmKzMTolb8enc85BfCR33Tcbxkvw2tl0giJdzZCweS9oKzm3pABAVKP7qr/7qLmh0fOtgAt3uzbotCG682aFkpcTFf/gP/2GXvFARL8kkSSHAL1HQ89JR1iJgROLLPbmPEoDuq4TIviTruXQ75Xj3KOlCb7o3cmot+Cn54h6tCQlK8uJFTqauKVl+yjVf+ZiKf4zys97wtyC3Aie6qw5s4LnOhK/8wuf2BlTAYr2ghSQlXQ4YnV0Zh2gx1ws95FzATIlQ55KoItOSv16vsKa6Z89fklKhHp2UfAR2SCxbC9YEgIgO8dkct/nZ10k2ni1BA/wDOCtSa4z/TM7ipTXip32vt3rxXjSJd3Pd4cl2hDtbF4BuFK7n4ZPp/AVGAC+P+WO3egb3Chxgs9CWTdkC6Gzaq4xw3z63jkX0VXhErunKuuTqKrUm0Fshm8R3WyLcioavdp4S6fnfFTIqSMLjLWCaDSYvdAm9eO+pTdHMvbJ9fBS8Y+8VSLn+7HqeMuW7Mx7Z6m7PXQESnU9XSOADuPy4BnAC2PXRmOV8sGRRLM0P0SkrpnIN9+h+0Y3OoYfzC3tGgCA5B5S0pY7j+F+AEr5lkzLuAXrsW59NKSI36E8mKipA26a+kBn21j2WS8gObcGPV5ODc+4nAFBRAT7VcZztCNjJD8M7tJnjih8NoLsnfPKuOIYdUSBDD1rjJt/RewDe7Zo8Rpvkq7VgfZBRI+IV5FoL1gSbZe2zXzNNPH8/ZsvImdiErPKBgZx8G3ENW0lWD42HP/Ycl3xefIauaOl5xSv0JjuYbvSM+F8XungFTfAkvlxy/Vf7jmcJ8Gyvc/GntaBpgK+KDsUr+E2/KeCY49u3Ovxez7kvJ9V6tM7cO59HfGxdy4tt4+10veeu2JbMKwrwv316+qP4oYkwvpcepWvcC/9F7oCNIkeKXqz9CvTnvW19Wf6Pdcl+sEPPmNaAj+wa3yL/ovuc+lOOgq6wLtxvzzV1xQLQbycV0XUB6IdpugD02623dab9FFgA+loZD6MApb8A9NuRewHot6NliZv2S5JYVHXJ+Y3OjmmPcQG2BIkkfV1F+5Kst73DHz2bezPyWWU65xRwCwAUlE6w7tjY15mwKngo0PRZyboZLD8qGVQiAfAEbJAQklDwrP/8n//zndP+UaLsUvpPmpS0A1QKiASWgk2JgIKakg4CbTyoG+pRgeWlz3nq97YV2Z4bL3QWCFglEqOFdSJ4VQkLBBJoS24KTh81BvHQc1lHklGSpEB/PBT0fetb3/rB6PMpx4FWnodO+Hf/7t/tkraSWPZYlgTynF4FiK0dtk7CqH3Yqm4vUVHg7bvts46ewDUBs/GJgu0q1Tt/skcXVcQgWerZHOtZACUV05zK41sc537cizUhAUAP4XvPbG3QT3Rn4+/rlJv0e5R+ucUzHzpHiUGFGgojFBWUzPWdnhuwpRCrzoR73tMrnJt8WBuSqpJM1n57j0pkSWrF/2OJfGteQtyaYxfQFNhBbuaWEc/Wwz1HSbY6RiWuPX+d1u7fscBAPkZ7hUp0pou+wsShZN0zsRtoACDQLW1tlMCOXtYtfrIlirEqjNgmHe+1vvf5dh8B6NYlYA1owD6wFQqiyPpMKl57v/vOVUGhz/grnxVAR0O6kx/O97NW2JIS+uQAwAFI8iMpDTz86q9kwjt6AA7IDfvCD+MX5Fs0ijg/LJDgEfrQNehlU3UA0ooO+VrkmByItYpTpr7f2v55r9aAhD7Qi77gg/qfdYD/EvkKqPgWrjG73ovxWh/zOhVHfwUAnV7idwI86q61TtAHvbMlaMTvEEsFKuXHbmn1mWWKffF84jd+fx3W81l9zu+oyIT/XfFWxz06dsEn+oyPUAEm2ZZzEBvwD9qq4Rz+zNiW3UUPvhj61OHu3GwtvdE463Ou0fohY55Bgc/3vve9XfEyuaevnZ8+ErM8yt+fuQy05IexLxVVNI6cn17hL32Sb14h47m0eNXjrYVAuHSDIhMAelPEWmOtf/q7KQ10yqN415pq/ZaPyre2dsXo7AIbEa97n1ueOJfYn70Qj8rZWPOtxe0zfST72dqaaKyrCmStd40u1hI6ik3kDOQPplxNf9h5FHdUiM6O/fIv//Lu+Nmo86g15f7poNlQ5H6L6ckEuaE7m7JUUfwC0O/DpQWgH6frAtCP02gdcR0FFoB+Hf3Wt8+gwALQzyDWCYcuAP0EIp1xSIkYzmtBBCPslZNcR0f71QYMzoDxjEtedaj7lJwCzggOBLvuqz3Zu6ec7kMX24IVJaz8f3ZKzgrbY5XnVz3Y5sv4MvdHlTST4Phn/+yf/QBAv+X1oluJk/TW7GBwT0AfQU2dppL6OnzwQcLqq3VDTafd80k6SDg2YhUt0MWPZ5eQMm7Xj0C1sWSPXDvbdSEpr+AEqCDQlcAR9Als940TnIUkEkz/5t/8m914TGC45KPvWot17rie4FECU0LbWpXURhuBusBZAkLAGR1KCgP223dOclOSTKKiDoFJvyriJcAkSiU83Be6A2p0x6P/o/USnYROkhgKDUocNLrVGrIWJBEkLbbFPbcEl26tE849X3qXfLR/pSRKfMcrdqX9BBXfBAyee63PcnzrlkxYI9Y8mWRbyIY1ISl3rBOuhJPiFElQP85pvaHjr/zKr+wAlLbbeDZ9WtfZVvaMzEr4KYRz32TE59aFvyVuFcJYH/6fD/KVZMSz0G+SdOgBdMZHeiG9hx74LcGpK65u432Ffffi87kA+uxMpevx0UjcWRxyr3t13jqAtgC6e5gj3F+5A519ZkPoCDrU33XSlvRnV4ExdQg75h1eFY7QGbatEANk//G+6UfiFVMP+Cn8MD5I9ufewId75M/85m/+5q7olG2jy/hOfCY/fAHyUTJ+8m4WHc0Yhb5sCx56f/Lc+sjP0p0LHPYOGMkHObQ+0OorAOjsBH0KtAS8oj15YVcbT4y2aCNeFMP6O2C9ApwZB31mmQoYVMyBv3RK05lmTMv/YF8UaIkF5hSqCogfGbuQ4yZf0YHk3P/w7B//43/8Y9s0ncOj/AmFSU3v4ZNYO9aJa9AXaDKnRZyjM6bPIw6io4Bw6NpEDNehn8457znPuT12+gx+F6cp4nRfYpemjzXpxPcrJqCv5rSsr+KHRfumLyripjcA0tZ7he9NUssPEztfUsBxDf/mmqqQFK+aJsAusINiCp/PguViec/TVh/pOrGCvBlduG9KUHHLoXuf/mEFI2yfe3FvxYKuY+oHHVPxyNSzruPeAdZykIr8HSvXxYbNaROPKIJzb/gulyFeyw+r8I3dbrsDsqzgF/0WgH7NKj/+3QWgH6fRAtCP02gdcR0FFoB+Hf3Wt8+gwALQzyDWCYcuAP0EIp15iOpoTqux6BK6nOEZQHImJSEAQJxFyZlHBX/bRxHg6ED3w5GtqpvDvQ1sTnW2c8z2dYEUfPrsEYmEGZTgiWSvRIKKeXQXVODDPe5l0qFkg2BbcAkg5JzVCWXNCGza40qC2hr5aiPc0aFufzQX5JETQDpdhA7erRPvEpmAA8ltxQYFis+SF9eXWFR0AkD3IjO6VRU9uP9D3U+e3XP6rudu3CMdAOjyPWtCwkvALNBsr0UBprUiMQUY10EieVlCEy0l9YBH1pZzABKBgO4PzdFzjjNufdJH5IGukghybQD6P/kn/+QHo98fSW/Pik7uR/W9l2efEzHIruRcCZiSC1O/fJXkFPtR55OOjrrSZ+JWQkWHKnq8wjYHZ5rMsw4vEUUO6XLJW3JjfVsjkkTsbbrmWPGX70k4KSTpO/Svjo1GnzeK9R524tSHz5aV1LMuJKQkKnWQ+rz9NxsRSleYJiGpV5FWScBTr/vqx5XA1DFkPfjBSzzzzBWZ+FthBHtCd86pM4/Qb+cC6NZkiWi2j04GXgMRb6nbjj27DlQFY8Aj8vCZAHSyYl1IRPtB0+xIhVf0BX9X8lZyOhvy6uv+mvuL5xUZAZHFAPwNNJt7kJIfwA/7ouAPcJCevOYeTvmuewFM/dt/+293hYR4VgGEJHtj1/kD5CIgvXNXBDKLE927uCcA3Xnpy9ZDI4npUiAoHQq054sC7uc1AuhdD02/CoDuufhhwBs6KD8M7a2NivisC/4l/6PizG1R0i111Slr5h7H5JtbM3xscVzdxZ67Qmc+N/vSNjJbf+HUGPraZ8hHcr2mS/AVijl1etLjik+OAXuH7oVsOndyBEh3PedzXvZKbJ0/us/OnEKP1hPwX8wlhm86medQsNAWVcds2bV0Lf7sPO6fH6rILD+sztp0Dr1iXbhXeqTCzVvcyyuco/UT0Ey3kpHsLTlBg0bX06v8a+uD/rjH9L9jdLF23Wdd5nItJp/hI6C3CSzz2ZzT3/wHdsG6tg6dR7EjPyJgW4FARbzdy7HpE1Nm2xLBVBixeX5LzQX8wYoy2Ke557r7oa/5awqg8IWM/Pqv//rTOtDJCfmlg5oYho7FbOUm2BIj6tnzbOu0H19Ndo6t03t+vgD049RdAPpxGq0jrqPAAtCvo9/69hkUWAD6GcQ64dAFoJ9ApDMOKWgKzBLsCRwaTV2iRbJHYluAyfHu/zMwe0QwyNk2Fk1lt+sJbAIDZ6djgeOhe9qC5gHG3gVQEtqCAC+BxaTHGeQ9+9B9ADonXmJI0A1A57DfGxgpOAJsSvAHVBaUlYxBFzwQbKOT+z8GAJ1NlCd9IRoImAWI5KIOF0nMAPQAHs8uOARkAYwn+PukR9hdVsJEN7BkDnkAypAZ9zjX9T6Z0MljBKTg1nN6PutPAt/fgnd76gnmJemA2bOrx1qQwLZ2dXZIIBdAW9MCbroHLQH6kt6OKfCs6671nj2V/JIAqpvX9wDoAtlLE2yX8sj13A8AHXgTGNi9+xzQAfCQsGiv0pJ3rlsy99J7eJXvlewHIvhRBDSLjwIPS0g1cvxV7v+e9yH5JVHHxgb6lMjG/9bNId0+k7cBKO7XOci0wpb2yZ5TVO75TB+duwRcALpjJfx0mdArkn51YVZ41ahMBToVIPns3vbuUTRKFgBXdCa7SrdKfKBF3S3pTXaV3wUIzrY+6l6vBdAlQf2490Dge937TF62B7q19tn2QEcfvifd2Wj/ismsifQGWwkcnlsX3Yu2zz5vNiOfnr7jc/BLFK75fO4F7++//tf/+g7w4Kfkh81Otns9E1uPd7a9AfL38n/3wfYD0vkpwKm60itI3Xdfvjv3QKc3SuRbE/Qo/UEGgMX0pnjN2uBruYbfXaNitq7je1+hA721AfQAoANJ6wissxZ9+KHkBvCBVvldpwCj91oz9ziv9cEXZ1sU7Om0ztaSj2J8dOA7B5S6l2LmbTxwj/uc8tF1+dIKoNw3/jRNQu6haUXn+gOzCIXNzf9wffJFPhTv8kvLI6QvTs1rzDXkd74vX4c+4Pu5Z/b8H/2jf7S73qMnBcXP9Cc5QYe6mj0nWnjuJjUocJ0THCY4eM/1cM9z94wV9NIZYkn+QoWMyYh34DO+KTTxe3w+BjDf6hnwi0woYmdTrBs5OHG92NlEqjmSviIs17eWxd+OZyd8B3herEGexOU60fkUCq4usZPOaZ2jI3ryb5su5VpoFYguDnYtgL78UrGinAr689nYbvR+1h7oaCf/J1bzTPRn8uG58ASd5FBMzCMvFUEvAP1WK/9Hz7MA9ON0XQD6cRqtI66jwALQr6Pf+vYZFFgA+hnEOuHQBaCfQKQTDykxxRkEZnEUdQ5as3OfPoG3gE+grbN2X2D5qASEAEBwDRB0zcBAAYAEUeBtANwpALqAg7PMmRcISDz43Y9rSOqrnuXYz+rjbcA8u0kniHxqAF4SKEddtXwJEMGF4KYO9Hnsiew+67BAYQ6ZAAdQqZu0oNPJSuI1BUBSMPp8pUDbMwkIrT3yIagqiSnA86yOISfWiU6JRkRG9HPWwFmMOuFga7oOdPfa/ueC2JJFARDphP6WBGrMOrloj3eJWTRpZLsErzVTF5R3wbD/O855fdf3XNfvkjfWt2ME020RIRhtfU957n/tYUhfWZsCdOChEY915J2bYDuBjHsPaZ2jk0IXiVsJDa+SMOgiUYHufshJHXMlO0qAXHofz/5e69vzBAzqDqRDo4V3z2ltSDoA1/DrmbIR3bb261jy+KPP931GBiTBJFQBfF5kL+A4cCyQ9BBNZiFJyX/npm/QVMJTompbvHPsee6xfkowZktcg75QaKJLhT7JXpTQIxvsicQU4LVuuUfJ8z3oMM9ZwSKdLBnKlrApFRPEU/zz/IqVJG/py9nx8wiZOQSg03G/8Ru/sdPf9DlgA8/4UEBf/JWwpc/9BP4/grYVdbFZ9hLnM/FbASOSoI2u5dcoItPl5Jjs3qOLr/bRhD+uUA8tJaPxoYIZn1kj5JwvDiiuY/Ir+Fz76JHs53vyw3SsVYjTlin5GfSqDkpJeIU4+RCP0CF4wKf51//6X/9gbHbxUpOKrDFADD8HeAG8bF/aJn9tQcz2h7WuA1Ho+QAdsmdNB1b4vs+d33UaI0+/NnWo3IRCBD/8MNcHuNM5bRGwBVTmVg2AQdci42SdDSJPrvGomHCumblNCD8xu5IMtee3uBF9erYZu91bT937/PjBnvBJA6fIzCxiag3imQIt6y//eq69R9gZ150+gvUtvgegW0fWMBtjbbGDH8nxNibv/skHnUF+FN0EgJHJQFI+BzlxTaAxPYJmZKKfpsTso0vP0Gd8XzEBG89WWovkis0hY40Hv/d6mD5uPHY/AHR+GDkpXxI9rAcyIlZrC5YJzD7qnu9xnelj05looPucv8CG5JNW9ESfWX/8hTmZ8REAumvUaS5uUKReER3aZPP87v/WrPcmwCk+4R94FrpRbFq+Invkmax7hUVkwHeOFf+XH/BOtgD5fCuy5Rrp3dZbvgm5UkRubbkvOS7PhfbsCp2cT2kLlvTzo20JeuWH8Wf5YRU70wGtE34G31L85d59b/rp91i/73rO1lC5EuvM2qvYWMxREfK70mgB6O/K+cc99wLQH0frt79SQSpHgaPCGSuJ9vbEuYAAC0C/gGj//1e2SZm61ATXHF/BdnsKFqQ2gpCjKNDm/F5SoXr5Xf/oNyWSjG4ECLpHjrjgZgLopyRBrSMOcSOogRsCd0EGelQd3qirOn4APoL4QO7oFPDeOMXZDd9er1XkeqKPgP3OXQKkDnRFDAHoxwoELqX3BFoKBiTMrQ2BZl0dzo9+JSslYqyR9gT/KslcdK471BpBB8Feo9Qa6+UYyUzrUKAdCLxNSl3Kl2u+Z42TGUlSPBOgukfdWXMtByLMhEuj2YHVwK8Sb5JMgkhBTDrZ9wSRdISAUlBt7ThHnU/o5Rjft5bIm3tqT2xAjAD+o5fnAc66J0kxyQIgydwD/Rp6nfPdkiizkt7a6P8BpOQETchJHfjuO1lPF59z7WceWxKqREpdXpJxugPTF3Qp3tfl4riS2BI2j9of+RCtSnr2PB23TYZuv78FpOffU/dZ24J8upxttW4rRNoWh2QTtnI45dHvfQ9Nu2/JKOsKsCbhTMYaHZwOyu48Khm1jyYSt5KV5BZN6opLXujQwMH2Lg7ceOZ6v9W1852AVXyu9q+cEwXwH13YkPQ0u/oovs31tvUzrOcAdPZwAuhkXVI+AN3985faH/JWNDx0nrpxK06QeFa49N3vfneX5KSXPwuA3v6bdEZbNVgTTWNAWz4p/1dXc+BG+vhRwNe9eTr9pxKnktl8MLzEU2uy7R6sAbqvIkG6sNcjAHR80MmowIT/Q26zjSXl+S+Bc/wv8sH/4TfJD0gEz65PvCRbnheoaG3gs2cjf3wqdKBP+Vr8staD69Cp5NCa6Rqumw/HL9SFzheTo3De/4+9O0uSbjnKvc/Fd3PGAJfM4RiolzZqDeaKQFsdYksyCWMEXDADRnE++6XsL5xFZuVa2VfVSrOyet/K1UR4uHu4P49HxHsl0M215GSOSTfawYEcyZZu8AdIzLkif5K4j9DrW7xj5vTND/qUD+SrrVxtS+U5J9M144yYPhdz36Kt555R28QIClCMobhGXqmNfrKLU/5tklfFRmQRSco2I796H7/ghx2xl7b9JxP6wn76TWYV0p/rTzZLHxXAy5X04cc//vFB95Yx57nnXfr9sqjAc8yNignML62OTx5iMfOm+UU+xh9U4HlpG17tvmJsdqFYjZ3w12Ee5WV0QpEajEm+cm/sqzEIN+aTtY3ewpDNdRH7jWu/ZxEuO6Gn5kJ6h3g37ywXdtRffl/RhKIp/pGez2Ku3lE8aDzdy7bke3QcfkaexSDH9M59bIlOaaP5ynzuPn3zdzZC7+QBz/pou1hLjF7RmjjMp12i6AY5VfBb8X6FMXNnh2f14yO9dyfQz4/mTqCfl9F+xXUS2An06+S3371BAjuBvkFYKy7dCfQVQjpxyTEC3d8A+gBtwaJgtgrSWZ0tmbIaCmBz7yTirR7eikAXaOirPkuugU8SXkmBpF1gLKGQaPpesCyxENT7kWDOlS0APUkOYFwCLjko2QdWAchKRN8CwvtOO55NoGsLHdA3q2rIShIR2YEArHoZGdv21Mav5OFybX3+ndlLwHwgDACTrpBP5CCbALgAtFVOI3/6PJr4WErOONm+HUhq/ACpAIHOaV8SefN+97IBxIhCDuCTT+f00vW2H20lh2eTA71xXjxy2XfuaSv8WUTGTlS+27KNbZ3b7pd/ait9yTv5Ws1sC8ZHA4GNLQBAJT3iGFhBToH65EU/6AQCXV8BG60eyJ4m8fp87X+7BYF/gSWRBORgRS050Bv6NuVgbMnBefCtAnsm2bOm2GrasX8fa+8SzHJdwBWQ0lwDACOfCI6AW7+T31uy8I6IkWwpstV35i1zFiDHXGP1ZVueztF8pD8a8VyKAAAgAElEQVSactEGcqAbQH3/TgbFGsA1hSbASsBluvOebOMty6H/+ox8BozyYwGjrfpxfwU3fKldTTor3nePGr9jOk3vxDn//M//fACcjZW4kF+j7/y9uaL5sPF9xPgVr7AJ8R1bo/9ffPHFAeREFJjDEDPmtVddgc4WyBZZag7tKCEyJX/9Y+fmSkQgf/pZCHRjTDYKkcz9YuQKDHzHvvi/dkUSx6d7jyDQjZ044MsvvzwQCuyWX25XEHqpzfnvSDvfWx2OWJNjsSvEXR+6ayUrnxGB7jpzqPH3Xn5EjCr+EHORC72oCFoe4lo7apkbvMPHsSJs1v3a854JdH0mIzY+txIONzAe8pR2b2jbXXJ4jwR68UhxWLGE/ISNmGsR0vRt+nNzTePMh0xde1bsmZ2y7wj0tn1Gqhmzdk84FzM2luWvbKe5toL2KY8Is2JxdpBteqf5mG3CAOS6cyXyqTyP3yZ/5CKbhV3ox9///d8fnpVtPlLeyRjmQybiMHa/jA/5LP6Bf+Fn9LeCzUe29x7vmjua8KuwDT4jOaQXCFS5KV8ppzen3Bv7anz8VnShXfKpVkC3Or7FGMXNEdv+L4aWY/Jz+mCM+QIxT+1PBjNuKDdzH5+gcKX8aHksmfd1drk2mov53p6bDMMWek5FZNlUx4/UbvYl5tX+YzZ2D3049Ux9NgbiMP1TLFAunywVL2pzhSb63er/nUC/7WhlG/sK9NNy3Qn02+rc/rT/LYGdQN+14mES4PQ5tX0F+m1EvhPol8vxFIEuwQb6AF8AL5FjgH7/BkgJqJEekcCXt+K6O29FoOsbYgPQIkgW6AuGA7IQ3lZHSjQlwQoM2LH+S6Db2sx9ZCTI7jznkocq2T0rwvJcUtC9r0Kga4fkn34AICRN2tjKwSqXJZmSHsAuPWvl7XWj/dy7sxcBO32hAwB4+kIXfB+oTQ4AUMQPoIfNnAJWHt0rbQeQ+mE/2smWgTl0fkmgz9W3/q2vSBOV2MBfPtg9EnUyaHt7fwfSIsI9X9KOuKczro9spz+dw0Z+2sO/kN0xwm8pL+Cg9jQWZI8MsXW+/jyKYNKu3oU8QnbwFelHxRVkpP/5UfqhnenQI8ilW+ucNqc3/h0B3FazrQ5sa+qAGsAJQI5+AGrafvjW7Vv7vKWuNBbZPj/WfOjf2Yb+Bla3rWfvdB0dRaDwneZVQB1ZsBlzTKsMJ3nev98Ch2d72Bvbo0feB7Clc2QKoAXqIKHZZEdNNFZr5XPtdXNFmH6RA9s1nwDKA6SSq3Yq8LEyDkHItts68dq2vML9xsc4txIfOMpmWlUU6GbMzKfsRPxAx2b8do5AuEVfTxHoxu6f/umfDvoNZEWga6fr+T9ba+vTXBH1CPKSDJubIknokvmIz6Fvdi0R87Ej7X7FLdz1AQlKlvSj8zenPM2TZM9O9PGjE+j5RrLhU5EeilDaLUr/W1lKHsfiiUfYDF9lzH7xi18c4gD+TB7BD4uN+Wp2IyZiI8XJ2uZacwOC29iWg/jbXM1a0aBrEDtyEdcgMDzb9/yLd4izzDvk41N7kGPu52e0t+Jf89p73sKdfMXp8rG2p45s4hPaErwczv/zue+VQJ95BjvRz84/F4fBniLA6Jn+0gPzK/8hDhOPPPuT/NnNL3/5y8MYIva1LwJdu1s9fKq9M55mAx2txKeyheLWOe7Nr8W1rTLtGvbVLnQIs2NFvnO+1DbxGHLRGMAatIW8/+Ef/uGAIzzqDPQZ4/ZvcRi7N5fzo/kH7SZfcRc/JCcjf/2du889W1eueX/64zedkNfCNthMOV24jnHnK4pH7xXHLHNubeO/OptdDODd/JVrI2nT1+Ie9sKvyzFhMuYE4yzmUdDcrmfteFYRh2e3u435SuGEOdRcOndOTC7yXfl9BV10PXK/IpSITm3MjipU8Rx97P3yYXNkCzGevTMZPdBmMhOHTewrW9B+BRb5Bfbib5Hr730+ucbG7nHvTqCfl+pOoJ+X0X7FdRLYCfTr5LffvUECO4G+QVgrLt0J9BVCOnHJKQJdwqoauXOIBIiCX8E3UCpiUDLVeZGXt+K6O29FoLdiAxgHZAIkCdolKH4iFiUVgmiJAvl0lpwkxQ8gE0AhQQbcINwFMSUqvpeM2P5e4h2RcQrMezaBPhM5bfF/CTaAjQza7g3A0LlwnW3daqiSpOtG+jXu1hdjFolse1ryaNtQrTTWdKZCCcTHXNHxSEL3mNTYsURcgYdE3CpthAdQgH4uq+qXybxnuo+fQELwCRJHvkAiDbCV7Pu7flsNbkUie3DUAuCIfCTjbIbesBlyozsSTwSHdpWEvzX6inzappNtAjkUqNjG3b8fKe8IQjJuxYCK/1ZeB1wCDPgXpCbZINPn2YOvoe3rW3GKQO/cR+AnX8nPVkjg38hdgIPxMuZzZe36t9/uyqnrgWf+Ztzos/nG/GCsOmM2kNo8qT/mCr8rKmIr5gM7dvAVrSB1jbm0s2/pe0BS80H/P9XD2hYARt6KWsxjbKFdVMjVuxAl5NzZno+0jUCo6V9aGdeqlYjj7KhtEfmnjmWZ5zzebuSf8yTj68dYBY7Sr3YSqFigM4X5aH42v7gs8LhnL94i0H/6058e5oJIPGQ0EsZKKYCt79rOsy2U79nWipTmSlP2ZfW+H/OM+I3Mxbqu44NekUBnCxWatKNJ+hEQTdbsWlxp/vzIBDq9qf/8cgSp+Va/A/izI3Ixx7bDSfffU/96tvaJlRGAyGxt44fFhPkzpA07qbBKDCUWqrjJ2IrL3IfkZGP634pi8ZZ+d3yCftJ115CBHMQ7/GiD//cO7WSP4jQ+xnvMV67Jz1ql/t62cM8vkmM7RZGXOTuyk1zF8uZrPkG+wi/Mo3QeUWRxSz1ckqMVMppnxWB8nfggsraCV7EIvTHO9Ihcnv0pFqOz7EeMP7dwhz+s2cJdPyL66DXyqy3UjXWrXrO53lsB1iTgzcdyCmQkn4JMZjvHiNRZLKgNxoD8297a/8n7Jz/5yUNXoM+YoTaamzsGg70sCXR6Ik5VoIPUrFD82Tpyq/dXkCVOUVhOFnxkH/039vyqMTP25BH5fus4euYhkeHGSA7R2eLtbmgsZl4p75CfsOGZW9FTz+Xf2YDnyEf4xHKV8rjGv+cq9kJoi8P1ex71ll7Lc+Ud5Fb8NUlxsvQu7ZXzV7jiXdma6xWTeJc5Up6i3WtwgFvpwrHnkIsfcVhHGPIlPrOggBz5hPxoiy0qdrxXwcU9+/6qz94J9PMjsxPo52W0X3GdBHYC/Tr57XdvkMBOoG8Q1opLdwJ9hZBOXHKMQHepIFgVLmAKAAN877xF3wPoJBAAoEdvkbzsyq0IdM8tkY4krQq9JEBiUIIhQZFk+SEvekgWAKhWF0p4JBdkCIySNCAwgJwqgiUl57YAeyaBXtIwK/wlOhI3QICfkriIHr/1E8gn2Wo7yYDey7X1Ne5MN4y/Km4kNGCSjEqkBK1tefd//+//PYCewLpjBMQzeqV9wDQrAyWBkmErOpAedHieA6l9S1CuVSsRiuxCsk73O0vPijBjLtkmAwAlYAY4YTWUZ5ALW0AIdU44cKqzBl2Tvb0lJ4CAVSX0UX+Q0XTPs/UtkOgRsk5WbXXfeXWd/T3BuVYzIG7YScCDdr63avVTBLpxtSUsfWuFfdtwA6SMD19IBoCTcztyPGIMe4c+8d30C+iMnG4rXONL/+fqCr68Yiv9YvP8oeIQgK3fnufvdBRIZHWffyMvtoLW2Yf29m/t8g52yBbYmn9H2rdSFQgKnHr0WdqBgcUedMIc2vahALv8aPOONtMPMYf2pkeP1IV7vaudC5AEjtRANpPRJNDpIfKMf0YaIHwmcNv436uN0x7Ss8avLdwR6HQNsdBcYty0XYxAF+fW4xOgv1e72V7ALL/CJtlbPgbgC0Sme+zmVVegk6H5g27wo+Q8V2D7ns2IyxWNGYPPQqDTP2SAWEZ8QS/b1pl/5lPFonwHMqHvlnHNvXSQLYsBEIDIGXOfeKcdvJr3K0gUS/LX5k320i4nrTYUT/kxh5iL+I1WjJpPEFyI0Fbs0Q1tMCewQ9fTH3NR7+gYHnbRfBCZSC7vkUBvPOkHeYrVxaTt+lJxArnyC2JRskPWVDjw3mKwY3Gj+YXOGXuxNznQhQq33COX0W8xsx8+8tyxSfeyl/nc5M9ufv3rXx9WfubnzINiAmP31vw3ye92AmJr+uz/7dpjzPs/u2IfFfUW04s72sKbnOiMufjU+2fe4RkVk3acAN00V/7gBz/48xFfjyjYOEagV/AL9xGPla9rT2Q5vMLOXmTfivxH6MEj3lGhiULX3/3udweiuhXYxVp0hAzCb/jxxv7WOeYk0Cdu0BnjfJl4QM5YLBBew0bKyY2VAnaxwSR62YDCLj/wq3mkQ8W4YVPtGtbuD/wkHItc5EUKuOTfYryK1iKKwwrIiU5VhCCeNYfVpgrfyo34ID/tavcIHXjrHdlMR5Lpr3nUJ1/pGv0Qf4klYR7spPm1XPHZffko798J9PMjuRPo52W0X3GdBHYC/Tr57XdvkMBOoG8Q1opLdwJ9hZBOXHKKQG9lTmdcl0T5XQIJpGklzyOSvlO9vCWB7h0FwVXQ+r9kRKLgXYDMVvsA5wTREhnFBr5330wMJM2SFUkIgkhCg1DsTOyZzB7r4ysS6IIyIADwWZ9bBeDv7FFCETmqn4GAl2vqa9xZIYVxlyhaveaMV0CkPnd+YgQ6+5C8SjYBt69CoEtiI/+Bi9oGYNZWZN6SQM8uJpk9+9KqYn/jM377298eQBjPscLac4G+3iXxlPyzJ4nmD3/4w0Ol+QShAm/WFpd4FuAHwObfknMV4MAehQy3BjfWaCOdB8ABzys0Sa70yBjQF/L52te+9mcCfW4n+Z6q1U8R6EAV2/Yb91YXd7Yzn6iIABgJlOErzo35Gtlfc41+BKSyY+Atnebn+f7O153tbHVEW7sb18669Z35o+IrY4+4tsqL3tPV5TycvdWPt+bXvmsVx1yZzEeZl8xPbK9jElpxx+aRLo+UOdnO1SR0AGhpLrF96NzGNPIHcAe0ZNMAc+PyUT5t94/MRRLwm+bTfGpElthB3ABw75iDZQHFvWVybP6KQP/Hf/zHA5HXyjwAYruZ5McidR9FTLVlaH6n4ozOm2YbAGT+mW3QsVdcgW5c+Q86IuZAgkaA0ZNWidER29MrjvkMBDrbYR/8hjiMj44YLX5XjDe3sJ2+5xFxgfaIS2zhrn3mvo5uoW/Fx64ztxhn8w1Sol0b2umk4gDzixjUs1zfVsMR6GKKdjOhO23HG/YQWc/v0iX3V5QUkTF9iTaaoxW6IeaX8wXbUSSniEEsrJ3tmMFfIZpm/HtvPzWfrz+KEtqhiO1rG5uJRDW/mIvFi+bGj0igG5ff/OY3h7ifHtCf4mw6xFfrvzjMeLUi9ZFjtXxX84R55V/+5V8OdkS3xEzlK8Zu5iWncuieNQn1bGMWc9ELNuFd7bCWn+jcczl8x12VtxyL0ZYEujHoyBD/1hYxzXe/+92DH3gUjnKMQOdH+Sc2bJ5hJxHHEbLpiMIFsoh0faaO3OLdE98Sf9E1/tff9b34hV8wTorUFEB1vFi4wK3ztfRy+Vx+S+zClrWznX063sjYuIaf1k7jZVW0vxdfV1RFxyukbzz1ecZo/u7/ni93+fa3v33wl+3CZxEBm5nFxNlkBHqxPL8CFxGjKEbwTHJt9zlzo/jX34tvz9n3LXRg7TPIlX3YeVBRtE95fcU44g2YR+e2l6/sBPpaKa+7bifQz8tpJ9DPy2i/4joJ7AT6dfLb794ggZ1A3yCsFZfuBPoKIR25pKB/Jm1Vg1rRAZBSmVqCGLEsmEeOIn0EiOe2mL2sdevvupZAn4n1MmCP6AJkIYCscAE2RPpYge/fbY/oO/oIhGmlnASFPIHekn4/kpCS03M9fSaBfqptEjbgm9VQ+t42sxFPEjdJBB0B6mWj5/r66t9PAhBoaEXHH//4x4NOAAhLTgMfgCOS7WX1dzb1rP5KVhEHJYHGi14CdOkmnStpXQsyZ0eSyy+//PKQ4AMbgHLkIFlupThbknDTDdsXKsa5FHzwXs81FkBSyTgAUAILPKiCPTu6t8xLkr0P4aqvyH0rgCYo2Y4UgAR2QkciZ2vjowC1W8jkFIGuiOCrr7466Jr+d+az6+lhW/y3+8Gj+tw4TZAqHZZ0AhPpcMQ5nxeZ2ZbtbQHrPjbv+8As/qDr+AU/SA3jbN6k++YEcjDvtuo4O5gg57HxWYKgcz7Jfv2NbwJAI2X4bHOZ7zsmgW0CpOeKEe879/5b6IxnkIvti+kHIjMfmt8hU3MpPwoIJLOPtIV7NsFvIjjoHPAwkoocyEDBBXLUeLVq/VZjsPY5pwh0BVFW2IoXFYsZJwQDoupYMVbvWxLpj7L9yErgsxjGvEHvXnUFOnnxD3QEUcmW8xvF5b5nx1//+tcP8ykdaWvW6Q/WjvUrX1fuwi/wb+ZXJIC5ZvoxY2p+IY9vfvObfz4SZvr+S+OOtfKh4+zj5z//+Z8JdOMkNkFWWmWX787nItf88Nv8tTmoItxIjo5Mcm8r3DoySH87curU1tLikVa7e48f8oss8fy2BhbHsWkEekUxs+jLGLwigZ7e62vb7ipojtQhG/01VxuPYpAKUh5V6LNWl9ZcN320f7ddsrF1fFIE+iR9KioQqyvSMsZr4/41bbr0GnaqD8ZMUa6cRd6FCJSvfO973zu09VKCbeYEs+CIvcE/+NmKS9rqXxySHcydck71sfiSzolzfv/73x/Ieb4ZdmA+l6vIj1z7yGLGZZv5AHbMX9GJ+sdO2DhfSke0l83kdy4d31e6r1Xc4i+FjLCema/lZxWCf+Mb3zjMKRUybs2Vr+13GDICV34pLpB35Nfa4aud2DpOJ1I6v+Y323K0hRhIPNS4V3w4C17lDPykAi3v4FPpijnKfVN357zTnKL4FS6kAMXvcvPmv36/FTNeK7tr7i/WUmRhtyjx7tzJgzzl8OZhOb3cvhXo7YZ073jjmv69t3t3Av38iO0E+nkZ7VdcJ4GdQL9OfvvdGySwE+gbhLXi0p1AXyGkI5e8RaBbsSaBBLhHkAsO237VVoiSCL8fBXqe6uW1BPoEcyWErRSUIArwBf8SBQm8RKPt7iS+wEorrgJiqugvUXGv5EKiU+Ut8CzCZE3xwSsS6JIq4EKVxwB+n5IEOkEukgjA/2ci0Nvuzm+rduiIlWGtLE7fnmk3xktRh9UQbJyOAYWAQ5I/n7WgQPppjPkIvuNXv/rVQT/02zPZimSerUrU6Y33AiNsX+jdW7evnnZr1Tl/FREClFYMAORod4RHEegBj94H7ANwIAcB4B0Joe07gf4nAh3QjxgE8gDoHmUX069OANa4AEj4er4b+M6PB6DSY8CZ//vJ13f8R1vlum+5ZbW+8odA6o7viDCewDf9OCeHAN8JWgUozPtdp0/AWzanXx05gdAHZvlpK9TuPff+y6KO/30Xv6E9bAS4v5THTqD/iUBHTJtLjNUE7W41Dmuec0sC/RhB8ygf/R4JdPIC7isU89tnbn/6mQj04pMIdHGMmEIc0O4mrmknIHGYVXOtyp5Fbvf2c1sJ9EgQflD7+UZ+OzJd/lGhXW2PEJkr0BWvvAXWt52ufGe+gwzNXf4egTQJ9M5Wr9jY71dcgT59iUJGRI9imYos8j8R6AhZMYj5nex9PgOBXvGffouZ/bSq+9628dacM4t+jF/ErjhGmxF5dgvpHOo189e59/meXSjkk0+wuUhi8VoF8OVz5bxvPXeSlXAAxaTwBLblmW2bz67m7jvX9ueS+/kB/UbwiznaUe0zE+gzbycTJPK3vvWtAzkKH5q58iPil2J8tmkeaLcExSX8Nn2Tl9DRdonU5gqXa29xfgXo8gI+EinMn08MSz87/xzxzSbEIOwkG4GXlZNoW9hWiyoUi1gFL36VA8k31uBfl+jxve6JQFdogEBvl4JZ7LoT6PeS/v9+7k6gn5f1TqCfl9F+xXUS2An06+S3371BAjuBvkFYKy7dCfQVQjpyySkC3aWC8SosC7wDXAS9kgeAFJL0mUm2tm4l0I8lOdlkIJVEQGW7xAOYYItIWzAiByVRvkMKAlysQp/bEybXKs8j5QXZEhvXVt1b4P1W4vWKBHpgrtXXKrW1sa0xKyJoBTrgv+KLyzT1de7Sj1YMHluBXoFJZ4ap1pdsA6cCHGfC/ayeAQ07pqHt+iTbCBrJbTadLr8FxJbEkI1gXRJulQUCXdKt/5JmCbTvgUe+934Aku0L25r5El/ivYAf/kpC76MP0zYn2HtvmU+SSX8R6MC/nUA/vgIdqWx1YKuLL9GBW4xpqweQFXSYX+O7jSfCHIkArKXT2twq4UlisH9jbrt0YCmAxfzEN0ba2B0BSG0XFzaRz5jP0Z8J3E2ZNK8sv2/V3Cx4Sxf9LTIGUGYeQ5ToA1thf7ZVND9lz49aKaE/2oIAYytz5ZN+f3YCvbjLfCrmQhy0UucWer/lGbck0NN7eknXLi2g2tL+rn2vBDpw2zyn+I0O7AT6/zmA/YpvzLEdpRM50M5A/O13vvOdQ9weQc0nP4LwuIRAn3qqD4gRKwXNJ60a9//mAj6TDYm1+XI5CQL9rXOsZ9wG9BefeI+4zfyFqDT/eYc5y3MRiP7d3FPh2asR6JGvzWFkaE6nI46UaYUjHTC/8D2KOBW2RaBHljxqHrzEjx27Z/ro8jLz/KkV6J7BBxtXhYwde/QI23irz/P99BOpK76nn8aTjosbkXLtlrBFhpOInP8mC3ktP8ufeDZbgnmwAcQkQrEii7dWy87nsiW5lkJ8/huBKOayC4W+POuoqSkz/S2P0t78x2cl0PmHsBpyqpBRHBbuUz7/6BzTezsaT66hOIh+sRXznB2AxIrses4DUycr7vA3vt/9nuN5HUdF180rnsUG+Hp4mGJXc4R+tzV8RUn0pd0j/Iah0XU+1qKbCg9mXjMLZp6VA57zH7VRHOZYMhiGtu4E+jnJ3ef7nUA/L9edQD8vo/2K6ySwE+jXyW+/e4MEdgJ9g7BWXLoT6CuEdOSStwj0SDCBtOC7JKJqbIEw4gv4Hlh1WSuuv2srgR6RMd/sb0AjSQGCT2ICSEH8SZTIAYEu8fUd4gOYhHDsbKlJkPbsVndINAQyEjAJjcIDScUEZ04lDa9IoJMXION3v/vdoWKZfgQkkI82S7rsUgD4/+gEuqSyCuxIH6AVQA6BbHVBibbf5PHMrfqMkXGz9WnbItqWDTBg3NLLNQR6ul4SbhW47VSBvcbeKhHkfFvcI/CcMSdZB0y1+nie2bnFK5Al2wVM8Vv0kE0iZCMFH5mQTwCTnAESkm3gVFX9+revQP/TCnRgj7kEkAiIedRYBZBnh3w1P28OQKJbPQ7UtGMIfw04NSdob4AUP+g6vt1qSNezHf4AKUwv6TnQ3jWde2+HBPppK/clcTgBrkjxyJ58SMRFdjLnnmNAXjrZOZf6WOEMMKvzX/UvcqRxuDeQ7vnIGwQ6IiwZJYfPSqBXCEHHyIAvs2WteORZMdctCXR9Mu6IHX6RfbGfR9j/eyTQtdlqM8Vn5mz6sRPofyLQ+Q4r882x/Gk7NPDp/DICXWyj8Mnn1VegTz9fDNZOHeYS81Rbrst/xBLmCPmYeQXRcW4F+oxHi0m9g44hUxSQeQcbZZdyPnGc+bD5qDj21Qj0+pYvQSqJS9mOwoPiMLGiedn/9c1uSYo623L4WX52S/y7vPYSAp189BshrfD0WefVn+q3MWq7akQ6/VSAaPW2PFxMtnXb5yWBXt7Ghyi04E/EduQin/Auv+eZ2OfGKULRb/McbEGMw8bk/57JXhVmttr7EfPfqXZb6c9G5CzZhWs/O4FeriBmkQt88cUXByK4PKBxPqcPt/6+HQu0i69GbMs75Bf8tfmunGoNQc2Piy3YGHzHc80lcjOLScwP/Kj3sEe62o4v5VFtH8+n+LDNik88Q75RW5bFSdMmby2ra5835VccJofy2Qn0a6V72f07gX5ebjuBfl5G+xXXSWAn0K+T3373BgnsBPoGYa24dCfQVwjpyCWnCHR/V+mNkBIoCsAFxeTcijzEsiTCds/PSh7q0qUE+rLqXDCM6JIgAFAE/s76sg05EMm21Ah0iYHqcQmK7yTVZCb5kHBUtSxB9jdkhYRU0k+Grke8IxdLwN5Kml+RQCd7BKkz9fyuzxKituyKQAd0fCYCnWxa1QKQQ6BLZNM33z+bQA8o7fxXuomYYdMdSRB4uJZAc51CEatI2ZDtr5E+P/zhDw8EXcQeYLbdHNgIAMmPpP+tFVOnvBxZOrMQKS/5B/4BQ4FT+jK3Tb/MU152V6AL++dLdwL9+Ap0hRPf//73D6t75pmDl0l9212TpDXXAYaszubj6Q1gk7/mw8wHQM4IZnrXtujGlo3Tc4ArXW8LXkCUohFkOoCSb6CjClbMIUgP73K9+cK7vUeR1tzVAxkUqGn+qaitlfPuRRb5Tr+Spe/zN/7e8Q3stFWGfDWSye/OZc9el2T9NgmvuxqpgQQDXLddfqsrdwL9T3EXwJad0MdnfW5FoHsOIlDBE7tjW/rHX7ONe3/eG4Gen6pQDMDN/ncC/f8cSC6+w9bD4ph8NPnwlwD7CPSOqXh1Av0YkcAf8o36JOdhP2Ip9oM04SOQ2+Ie88q5gsRlXNc7zUN8rrkBKUPnzAXyFfNDZ6Cz0eT4igR6PqQ5T077m9/85jAHTx0x35orxYzyOTJs9aVnfIYV6MZPv2ch49q4/xG+mk4aNzGL1eHIaO0VO8nR5RlbCfSpH+U6/Id81pEQ8ABjL06z+ta823nrMzd6Kz5Khuyp1b1+60sr/sW9HV30TPJcn9iCXIWcxZsVmuwE+v87+Dp+gR6Iw+QES9/wiPGbRO7UQ/4fTjv3KdMAACAASURBVGVu4PvpV9+HOeTPlu1sJbq/sy06Kmfxf34R8U2H/U0+a75hk+1Y1TnpYYGtjFfEJa4zH7HR9GlJoE9sZLb53r5ly/Nnm2EbCk3kivsK9C1SvO21O4F+Xp47gX5eRvsV10lgJ9Cvk99+9wYJ7AT6BmGtuHQn0FcI6cglbxHoCDBndQkUAZpVlbalHwLdylKB9bPP7bqGQC/5BcIhxwXFwEl9QiQgQIEKCBIEXeSKhNcWWZJ3RQQIPOSdxNh9iBdkigQLsOe5ngHUk1B4pqTctec+r0qgW8EMkEIQVZUfcUR+wA0rGiRO+tCWd+f6+8rfn9rCvRXoJVmRZPSHDOjLLDR5BQIdOIpA71xI+howMMGoc0BafTZu/AXwiS1IxI39T37ykwMx0pa9ANmf/exnh2voPztQ4Q6c3bqNb+8GIv/6178+EKAAc6tSAFNA30eTsuQwAQG+lJ0AHeYK630F+p/IXCDLD37wg8N4PeNMPH6JrgKH6GSrg8xtikoAZhHWc87UdvpmvuD/EeiKZfj37IfOt9uDucOzbcHrA4z1fLoPDAZeIhTNE/yF5wDBvNO8ws/yud3nHs8H+tpKkF1ZxWu1B/K9uW3qIr/j/whrIKk2IUqQ/m0l6rkTUDtn/5f46yVB1BmnVn3lO6cvVRjAl7bNP9t5BFh5Sd+23tORIEBLfsLZkhO4rnCRrrATvrTPMaJt6/u3XH8rAp1+sTdgvZVMdA7Iym/7970/75VAR5oqWkQG7gT6/zsUDInd+Q1xtn9XMMc/RKDzHVagF2+/OoE+Y4i5E0h2of3mC3MFnbBjinmlldRID/PRucLc6UeW15Jd4CviyBxorp5HlxTTviqB3hxCXlb/ihGXRRbazpbEoXbMclSLOcg9Pp+BQDf/6rcCWnGAMX52YfycayoC5Pfk0vIMsbRYv+N/2hZ669wxYx05kRgMSShG6lz4Y/ZULLhGR5DRdvuyM5d30Cm4gbbTu/CVZ8S/U17iKnOyHI5dtJuHvuqDuNQW/3APuFA7Em6V+SteT/b8gPiLn1Cc1MIAuthOQPJkcRgCfRkbPyomnWTuJNT5aR/tTpemHfmuNpYLtJtI+YJ+IuLNLeZXYy5HEJ/KZeFt4SAtjAj/8f5iUnkKuxHXyaXaoW/ZrmW+/CgZbtXBKXM23E5AO4G+VZK3u34n0M/LcifQz8tov+I6CewE+nXy2+/eIIGdQN8grBWXTgJ9gsUrbv3Ul5wi0AkFsC6JECjOVdLIAEEy8lgSAbB/dqK9lUDXv7m1WlvuIkM6/8v3EgeJIuAN+WUFuiQCSNfKWdvdAZaAMwA8RAzgCnGHJEeAqJi31XnnMyJknMcILA7QOwd0NVbagbBBfgDNgB4/+tGPDsRCKwYflYAgg1qVL9FqNRQd8YMQBRAA/D8Kga4f585AJ/9JoAPl6MSSQH8mMKcfCDdgkS0FkRgIO6vFJb350dpccn3MYXYNvwB8AL4g9ATunmWLdkR6eolstNODd/sbPQHKACYuXX2IXPzyyy8PRTBsrq0R2Udk5j2IwGPymHOQfwMdgFJtVZwc1hDo72mC0tcJxgQ+6bdiLHqW7bSKGwkApKR3xoxsHmUXjZNx4EutfkZCAAoVQNFdPhoZvQRJ6TzQmQ4bX8S2OUE/AEYRoBOcNXcAZju/mI8ALDnmwXs6exOJ752d7+nd5mEkkXnGGex2MAHgiX203QpM9mxettpSWwLL9LN2kG1gdEdwuL8VwMBc/rptGR81p7SKVB+NRytbtP3UCvT3ZBtvtfUUge7vxotfbQU6/TLuz/psJdBbBZseBZ7SQXGM+EEcwQewG7qLWJif5VzkWZ2vmZ5OYHgCssfmrchTvsc8pYCMHfs/W1QYWuFKcdejfNKpca34DJCtyAKR1M5Q2bdrFB/wDXxXK7CT0UfKjRpD8QL/AMyOQI/0aWcOMTaZ8KeRbK9EoMuh0tNzMUp6UAzBN4i1xW9yA/fTXfOXmNznVkcFTf1Z5hivSqCX65GRuZPtIIcqAmDX5l0yUnhGT+yE1C5a2eN7s538bTHZPANdvFIe0y4vYh5FdLOQ8VZ6c+1cla1W6CiWVnxlHNsJTo4hlqowuULudvA514ZyGKvP+RJYgDlJXmKxgHhqzbPSk0lGar/YTGwj/qNvClH4aPMNfevZz8ZSxBli9UmgRxCeItDfm20c04XyjmMEegXYfK0YQZ4Kc5HT5l/c/yqxwjldn99PfTs297A58ZkYif9UfDSLCsqL0ndzsY98QjwnpzMXuedczLal3c+4trnXu821ChnDMCbGwE74InOJOcV37Krcq9z3GX34aO88RqCLRcjY3CDeK7/6aH1f25+dQF8rqf26SyWwE+iXSm6/b7MEdgJ9s8jevGEn0C+T51sEumDZimuA3VwVWhUuwF+yLTh+9ueZBLokAYgnkFZdjixCfiDJVfMDNAF7iHkJv0TiIxDoEi+JFUAKMYQ8n9sN05NWoH9WAp3dtAK9LdwDHgOFnmU75iBkITunt0i0tghm231m0niqMKNrJM8Kb4AvnteqnraG7plWTCkqQaC4B4CsEIUtXbqKBHH/85///ACsAQIVlLSyNyDwHDh967Hwvgh0BTT6vfUM9Fu36Z7Pu4RAByzMFehrQMpb9kGbrTTKf/u39gA+AGXI6lYHTZBsEuj0GIEBZDUnIqGPEej8f6s4ADCAFu9q5a2+W6XU+cbAW6uO+VbPZ6fId4Ar4FUbAQX+hkBHQiPQ2VJnmU8gPbAr0NwqLs/UJtd5Ltv33MiXRxHoihE6x7jjL7Kfz0qgt4oIcEsG7RAScHtLO1j7rEsI9HmUQGOqT+aKjgliB7bKBbhGoAfcn5p3PKutQiO401f9mf5+Am0V+QCWFJEoRnx1Ar0CGHO2mIvP4Rcix1sJ9lkI9IgyMZY5REGeOJv/Fo9XqIHwQKArhLU7SAWr3f+ImMC76Jf4RPGgMTNO7byzhUBftrdiKP7BTysDK2hda9drrsuGjtnjKxPo2s3fGIMIdHqTf6Uj/o3QRHoouvxsBDpfqPCio3SSzRq9uMc1U9ci+eQZcn3xkRxD0SJbEqMZOzE/0mTL7lna3kpcz6cjcnWxmfnIrkjsUzx36QcmoOAJeW5Vs2dps/yED5g7RbwCgW5OVuzaCvTPTKCbR4pfOpKpQvOKwmeR7LPHb6uOznguTKIYil80Xykm8SN/9Zk52swvIsjNbYpO2GTbyOdvZ/seMfdulcdb18/FBGwagQ4/IYOdQL+lpNc/ayfQz8tqJ9DPy2i/4joJ7AT6dfLb794ggZ1A3yCsFZfuBPoKIR255ByBbnUQwA4YU5IZUAf07wz0y95+u7ueSaC30kfiDYhFjJAX4sNKJmCMlY0IQwSKhEzi9d5XoPNhAAxJhFVcAS5zhSMC3errz0SgR061ijICXUV2oH6gzTNXeBg/+khvrYxAeFvZyKaRcBESa1ZqBSAI1AFFbVOIUOQnAFtAqD7e6xrXqmgnGyQ7QKnVvmu9Q4QM4ty56nQRgQ4wB35J4OvLMxJ28rPix6oWSfc8j31fgf7fW7h/73vfO4x/u52sHf9rrqO3rd4zRsAQQDv/jKDmv/jyVrzO7TUngc6GItAB0OaExnnqnHvsQuJdQGD/RvYAU73L8z2HX+0IDAVqwBk2w0aBWABX17e7gkImRKD7XQ/g04flKlqyyj/rk/drO3DM8xWvsJl5Jmc+6xSJeY38572dgY5ERwQFWJPfZyXQ0zc+pLM3xRTG91mfrQQ6Ytw8p/18PVC2MbXaz8omOm2uoNOKBOit8Wd7rSLR3wpY3E8mSA560zayU0cD1qb9aYf5xap419IrdqNoBSHtOeahV1yBXn/E423hzi9sPQP9WXpzj/eyD3oyCXSkz/S99I0OicMQ6J2BPsHwe/u2WxLoa+RYPtwOFmvuufaaVyTQp+3TETZuda25rl0K+IQIdLGqlczm1XkG+izKuVZOj7p/6wr0ChnF/+L1R8Zhx2QyCfT+7TrjwgcqljGecn9zhxjKDhN+K5JZ7tTwltybT+iFnMRz6YC5wJyULNbkD/MabSBXuQkMQJzGTuQ7yHk5irzo2bKespHDKfZVoGB+zZeyk8+4Ar1t3cvZjWdnoPs9VxM/qtj0Xj5kxnb0VC4iJ6K/clcfOUJH8c0FE2EAyHO6zZeaa+FhvhPTyVuS17N39LlGhuTEByk0kTv5zCL9fQX6NdLddu9OoJ+X106gn5fRfsV1EtgJ9Ovkt9+9QQI7gb5BWCsu3Qn0FUI6csk5At0W7rYeAzZEDAp8/SAJbG0uAQzYvKwV19/1TAJdpa3+S7oRIxIGpAggGBBrVR+C0gqZzkD/CAS6UUNWAnNbbRyJzh7pi23sEeh+Z6PXj/Zzn8B3H9vCfZ6BroWRo4g4wC0iwaeAvxVQz+yNVZ/0VnEHMsNW6mx6EpmS5bmd87H2lnhLHAEvwCK6LmlGxkdkB1QjPdgKsEqFO/8CTAJyt/X0WrlEgkryFfzQRUn81772tcO7I0uS/b3B8mW7AX5WnljVwjfsBPr/d9CngJTOQE/vLt3Cf62+zOvoLV0EElkNa67TLgAQXVSI4ZpWrE6Ayb/Zj3v9AEeRc3z+MQK9+dNvtkYfrAD3bIAqG5Do8ht+ez4CMXn4O6CfH0Ua5YPaHjASwH3mZDasH3O1yAR36zsfXvv13X2A4wp+HmU3wGvkuZVP+U7vZq/+f+wM9EvG/BXvObWF+yxi4ocBto6FsUPAsz6XEOj6YScjYKN5Idv3b0cTtNKNzpknjTUdB8DSZSSGfycPNsRuAbzmDzsvzFVgZJO9JSd6xPeKxxT02aGBTNkiAt1c9B4IdPIC3Cp8YduflUAv59B/cwh/Ks6mS3PLevMv4F4chmBrZ430hT7fG8y/B4G+JPMmyfgMIufVCfSKO8vD+JfIseZOu68g0MWPreZvDpryfZbv3fLerQS6/vK/5hc731yz4npLO09dOwn0/Hl2arzkD/y2nafYl1gNaSfXQKIXt62N9z3TXCB/MJ+YYxWq8RfZ2prVxbPdZGqOUiQmzxIv8lfmH+2kbwjJtW28hVzPPYMdK/a1GGAn0P90BvokyfmRCs1hPMvjwdYUWZwbg0d+38IYOph9ia3slCAnsrtVOycudxJqW/aK7M2z7SRHzxUCyy98YEBwLz7mmQsHbiFbMpMrisM6jmsn0G8h2e3P2An08zLbCfTzMtqvuE4CO4F+nfz2uzdIYCfQNwhrxaU7gb5CSEcuOUWg00+BoS3cgfxtR9t2Vn5bYW27OwDnvQGoc717JoGOpCPHtmgDCku6lwS6pBSB9lG2cKcjwAvV6kCCCiuMFXv0QcjSkc9IoAta2Q0yCnDbatAl0HlOt+/5vTYCdoyhlXiAJwUPkmCEHr1eQ6DXRuALIBuBDoRablOYn/Cd5JzN2D5aQtoKMYT3lk9HSnie7Tkl7UgShCxAra3ze+YjwKoJopAxAr0dKHYC/X8S6K18ondWPrXF7hYduOZaKysQL3wZsgVRB9hUGEV3ToGmk0BvBbp7T61Ar6iI/7fiFvgCrM2+IsWLZTpL0N9do20V72SXnuV7Osa22KxrrZ6yFTYCPdBrKSPPYq/aoP3s37vZPlucBPo18l17r3FAoAPF9T07+cwEekcHtJ0w4FYx1jxiY618b3XdJQR627UjrxDAc2VsRFWx5QRX6bM+I3SQ6D6+j5gwfyicQkzM3SFcN4kM/65gTSxCfuI2f6f/ijY8y3O96xVXoOuTPgC2yVExQiuw6x/7/SxbuJMH38D/GTfzq7ij1cX0xA/b4cuMN3J0rkCPZLx3/nIvAj0ZZNuRIdMW7k3o9PxXJNDzA8Y50jUdyc+QVbtFKXyjI8hYf5tFOZ+BQBfvmF8UmzyykHHN3DT1mJ9DYIlbxAsV+csdFACydWO4PHpn+Z65KMAcIhdBHiquQvZFbq/ZrWLGiflj7ZJfaacCSx94iThXfOk9r0Ym2iXG/NJZ7RP7+Ywr0Gexb7itGKJCxrlT0iNyyzW2cuk15TRyAXEV8ltcrl9iMXZnPi3PKA8hg4rl+VD4V/k9/NA9sCB2qSjFfFxRwnuUmf4o3ISbyBv1YSfQL9W66+7bCfTz8tsJ9PMy2q+4TgI7gX6d/Pa7N0hgJ9A3CGvFpTuBvkJIRy45RaCTp8Cw8ymB2VXse4zvAZvAhrnF2WWtuP6uZxLoEmHJAABW1TYCHUhHPsgUCTPQ5qMR6G1/inwCivNpEecBExJNBLrk6bOtQBe0shuAPHIQqTW3gnyFxBFIaPWpbS0ly3/5l395GC9tbuvqNQR64BYQyrPohP53LqFim7nSwnuBVUAaABNwky9BXACVtnzolfsl7N6tmAOBDuBwvqBVwdpXGx8h98A0v8nBChRbTgKn9jPQ/yeBTj5WndoxAHnbeD1inOhEW/EBjOg8G0Cw8d901qdzliMs0ieFIK1ABxRpO59P705t4e4Z5ghzgjkW8UBP+AdFV96pTYgyeq1NCEg/bWtN571bOyLY2woeiGwXB0QaWzq2jW8rRsjee6zmUjDnHcaAD9hayLLFZo9dq6gAgW4ONbfUbnOrdn7GFeh0KNCSDlq5Zi5RHPGszyUEurbTL7vV0LfmwVbe60s2RQfZg76zJ3OH3UnYZauO6YeYg96aQzoap++nv/dsz+uZbExRm7nJJwLds7z7lQl07dNeZDF/9ZlXoKeH/B+5iDn4D4C/+Js/bNth/+aT+TUkob+/9xXoS/sPSD5GmN9rLp1FKq9KoBeLmS/FmnZIyl+0zTf/REesOlY8hgyqsGf6lGf53Eveu2UFunHUX3GD+YUMin0uefet7lnG7f3f89k8Utp4KiaSe5hPxFEKZ+XlYqB0/5QNZC9iLb6VTsA0FHLOnYfOFdnMo660TbG8OQV5zieRr5jKfIZAlxMvd/aqf+fedSv5norDFEFruzZXSKFNn5FAF4e00jrcln44gk+BavJZszvBPcft0mfPeE5+ahcGOY1CdDalX62yn33kM9mU78Rm5lc/ngdLEMeL0eT6rjUn/9Vf/dXBx4q95HzLosdL+/Co+5JVvgc+qtigYr3i2H0L90eNyH8XyhbTkb1YhG51/NPMMx7Xstd5006gv85YfNSW7AT6Rx3ZF+zXTqDfdlB2Av16eRYcBlwjpIBSbTMLqIoQklhJACXbAuK5Tez1Ldn+hK0E+qwo1++SQ4SGVfeq2v0NoAC8RewB+J2xTC6CNBXuKmqB2WSGQJd4AmfcRz4//vGPDwS6vyPQA24kXp4p4WhLybd6HVCl3Z3Tpo2SHIDBj370o0NSHmhya8AsQnyCSYIy8gJgqMad27e3ehIJBbSUOH0UAr1xUoVND9iIHzrYqm3jBZDxf0BOMihhPAZybtf66+7QBuMKiP/Zz352SJzpKn23imO55fxbOlV/AEWSSuSgZ9um0GoWhRRkkR5XwQ3w7qw9pIZzsJ3hPN91DpjwLOAooApJjUDXD0Qm+5zbzj0KmJqgBL0AJjjz3eoWcvDRx1ba8gd0RN8lf8dIqutG+zF350sDAptL0gsrPWcya2zbYpfetXX4rf3Xqd57P9/F5yP4AJzGgs3SobZH53ONYwBJ48P+EYKAXKuN+P38euOczncvHQRUIf68E1lOBkBfO1VoAx2mL4h2QDad8FEYggACbHlfBDsbYK+t1E3n88nL/gf2ArfMIeYubaGPCHTFDNn/PTRnqd/aExiO5Ai4zV+aawCVgH3zHJlo+6P05B4ymM8MpFVUZBcNvzujNz9NRwC3Co341fQrvcqn3Lutx3yTtvG/v/zlLw/6JPYxTvwvPTJO7Ow//uM/DvFk8QH97QxzMujIgnZjcK+VgOIIZHqrfNit+wC1rRpc6kLtLCaiY3RI22yFLybRDvMe/4wwYEf0/1VXoGuvmAuBHnBLVvlb7ReXisuB1PpubHzYUqTxvXXkEc9vrjGm/IN42PzCT7cyXzvEBvRGnmKOMf7ZyqP8xyUr0LP7dp/o/37P1dP5iVMyb/6Zz6MTntuuUZEkc1vzrWP4qgR6/TZn8lHiTb6D3viuc6qB7eZgsa/Cs3Z8SVfmPL5VNs+4/hSBLtYx30890j7zafkuO7FK9FXylGmn+Tp/Y9v8IN8tj9EHOi0nVgTJ5vnD8rK3xsF4e54P8nwWQB6bW9vtYa48Le9DnountEt8x9bELFbfmhfNZ/RvmY+kY4/wS3P1/SwmMk/LZ9kKmdRObUtHzJFidXJtLn+Gjt/ynfo34zDHF4rDy2Hyw2QgdmgnILriuzCwV7GZGf8ck9PEwMKVxBZiNDFcJOTELPp3MQV5yZPgWBUTVDRCduTiGp+OnlLUwi75WnY67Se9Lz+55fje8lktHunouwj0FiSRHR0JHy2PLAZr9f0t2/RZn5XP3An00xqwE+if1Toe1++dQH+crD/9mzh9Tg2w3PY3760a75UGcSfQLx+NmWhXUUoXAZOARYBnq4IE2hKIwFwBouD52Cq3y1u0/c5bEOj6JRm3LZMVo2QBtJXw6icSBTkoyZBoSwT03feCN1W7CDzXSTqRhqqUXQe0QRZ2BroqdN9ZDRWQcyxJTxIFia9EoEsSVP5HoOtHoH7VyVbMSbQRg9reCvXtI/w6d5QkAfvpgTGPQG/VdkAKmbQtJH14tSSbVNn5T3/608PqCwktEk5RyFy9sRYUQIIpFKETfIhnAeMkk3OrQnrQKtxk551sgpwmsHQumaZrAFHEG9JR4q4i/gc/+MGBCG1ePUfE31rDAm71kx8F8ANxJ4HednjAB8QYMCKyNKDwUaT/LfofqVHbAxYUH/Gr9IL9ZAdtaw68piuKLYDXj4qF6ASdRVoCYJHXfDqbpUM+VlHwcwjrgKD60EpwRLof5LYiEOMJOFoCJcnHfEVfPRdgCZBBito1AWlIn+myYq3OQ4/cpyMAWkAX8t576BS7YWt8rU87R7w1rvTRfAYsBZr5AEcD0G+hE8eekS32u7Oo2ckEbvMZ4g1ApXbxE/zsRwJu9VMMZSys0uaTA3MnOUon2QgZkMcks9+KH245jvOdAZ7nCPR2EaBv/Jv7/A3JoJCEbbEdxAKSQT/ZFpkgdZAPrg+obmWgZ7GVqQunyAdtdJ/3sCXXde6teO89EOjay0+JOczX5NMWsvrTFu7iVbGlv7V7xlx1fUt9eOaz9I/v4yP5Df5DTCaWp6f63jm+Ym62Q78qBH0EUUU+lxLo2s7Xs5tJpFeExgeYL9jHuSJm95t35Cdshj1MQsQzxHyI0zVFvctxf1UCvblQHIY4FoeRg9yuFcD0hSzN/Yp++IdikxnTPFPXt777GIGOzDW/8HXNvdnAJEfNs4jnR80pW/vW9caILrddtNi/olS7CJhPjKn8YxakLfOZfKfnNTe9FXcn2+QTGc1e/+u//usQm/FHbNe72JbjrMSVrb69tM+3um8S6O3E4DcZKoDWhwj0ZOL//IMiE3Gi/Ja831txyTEZ6kO7g4m/FJqIielBRwGQj7mGPiky5Sv4kXLU9OJR88qpfizfP+Pt5r4KQDyDDelzR1GJM3rGJOL9u3mDTvMRiHBzKtnRGTgYGyjOE8eWC3uX/7uPHZiTFQUXw9xKt+/5nLAdsTrsQg5GR2axMvkp1JPTk81OoN9vRHYC/bxsdwL9vIz2K66TwE6gXye//e4NEtgJ9A3CWnHpTqCvENKJS44R6P4GoAM4tJVTW9qRNf0Fckq0BdDAh2cSPVsJ9AkCB5BIKAAMQF2rkgBO+mUFlCBYECJRB/ZKDiROCGI/+i6QBm76TjAtMUCkAIDJUsDd6hgJmO8QloE4b4EVr0KgRwhpj1WUSCCrfshNMi2pavUjwMKKuVZzuucjEej6CzBZFkc0jgApiWFbxlr11gqftYT05Va97k7tUDTyT//0T4ffwFjACICE/mbTa9orsWY3qrL5DXpgVbUksvPfaxVbYydIQsQqgtWKEVX95DRXV54jvtkpUBgRYyzYJ7DKCnS+yWdWfq+TzPVXBTYAEwD7bAUQPs8U1DfkMV+AQOYPJN+RZm/5hOtbePsnnCLQgdf0Ang9V0Q2b/OzwCjFNgjieU787Vv530/0fgVirfql/4Aduqgd+sOn01HA4gSmAhUbI89yvyIQz5g63BuTD8AqsIm+mlvpagS6uYY+t4KJ/iLIFWv5zd8COYFV7Exba7f5ps9bQB7dY3ds1bxGN+kiIh9Ba36b7b4lKLgk0NvNRH+1pe3qs13vRnzSD2MTgf5RgNsIMT7Y+aN0bulzyYRPpgPGpy32l2D+Pe3Fsy8h0NsCtPv9pgNsgO2JMc0Rxtb8UxHIsi/HVlDP/p/zl0t9eU8Eur6zUfZRoRi5tsKroh5xuTmXn/jIBHr+SKzNf7IZPlNRurhMXOCH3fDFYni6BbRvfnkU4XEJgW4+qXhLkVVFzHTYuIs/+QP5ibjB/9/y0XysPARRIiYhs+J5/0aMIRvJZ/r+tf7k1Ql0MlQoQ0fYkT6SWTuriUH03TxsrqE7xWHvccXgMQIdoWt+Mc9WZJLO0AEyMP8Xh5XLrdWBR1435yE2z/4RgOK5tnM3R7IPOYXiEHNMdrImpznWn2VBb1iemIxdyYHM4/5NtmKq8mBYwauce95cqo3FY3yE9sujOtKnfKWiNTIUf/jx3Uci0Ct6JQMxv3FsvCuo0V/+VjGWnIU8yO/YSupH2sNbsbr2KSyTd/gdhldezH7gU3Icfrx4NMym4qyKuOA8dJm/NGfQoQrY2UF+sxxp4j7JkwzZpdwX2ZwfjuB/huzWvFP7+Rf2Afsyr2hzvjKZko+c3u+dQF8j2cuu2Qn083LbCfTzMtqvuE4CO4F+nfz2uzdIYCfQNwhrxaU7gb5CSCcuOUagu7SzUQXWyNKqs0u8gDeSqCr23yuBPkFXIJUEAtEtWRDUIyQkwQXOQFfgg2QLK3joHQAAIABJREFU6NQWZyUoVXMDIzpv0TNbGeN9nue7qnPPkRPPJtB7f7qijxIlSRNAqpX1+uOH3PRP8mC7LsmSD5l+hA95GHd6UBEBwKTVXmyBLkmcyAAhLVFspdCl4M09ZAcscDQBYBWoyJ6RNEiMksJz7fU9u/AMOy1YWUsPEIK2XaYLE7BxPdm51ooYuoQAVJAjKZ8k4DkCnZwRgYGjwADkwRdffHFI7pdk3T1keOyZ+ghs4UcR6AA+PiDCo9VfkbbkDlwjF59jZNGj2n7pe04R6IAboBwCnS9sJWm7UnT+KOAW2HjJCrhL2qy9VqBbbWKeA7jyV4g88xvgCLlHTwElxqx5boJQ/c34IWmAtq2qmLaTLppPgb0IcLpLHvSfvXT+KoDGNUgPH/4jYBsQjkAHhEeuA747KuEcCBUwpu9WUdDNzlBnM4p+5hics/+tsl/aJEBKG/hSoGWr53svP2TVSn60lU/n5s2t7XrW9QGWfAVdM/YV0hSf8CV0Q0EaOSAE5qrTW4/RKVlsJdDZVO2cq5rogHniV7/61cHGjK++mXva/SE/mAy6v9Vz6XmA7fI6/5+xS/9P/94bgS7O4jPMdcjVVj7ld8UX/CdwX5HmRyfQA+jb2p5c2FC243t+GoEOpDfH8m9i8/m5tx+5hEAX17TKjU9M59NdfRBb5vfPnVlt3k13+H3Pz37EHOYuesP+5DVbP69OoJtHxR98jraaQ/hduiEmE4eZ98yz8rNJoN9bP7bKes31xwh0cYfiG3GDHLecnv+gD3RI/8UwxRJr3vXoa5b+X9sV0bKTzm9GGlSgKv80p4jLzDNiG+M+Sc/6cG6s+55+sBu65N1yH75HnNjxXfIYcaSchlzlQcWK595zb5kuc3rtEYfpB/1wPMpyFyMxrf7wOfwou6kg9t7tvffz6Uq7/ijCEF+TRdv6t2KbTPgKMhCHVexXkc2zx7UYp3YoJpN/8fliBrk2/fSpkKydfJZFNbMv5Wx8BFvSf/ZEpz3TMYVieDHK3EFsxnyNIb9Dl8wzSHRxHznOoxZeQY7HdE7bi8NgX/qurRWYtOsa2cBH+dGdQL+f9e4E+nnZ7gT6eRntV1wngZ1Av05++90bJLAT6BuEteLSnUBfIaQTlxwj0OmnRFAiBXAA2BckRuwAc4H+gsTlucWXt+ayOy9Zge5Nx4L0U2BsgVoJit+zaKAEq2cuwd3k3HtnYnEuWXgFAn22VzKlWhnBQz8kaMmFTEq0kVFW/nSe7kdZgW48JJ8STmRH29gDcjv3q23srYaWIPqZ20aeG/PLLGHbXfoB9HHeW+fusmkAmna3+uAcie17NmhFIbIYKS8ZdpasZ+n3PCfO9YAXcvvqq68Oq8Yl0pJyK4D4lj7niCEyBwwAzxFw2iF5/fa3v30gQ6t4P/ecbZJbdzWgAghOJgDctpOtLZJt4J4+A9iQTZ29WSHOuje9xlWnCHRjYqUzOZhL2E3bIrIDtlTFPn+xJDju1TvtpTt0kP5HSiDQ6T+QHYBmLuTjGpPAsnx+2zwC3gGMgNNjgFp+PCDbatLOVqerCHSgknsBM+RFbkArtsGHAKwAXu24QF/YjtUOcx4+Z7Peq88IdL6cHiKYgL1WtE8Q7Ja2E/g9d4UASJlH2pbeNfSj+YIvQQjqv75WvDSPhbiXjtz7uWTbFu6AW36MXtCR5E5W/JyxL+ain3OnhluO0Vt93kqgm/tbgb4sJjHmHZ+gIIAOmy/aPnjOAafitTXjsyQLasd7I9DNk/xB2wPPggI6UtFiq/g/MoGe3VSsKOZgO0g086wPu2rrfqB/cVg+do3u3OKaSwh09s4PmJv0reKtfKK5ii+sYOtU0Vm6bx4TH4m5kCkde5BvEXMpYGSDyPStn1cm0MUbxWH0g93zncWkZEk/zMEVjyXn91jImK8sl2UHYnkxTDvbKNybRRRkQYcifsjhXFHGVh259fX1r1gCkS2fYTfGWx/1XbwgBzGv9CPeqcC9YsiZ456KLfI33iVG8w4xrcLdjijRT/YkliJHRU0dGzILiW8tjy3PW86J7tUnMVjnYJNLO+Rpd1vR86P65ruPVBRfwbhieMU25EAmxfJkRg7ie/la59mHAz0qBls7zvycQgjEtjyH/ftbK8npe+NbMc3sa/bgO/eYN8Mz5GlsijzoPbtTnGNu8Y7y7lb1t1OB/5f/k5e5ht+lT+xEDvXKH/0qDqMfcpcK+ZpP+BvyYScK93YC/X4juhPo52W7E+jnZbRfcZ0EdgL9Ovntd2+QwE6gbxDWikt3An2FkE5ccopAlxhKRFV0IxAKDkvOJZ9ti7g8t/jy1lx251YCfYL43lgQ1u8lMV6rJjnubxEqy6R4Jh4BfUvCdBLyy+cvpfBsAn22R1/pQmfnSs4CLPUx8gMghYiiIxLOks/LRvj17opAl6AiupBQEkegVEmiViOjVOsrNJGArt114BE9Niba3bm7QCOADxBVMtt2h2tAn1aBA/cBEJJrJHZnFmcH+uV5bAcZYKs8xBFAi5xU9bd9dr7prWID4Kik3RjwV3SRzjkH1u9JoOe7HiVboDKSSNv40CVxTN7ZCbnPrUOX7X5Em699xykCHXjf6je6wU6q2PdOAAM50DsEId15RIEJPQR82l6+bbMBrIhkAFnnTLsOABSoHmCSLvvNrgPgThVH5ceBLvQegZ1OAJBs/67vniXpBfZrl78BtpHzbJL/pU+Kd9yPXHY/ADwQ7y0CXT8689DzvYu9k79zQ73vXmDgBOpqozFo+3b98qEfybstI/kHhRYI9bYgvlZnn33/JNCBnBWltRVmhYvGGbjIT/CRxqkCp/TwEbsAXUOgTzLKv/WXX0AQIhiMr1jSeFeAeGp8iifyORP4jVhJj4rxZszl+vdEoLP5ZYHFtBP9AUbTC/phPv3IBHp9Tw/o0jyOotg8Ar34QjzCxz/CVtLdSwh07eabxWbsYxah6DNfL77pWI9s5pi9uB7JwbcoMuis6EhCviUC3fM+GoEuDkN26Dsb6nilSB1+ld2Y8ztCqALYj0SgV+RqrjXPmvfnjjrmE4SPYr1WTD97fnzr/dl+xX7GTJ+MMdtB6ok3/a15i90o6uIPysca62RxrviQb0GaT1KyeZodej6iUUwmrhVHLnOZe8VXa8frGIEuDmMjZEeG5fKu1Wf5ifm5c6/J6yMS6ORgLlFw1Arj5EoWxrjiJWOcHz2nN2vH5trr8vfmDX2A1cjBtK8V0sXh5WHp48y7/C08g48Ue+cj/b/Cla6Tj/At8nFkfbHt1BPvq/A4edEr9iL+I9eefa0c7nF/i0eyEz6188/NJ+ZpeJe5WX/kZjuBfo+R+NMz82PpFfzHfE/n6FHHSs5jpO7Xmtd88k6gv+a4fKRW7QT6RxrNF+8Lp8+pCdQkLZLXueLnxZv/cs3bCfTLh2RJoJdECgwF4ABOqydLtgMnBSeSbdvKlkQ8KynUVoTEb3/724MgtKeq1ipgJ/Bb0DUTZvctV4mfkupy5c8EZrtnyrVnL2W9vOYcqCfhsDKt1Xq2PrVy6wc/+MFhHNYQjls15ViiLVHQBkmENvh/gHcrsCXaiCi/W1Fa4cLWNrzS9cmYXuk3IEqyLUlFjLVlaAkqkAYpiJwyVunOubG+d5+zY+13LqLx1DZJMhC1lZ5rbUJVdtu3S9aBsLZvV4WN9IvoqMiCLiC8vRugi7STdNpGVDI97TX7OSaTzvZEUhsDCX8Eur70nDVFALeSee9iqwCMzrKeW5drF7nwoRJtBOl73zp0+v/AE+PdSgh2Yi6hHyW07IQt0Rc2wmewmUcQ6MYD0KNdAHbzCIBV4Q8QGRCa3i59/CTJl+DTsXmwv3mnuM+28WSh/5J8c9bXv/71P+/WUYzYeZ50Y553TM9953nuz8fW3sCF7C3/TDf5KSvRWkGR7VnNyEe1KuUeY7AkUflBQHTHHCjECYx2rR/6ECAFkBYzf5StQ40TeQOAKlrki1sl2vbn9CR/0VnO+dV89CPmlOmX0w9jgZz75S9/eYgH+DRzCFtmQ4Fbta/2IrLYHD+pKAKJzv7S86U/mf55CfT6TjvMB23f61l+6Evz3Vwt9t4IdP7CuZuK9oCE+tQqQP1iuwBu8wl/SkZzdeWz4vNbzavL58z4mR9nN3w5/1rxTdsQ8yFygo7BqODiHj5u2c5rCHQr0BVSLbebjsRRLFGMfaovESps1MpK8dY8JmMS6OTzUbZwb842T7YDDkJs7hLl3wgcuiFON7/wRcXvx3K7e+nzLZ87bYOu8xP8ohhZPNqOSNlBZKniVX67o9kmSTFjnkfYzSl5LHP5Of8VNyG4I/RabW+s9df4tnW//8+ivtnfY++PcJT7ddRbBJp5hv6QnfyJXs1tqZfz2SvIsP5qm2ID84viSj50xr70w/xcHCZHa5eg92ojc3zTf2NiLqE7fIY4rAKLYumOO5KryhVmMfBbueot7fst2xAHiRHE+DA88b6/0U/66DMLUNPLJR7m72zDuJtjxBYKjej1UnfJzzvMwRVFRtofm2snXuQ9chBxI7xA3u7/c857pq0ka+2kC+ZjO7mIdfVR2yoS0GaxlyITOR1sn52Ur3y0GOwROv3WO/I9O4F+Wko7gf5sLf34798J9I8/xi/Tw4L8nUC/zZDsBPpt5NhTBIMm3bbpFoy35R+wRbAMmLRlrG3/BL0THL1ta84/DQD7+9///kDGCVQlsVaZBCIeIzuOPXVNkF6wTAazcj2w0nOXYFfJQqDe+R79zyu6328VlhJdQBCQAOBhq2zkU8Hkmn6sbcMEnqsYBjxLLiURiNO5MpP8O9MYkEBHWsl8af/XtvUR1wW4dP6bLd46rxgZPQn0zraVSP3t3/7tIUFMns/efrh2GD/nvQFXtV3FtFVaQPi5ovUt2bpP352DBqCjJ1Z4IND1XdI+q/N7t0TUPZJ88iAfcpKkk/MkO07pdKAgXey8aCDPN7/5zT+fA6vtAcaP0JFWvwHutAug0JbMgQmuARIAbgET7IS8tXMCV49o763eMYG0fFZgDT0jBwALm8mPRqAjBJABQCmgwy192FtgEyIKEFIxkD5Y5csG2n5v9uUSWQVEGXt6QN/ZHP3gI4w9neUvrV7Y8smWjrUxsKbCDbLOX/FZVhm5z+pzczg95Ksf8WkVCpmQh+0fxRkAqWn75hPEIH+E4EDILoG+R7T3nu/QH/4PIM+HsRN+1DwbSG2c/LuVosZL0UR+NZ9xz3Z69iQvstE1BPqp9mUbM27y755d0d2x4oB0P/+uEMOqQ3ZF5+3YYC4RIwVyB4L7/Z4IdDJms45cYLdsudXV7VbSMQeKsfIj+eR7xIb31rVzz599Ewd0fq/4OLDb39lN26oqUkL+LIs6zr3rmu8vIdDbwl1hML+YTeTLK3oyZyIc3lqB7t5IZPFIK9DrE/2RL8nlxGwIkq2fV9zCPd9hztVvhBJybPrMzn/nT5FhrUp+ryvP05PpGydZNXdqIItl3o4sIwv5ZEdpLH3wq5NA9LnYu3iTPdWPCvMuKeiuYAkZmS12HFEFbmxIDFnx/lZbevT1zcGd/S32YM9LkrM4TM4CW6nQ8iMQ6MUnYSxyAhgH3ytOmHmbfJZtyFUUHCUH18w899Hj6H3eL8ZXKMXn+bc4QW4pDhI/t3iLX5ztnThTfqRjrdodyP9PFWqSIb0hM3iCWExM2zuSz3yPtvm+oxZa5e53xZev4m/C/BQel7+RZbKqn+Qsf6wovthzFjM+Ir99hv49+p07gX5e4juBfl5G+xXXSWAn0K+T3373BgnsBPoGYa24dCfQVwhpwyUFuEiPtkYuwUDgRqYDc7/2ta8dVhs9Cng/1g3gkNWvtuJVbStxFbRGcC9BhbeC17e+i+yRPPu3wKQkeiYHvo9onYBzZ85dslIsUkGQ7t1V0wvSbf0rwXkLbN4w/P/j0iWBTj7JGyClCMhHElmfJWud1dpWoq75CIl2SWo60DnXZNFq/MCVtnQG2H7rW986kMnk9yiy460xb1wVYiCvrJQGJkr+gLLARKDsMcJk+dyqshWxkAGAAfkISPKbXkSYel7gJMCG3UpIyVHhCzkBaFrVcU5v2aCV7AHDZA68ApR7Xp9IhnPPu8X39U9RAZ+kf3OXhsB9YC1ZIy79O51KP96bvcz2TkI3UMc4Wf3EZ+Sr0kPjBrg1boigS3zkJWPHJ5szEOjaZn5jA/xXgHrzxyXPn/dkJ8Atuo8sRoR4lx/vpQNbPmuJMdcBzJFM+sru6SRQ1LtbLfwIYGe22b+B3P/2b/92II9bHZifND70gZ0oMogoaq7ZIqtXvTb/yP8i/9oRgX5E9DXvILeQG4BbZMfS5u7dx2PzwRoCPRtqlXgr6mfcGABLDoBa80jzxSTAj+loJFnHZbjPvNtqSoB35Ll38zfviUCvaBGBjhwq3kw+ZAV01l9zbnJNP9b6iXvrz62evwTV58qwdrHwN4B+H6vozC/iA372UWTHJQR6qwjFZmKqVslWCGje0B9zJj1vZeEp+fIlFXoiUT2/glayRIgB/f1ccg7tKxLo6Yj+KtQsDiuPIytzoDxWv9mO+WWuSm4eupXePuI5tXnavL+14475tjhs+tIK48WjxWHFZzOeW9reI/q09h3NIWJNJJex1+9W3zafFn9eEu+0rbV7Pc98JSf2fzEcPEQ+bn5+dqH0Kbktx5AdKGSUwyE+wxfSG9dXXM1/tuPR2nF5T9fpq/g47MvYFn+F9yB3xaTwr3nk0aPmlFPy1D4FEHYSkNPLZ8QC5gr5jJyYr253SblYOyB5ZrmncW+Xk3YShOus+cznyzfkV+yg4+vIKLwoAt37igkVPprX4ADyk1f66BusRxymOGHKq7hS/EU3FCaTWf64ouHpS1+pb++xLc1x+wr006O3E+jvUbPfV5t3Av19jde7bi2nv2/hfrsh3An028myJwm6BdcAHMm2TyskBeV+JFG2E11uT/3oBFsCKyFAoql+VfXaFlXLxP8ckHgsoZ4gQpXIAn/v8LvvfScxkCjM86MlNT6XJtP1YYLJbXvcmdVWMZa8XQIKvJVolyRUQQugtNofICWhAE50BjB5AOAka0ApIEKram+vpc95InlUda5viB+6Z0W1/gMzSwxb3eNMbvKY2+4+p/V/emt2wMa1HWkDZAUmAoBsYW0c1xA0ZACcdV6nLe8AClb+8Q0S9+XZ0GRCVxHMyLy2z1ZsoRikbfECLd4iUxELVmzyU8AyPgoAaDUVMKvPowl0/eOLAFJABLafHFo92Db3CEztnqSIdudrnqknW9691JX8kN/miwodkISRhnSn88UVmLATv9vGecv7t16bP221n2IOwBn7DSxUoKQtl4Aec16gD3YMAWoBYCq+ogPsxJZ/3tuW3Vv7Mm06uTcP0zcgoDmSnfptzkTGmj/aAeFRRXDt0KCd2kEewG7+gF6Qd6vE+FHEIEDf7+bQj0KgL+MToBx5AG/NrXN7UDpjjPhmxUnA0OkjbjnvvxUPBAj2vjUEumv5amQgP+0DaOSj2zJZ3GZ1LDsRN4hpzEfTJiYhPPtrHhOTsGHFKeQCwAT+WimWrKZtvBcCXZ+B0EBxxTfkNIsLijnMI3zJLBz7DAR6NiD2ULDmt7+JS/n2tvUHzIsL+Nq508e97eYSAt09xlxsyR6KvYsL9I2NmKf8Pjdf0hFxu7nXXBCY3xzIr7C3tjDfOv+8GoGe3s84THzevMF+/Jtc+CA5rHmwuL7ignvrxlY5r7n+FIFOFjPWUSBfTEpe5czmWTs4KVibvncZV6xpyyOvKd4yF4gn/Igv5CNyC4Um7P6a83DTmXIS8St/g7RUoChnElPJoeRA7PQVdagi33RF7ic+t+NFBVr1sYJ9sTD/WUxcUc8jx/he75o2Qz+MpblWXmy+7cNfGHPksjxVvsJvNsbPJtCNoxxD/Cj/bGc3bW1L8Qo1XaOYxj1sp9g6vMrcIs4UVxw7Imo5FjOul+/JMzrezvywxKcizcPGvNc1fDOfjEDng8zby13s7qUHbz23OAxeIs40j7LvdqAQT2qneUTMqQ/ZUL6p57+iT3iGTK99506gn5fgTqCfl9F+xXUS2An06+S3371BAjuBvkFYKy7dCfQVQtpwCf2UIEgigHYCbUG3v/n4t0lZ8Ci4BugCQ5dnVz4qmfAeSYCA3Y92v0WgvxW8HvvO3wTC+g3UQrJ0vtNc5R64RQ4SdVXKwK1Wu5SkbRiKPxOYs3I+kkGC4wcwcC9idpJigSxAPSsGAVJsD/mnfX7I3WpaZLGkTeLVjgVb+v3q16YnxkLFPgIXiEIfJFERg/reqkHg9vJYgWf2s4QQYeOHbhs77QQALbeBPWU3QIX//M///Ivf/va3B4KE/gNigZKSdgDW1H3/Zj9tuUpu5CRR/va3v33Qm2Pn4B6TlURdgY+EFvCjze7vPOfumYDRvWXuXdqF2FepjhQq0fbuCghU11vBwIeWhPs+m/soBLp+GF86AtQE3LZLCJ/qO78DbBAcl2wje8m4BmwAQQOdrGYFhAJCzG3A13Mr/E69u7HsXEXFIvSBjrQ9otXEfHiFSpf0Y+rNtFN+CAFjXmRvyEVAj/4BytlK88ejVv1XzNKKOEClQhrtbDVMYBo5AdH4BYToLGZrFdml8nqF+yYpoe/8Ij0UdxmnxtXY8CnmWPIAbALoWxVUscS9+9R75vveItDFP5E0/LN5ElBv7BAN5gcANPs3D9j6k/1ZMU43Ky5a9m+uIGw+oUOeLz7hU+i1ecxcgIjv07PeC4FOvvyTvplTxN75I3IgO//XV8Atf1XM9VkIdHZhXhGXmmf4mOIOdmOsxTZWtimqMPfm7+4NZl9CoBs3PrAdv4oZmiP8NofqYztevWX7rl8W/Va8ky15TrH8Vj/yagS69heHteWuwh0yi9SseEDcwUcgbPpbBVwV+s08aKtsHn39KQK9vyPNFJoUh/l75Do9E4c7SinibFnAdG97uVReFYWIcRDBiC5zj7iho5L4gLml8ta+zJ1QsinzmRhGXOd55Gd+Fju+BwK9GFEeZY4Rqy5thO8QD8tXOoqsnOrS8Xql+8q19Enf+d3iUvGIce0sa9/xI+IwBQV+z/n4UXH0MfkpHhE/+vFvvk1cINaCR7UK3HjKCcRb4iWFVWEX+UDx5fe+972/+Ou//utVR89NkpgMxLJzO3fFof4+5VOhUnaVDRsDMSDZ2s2hY3guXYRyC13TVnGY2FxhQIR5u12aAzuKjF5of/P29DOPitVv0edXf8ZOoJ8foZ1APy+j/YrrJLAT6NfJb797gwR2An2DsFZcuhPoK4S04RJBLCBFQNiKOcFvn4AXwbjkVGKlKhkhUJLud9sNbnj1xZeyqbZS89u7I7cnSH0ueD2VUAMkJciS5Uh6z5I4SUzcJ2GRXAn+JeoSTSCE367zjHPvPyaAJbFSEgI8Q4ScW31ysVAHmRfIIikCwEggyENbWg3VKhngZORpZ4VvBSquafO97y1o1yd2IqlC4AJuKyxhQ+RhzF0DwAHSAfVb0Xrvdp57vn4AB6pYVxhCp9pVAok5wbhjwIBn6KfVo2RghSsARkEHv9AWo55Vgi15l7Qj7dmT631vtXorHJaJ9qm+BHR4twIAtgggt4Waf/uku/mtc3K59ntjjywCSEUMzi3pyaGzrwGVSCSfjngI0J6k+rVtesT9E2Sesg6cMuaA21YaT+CW3bQtIuIMqfbIDzAksKfCID4ceAR8AoqeO2f2WHvZhhUsngnIB+JHbvV8cwSwxXhHNl7a94gXOkSm5m1FLd4PJPM3c4Y5iU9ic2z+kZ8K68h8HhPDF9X/thBlN/yIox2AaP4eKPVMoPIe8hI3kAm/Abwlj2yKXDqXlBwUXQAXiz0uiSsu6cNWAr1zLL2LT2T/wF1+G6kNpPWj3+KKznsG/CKDzR8VB/bu/ElFaq0KE48gmMVnnk/HyUls6hmtbur+90Kgi7nYb7vcFFenG/yJ2NvcKe4yl34WAr3YmO3QL7rFzxr/tomNEKADdEF8QL+Km+8dm15KoE/7LLZum9jpF4px3rLnSXYVh81+zxzpEr/6igR6xKD41k8Ejni8HaL01Rwo5qUb7ZZV/vqomPESX3zqnlMEuuvZhDxFoYk4bBZRtK1/BdAKGeVys5h1ja7dsi9bn6UP5gEEutibzYtzkNniiArOIuou0fUlxsE3k6cCRbZFfohmvvhVcr2lHGdBsZhQXIoYlI+ZbyKEIzjJiT4oDBB/hGVcIr+tY/qI641bixTaQc5cIg5T2OnTzkjiBjqgSJxeIXiNeX71mTLpCCDjqB3aZtyOHSegH4pN6K24CX41C4hgFd///vf/nJ+SwRoCe8aILWwR2ymQ9P8Wt8zdL2buWH7gXe2SZc4m761HXN1Sd8QU+kAnxKl8TcVFYfoK+MWcbJ9OTByyuPNRsfot+/6qz9oJ9PMjsxPo52W0X3GdBHYC/Tr57XdvkMBOoG8Q1opLdwJ9hZA2XCKAlXgKsAXXqlQF5gLIKnTbsttqF8CDJFXAOJNLgfIjAt5jAelyZfiG7v+vSz1Lgok09tMqPn0NAHaTJMR3gmqJOhJIgqUCGAETCJaM5oveAvFm4N2KCPfORGVJsl/T33nvTLT9GwhFBvQC+VFltrEO2FVUoc/0wveBfh9hxeBM9IwzO2EbwIfI45LM+s4GJKNIXTIJxLk3cHtOB/QFeU1vOzsWSSj5Q16w5zU66jm2MwNc0w2AkqDd/chQSbx+S5jpghX73smvtCoIGTTPnS6JPicjwC1iwUpvfUFEsjk/QAOf6ZPOyeQW32s7EK8z9NoCcLaDDiB4yJkPcc9HJtD5Lb7ROHXGYn6B31D0BHwAcgJ8yOTe49YWlIHI2YLCDmNm/kMuI9G1x3ghqt7aZn36h7bNDaRCZJtD26qdXzB/AiTtTOEHYL0k0d+ygUA7eksGQcVeAAAgAElEQVSHtJkt+o1QUhTj/YpLyJneWXmuaKOit2zknK3dwjbmvAVMIxNAN5+h3RXOaKsYgz/iPwDSCFd/jzC9ZivWW/XlFs/J19ELdsCPkkmrgsiEzvGpPkjpCAFxRZ9HjN8lBHrxy1xdD6z1YV8B8ggdOsBv002+ke3Vr36Tl+vMHd1DPhVk0Ht6wpbYl3dUkCEm80Nu5Kmoh582b9ErRNrf/d3fHXRtkkvPBMXFXABxfkl/2yp1bqFrriUvetFRS9na/P0IHbmFTax9RnEvX0FObIes+LtInnZ/cQ3iXEzCB0YS3VsmlxDos//6OLcUL76ctpgPPya3SBH9TI/zOc1X07Yu0fVXJNCNP3tBnne0V0RZvrQtt9k9n1AMFoFOnpfIY63+3uO6twh0tmCuVXCq8LcjyOovPSMT+XzFr+6Zcc297eUamVTo7jgPcygbF+s0X3ZMTX2Y/Vrz3mQ77Uc86/gqOuZ55i+FsXRqze4Qa95762um3YtJxWFWnxejhtuEo7RludxQjsV+sqWtMrx1X27xPOPZ8Q1tFy4moENwDnpVIUkyEYfJV5C7xQv3wmHW9lHMKKYRA2mf+KkixqnzzR365R7zJkzHfXy5PiosEgvJy4vh3rL9dpZazinegXgmT8WNChLCjfKvxwq8PE87xIcKN+xqyDc96yM/JCdxmJyquWLOw3I4NkInxJ0VJWlzq+x3Av12I7gT6OdluRPo52W0X3GdBHYC/Tr57XdvkMBOoG8Q1opLdwJ9hZA2XEI/JQsCX4Gi4NdPFfwCwUA8oANyAekhsRJol1w+cgX6hu6dvHQG8SUDfuu3RCrQQUBCPkBLRDFi1L1IVMSgJETg3FnQVgYBIwT/gTHLpPOVQYkERhYSbIlQ26R2flZVxRIISSUAhm4EzFS9fYtxevYzZlEAQAYZYFWHKmv2QheqZo/8kMRKROlBxO6z++H9iEJtRyJIbrVbBbUzh7U5kP4tEDFdngQkcI6d8Al0QfILZEB8eBc7Qe4BLToHGsjFZuZq7XMy8k7Azx/+8IfD+xQqeA45R3ZWuHFrIHSZCE+/B8TnD9gL2wi8ri1ka2UzMB/RM0HPronAOSeDV/++fgBOKrCwuhZZ2JaC+lzREfCBrfjuFChzyz43jnw24oUds4VWi2sXXwZQAuZ0LEfb0Nc/z9EnbaaL+sgOPMuc4O/u8Tzf1zeAnZUW3sEW+JRI9gCmU/1t3qiACRiqD+asjhpppYT5yjs687wtjgN2vOMR81DyNneYVwFS5KMPZAK81Wb2yp7FFkj02ttc8xGAW/KeK270rWI9esNf0odkQ3/ohpgLUKdYrXF75NhN37fmDHRtrBBR4ZR4kj+ooIQMjH0xk/EG/lZsFoDbc4C+c4ePdm8oLnX9LKLMp/K55jby8yFjfhrJ9goEerowf+urIjFyIy/9Kr6I8OKX+E39Q3Z8xGNzpg9cEr7Gu4II/lt86v/Nu/S1gqVW5ZHTIwiPawn0W85193oW0kV+JBZrxaZ5kk5GMN3jmKlJ1iyJmwrA+QnzC31odzK2zo+aD8Ua7KYdl+4lo2c/t3iKP2EjCDNxQkXx7ezCl5p3xezkYtyKVZ7dh3Pvb46RD9BFftIYK8jqOKl8a3PJuWfO7yNZi1P4WQS6OYTe00GFluZmec8zCb9z/UoOcqjIYnbSXNmOOOxE7iavIsNW1s4899y7Xv37WRihv/6vIEIex07EqtlPc087mrCTdpZ7Njkq5zCexob/bXepmX/OwgfX8YkwgI6h4xvpuSKzL7744hCHzfhra5zpfexS4Y7c39ysjRXJhhkWx7peu3xPB8W45hD21K5y99SncMCwq2yefZvjxGG1vzaXv7J9bbUggH7ow/65nwR2Av28bHcC/byM9iuuk8BOoF8nv/3uDRLYCfQNwlpx6U6grxDShksEgxGewPi2tgXICyrnedxWDVrVgUQWcLfKdBKIG1791Etn4FxDkKNWFgucS6TIAOkloG8Fqf66DtCJEBBg+5APEEJCDbjrXOllR5+deJ0S/JSJQCyyFTHoUxVupIZtthQVSLoQmEsg+6kDfIOXl3wGPrATyTWiDChFPmSxPCuPLOgL2VgV53NrQveS7nUWOSKrLQgR6LZMRuYtQcljehsITSaSTOQ40FKiDIyQxAMp6YZqflXcrqM7fEfb4EmO23Z1bZKuAMD2iVackDsfZOUHkjD9O2bXl8hq7T1sv23xgZXJR5/0uaMvkOeIHCDbJNAnMbhWDmvb9ozr0vO2Ijb+VoZFBOVH2AydQ5iaT8jlngRHcu4dfhufikrYMjITaYXI0x6glDby4/QaCdOKdP1BJBh/+g2c9n8kqO9cC4j043tzq2f70HtgEd1od5elfzhFGPt7P3Nba/46kMo7+WRAsrlLf2ax2zk7v5XeBI75LZ6o6IzMJ5lsHABQgKjspNVjkeu3atOzn9PcX2EivQDciicA2sVi048BbPk5gPajtqImp9q6hUAPgMz/iR34AD9shd82puyLP9QvxSod+7FcNQvwNbfYStMz2Fn208qm3tWWzBVzsgHPB3rrw6sT6PW1I2IqaCvO1ge+iB50Vmhb0D5br+/9/vxF5AAd4lfNvWzHfLMsQqNTrRoUhz1ift0J9D+t0LwHgT594vRJ/s23IDvkY3xEKxonOcMf8AXi0OaXe+vts55fnGKuldNX8NtOceSSPMUI5l1xu7i8fOdV89Rkqn3Gmr+02xEfINYRq7F9MVbFWpeMQ6TelIMYD07AV5vD+BdzDJ1ql4tL3nXPe2bsK8Y1l7ITffBpHvV/8hM30gdkpji2IxBm8eU92/uIZ5eDtbORXJWdiDHEYe38IR5p9yyFaxWayDefbR/aVfEc3SvGD7eYckwH9FP+b86kC3ScvcArvvGNbxz0+Nr8IMwbTuJd7QhSEYbv545g5S3iXMXw/LTCjUf46NnX4sbiMPlKGM+UpbZrnxhMe/nPWXTwCP39jO9orMKb5dP8MdnzxXxVxbWfUT76vBPon3XkH9fvnUB/nKw//ZsKJgTdAnrJ5dya+dMLaKMAdgJ9o8DOXF6wLaEw+ba9l22JfQJsq1SVYCPdJNuClkcTVrft/Z+2wmWPVjBIKgT8KrQB260AQ9Tpc+dfCeA6TxqZhzgTyJERgJNsbEPbeZyBwo8A8K6RTyu6PEP/yEGyjQDr7HN9l2D4rX/f/OY3DxXZ6VEg9qv3dY2c6EYJdv0jI7oBrFNhbdw7+64qZuNNNnYjUKX8KmfjSTiqDAeoGUdFId/97ncPq8d9zoECfd+KP/MaAqhtiBGIknDznO8QZz6SzLZbb/eKpY6cS9yBgeztt7/97cFuEQnsUtEK4CdQ5J66N+VDF+xCAIwC5Ov73PKbPwUCIIk72mFuyVp/08V7tnuNvt/imvpANvwi/wGECIRiGwFybanaVpHtRnBOD65t5/L5/Jt5z5zn34BYds32+fN+ItADn9kT4B6I6x59M97mSAUk7ICu8xdAOT+upyeeH/g1Cyre6luE9CzY4ZfFlQBj7WRnbWfNBgN1W2n0yEKeYgN2AET793//94P/CcSvP/wQQMpqDj4C2ZWdzTnp2nF/hfuLN7ITfUfsmkvoX0WL+WK2Qoda3RnRvCQL79G3awl091uxxwcotBJjtSU/0LbjXxRO8AWzyGb6EXZDfzzLM+i77/3bj/eYY4Ha/k6/2K7nm4dt4+7Z5Kzoka92Db/zzC3cl0SV+Y2cALf6qg9s3U/bL7Npc7a5T39d89lWPkWm8w3sRuzBBzd/VFBBTxRpVPD7CIJrJ9DvS6Dzc8sthtlGsYa4vLk4n+h7usCH2m5bYdwy9rqH/3zmM5tH9F1Mo8hVfmsuLpcjA74jIrjignxv/umZ/Tj17sgu/l98aY6x04n5VL/C2FyXf9waX8/FBdrRVuf+3lFdFQSbzx4ZW20Zk+bxttc2v8j/tLc2+11RgIIAGIa5hk8lv8jPLe991WuPEczicfGX+MDvZFP/3SP2KkbNhzxzzJe5evbcsVBzRzljiDwXX7AX+I4fH/GR/JQud777VltprKfPoG/ifb5H/GaO9ikHLiepyBy+piBF/nTp+7fq3MwFa3u7NMjrxWHGuJyrwizFFLAHBDrswd/3z30lsBPo5+W7E+jnZbRfcZ0EdgL9Ovntd2+QwE6gbxDWikt3An2FkDZe0qoOspVs294J2Nh2sK2WostAO4GuYLttuze+7iUuLxjzWz9Vy7ZCDuknoUKY6KO+Cpb9W3Ii0HafCl7gHXkhCxEqbSMHjHCPQLtz5R6VFFwq4BKy5AGcVJEt0ZpnSPqebCQ7CgUQHpLvVp+VGF3ajle5bybaJVeSKboBqDPu86iDqtVdW7W6ym5J6SuMvTEKJJDU6geS/3vf+96BdOtzqq0TdKygRl8RhJLNzm1tdW2rfwIeANnHzn3uvefIe4ntV1999Re/+93vDkktP6T9SJL08xjpc0t9Sg/8Zu9AO4SMFf3L3QjIm7/MF7S6R3u0895E8S37vfZZ6Y7xYRsAKboWcJuNRHohucgH0dEWzveQy7LQa/4fuAR05/fNe4oikFltAVuf5u8IzJnU03u2jjy3qhYAGdlHV8wR5lfv4VO9t3hmrU4s34uwJzc+uB/2NreF79nPAPvIh3+YuzQEQOcf+BJ+ATE4zxOMKHtGu9fq+9brpo+rX+IIO2vwJRVtRRLxKRWasBO6FUC69d1br7+GQDem7N+4++mM97nrSNuiiq/YC1upAGnGZ9mn5yFMyMjcBRBu1T5AW6EB3fehO2yRz2UL5AjEFdO8GoHeuPAN5lCFi3zFjLkqTFSsaKWYOS/9+ehk4FJvI8joClmJ2+kCeVTw21Eq4jBxgp9HHKezE+j3I9CXel7hGV9QYSgfWmw6i3DEYUgic4xCs1bfbvWJ7+X6GYeZf/k9tiIOmflo5z0rEhefK0aNKH7lrdz5w+ZIsVu+vSKrcrf85iWrp1vRW6zY//kYsRaSuZ1AXrlIvnlczNmOYZMkDs8gKzsuKTJRoNWuUOUqHyUOW+b1xZniMLsZ8CFdI16p6I8PIRd+BOk8ix1fyS80Xs2T2i+nUejup1is8YbjiMHkYtdiVTM/JhPvtoNQRwHyRemb32JAsZ/3ywH55hYtPEKmM9f0b20SS8B25q5Qs2jPNRZGOB6I7Cpi/Gxx2CPGZ75j5trhL/sK9P85CjuB/mit/Hzv2wn0zzfmT+sxp8+p7SvQbzMEO4F+GzkuA5MqtiPDJBFtRztX4UoeBY/AXIFvZ0jdvlX3feJc/QOERfIImiWWwBXfSyYB+kAXgGXgXMm76yTsVsUi0Dr7FqEBkLDCSYD93goNABISLWAueQBdOhuvpAw5ZGWtxAdo/ZHOql1q3iSUWw1mvCXbyLBWY7fVKt0hk7YkZi+vAD60GgXgjNiUfNBtBHpbzb+1svEUsVl1OxtScCFBR3SQB6CB7bAjCfo1q8AQKP/6r//6F7///e8Pz1b9/Td/8zeHxHv6qIDVexQt5Df0ma/UZ7YCfIm4yUbMVUD7qvuBAwF6SwK9Nt/X6z3m6frCV5o/ACdkRFZz9X2AJj/SNrv3LDQJtJlt0M65wpk/p2NtuS5ma2t2PrDVTa3G4RP9GNfONY+06+z0CT66n0zEg374WX9rdWlEd3p0jDjyt1alArsUMmmD31ZBtZXjuSKYe9jGMe3SN3MIAN+qJ32uD+QYOI0Y5Ivogn6Rz1xp/xjNfcxbAuJb2ULfWhXGb/o0X7S9JeK8c687BuLerb2UQNcuBSiKzKwMVJwYWBrB3U4MCieQNuII82RFeJEj06e2mpANiU+RAXTLPWIsZEar2d03CXlyRbIoeNQu+qXA8RVWoGsrP2TuFHNpp/ay5VZPGgv90T9FY3a38Cn2uLcuPPP5xR3ZTbLQJgVPZAak52vSl1bf0Td5CtvhY/L/9+rPTqDfj0BvzGYcapwr1BFriMNaPdrcKxaZBa2IsI9OoFeoyGeIXdiIOIysijXLZfw/QlhMzWbaJvcV8pZjtjrzd9+bE8wHiqPMN+IMfW+OpQNbCa7iE8+v2E+eK85CpFqpbc56xFbT1/qrdssSh7UCOTvxXTmLOEMcZp4hv47QKU67th2vdP/MuchCjiIOQ5wW65fTkxF5yGc79/pRcdgpmc0iw+a9Ze4rzlGYJ+aBWcArxBbsgR4bZzgOvMr/5/2z2HPtuC0JdHL1Pjt80Ts/8qp2vqBvYj/25P3p4dr3XXvdlKG+d3RhOxHwI/kOffOhExZGtMOgZ+wr0K8difP37wT6eRntBPp5Ge1XXCeBnUC/Tn773RsksBPoG4S14tKdQF8hpA2XTIBfYChg7HxnhLDkewISrbAW9DqrSBLxHoHu+q2/gMvOnfR/3yFAEHOqTAGznac2z/h0ncRdYvLHP/7xkHghJekoYJh8VPU7TwzB8R4+kgQgC7Al4qstEAMoAQYSH2CLxEfBQCRQldtbwYpXlE1Vx9pWgUmJKuBewYXKbjaivyXbrqEvnfltpcIjq6pPyVLSitzWbvreCvTvfOc7f942OVt/K2kvyZ2+w7OBl3RGktx2vEBrBLLfEaslolvBOUQTAl3BCnIhAl3yP1eY3INAD0wIIACkqVS3chSIjxBqjLtGmwAuio3oALtx3yTP0y2/P4LN1B/jw5fyjYBtIE4gpPGpah9oQjeAEUDuVtdeAt6c8yGNS7KeehLB7jv+G+gDbGpnkbZc164IdD6d70Oamy86K332ISJn7uLSv72L30wnpr851pdZ3BKJDtwJLJ9AzzGiKLt7q0jmnAy3fs830gFEKmJwbqeaHOkKGwZI+01+Eej5249iG/qT7rdiNgIIAYB4nkRgvqKCNbGIwr57E4HHbCR9Bcb+8pe/PICiCAT+HahstXc+kO04asM8w5Y60sCc2Nae7vfRN/aP0OYjl8Uu/b85mC/hd+mUebiY1P2eg0zv2lZRvjKBro0Ae/1B8JtHKzhoJbX+ILbMI2TdMQfTTrba5nu5fkmgJxu/5Sjidz6mXUP4t4gz+kRW5uCOVLpnv3cC/f4E+vRNfKU5mp+Rt/KlFWmGFZiXFenIw8QY5Sv31INnP7uVsxXhRC7zLeVqXaOtfIu5ly9nL23z/qhCu63yyq8XX/ER7Z6HREeGmo/0RXzWEU9b3lOc1gIYc5p8n6zk9Yp3zV3v4WN+EX+xE/lKu2XVR+PMV7YTQTucuK/4sljsPfT3rTYWZxcHh1nIV8y/CqKN89xRrJzX2IvBzMGvOvYt8Ghben6xnQT1gy2IIeWmiODI82XR4iU7UCxjt4ozvLdCWruF0CvvJUu/+ejysa24wLX6WE7ntxhCvkoPxBZhX3MnCwVYsAcLZMgxf/qqvvJa+bzK/TuBfn4kdgL9vIz2K66TwE6gXye//e4NEtgJ9A3CWnHpTqCvENKGSwoeJ/kjEe2sJAElYF6iVaV1W28iTwXh/v/oytENXTx5KV0CvCHlJBmSJv3QH+S5s6EF+PXvFGhtazQV/kBdyUFbCEq2VPd+61vfOqy+bQX7Ldp+6TMKQgv2q5yd29XpgwpcAHcFFK0wdz3iCIAgiQBOBHq35X/PurSNr36fJDFyEFgj0QpcCGxoezQJqop+cioxvAc5eE5mETHaSk9V2iMVjOG3v/3tg3626uQc+HDse/oUqZze0BPJsb5LOn3OJeXJZq4O7t/AP+S5s5R9yJVtIWfu/akgoCR/uR3isojI9UhVhIcfQF5FOBGZ927zM57fWDWfKDJQUBG4XYFGcuQzgNr8CV9JTwKAHg2kTHnN7dWLOeYqA+NdXyJrrtld4Rljdct3Ln1a/kbBjlVP5ke+Z24tH1HMfhFcCs74is/24Q/sZIOYtrIaCNJW5/Ss41GspI0ITNfmnNIcdCv5NaZzbI0ZMPZnP/vZoc3iJG0CKAMTI64VOykqNPb6w7bNNeYZ8w5/gDAWX7J/YKRrxBLngMi2WgVyilVcnw9xpAx9ms/QfmByW4kq8iLTZ5+BPskf4LJ5DXg/j8OZBTtkjQT0W+FRAP9Hnk/e0mW6JmYvX6lAx987DsS/gfN8i3mYjorD5+rDc/q2xZ7MG+xDgQn7mNs9G7t081gMOIuEzhUM3arNp97z1vPJXBEm+2PnrkVW6h8/4CiFcoJ7zOGTpOE/+AC20y5A7KIiLP3jcxR8I9EVfE+iaMvYvqdrzQ+tNOVnkL98rnzXnEw+rongIlOFR4rYyKnVqLeeU24lw3YOyo61nx7QSXMOf68ffDx/WaGh9y91/pSut+qaHM3L5iu5jRiVrivYUhD2Cnl9/TqGw1Ro1DFbcpewDH0vDmMn8lV+kp1UfFFeP33mrcbxlZ5j3uVDxGGKDNpFrZy+4w7EYQpNrN5exvzFvffwe1tkxT7kXu0Kp8Dbh+6ag+TlxlsRAF997/bSwXajMj/6kJ+2mJ+f9ZkxrrmbfZtL4DpznnAdmbJ17RbLKh417+lXOzU8qx+f4b07gX5+lHcC/byM9iuuk8BOoF8nv/3uDRLYCfQNwlpx6U6grxDShksEiREWbpNYRw4JIgEkwKgq0iWmki+Bb1tmIopvBehsaPpVl1ZtKqm0UkryLchv+3WETmDQmtVeQDzJe8RzZ/6q5AbqAoeBd8npmfKa4F0gQcSXFRwSSD/0oOSxbe3piqRL9b3tdiVfkYfzWecAwKsG7wVu1ldjjogGSvFLc5t78gJCSFTncQclZY8c/5J67zSmEsQ//OEPhyIAIJMz7/yO5L5EvOkUkKGjH9piOvCKzFp1uqb/U0/ZExsNuPVMOoj8Z1f3/gTYlUgbe/6RnQAn2y6ydrgeuAZoAd63Pd1Htwv9N8YR6OYLYBRQk8wmUENG/Mlc1aEgq2vW6Mg9x/3YWM2/vYIvv2f/tzx7AlHuIxsAZGfT8pFth+g7Y1xRlkI8K4fFFK8CRm/p+y2uBXAqWrT6hY9uF4MKk8yxinAA90BuxTlT/+5hK6cIdO38+c9/fiAIO54DoCguaGwV3rF7Nu85dpkILGXziincTyfMO77Xvwh4Mj1mf57frj9iN6QQfwPMRGgA/ycgWx/oIgJdjAZUBngii565hXt9RALavUjs2Hb3xltfmzPFFuLRYlJ28tlB2wgd869xTRfkKh0DQUZieqQH3aBnzcX5qVvYb8+IQP/FL35x0H12TB+RFeIANlIM4Z4K89KFYrVHxQmntp59y5/w2/w5385+2awYjG/iBxDoxmDmA7eUcYUnns9eEDIKT8Qa7ILvibDRDz6qY7g+OgmYnNuevR3T+D+FjB3L5ftJoLMTxWtyermqgqRXnouXOSw7oo/ysfy7fsgRxBfHtnBPx0/ZWrmKXK5d5ugauUWgzy3cjxXF3FLv1zxrGYe5x9h31IVCAHbSOfe+rxBLXCFfqSigXDV7u0eMsaZPj7pGf83F8jpxmJhs+ouOS2EbCnLIC4Ga/jyzQH7KqDlEX8xB5kdjaMzNheYjtu73o44fSC/5ZrEfuZoLL9kZ4pb60BzlmR0DUaGMNvbjuhaPwHP8VIxXznvLdu3P+t8S2An081qxE+jnZbRfcZ0EdgL9Ovntd2+QwE6gbxDWikt3An2FkDZcsiTQBdkSxpJtFbmST3+XQJRUID0kpgATpMcrbFG9oduHS5HFCLmvvvrqAMQI5m29LokExkqUAnTfSo7TSdt5A0GBeap/gRKSUQQ6sBZAXEL2CsloAWltkUhbxSOBAEboVytCO380MBzpqrK/5KFE41HA39axvuX1+somJKj0h7wkhlZcS7ToTKsIgYlAKXYiYZ1HANyyTW89a67YAabQUbsuIGroO6BJG+nnXKmxfOZbY0tXWjU5daLdCGrDGj2ZNhIRZ0tG4JUfYBBZAse+8Y1vHAjYe3+yf/0AQPGP7FzFuv8D1cguQFq7K05o1VkrBT+LjTTWbbls3OaZvm2LB8RBMLARRTnsaK4wuvfYHnv+W2O0BOGXANoz2vvMd07QNv9HRorvAJH8IxCv77SVrzDfmHPNt2wZqJd+PLM/z3o3n2KL1c7x1Y7INvJUkNWZlQjB5hLX3QO8PUWgIyq//PLLg+9TIAZMjtidcY04stVrCJs5t7Bv32dL4su1MSQ9Mt8iA/z4Px/L3wK0lwWP+uFdCHS6iGDxfkWSzyLQ24mFvos9KwYwJ2tvBLqxJaPmO7KODPosxMZb9mjuaAcoxWz0gnzoknm5LYjFNuYWJLqYp7m4+ORWK/CMiRiFfbBjcYEfMQrinr8rFjLO7VYV6dF3j/JBp/ztqfxEO8lKPCb+jVRChpi/K6S51wr05KQNxhfZxZ7lWz5iB/NKx6LwK/yCAi25mLj8M8RfM7cjKzYhpzO/8JmtpmyOqdCEjJDD5plnnEm8Re9nTK4//HsEunE2R9LHjm6oIGk5/qf0oe3N5UyKveiZd9Btc4eiDBhBiwvy1Vv6cKtr53gv/y32yk6Ql5Gpyc//+SVzeHGYv01ycYkV3Krdr/Qcc4Y+K8ZhJ+Sm3+Up/z9799Ii39ekdf/vqdW2bY8ozu2RLS0OFDwOfMnOHDgTGxG7RRFEeAbOhMZjq7QHePj8mu9t3PvOrMrMyqrKqoyCJLOq9t6597VWrDhcEbHya8lFuqRW93PsX4oVfeTzlqA87QRrwXxNPfie9zaTqdIZdby7l+695f7TJ9YGXYCsH/S32GB+ylw3xHPEBhHo1oFnT2K8BfNbz1kC/XXklkB/HaM94m0ILIH+Nvz27CsQWAL9CrAuOHQJ9AtAuuIQxmtBHIYio5aBiwxmSHIYZWZWVVgAgkNeazxOBKfiK/2QSwEgQTetRj2vAH57ekoOmEGgAp6nnjGHCTaCE4xwFUV+dz3BmyqjMtgvqWp/TzxPOcTwECQQZBb8Mx841jNQj1BXSSMwIXhQpUdOmetOx/s9n+Gzrp2cGF9kQvuWuh84RA45DjSitNIAACAASURBVF5Vx2mRWGtRx36kox15RbZVEGqFLijk7+7LfHefkfznsD0XbCrg6n2SOTMgXDLKuaqn+Z2Rr47lzAqQCmwIagiKW3sEsBAKH9k62/1ogUlOkB4Silobjbt7I9tt3yBxxroSIewZL3n+z5rbb/3eY+BdAFuwXaKJNRFes4KsdQNGKjqMp3WlQP1b7+ce57dmd6051+9x/a9+jdaWuZ5ZZ+o8IHiL2Jo6L4IQmaXNquAtOa6d6FfH5Nr7hwciteQ168gksCNVyYaEJ68qredxvvdeyXnzul3T+NB5WrizDSXRSYBAKCCvC7y3xUE4vHSPc960Tp7TM60L7of+jXCmZ5Fn2Sod17WrwoOvddtz0B+fRaAnM0hAdrb7YoNG/KX/4OfZjLv7tUa2vUT2xjmsrp2DX/F4+sXaghw0L8mQecE/gWUV/JJP6paAHJzEwUu2/bWYGAvj+Q//4T/8WVKuOVnb+BJGqu6s+1c6ZuqajyAWwuH4nOfWkGydSKXul+yXKIpMJ4v3XIuO92fM2IKSQflwfBf3RlbMidotu6/2P2eT+fsxAe7aMf4Kxx/XBLiwoevUUCJ84ww7a3bkIP+OX/DZfupLWM+EPJ/NB763bke/8zu/82MueAYv8ueY1s6Z0HvOHjdfHG894YO4vrUGRhLIrcd08Oya8llzYxKU8x6yw9jfEvTcvzG3JtX9grwgBo05O4zs0o9HovM95fmzcJvf2zjSIXUSZDfUKaliEzKhkwkSHV5tC9G15rz8jOcqKWom4b10Hx8Zhzjex2dj5X7cQ7Ec3fkQ6exvPyV1wqitHfmodbWYevBedvdnzJmv8J1LoL8+Skugv47RHvE2BJZAfxt+e/YVCCyBfgVYFxy6BPoFIF1xSK1UOVEFQxiCWvMJgAsGIdoYlAxIBmNBFy2MBPQEc1UAfUTA54pHe/VQz4IM85xIHo6jgL5n0SK1n9eqVDLsvEs2YIALhsLM9QTuqow6RVy/eqN3PmAGV8quhYWKsiqhBKRyIEokMEeQrCoUVCpwHM2FCLGCgp/pkN0ZqpOXy1HiWAuqkJHIQU5rlQuRg+RExnIVcpNI/qgA1RxzyREqQ70E1TyPCi1BFMGhmTBxKZ7NI8fP4P8xkOf3SJJT60VzJ5lzrLVIAEtgw+8Fe8xDgYyPxNC9aOdITnRraL/NgvBkXpIEmbcucrRbW3um70x4FJxuDnhmQSiYlZBVC8mOsfYgT41le5UKfn52QOLcWv3d17dLZb7jjgQ6WaBP2wqEXpmEZrgKULMfBG7pE+vOd04ueQlXcx0ZbE2R4GSNhlPbo/g/OakKHWbsFGtN8/HetsW87iTQ3Z8KW3ZhVX7IM8TZ0QbIppxJdVOuWzc7L/1xDqsZRDvqmezSiUNrrjXH/bp38/IR9kAvUZUuacucqT/DTIenOg/Q05E/nvOZZSb5MIeSHYltbPqq9I1/c0wSAtLDXEV8RTDck0A3poh8BLr5VqvkSVQ2b6fNdJzvL+mYOe+vXauvOf6U/o1Abz2Hnc/mJTKJzROB/l560nX5J5KVkaX0CzsM9m0b1FrJ5jbmZGjaid/ZBmsNaf3wzr7im8JKQpu5WTJBa0hja003lo+eGJ/d0Ts7k/wjP/ng7WGdrFeRWwxjyuEpubB2NGcQE0hlOPKBkefWkZkYc41s3fvYU7ofLtZFuqUtlGbyZ367WAc58Txto1OcLR/W/T6DzMDH2mINhxv/2HyZ25D5HWZ13+G3iJGcspfuPc6XXO/UXMiufm3OX3L9W49xXzPR47P9u57DOsjellyUHZZsVFBEDiTisLvZYj4XvyhJ71Ge59bxefTzpu0Pc8lA7HrjwC8qgfbSTlaP/ry33N8S6Legtudcg8AS6Negtce+CQGLvkVNRiznriDTKtvbYF0C/Tbczp3FQBRMLEPbcQWfOKGMSuQHY4XzWMWEcagKnVGJKHrLHsr3farLrkY2OcVlWzPEav9YO68Z0D0nsxl2BTZh5Jowch24RZp+VPDrJQQKaucA1PKw/UEFVyI53W8VHcbXWAsecCB73lPf9Z3Xt+k4MeCR57ATuJ0Zy+1DiOQgH8jB9pf76PZl06mmj2pJKAiJ7JrZ6i8R0q/JwEuB4DnvXruO/+fEumat0sxFDqyqR4EsTtNHzTX3IKAiSIcMptM9E/m2hlaBjhiUMKHrhMBtpHIBhK+WaHTZavr7R0X0waI5bj2MUIWd1t4CTlOOnCvJCGYCeQIUc5/Ga+7hHse+FCz8qPl2j+f4yGsUQGy/aVW1CGHJL+3p7X4KZAs80iXWRgGQ5OQj7/lRvoussLHIhmB3+zknI95bY+BGTnSCkaB3b+I8TF4i0O2BjoyxviFcdASJqGiMp60TWTjHuL+VJFCQ96X1sf/NYFrr6qwqPv7fnNS+VhKWamVr0mfugR4JqCrQmjiTsWaygs/IDfpEtX97llYNN7cNeZS5/FH3kQ9SErCOCCotvad7CoCbG2zWEj7M1/fY/9X3sKn+0T/6Rz+SaEs+TTcmU83VozxMgqtjjnh+hA/xko6LcG0Ouj9JjdZxuhvO7YF+T1tnEsK2hSE3yGBrZpiUVMJWszZqt4vUlxjKz2krso+ao5/1PXCHQetDiSQIVb4K+1UyaP5d1dnejWWJJuywRyUkIs7bJsTYmwtIMOsqUswzRnL7/ywAyOepYvc4VhHozXN+nCQcuhc+cCqR5OhTf9a4+96ZUEBOJBRIHJNAUbeu7tcaaozpwrrkTb/+uNZ8dxLd88HE2s1+Ffsq5lUMhy3RXLDeteaF+6P4B43xjGHNedl9ppPee852P1Pn3VM/3HL/xqwt2XSvYDuIj5Q4UgI4vSGhyBYHbAf+SutGSZq3fP+eczkCS6C/jtUS6K9jtEe8DYEl0N+G3559BQJLoF8B1gWHziziCw7fQ15BIGN2Gv39jcOlbbJARXsCFdTxzgFlSArwIQfL8p/X+ijj/NEH+r2C3Nc+93T0c/g4EIhB+34J5GrvN6uQq0xQZSKQa6xr8/bdHepz+M7ACSKBs+29tneRAwV52wtd4AVRmOP4Wc52rf10XxAkMP6CTYJR58b0mnud5MupAPBLuPpfVfw+C4AJRJt/nFgYCmQJYrinezrhRzntd+/wEZirwqWtLwRmI4HgKkhv2wbrIlKJU9N6eS4ofq0cP/LxYVbAyb3CRdAWdoJ6/jfniM+CFCpgVD+FXc85Cbhr5uEj4/Rd7q0KzsZTsoSqWmPtc8kv8zjPboz/zt/5Oz/kpSDUs+qT1jAkOoIDfhEcs0IWPnSvJCKBW1VQ1kc/97YxTtlu7gW5/4//8T/+QRSy/5BTAvPW4yPBfbQF55w/yvElY3/OtpznHklJtoygt3kIU3attUbyhkQsdmv43XttOTcmdAYyn23Nxs6+dh/pNGsmvcfess0BG6L7fC04/l3WlpeeI7s0kkdCmzVHQqPxngl42RES2NkPOl/Ac+qhvus4l67B0phJ1GBHW/si7FzzVAX0Kf/rte+79xx97fsu+T/ZJ0detmOZCci32GczGabvj0C3RiJJrZOSvMnStBOMu2RfiUZ/+2//7R+Eh/UpYuQZfNLspXCJDCYX1huJJubp7JjV2gMrtrYOT2SlbaeSlXyfS+bFRxwzx9NcsMbzxTynNdZ639YYMwmj5IEStyLE/H2SpjCCAV3b2uH35PkR5DF5mfpGdzQY1NI+Oyy/vzVJIh45kZDsb2H0EWP3SN/RWmxczZnssLrxJR/pG/JARiQeSG6r01jHPdKzPfu9NK+POpicWyNKKmKHtS60nZRjKh75+3//7/+wd5srl9isz479vZ4/rEuO3Ar0X0R2CfR7zba9zjkElkDfufFhCFj0twL9fnAvgX4/LF8y9MtgZ1xq9SwghGgtuFeFsuBt+0HJ9K/17jMEKe47Eh9ztelg53QLPCJSBVVk7c+OBI7nQCB9Be0Fc2ub/aztdqchb9SqekBEV5UcARz5ISiF/OVwC8QUlPrM4Au95N5lXauen4GmW4Ke95jBrRvhZ45GoAvwCNAizz9i3/MpK2QA8WstVM0hON69zoCUcUVsIYF1G6g6HTYzKeAeWD3qNSZu6Qt/o0tUjElCoEtmW8HOae94ugR+H9We/1Gx/Ar31diRA4HqKkERWXTJDMgWtLWthbWQnKgU9HOuEuwrYPDWeyQndQNiayGIyAsyoGqYcEZOVSVITtpuZiasvPV+nH/KhjOWdFzBZcl2xjjC4REThCKTIoCQ/pI2VN0JfFtzmqMfpY9VgrIXJN61RVJJWOFO79F39pevw1PE+cT5o+75HnPq3teYpIeAKt1Cx0gIZN/U+aKqSgkJ7DCdlMwBySjHef4WAt3z+V5ygaxsvGbCw6UYfKVxJVuwlTBYYuOt93/Ef/5unWGz1i2LHTYTZsJZVS2yk46RNEG2SnR8BoLwSPBEoFddy47ViQM5eCTEnWtNhB/9wt6eCb+3JH1cOuffelzjz76kRyUo8W2tDdYCdof5wC7vuZtf/Q4j5/OHEGo+O4e+sBbzhf18lo/0EkbNbXN9bjXFjijhyHPml5bYza+Hjb8/OylonljDmz/sMPMn+6r5D0+yYY0hJ+ZFa96ta99b5/+efxqB1oUps8bP+leSiaSbujy5Sgl4EiP4omTEOLd2ZCMv5h+DwIy7Gbsl0H8R9yXQP2YuPvO3LIH+zKP/wc9u0V8C/X6gL4F+Pyy70iljP0OT4yUQLosZucq5KBBZEE8Al4HJwfRem7yqmNeZuP+Y3eOK1iYOg0CKgD1HQuDP+AreClY5hjMu6KgKSlBFoGxm69/jXr7SNQq0JAewaH9VAVyY5mwnI2RAsKI9f6sm+2zZsJ6ScWPsXh+FAIn0qHLbWtL+lm0x8dL6dY/5NAPrgmmIc4Fb7f2qZjpWliP5yQlipkz1WkxOp/we9/eo15gBuEnqCURaa8KwJKyeo+4NEkwQq2QF2ZWcOe6z5eVRMf/s+zLmZAExyFZQQS3hZAYUI4gFoCSZaK+LIES4OLcKqc9+ls/4/gh0MiCoJ/hNTthcJQsVHIc14s9aI6BfFfq9A/qnCPTsAWPLZqjSls7rGT4Dv5e+s3mVDtHlQtBbBwRrdIlN905AOHVP8MtegB8ii8xUCWqM26ZKQF7Q1lroc1W9k4x95vWwrhV1+YG3qkuY6pKAXK1N+9weAFFU61122KkkrXTYtfhOwtx3voWsvfa7P1PusonnFka3rkdz3Zm2hM/sMGsO/aIDBjtsVn62XzHbQYcJ+qV28saj9vNfCdu3jGv4zSQsxANSmZx4h8vcLqfW7/RLbfmtk41Lcnfr+L7leS49l9whPv/JP/knP+tIwZY8ttw+2qrWAokvkjTY+/CRXKwi/+/+3b/7owObJJFH+5ky05ZJkgfIiWdpLTLO5r45YG1ECHomSfHJ0aP4gB+Ncb5c85sdZg5IyKJX4FZMq0SDtmejo3W6KDH+o+99v+96BLLD+CvGuNhX9mA+jY4qdV5kL6Q7nj3R5HrE33bGEuiv47cE+usY7RFvQ2AJ9Lfht2dfgcAS6FeAdcGhS6BfANIdDqlykFOhTZ7WiMiPjMpJcHHEGJk5pwJUjssQ3SrCOwzIO1yCLHGuOQ+CKZxEgXCONCcSqVrlAkdbQIqTaE5Edr3DbT38JZvbBUvhJVgraIv0EBCfQV0P5FjOt+C9oLiEBN0aHkE2bg0Wv/dAha+15lhFOO/5nsHQU6SRua6qVjBKkonAyiSzjKGgo+CJyjbt2wXc3FeBq7nP7yMHHu8xpjOw0NhVtWGNoUvgWBKC7yxoZf2RkNW+v3BEFs5ElHuO9z2e99mvESlo7AScbQWimgPZUQVockUe2Ap0iUQTY+snnfII6+FnjScZqOqFzfWbv/mbP2yuZMN91b6QDCA1tA8VvK3K8p74nVoL02VsAy2AEemC8dmFjxhUbO1x71UhItasM63F5571rXOh6875L1ArMO9Fr0RghWHBeaTG3/pbf+tH0uKsTj+ur2+9x698fjZCib3tZ4o8QqDNRMbkyLHsWEkU7DCEWHpqYnHLnJidDEqGMHZzDl6K91fSc8d7vUdHh8Y2GW3bg8hznTAizDvWO7lGeNAvdA15qh3vMxHop+wwc89YscP4KpJ42GElpZqrMPWCnYR4WErSmvva3yIbl877exxXpf0//af/9IetaV3gp7HP+V/0ZT7FTPIz1yQUI835xfSwz7rk/L2/9/d+nNt60X0e/ZR73P+115jyxj9hN1gDvUsI6FlLcCFLugzQL+wHyQWN6bMS6Pn1yYh3SToIVnZtHU2mnQZX8S6JJmIk/BUy9N19vGvn52cefyq+UeGAuBd9wl8pgaJ7raBAzMZWU5Kyqj7vmmuLfdzIhvW2cD+P+RLoHzcfn/WblkB/1pH/hOe26G8F+v2AXwL9flgWDD11RQ5A2baRgwhChGut8Ap8M2g4p1oiItEFpThk+/O4CJAjjrYAriCKd4RHrd0iRTgM7UtcRehL8+Zxn/i+dxY56l3wyRqPTBCUgiVsS0TI8Iet4AtykLMtiDsrP+57h69f7ehYFgh6/cz3PeJIwvT7rG6aQY573c3Eo2CSwKs2jhxtnThUhLav6XS03RtSRrARqWWc01WOq4r60QOP98aycSIn5ro1RkBT0EKbXbqkytUqlL1rwYrgsD+jz/ckBu/1jHud30cgG7fqz6pqS7IyvnUzIRe6M6ictg6Si7qZHANYz4gvLOkT5BC9zOaSkEVOIgkL7MGuhCwBXNjeM3B7KvDYeEc6NK4lXN7z++85/jDzPK9VmZ975lvvZdpTrmH9063G+sdOqPq8oHzkhbGkR+zRjsRyX3TRBmz/30jMsZrV6BI76Oo6KqVzJ8bIwewwejtbbY7zW3X1kQA+2jWvzamvRKAf14XpI9z6HMlCOsKaaFwRmz6zuefWEY6XlMr/RAp6l6Bl7Zx7Wr+lK8BrY/Yo/z+3TsCSfrEO0S10NTssHVwVcj6+JC2+CuKYHdbPrWP6Efj07GIVyE8vJLh7tpaqrK/zyEygSt4Rzmx+pJpkJwlizvsH/+Af/LBJ62rRs9xbZ7wFo5J9yQhZKZk7HySbrD3ddQ0kJ8dkgrfcw1c9NwLd+pCcmDf/5t/8mx/JbuQk+6w1pAIDOoSM0CkSEx5ZPr7q+Nx636fiHOIzOslZG3Q0yQ7LTsxWzA6TjGWM5xYHR32+Y37rCF123hLor+O0BPrrGO0Rb0NgCfS34bdnX4HAEuhXgHXBoUugXwDSFYe8FNSp7ZvAnaCUjGZOt2zuyKz5VbK6OaeyvBmbBXyvuJ099AMQMOaCBLLrOYcCBcZU5n2BphwFDgRS0JjKwp8B4bcGGD/gUd/tK2Z1UdVhMBW0ICeI1kiFAoHwIhNwFByXkODzZzleM0D5SIH5l+bVKWf4nvh1/YIoAmjko4o2gccIrDKhrY/WPkFb4+qzQOSxhWvPdc/7fbcJ/sYLRx64zLEKXXASnu0lH44Cu36sQRKw6BDBW0GpWrn7/zOvO28clnc53XghNLQdp08kElkL/dQ+2zHkQSWboK3EiPaMnHufP4NsnBuE5jUdQR9LSBAIh6t1R+C+CvUCfAgjiYuCtyqWJbzdC8OXdMKxwvSRSIRT+B7t3GnHnKo+vpegpEe8kwVBeIkRKtvY1Lo21MGkKmXrIFJDkomxNe4RHK1/3h81WeFe2F1ynWRmktVwZn8JjsPZ7yUDh1l2GBtMQg9y8Jhc8VY90z3dSx4vweOzjukZ34rZvH8y2pggQxEdxpPfQr9EoBvL9IuEIluDSChCkvqpfX/y9Qyyc8pObmyyt6w/kkysR2yysJ4tjK1F9IrEeJjSNyU8ftZce+l7p09TRxydXGr3by1FHtcVoo4ErjnXaufSwZ7VOZ5dtbb5lZ36aM+fHWYbMXEadpjnyF/hk5Abzy4hgH75tV/7tR8dG5KRe8rvo+Fzyf20ZsPI3JA8QWdLNOGvwG9uGZHMiJOwbcmJGNi2cr8E7Y8/pk5XyHMyQlYkSbARSvStOILcG1PkOX+FbZ2cTDvsmfz6jx+x//eNS6C/jv4S6K9jtEe8DYEl0N+G3559BQJLoF8B1iuHwjICfWYC3u8b9kohcMywlZHO4FQ5w+DkmHEkZ+ay35FHWk561SKz4Mp7BFl2xE4jMAMJ84icaYSH4AnCV4cBPwWlOkb1BhJLQEqQEYnVfs7PLH/N+ek4FZwTuEUOIj0Ys835WQHHAReUah9WzvaUkc8gI2aw97MDvh8ZxDmSRH5v7TPHVQuSE462rPWIwe7RMQIt5IOccLhLqDhK5kc+1yOui3BtH99aI9Y6T/BvVtjSJdYfRJLkHYHL9oI+FRxeMul9R3wSVMdvQu4aT+Q5eZGIVfJICVm12pWMpX07O+HYUeJ9n+BrXD0yt7bDMKVP2FytK1On+CwRAREo2URC1uzW0LERxvdCYcrgI+mOa5/vnmvyqcrWru9/qpwiNyRHIGiq4K/i09ipYJOM5cWGLsFk17ifH91JiDYfYcS+QrgiPcgPWzfSLx3kSrDWBYivgiBj307b514y8xn23LVy8EjHz6SISA0tlNMv9A15iUCv7Thy1zqoawN7oa4Ex7XKs362jfuZeMOjbgzsL4kmtjuAafZsJJJ35CA7DDmIeK2N8dRH91xH34LNvA+fzRXzxgsRKlGADe9/2ZtH8jj/jv2pPbc1okSbmcj5lvu89dxzOFvX2tteQoQkkxLi0zFsanEbz2C9s9WUPZ2tl3WCuvW+vst5xU3mthv0NB8wO8yz1lGstQSG5ERCAr39l/7SX/qFNeZRZOS7jNWp5zhni047TFK89cCYWhOsB+JaxbRaG/kofE/6hB0Wyf6d8Xv0ZzOOJYDR/9Y442VNs15b008Vdz36c93r/pZAvxeSe51zCCyBvnPjwxBYAv1+UEfstUfX/a68VzoiMA3OHE1Zm4xOwfJaotWCuioazjVyUEUUUolR88zBis+aWbNC7FRQAXEuIYIDwan2w5GoksM5qnIE5b04EFV6zP04P+v5HuV7J7bmuSCGShlBDPLC6RK4aO3KOdNCNGcbzrKdZ+Dw2YN8nzW+BVuNl8A7R5usqNYxlgJNkzw35sZPcNGL0+3/M1P9s57lEb+3PbHhGbZ0CbwLWlUJ5FjkoKp+L8G+U63cl6D4mJE+tT6Z54K1qnPYBYJT9MnsFERG2AnkpOrAYxvUj3mCr/ct9DNsEa/IgIK3syKZfhGwZXOplGmP1qPeXzvs/cb/pQQT/2Nb2Y8WqcsuYCdEWPl/JLmqWUlYqgNVspGb2Vb0/Z7g+1yZjoC3CsySRGfXrBIRrFHsWlX+khnDOySW8Pj8OWHuS4ZgT7PDEKD5//RMHU7YCvxO5BW7mhwZvwixz3+Sx7iD9Ebd5SRPz44Y+Svudib90t1I15fssEd4wqON4p7Y8XwyyQLWBDbKMUnj1L2z5SUMmE9I9GOCzWc87zmdThYkb7MVPKtk3/SLMfVT0kBdAtkK5MSciEB/ZhshHZ7vXXU5PcEO0w2oRGo4zYS29j2XuIN05QuycTfp7eOk5BR5fvQN2V3sMGMpaYhNTZ+0Pc4sHtH5TMIve0xcs0SUj3ui/abWrWTSeJYYZ81bAv3n58gS6Csz743AEujvjfBe/2cILIF+v8mwBPr9sLzkSjMLXZBWUErwTyauigC/z5ahVU1xNDmdglIcz1pQHp2/jKJL7mWPuQ6BifWsjGJg2XtT1YExnG3rBBlzQowrB0KWuuC88c/RqPNAzsl1d/a9jp445yyX4UxOBPzgNbEyBgJ+CEEBKYEplf5VVO1+z583Rxon4yZYIiCFIEwurHG93CU5sc4hPP7iX/yLP8Z1dij4vCd5vG9uv0BrDgwFMyXxkJOy+ycxWDWuoJTAuPUIOXiORM+5frwn/z53VFDdGAi6qqrVlQZ5rqq28WMbONYxxp1sGEOyInnomQO118wGckJfw5i+rkKQLi7hBMbp64hANthLpO4197DHvo5AdlQBv+a3MTA+1jrrHBJwbm/QWmhc2QnWOrpEAL6gbevdkoGvj0NH1H5XJyCyA/+StGpRXYW5yuUSRRGF6fAl0C/H+55HJkvGh34pIdUY1qmmitva89MpiCvrH7u6yvV73td3uNZMVPQ8MK6dcVuF1K0h/QFjiTzWJvjW9rs1burymbj9GXgls62VVQojWswldj3/q2eb6/bxfiX/S7Axn0r4e5Tnm2sT/SLJREKqBC3P6se4ud/effYsSEG2WBWbzYNZVf0ZY/fZ33mMZ0Sgezdn2F90OHvM7/n1s8uPhAQxL22/dQPa/dA/blTnlh++NV8lPxLhijRHniPR6wBU9XnxZdcxhpJ9dZ7QIbDYztpgHzeefdNMglgC/WX8l0D/+Pn5bN+4BPqzjfgnPu8S6PcDfwn0+2F5yZUmmVFbHBmbSCXEh8pBPxmojMyqmQU0EIMCU7K4Z1vjJQgvQf8+x0zjk8NgzDjayEFOtyBt+zX7f0kRtRhH8CKtpiOe47gE+s/vxzyD5hy1Ek3gWsWH9yoDBGUQS3PLg2RjCab7zP9rr2KeGy/BksjzqtfSP2SEk012rG2CUcaQoy3Au2N3HvWSsmAn0Cc4LpkH+ao6wFpUi7b0CYJDNxMYe69qpvE4Vq5fO+Z7/GUIzPUe9sZMVZegrY4CJQaRDXaAl3NqGWrvc0H49iO+7Fuf+ygyICHLWiTwp7KsNaagXjgLjiM3BP1KXDxVlfPciL7v07cmNTbte17rdnIyt6rw/1oKV+VJn9Ar7IQSJQoOv+/df4+rw56N2l7o7F0JPsgz+qfEBNgWZGfvlsyobbMxmtW43wOZr/EUkYN8TfaBtY89zT6g69kIxq61kH5hF0g88d42MWRmbbGfH3PzPf8tGzacyQlyMMLcmXVS8o5wVb1MTiQz8l+O24U8nohK7AAAIABJREFUStKJ+yhBZvplVZpGFr/kw1ZlfIxXfOaccr8zidEYqY42bmIy/JaqoasqT48YL7ZB3U3a//1IUH2NVeJ97nLOhxnX8nf6A8Y6NrB9jYO1aOp62PNPxL7IyNwP/VFk432Q+/yrHvGd85pvokMDO6DYV3dMl7Ch818kPYhb6ugkPtM2VJ8p95+P7ufdwRLol2O/BPrlWO2RtyGwBPptuO1ZNyCwBPoNoJ05ZQn0+2H52pUyRiPRcyYLnAuacyY43xxyzhkjNOeOU6FyGenBGEXC5rAVQF+D9LVRuN//OQEqODgQqqCQ58aLA9i4ILT8TSDevk8CJRIhZsv2OQ+WQP95Ar3RMvcjBwX/BDfKnA3LMpnJjeAtObHPoIqHlYv7zftLrxTRxAERrBVMlKVufZut/MgRQt04khOVBlrAqjaYQbmVjV9Evg4LApvmPSwRStrselmfCpAnLxFH9EetJ5FLkhUi4xufl6qJLp0He9x5BGaAqspAwSgk+mwTWoIQgsM4kQ/BKMFbQfhkbbF+HYHsL1WCArd0iba79HZrTEF1f0P+0SN0N0K2LXZWNl7H+i1HJBuRdtYkMmGs2FtekhcjZRsz9hZikFywk+vaRG5qT+2+5ue33OcznDsrzas6k8xIn9PvCHTHtF0RGZOkFYlOfgTR00HPgNmjPWN2GB9zbl/RHqeSTthmxpKfqaoWaWXc5p7Wa4f9/MjCI3+PDJRMos05nPn1JZpkr9Uyl20mWUFLYx0yJjmYfvlsknBWiE/iBQrZHbOt9msEeuh1rvfPLgBId7g3vohx82I/8ztLIIlALwHY+iaJUev2qs+z22axxPqf/8+vj0T3Dit2WFvqiKHQ0yXwtoe239lh1iN+PRKWnB3n46Otud/lfo5rkHHJz2QD+Ex/tA6wA/zODrNlmCRUfn1b6xn3ZH71ycfPkiXQL8d8CfTLsdojb0NgCfTbcNuzbkBgCfQbQDtzyhLo98PykitNQzQHmSHJ4BTI5WwLntdC1Hst9RinnAvOA4eN011rvVmNvs7aJSNx/TFz7BhVnD3VHNpRy57maNcONiKqQK7xQqBzuP1E9s5M/oIr19/Z9zpj4hwm4VRbvRIWCsJMh9uxghkqBhFM5ORcm+rvhdznPc3RwfZ72xMIQmllSVYEEmdbuFq9WecEajnaf/Nv/s0fwRJBq9ledB3t0+Mb9nMtEZRqf8H2NCu40bvzVHao6vBCogvmzp8qjj5vZn3vb25OI8///b//9z/khP4XoPUjkY6uoEfazsU+oshz7XUlY82A9PdG6z5PV8KaAB+syQkdXlvW/l/w1hiws8iIakzkkmSVzyY27oPG417lSCAZH/pfRaCkRUlZdQ7IDqBH2uJAZwZBW0F34xUJuK1Drx/zcCYLbC06BRErSUsVWomjdVWiuyWa8FeMgzFADu5WE9djf48zjA+bgNywxxAedAq5MaZkgs5xHJKDHUbHSGL0U8Xg9F3ucV/f4RrTb4schKv1SoJPSVp0fHhPYhAG5EJSnCQt8iL55FEI9NbWnu21MXtJLx5bQjefJgH/2vXf6//GS4Ii+bCuscfIiJ/I8BKEHCsxW+W5BC2+i2fwfCUbTbl51pjMlI2jX9+Yw7iuS3zE5v2cb8VV2F5sMPEUW7Qh0ffnfREouSTCm46wliHOJZmIfYmHze4k2WHujN4X+5IgNDubJVfr17/v+J26+hLol2O+BPrlWO2RtyGwBPptuO1ZNyCwBPoNoJ05ZQn0+2F56ZWmwchJiPwWlBIcFNDlxNUOrqzn2lQKeCCYVNeo7OBsHx2Jzcy9dDR+8bhzAYCcf++qC4yVl3awHGoBqJw/747jcCPNjRWnD0EVed73HNvHPbtDcQ7/9giOaOK8MW5nwALmBacEODjbgrfIdNg/QqDm9pn5+WeeIsqPSQ4FxYwNR1ugnbNdi76CUd4j2Y1L1dBVcxSErBp6CavTaxVcqtR3BOLCWoSMVfVPXiI4ZtCiNtUC5jAnJ9YquqSA37HKdvXK/WSwdV8AEblhPTNWkkz6X9XOxpOOoeslBNUytNb897ur738lc7hgYOsTWbE+VRnTVgfJlnEQsEWikxWEelvwPGtw/J4z5ZReCftkgVwItEue02JXtWwB2daltgJR9aRSTZKJhNOqo2dAf22B60YwjKu2RQ4iPKxbPkeuR7bXFpzdRa8gZa1dfj/KzOr268bitaOnD2E8yAvyvL2G81dmglwVhMYJ2cFmpm9KcsxP3fXu59GflcZTH1tf6HY+IkLW2sUmlsxTslakK5lCwtIv1i1EYfKUzda3foasRKJPO3POg0t91lNJ4h81n07hFjnoHoyVRLo6APHrIwWzGfxuDKcdJuHBWPk5Jka0Xchr8vqd/9+Yn/Idmk8SF/iJKtEl98yOJ8VSiodJ6iEjkuPFwcL+O2P4Uc92aoyKEbf+s8P4KeREEmPJvtO3nHaYpCDxL35m3SySlUuTcj7q+Z/le5ZAv3ykl0C/HKs98jYElkC/Dbc96wYElkC/AbQzpyyBfj8sb73SrHgqoMvh5lREHiHRMz59VtkR6aFyEFlYQNd9RNLOasOPclRvxeFRzpuO9vEzh5hjLRhSi+QqmzgYXoIjVWyohM6BUGWQvO1YXDfaOeGCsgLnZawjntpnq734qoKq/S4SnbMt0BGJXkCocdjxuGw8JqFa8Kk1ZmKInBW0NU6C7D4XoHV8LSyTFYSUlqECI8cq6MvubI+aCFiHtDoW5JCQheCAeetTyT3tw4lkKnhrLGrnforYmgkri/p1CEw86QhBWxWcJWNJzCq4Aecq0NviAKlBTozVDBxeGsC+7m6/59EFwyNmYU5GkOglL9AdEUeRHHS5KkHYIwKRtHPv7a77GQTHVx+plxJzjIPkUkHbSEDyUFVaz+4adW5CAqp6QkSla746Rp95/5MkzM+gz5EddAzZMUYl/CQ77ADrFHKwNtXssPZ6nrKyNtj9Rjh5Ig/GiA1Gx9A1cDZOrX/5JOTEmobskEzXWN7vrp7rSpGDfHrrlmRGdnBbRxiHEn6zzZBMfBXrF6KwTifTjy+xCJqray6fU0ffZRK72WESfY2VTifFUHxDRF/+Cjvgb/yNv/Ej6Xdu2bZ22GXjcWrdVzRSV5NiX/yVkuRdmc3MP2QHW6MUkEwS/Riv2SS5y8Zj2lDN9zmX0xHkRBJWHYDYy9m9yUhJJn6XiKULEP/ys7dpuA6J7330EuiXj+8S6JdjtUfehsAS6LfhtmfdgMAS6DeAduaUJdDvh+VbrsTYFGgS8EB2IGcZqVU1M0oFo6pG910chxnQ1Y43cmo61xFda8BeN0JH3IwBh4EDISAloItMN3aCioId3guQ5Oi1d6pvL2i1wcLrxiLs2veMgy3Y8du//ds/xiFCPHy7ujkvKIj0MA4C6pOg3XG4fhw6YwZeZyKCNUoASqUgObGeVe2cc96eggIiqjkQ57/xG7/xw9EuIeX2O9szzXs4CtgK3CI5EOoR6O3TWFcNaxfZMA4Ss3yuq0myNVsfb+XA9XNsdhqBKQKq7Q2sZcaH7FRVW1CdA5++jzyX5DDbVe86dt14RG7A2tqk8kz1U8HzdLn/VVUGY0SgalpyghDUTj+CvUTIJTUuH4sjcT6DthEcbKxJniNqyQTc5xpFHoybhFKBW0RU+56vTrl8TE4d2frS3G79t4aRHTrGu3HJbq79cUnACEGEh3HRzaFK9JWXt43NubPZVrpq0C0lMbKb2V7kptbtjjMGbC/jEynl7/tzOwJkpIr0fHp+vTFJnuqMEQk1O53QMQj1Uwmq+feTTL/9Tp/jzLotTHvWZ+sUO4yNbA2TUGcdS5+XMJRtplhB23YvMRh/T78sgX75XJoJDOSELiEb//Jf/ssf61VrFV8FxvmO1i16nR1Gz/NXFCeUbJpMrE18+VgcO41NH78ERONBPiTL1SkL1uQjHe5ztplEOf6KZCC63vjuz2MgsAT65eOwBPrlWO2RtyGwBPptuO1ZNyCwBPoNoJ05ZQn0+2F565UyZjJEjYnWSPZDF/xQcZvDXEsw75xtAV0kumzc9rCdQcVj4OvWe3zG86r4hyEnDnmeA6GSg0Mxj5kdAJC2goSChcbF/wTjI7Y2M/ryGdUcjuyDnfkvuYSzbY9Bjncy0ZXJlb9xrAUHOXKq0WtNuQ725WNw6sgjsep3c1wASpIJRxuBa5xKEHKdArb+JunHeAhGqeaIjHrbne3ZxsK85/wJDpIRJAddUiDRWjSD5IJStakmK4K3dEyVUqeSsxbp1xFIv0+iyDiQE/q99uHpkggnuBsfL0QtXSKoTrfQ8XXcKBD5+p3sEQVhp80Fb2uUNUslusQf61j2WOtc42fNokdqSV0l+jHouGhfhwB8a5mbHkCWZ3N5Z4OlQ4yPVzLiHEF1iXKSG5AbVXiurr9uLI5HT1KiykzYw5UdrLqZftFxRqA8nTFtN/rFmEhmRNIaqzqdnAvgv+2un+/s2aVMEiP94sUOQxRmQ2ePpWsQUNYzL2O0dtjb584klegTPiOfvu5yJV637rWWkQkJjPQ9ctB4sMNqoezOtrPc9ePT3J82AP3Cd0TY0vu6BeSfHAsO2FsSF42LeAuf0ri0//Mcl+vv7vnOmEkksDanEeWSGCXGe5+JDNkGkPLZmsUOo0/4kBK0Jpn7fIje/sRT/87EeFe0PmWHGRM6XlKjseJjeh3tLLLBp6dP2Mv5Mrff4Z55TwSWQL8czSXQL8dqj7wNgSXQb8Ntz7oBgSXQbwDtzClLoN8Py7dcqYoohqgqmgK6CEJkOgO2Y6rw8H21R6yllaAUxyJHImfxLff2jOdOA5OMaIMowM55aN+nHLoCG+39yGFABgricvAERGrB376QS6BfN6vm3J+OdxW25AQhRR5g3NhELtXOvY4NsqPr2LAVUNeNxZSNeaYgYRVPHO3aVaZjaglaxUbbUCAFS2rYqqfrxuLc0VU0+b/An7Xrt37rt35U2bblwdQRBaWMCdkQlBL8EDDUunqStH1eUuqysZrrS8EoW08gBJEb1q2CUZNErPJZ9YaxEJASWC+oVYXbtAcuu6PnPmomNNArycHsakLPI5ysWenqKnGcz8aSbGJckBwSHAq4RzY+N8qXP33ycQzq6cjA1qrbD3JjJixG8tXxR9AWueGlSnCSgLtWXT4ep46cSVc+Nw5tYUB2VHBK1KL30/HHNshkhE5hh5Ed/go7zM/axG8bo86m3+kUSQ3sMJ8lNcx1qQ40xm+S5yXNscPm2N3nzp7vKq1pdf6h70vSMiZt+9X8z/5lh5X0S058Fhewjs018PkQfdsTNx6uAn/6xZioqLVutfVa4wHrbDOdsrLD6gxQcp3jNwno8rFJ59ehwZl1XpJcKsmEv8JvaVuW7N6wtnYpIGGHRaRLNqmA5PK72SMntqFREhzdfrTDOj4/09yfdpgEE90B2GH5/4vy4yCwBPrlY7EE+uVY7ZG3IbAE+m247Vk3ILAE+g2gnTllCfT7YfmWK9USsX0d/Y5EFzwUmOLkIaiqvi1LuqpAjgTSVmWHimdBKmTiBg5vHxXrDMwFcjlyXlrxyb6dznKV58buV3/1V3/m0CGijEukSGM1M+Fvv7vnOjP56KkLjsMSGSVjnZwYm5xy71V1GC8BKHJBTryQtgXanwvN25+2gNEcD2tR+6EK2iKfVNsUIMzZngSUtalqQcGPSdLOINftd/rcZ04CnQxIwKJL/tk/+2c/KtL9nnzUWrwEIIFCAcIqbJG2VRGE6gYLr59f1iokoEAtObFuScyqNWjdSSaJjjyXiFUnE4H1bLbZXeb6u3neM44ERLLinf5QiaZSUIKDYyPYI/gECv2NTFjDEOj0ieBtFbXPi+71T35MyGJzWZ/ISHJiXArQ+oYS6iI3JDBIxELMWruqiirZZ3XK9eMyz5jdMUrYaf1pLNjJVXKyk2u769z8FeciOFQLsr/4K2SHLO0WU28bI2fzGekXhCA7zDi0BYj/R1LlZ9Iv1jCER3tuT5L27Xf0vFeYiUElaiGjjAt/hT9pvPIf81uyraxhbC92GDkxPvzLbPBNOLl+bsGOHqFfyIm4ivFglxVfmboi27hOf3QMebGGza1d8nGuv6PnPiPdUbKOOQ9/nWbsh45E56/USc5xcw1zfjEXckKX0P98/f25DoGjXUweyAU/hZwYhzo0NE7Jh3d/o090AOKvSPrJ/uq46+5oj34vBJZAvxzZJdAvx2qPvA2BJdBvw23PugGBJdBvAO3MKUug3w/LW6/UGER4R7ByFKrs4EhoyVdgkFLP4M04rSqqbFzkYC14b723ZzyvAIYAoIpagQ6BXGSH7Gh/r31oQakCJEhzAXVJDPAvcFi7yyo/NrHhspkFp5JGOmNW0pAHlYLGB+lR2zfHhHlVHf3NuAje1uoVYTjb7192Z8971HS+rFWR57DnaBeMah1rvAqkCz5Zq/76X//rP2u1a4zmHoXPi+59njzibwacBKW02VUlaE0jWwg/gZJ0ScFZesMaRpd4+UxOjoks97nb738VuNLlERvttZnunsHzWuuTE7j/xm/8xg85MSa1Fo9sp0+yG5YkvGweRR6FYetOOkCgEMFBVqxlfiKVGqd0SdseIDjofQlajqnbxmV39NxHTX2SzYXcqPKczVWgfXa/IDvkQeKC4Plf+2t/7YfNRW6OVU9rb719js3kuVp/97dIDdXO7DBJKEgqMmWNYqNlB7AX6BJjFXlrnbMVwpKCt48TfNs6J1IQ7jMJqLbhxssYwB15rorTWEVkRf7efjd7ZjYVXEv0gQo7gHz883/+z3+QU/3kryRTbGL6BSFIt5Rskm5ZWblujjW36ZO6/5ATdnFb4+VrNna+gT7h1+sAZByMSfs8TxuiNfG6u3reo2dXqzrGtY85WWAD/It/8S9+dM2iV0qwSk5K0IIg4rbYi/WsApKVkcvn17TD6GyYqzwXWyEvkn2KjVXAUJW6c/n0xoC/Qq/UdaPE+R2Ly8fivY9cAv1yhJdAvxyrPfI2BJZAvw23PesGBJZAvwG0M6csgX4/LN/jSua6IK7qWk53zp5xKwPae1VRMqVV4yA9OHu1fuveZtXaswcVZ5DoaFAKPKneqA0i3GEMaz8cvblnvYxn1QKIDlVQxmGzbt9DIv7fNct6LkDL2UMOGjNBKg6b4EcEeoEs74K1BabaL7XAVAEsY13Cim+dQeNnkZ1jIDUHGh7wESQXhBK4FQwkMwWjSn5wjRJJ4FnLPVnqKs/gbgxnoPd9Z87zXt06RpcISukSUCV683wGSAQKrWOSTegSOqVtD2a1wgyEQfa7y0aEq2c9VoNNPdL/BfpUZwpCeSFojcPcZsKa5HfHwg+5YV1CDApGwX31yfvKbeSSgIngrYQgVVCS6KxP/l/lTclBdALdT5eofirZZHbUKHBoDTy1tc6x8ud9n/Jzrp4eCbe5ZvTZ3JekaH2SaAJ3QduZMFcwNizrvCRoXtD2c57wOb/V2ESeZxOwA/gqxtC6149kB8eXREpurHPsZvrFWscua0ukkiY6P900uwp896D8JPKmbq1bTAQeH5E+r1IQ7vkrtQnv3TXZxQjZtmlBQPmJlJpk+nPO7Pd7ajJQpxNJWsaNbDTvze+ZUNf2U/TLTM6eyUStr+vfnx83uod+4a+0FRsyvS0p2o6CbNXKnVywf8kJv97vyd77zZDnvnJ+Y1uCscG8yImfCPSjHc7mansQnQLoFX+bZG8JEnN9S4c8Q9LQ0T+ZM63/wb3YF3+FzIinhM/spJjPrgtA/goSvTHcDkCPKctLoF8+LkugX47VHnkbAkug34bbnnUDAkug3wDamVOWQL8flu95JUbsv/t3/+4HOci4LZgeOVVVNINVcASJzuHL4eZIFOx6z/v8qtfOoPSOPBf8UwElGFgwqkBujnZOgmCHKqiCuMgOgXY/Zb1/VVwe+b4juMMZGRiJXgVOznbBx4Kw/l6LxKoHSzaZAftTzz9J5EfG5633diQHw9m8F5ytvRuiiZxwssPGuVU/e3d81TT210Y0cbrn9geuP/fEe+v97/mnEajVLhJdwL1goTGbQURn0yXWM8Eo40ZWrHWCuumgWXkzg1rfFf8ZaAuDdEEJVlXLIACR5dYjpJKqDgGqSYAU9KbDYYlUqjV4lf9hvPrk/WZVY+gbqoRGcLAD2F/sgpk457jmQvtxRgSW9DA7m2RjNIbPVLF2DE6nWwqwkhMBclhXFdg+2rOTzNRJyFY2Ll1CXkpueL8Zslc+IjCJuxJQVJhLQLGPrfFkl0VctD4KSqYrJEGwvegWL7rmXFeNmZz1DHbY9EuyYY+Vm+wwCYzkht8CfzqmhJ8wi0CHLf/w13/913+Qg3R5dtfUS6tr3k/ejSu7gHzQMZLqqmr2rSWP5OP4vf2e6RgvFZ/plyOB/gyycenolLQjIUv8BOZiKHTOtNt89iqxMTssMrZOZZvIeCnytx9XrMpYkA1JdZLjyQy7oGR361XrFFnwd51N2AR0ifWNnPTzUsLVs/gux7UiO9bf2wKkRCz+St1j8mk63zj4XMGOJBO6e7v53T7vP+rMJdAvR3oJ9Mux2iNvQ2AJ9Ntw27NuQGAJ9BtAO3PKEuj3w/K9riTgUUslQXgvJAg58D+GLSUvcOIn4kqAkVHLAVT1KXv6mYK2146HoBMMBaNqH8p54FjN/YFVzvjd8QgmDpuABoLJZ8fnhGeoXnsve/xlCBRMrHpDsNb4CUohdguSkJPZSoyMGMOZtS4BQva08c3RLvj43atqz6E9qyMjxa01CCXBWlgLcNQqFG4zu9+41L6yfbXbz7FgVQGQWT1z2ejvUdci0NjYDoQe+Vf/6l/9bI/BKgtcsyrBjicTSEG6RHAKiU6fNCcm+XjtPX3V4yPz3P8xMGdOt8+mKg6BW6RSQbrsLue2dvkfTJFJyA1rkaB5+uTU93xV7B7xvlvrjEc2l7FT/SR5scTF2Xnm2HaX/mdrNX7kpArdub6dCmI+Iib3vqe5XpSIpRqzin8koN8bi2xZ91FQnT5h27ZVEXmhx+vIdO973uudR+CYTDT9kZIZBeOzw2qvH8lb0hbiQ/WgrjTsMONrTGfHhmeVmXy6CL7sJXYYWSEzCCZJjHAtWcG6I0kxuzd/RSUzX4U9Rt9Uxb522MdJemPJj2eHSTYhL+yu1rkqZ7sr55AJ+oWMqPgkMxJTW1ezJz7uST7vm45JWfNO+p85TUbgXLV/SYzHBJEpB7UEtx6JocA9svZZfcGPGunmvfGgL/iWfEwEOp/eZz8VKZRsYsyLu9Af/BXrnNiM3yN265B2av48y9jOBBt4WHfoaNiWxCghPt3j+FmMENb0C3++bUCsRXWbm8nFz4LrR8nIW79nCfTLEVwC/XKs9sjbEFgC/Tbc9qwbEFgC/QbQzpyyBPr9sHyPK0UQ9i6Iy4lof07jx7nzI3hSsF2whIMhSKJKhzMh0Cggr6LwmE36Hvf+6NfMgWLwIztgi1gSiBLM8JnTwInL4PQZdpwNjlv7BMNY8Nz/crSd891bTH7mGCcTBdtnG2SEFXJwtnOPDGxccvDKWq9jgwCVrHWk4amgzGc+80d990wAaQ5zJMgJ8hyuCHTBKM73bIM39wWsI0b70wn6kRNjMQNSnb9VT+87wgVuYS9AIljyW7/1Wz/WOzrDOBSYmlUgxsXap8KgtuKqPlXlzGr09Mr7PsVjXP1cABeO5IJ8eNErArgwr3KmAFZJJK5FjyM34Ou9RJ5kYqvK3nfc0yN9S8k/KtciOYzrsX1yySMFDo2xoK0xVAGF5Jhdabr+DGK975M9xtXzNap21T6XjaXyXKKCNcjf/MwENp9rR01vCNrCF7nBpm37ida2x3ja57iLSWpnM6QDyIOAPHJQAopKaWPVeKX/S0a1/rET2AhssL/wF/7CD+KDPB2T654hIF+Clmeda/+0w+gWcuNFn8MWieHH+bDzTifRJ/AlNzBOb8/r93l1zcfIL5kxbuSDv2IdlCBEhua8n8mm7DB+fRW2yUl290yE/Jin+PhvOac7m7dwNefr/jP1y7Fzmbtv3rfvfJ1kSmJ0TFuBdfzHP/VzfOPsvhBpa81jK+ia5VUyYzby9CVLpBPr4qOwp0s2KVZW7GCusc8Qq8nGnQkm+fSSGEuIb79za01bHNThpyQffjxsvdhhjp227RLojyuvS6BfPjZLoF+O1R55GwJLoN+G2551AwJLoN8A2plTlkC/H5bvcaUcO+9VRXEkBKVmVVuVH4zb9vCKXFcFhRD0zqHgFArozozS97j3R78mxwBeyA0BKMS5bHUZzxzvWrZyDGbVWdm4ghgqMmFadX8tKgt4PBOh9FnjnTM4A0eCteQD8cEpNK61sJxB35w88mMMBW4lRSA+kIUcdOdNgvgZgrcFotIP7UeHEBQUR3oI/LUXbVUDjUFk0iRdEUqTPM+Jq0KzYMZnzaNn+N6qnXtWciIZS1BKAMWa13yf41GFkwAUuRAwISMRHcb5GQJQERPh11pQ4pokNnqEnHinq0tsc2z4+0yn0D9kTCICLAv2IQln0DbSMZl5hrn6Gc9YtWbrmjFCaFjzVKKrppVAZNzm9hPN/UjEOgkYU/aWVy13j/rkmQLy5i9s6WP6mYxIUCAngrZ+ps0UVlWNkZNafdPT9HPVUJ8xX579O6ct1do4K6XJg/GtI5BxRgxmT9fdqfbVSA+kOTsBMWiMvVeN/iw6BpYlTrUm+T0iyToEVwkn5CZbjLyQiRIUI/1gLkEUeS6hhxzNRIaZfJLefyasP1qOZ9Us7MmFLgLkxGekVolZU1Zm0i//04uOQRC2tc4z+pzN2fzvEuL59chzssKH8SqxpDmfTjIm2bd/5a/8lR/2LTlxXElzyeJHz5dn+r6ZuOtz3ePYYcaSnEg44a9kp5GL/PviX84T59JinP1lPOn+9HJDAAAgAElEQVQTOqatqoqvwfcZ1rv0NTmBJ/1R1bnk0LozzFhKsYDmPszYt9Yc+sQaVGJw9u8zzdev+KxLoF8+akugX47VHnkbAkug34bbnnUDAkug3wDamVOWQL8flu9xpZktnZFvzNo/DZGOzKLkC0yVXVvwREWC/yE5EB+cCSQIh5vD+IwONywR5wJPWiByyAQurC0FnyI5ysDN0YYj0ryW3/DlXExnrGqAZyBb32PeX3rNSWzXHjlCVmARkUVGkOicw5zzU+Qth5s8RGZxuL044f4+q6C++7jCErbIPzKCNNL5QkCK3FhvCkIcgw/JC8KovU052wIXrU052gUSCxZHFF46/nvc9QjMpCxn0yUCU9ZAwSlBFeNSglVyRWb83XpHRugPwRMyYpzJybMQ6TMAAR/yAEfyIWmHTiY7k2BKn5jrBWT9DVneno3IjXQyrKusOSY+XD/qe8ZrCDS/C8bP/WUR5uwDxBUi3TgLQLb21aVmBhDJiLGs3bjgrfFFcFVdWEXQd9cnkdyIDfqDXtb9ArEhaSccZ2ckfysxpapLSViIQGtP5PkkQl4b4/3/fRFo3s7KNt/QmHhv+yn6JRtiVklnK5sHAvNVCZKfumch1L2ytX1Ha+t9n+hxrjZ1DGzYs+SF7FiHSgplt1qLjAF8qhAsOYvdRb94IVvJTQm+s9J8KwY/buxhbdxKDPK7ZEZjS06ML7u7xPl80mTL8dZE8tLe6NZGfr3fIx0/7ok+95vSL/QFYtULhnU18Xc6N1s228pd53vQKZKzrDnsWbI0u2nMxKBnIFs/a0QrUGg9irg1ftZB9oOxlfRb7Mu91jmLTDknQp0+4ZsYXzIi/tUWIWTou9tecxyrzq/7D7+Pv1JSaDbwLK5JV9QZwxpDRrzok7llW7ZzyT/5+5v4+1nSdPp7l0C/fDyWQL8cqz3yNgSWQL8Ntz3rBgSWQL8BtDOnLIF+Pyw/8kqcA84ER0LrN45i+xALyHMmajNeFrWx5oQgtmTlIj9Ud/g8W2F5jmkUz+oE/4uY/6xWcdMYf835ORqK7r9AFOergBQHwg+s2uM8wqP9oWAiOCEQztFuX/mJyUfOgf2u8wjM/c443NpUcxR9Np452xHFOdwlUAhMcbqrsjXm/kZ+zgVPulZBmZIqPnucpgycupcCFZF0BcMF9ASiVAlKQKhNKAyOyTq+o0AUuSFHArY6NAha7M/jITDXdZU5gim//du//YPYqpXyMWmEXHmZK4JPgox0iKCUpCI6xf/mvpwvJWjNoP0jBSWbz91TMlEwr0ATXUh31Ea3VqGc7hJy6mLhHEGoAnz+TxdLxCInAnwzsPt4M+Y57yidYGysiUhAciLxrrV+Er8FH7OhzJ26/9TSncxEIk49cSTUH40kLEA6E9dmkkif533Tt9YXhBCCqMpzCSf+XrvicJt6hLyQkxIWvcNyfx4fgZlUSo9EfPBX2BUSjMhAHZ78bq30ex1s2GD8mcgPxFbbhhz1xbFie/7/0eTI6B3v6ShbbVtQ0gl/hfzwWciO54MPWyzSHM5kKltU0gGi46/+1b/6A8fa7IZV9/H4s+k57tA4srfJCCLd2M8WynMbqqo+rZ/8UslZfFL2dj59iVrTB4i0P/rOU34+Gu1T8nn03aducX/df10sJJRYV+jlOmWlP9Ix6etkree0vrDD7JkNx5JMH8km/egxebTvm0kndIUx/s3f/M0fFdR1bKA/yJCfkkhKyiYLxpYOqTMQOyyf/lwsac67Kt0fDZuj7uj+Shjxe3pBIUHbFCYn/g8nyQZzS67s0RKt4PXrv/7rP3z7umQ9GhZ7P68jsAT66xh1xBLol2O1R96GwBLot+G2Z92AwBLoN4B25pQl0O+H5UdeibHP4EV0VD2ITJ/VgxFdteqrfVn7eguucLQ5FIgPnwtiTnJlOps+f2bF+tHxnU7PDLzOAK9x4UhIMOBkc7hgJiCFTOd8OVdgDkkKL1hFdgg4+Bu8EKna7MJLMCoC6CPHfr/rZQRytAuytBengJTgvfE3vjmNBXqNcdnW/hbBVbIJ59trVnhMR2TOxZnk0X08wrglP7Oawn1FDJrzghNVcdT+kIz4e89YZQyMkrsCDbL7ER2CUWWoP8Kz7z38PALHNb724xJNkOgIj8a2ytqZPNGe3lXaJie1q7aWHtvBV5FwTMrqzpKbScq997i9lGByDNr2O12CTIWR9aRtDehfMhTBTke0rtRtwbP7O/JD0LYK/gJ9YfTez73XvxyBkgXJASJYQhF7iz5pv8h0h7Fvr+fsEL8L7kqYKOGEvAhCJievJQO626lXLjn+8ic8fWQB1P57TKjp78dEGPc5OzOwtUrGIjPWmjo0VOmXHm5tcL61ha0lYEtO4PcRz/1W3Pb830cgIqrqT2NPt5AftsUkPshIZLo11MuccG6dHBBd+Stkpy44k0B41Pnxmk04fRu6FTbI8vRLrb0FdEtSq1rf3+Dl2RFIcLS+IM8l+7Z1Tjomff6oWD2r/JQYj9jSDUhinnGvY00yVcJvOOXT803IR2S69bLt2k6RwdN2/2y/fo751DOndE+yYs7TxzCynni1HQi9XOU53Vtlc/YVPOAGL/4KHROh6juLjT3rXHy0564bY2NvfaRH/vW//tc/COE6NsxtK+iU2a49v9WYp0esjXxWtsaxKORcEse00T9yDT3qkGNs4VRCcrEv/go7rPhX20tVWe7ZyUk+vd/TE2xUlec6ydWVb5NLHk1CLr+fJdAvx2oJ9Mux2iNvQ2AJ9Ntw27NuQGAJ9BtAO3PKEuj3w/Ijr1SQ1ndS8AxjBKHs6//wH/7Dj78JMOU8O6790RnMPgtM+X+tlhnInAnnCWrOFs3HZ/voQO5L2J4jQBj/nlOgVuAOLgJSXrJwkell1tbmq+rz9ktzDX9rDy0YeQlQ1SJxCY+PnPmXfddsBW6em/PGXGAKQciJRILlIFZZOwni2iYafw6k4C1CWHCqwJR5c6x0Ojq1H+lgXyIn3V9yAwP4CEjAiKxYRyIIw8l5BS9gM6tbCugWtK3SclYEXDZye9RHI9D8NIZVQLXtgUo3gakqL4x53RuqgCr5wli3d22JWeSkzg2ngqIR0s2t5uZnyMxRp01Sxn0JzNVKV9W5oB1SkMzAqb3OC25HlMPJtcKwlqsCeIK2MHJM7drJFpncn8dBoLnR9iASJYw9ksNaKRhZ5VPVbrOyfJJj7CvyQY8I2Hv3N7rkWCF6Lkg55ea9UZpJLVM+Z8LilFc4lKzI1oo8p1folCogXSuCfiZuRmyQC3YXGWFzlWhQgPy9n3uv/zYEmqPWsuwFn8kOYrCERnPCj/FtewO/R6K3VQLZqBpdUgV7zKstdkpQap19KTHqbU/2trOPweupF/kd7DD6JV+F30J2yFSV+XAokZO8hZVnh0eVyN5hNLsL5fOXqPIZuvZtCH7fs40FWWFLWDclaHn5PBPgp+2V/VXiMCKwvZ/pF3ZGdlj6ZSI4x3/qqXNJju+N/kty63/55uSBnPDlyIrP5KTEm57F3K9rUjoHZjCxjtT6nh5uOwTnLkH43iN93fWNSR0YzE3jQ04kMkrKIicl5+XP+4Z8lmIC6QcyYg1li7EvvJsTbXlYXOcY33mE9fLoNx3nq9/pCvjUSY6M8Fn4KnX/KWEgTKwPbakSoQ4nhSPsMPaY9cXP+ijXzd9HOnoJ9MtHYwn0y7HaI29DYAn023Dbs25AYAn0G0A7c8oS6PfD8qOvVACz6g6B/PZgRRQy9MsoLZu0QD6joMpqBjOjWFCGE9n+6ByKKkJcq1Zyc3+kz3rm6dznKM9qcPcqECVYF9EhCIE051QUhHUdz1/1SxUvnsv/YIsU+st/+S//yLwtSzm5KaDeWHw0Hvt9v4hATqExnnvemSeqEsgIhxvxIejiOHIy53UOaXLjW8hCxHmBKbLCwWy/tXlespaz/1ljdSogVXKJeYsgtXYI1ApGIYP8PiswXGNWLRWQ9TeB7yorkxOYdM4Goj5r5C//3gIyzffa7ZIRVT3WUYH6Kp0KSNaOvCBTa6nAFBnpJYiPIDwmqrRuftYcmQHj1vwZIHN/JZjApHbtZERAiuzUGjHi2zWTD9eMUBeYo0voEXIieGvd6acx2ISsy+ftRxw51++5TYdAvflAl3gh1AX1jXcV6Md5QIYiiI29yqfIdLZXrXeTo+PzpVMKJn/E85/6jqnbmq8FbAVn62DivYpA2HVeGKQjfIfP7C1rB30iYKsykI6dSSWPEMD+LNy/yvdmcxjnSN+5L7M1k71BbhAg5KhuHbMTUEm/M1nDcZGE5ka2GJtjtu09kgyRBJ+N4byvWq/nr2SHsVHhw19pf/MSBBxLj7C7XKvKc2sGbKo6t56U5DiTC6aub5w+G5P9/t9HYFZJ+2w+sMFsGxJBbPyNcyR645mM1PWn7drYXrWuNm+sr/kr1tJsnBIjj3PiI9bbo/+cf5++SD9EZtAx/Pq2YePX5dNXrV8Cm98rGPCM6RjVtLpkZYdFzrZeZQ/u3HwMBLKrsyPqmJAdRo+QE/NCjCc7rO0Jp07qicwzfgkZIRsSjthkfmevp0/mmp2c5uu/t3wcv3uORv5L8kKOSvRld9EhbDBygkgvGbrExTDJTu06ZIE+lXwTec42Ld6VPD7GzNi7uBaBGRNqHpsTJfCRHfbF9Nmv/Y7vcvwS6N9lJB/3OZZAf9yx+XZ3ZsG3qHEuGMMU+6z2+HYP/I4PtAT6O4L7QZdm7DL0OQ0cSQ6ECkION4Moh7Jq67LQa1HumCpEBKY42IwnwUukOseivZFy2o/O5SmS7j0eP5I856nvzdGONOdgIzgiOhBA1gzPypnmKHAQZgChoK5rc7o4UQJ0nAiZt7Ao2FBQfVZzvMfz7jWvR+BU8KW/lbXeXnkRH2Sn9tQz2Nj2BzmckWF1aqgKyntyU9Ayx/q9HexLEMrR9m49IA9e1ogc7aqNkUDJSHLefPdeYkIt9RAdXhxtAYiq8pPJTS65ZIQ+/pgZKK2Kyd/av9y8kFBRq2pBGGNZlWBJVemOKqhLSnKdOpy0/UF72tIvx0Ss5GQGTT+6reiUE/qRjCAxwsK6IRBFl1QRmGxUudHvkT9+tzYgNgRtyQk86FrfVyeTkgjS0x8/I/YbTyFQ4Nb/IsAjKcx5iRV1AFIFZX4Yy9m+fwZvrZsF++tuUnJFlVDmC3uj4O9ch5uj7510khxO32quGf0fJjDoVfUsuSnxpkS22oNWvdS6UyIOParlNNuTzSWYDZts1ZmQsLP1cRFobljj/WQ/Gb+2/vBuXdWG10uwP/u6oG6JJG0HEFkcERaRHkmITK+bwyTsj/7KZyF3tMP4a+TEmkHX0i9kxt/pl5Kz2gIiPOviEOlZMo7ErKrOp6+Wn9I4dJ3u57Pw2O/9eQRm56zWSuuqeVFbd36tH2MeodUaPce5ymvzgL1lLZWYxP7we9uHnLPDpty+tw9zjB8c7TDEHzkR8yvJl8zw99MN6el0SjLv7yVBsrskMHrRMXx7/koJxfOcR1kzVkZ+H4HWrplgmq/hf+YHGRH74tdbR8mA8Z12Q8kj2WHZauSJfzK7aJEROsZrkseNyXvLhe85RaDPuFfYkAM+PLmwRtCndcciJ/lnc153/zCga+Bo3SEnfHrdGegTcmKd4Pf4mTK28/PrIbAE+uVjtgT65VjtkbchsAT6bbjtWTcgsAT6DaCdOWUJ9Pth+dFXqlqQPOQEl23NeFY5KJjJseCAMqIdKzhba+WC9zkTDOqCU5EfglMc77LX21eq1lg5NB/hTITxrAz0DIx/zxlpzpHgPFQhCJe5F5Z7r1K5Nu9+5yh5Xo4TJxvp4bkLVFWFP0najx73/b7XEcjpLEGiuRkhF4mMHPQyb5DoOYgRJDmbM8N7VokgSchTMsLxJDfmUd0baov2kfIxETJnPVvtp6s4JyMC2BxuslML4ondTCbIma9i33N6bvs4c7YF6Dxrjnrr02c99+uz5LmPmMHzmewxu2oIytAlKjuQHHXwqBrdNWaVRoGqSODIZAHbquZKOkkPpUdcp+/+KJKwOV3lRnJCn0SWt60BeRGUOyYezPlddUzHCN55bsQocoM+ITcFoCZZPivINunksWQzPVKQvt/ZFGTBq5bu7cdpLpGfEhyPgdAjacAmY3eUtJhOITvW1VqLflQHoGRw6j7PGRmB5CvBpEQsZI81gh6NuEiHzCSs7LeI9dYH5M6v/dqv/SB5stGmjM7g72PNkL2bIwLN95mcNQP2jaX5QmbaE51NYq1tL+/Ii4iyfNauX1eU2ru3RUJJjhGJ2WGfNVK1WadbrA0l+ZIZNlm+Wmt/a437nVvm1OnB/9mbdWxAdniFV/jWOajk4/yekhzWPvusGfGL32uMZjVoSXlkwfzgq5CTWlWXiFVi77QrGv/0jPnvpeAk293ntmyra0r+fevuR8yP5rz3/PmSFCMEWxfqaOK58uuLQZTwXHJniSae2zNLylJ1Tk7onOnfzCTpo25+nBny3Hcyx2gmZTXe1tXsMF08rKvmUZ2Dsp1m8uG05+uQZQ2tEt08kZjFls8GS1beO4nxlE71LL3aek1sjz6xRhT7IjclYLWuTL+s9d97/lzrgtgXOwx5PvVmuvcj1oTnnunv+/RLoF+O7xLol2O1R96GwBLot+G2Z92AwBLoN4B25pQl0O+H5WdcaRINBTrdR6QZgxrxwZlABDCoI8lzlMs+LQO1AEuBp6ofIj443DmkiPUqrapqOAY5TwWOp9My7/votHfcDObWZojT0EsgFwlaG1WOc0ReSQICspGa7TnL4era/hbRwWHS2o3z5GcSGutcf8ZMf/t3VqXR+CUjBXC1Spzt3wrKHCtDI01cx/8K4JIT86WW5pEh7T849/fs3JzYWeWXDJyTm+7n6MS2lodUckI2BBI41GWkF1gouJCMJPMRgSWdRK77DnLS/s0IwappZ7VZ93B8hreP4l7hnggc1+F57eaXsUeWCdrSI6psrbPpmdkNxNwoSFMCRcGb2r4LQkUSehe0qSIq3VJg86UA1Zz/reHpnlOycdRLyQsdQB6qciqphD6J7KiTSySEayX7Be8K6CXTnoV8eAlECVYLwqVLjgkmyUrrzj3Hea/1NgTmmDS3Gq9IYO9kxBpbRS37q+BkpHvJWZHIc15WcUtXkJN0SZ0bIsvaSuZYFdV9HmUjGyYSe67PR7mY/2uutgaQEYlYdElbGgjYti3OrAZMdsNpkj2tO+7fM6o6Jyft15ucTLvvaBu+bUT37I9G4JQt0HyNCDCnyA5bzGc/sy175GJJK9P/KfHXe/qlNZcsVa1uvkW0NffP6ZmpH5t/4fYSiVCHBedPwrwuYdaI2up69pJSZpWgeyq5zHsJnu7dcZ4D0SF5MbnxnOnOni299NHjvd93PQJTRqY9YK6Z8/xdcoFEJyc+tzd6dphjq2RPvqbPmr/u3TrLPyn5JNuMvslXnvP9lF45ZYcdffqjvjkiUxJ7if58Ms9Gz/BfvNfxJxnJzsqunLpi2mnkhHwgBPPrPWfycZTx60dtz/hsBJrzxYbzdfkrdAmbfrb2z87Kdp8dcfLNrbn57G3d1nu+vXmUnDQf8w2OdtW5efYaGd19zzWgDnLkxbOxM2dHhmJ5U2elO7NXe/aSbuqSVQJja8BR760d9tmz/e3fP/VB892auS3cfxHbJdDfPt/2Ci8jsAT6zpAPQyAjaVu4vx3yJdDfjuEjXaFAUIRcWx0gAwRsItIZ5e2jFhHgOQrmMK4ZUxnLjO8q0msBn7MdaZhj7u/tHxUB1/285CzkgETe1W7dHHVfSJxenIX2Paua2DP62wwSz8z87rtAbvvAu3+BNs61DHXVT5wJAbcwWSf7kWb5bfcyAywFeLybDwI2SEHtAetiUNszjnT740Uo+FvztevmiHC6zZ1JgpCdiEJ/FwSde6xVYVQQ7LUn9F2CTuSiVtGew+8CrTlCglCeo8Ath5uMJOftN3oMcM39nAtYCbYJRJEV7Q9rFerv7ie5eu3e9/9fBwHyUWKEOSVYkw7RLhF5Zh1Nh9Spo3W+4I9rNI+6ZvLh3RyaiSdkwzn+VwVv+iXS8LXAUwRlVU11Z0lGvLv3KsvJBTmpY8usNk+nzOq9KfcRJe61dql0CVJQUlaJZt3LDHJ/ndmwdzoRSIeUIGLuN6ckYglqetfBwVyqGr051HvE+rF7gb+7JtnwivCo9W7JJmSk6sLZWSei/qUklDmHI/HcZwkj5GNuZUB/lHCC0CgRq6QZ33/s0pPslNSYnmRjtT0OfVLCYjZj9ufOuudAwHw1n9hfJcN6Z8OYU+Z5+gAidc3Kh23e+R+5YW+ZY80nMtJWO+kXf0v/5CtcIjeNiO9uXs+E3TqZJCt0Cv3S8fwX60IJzRF+ZCU5bz1pXSjZl9zXVpevQoZaC1ZmvqeszEQp6zGZ4Kvw6b373d+trY5ND1SpCpXWYcfljzuWLGR/Oa9krSrTs7vMx/TM7OZ2qR2Wz5Kf0pZq+e8lMNIrXiX+1snFM0SWHwn6bD3fEUFYNS37y8v2OWwz8p4clmyy/v3XlZsSTWb3KuNrveWv8OslnFhvrcNtA1K1+YxRpUNac5Ob9ER+ffLStm3+XpygreBqFd/7a3JSPKEODPn12WLe6/iTPvGM/PtZaZ+cz3hHui0/PXnx7J6BHhH/kpBFVsjO9Nm+7uzYOz+FwBLol8+LJdAvx2qPvA2BJdBvw23PugGBJdBvAO3MKUug3w/LR7jSrG7LSY6ArroDAYI0YHgzyhn4HAAOst9zxHNMCu4U2PF/Di4no79FDrpOe3dWEVIVRdWtM3AMs4z6qko41IyWHOzkndPgnjkNHAb3ERHpmJyIxsH3+L//dS+1UYzwcd8cB0QH56G2wmXuJx9h8ZoT9AhzYO/hNALJxiTP+xwBZg4JSslar5tBiRyzSvxcQsjMck9uqlDndJtvtYLzXvB2ykpt5iLpPU3zMFn2Pe4rOcnpFmxKRsioz+1nXsB5Bgci7As+zEDUJHqq4hCEQnS0d2ABuwJXO/e+HwJzvTaXzCvzTFt3uqTtD8zJ5lbdTVpHJ+GQXByDlpGFMyGrwFRk+6ye6r4mod48jKguUcQ9p0/aymAmmtSJwfkRiLNybwZsp170zO4jQsa9I87pEu+STdz7kSSd6873mzHP80QzSDnnYXJCNgRvkRwFb801/59VUOmmiVzXLojbvKuTTgQHGUmnZI917dlqdFaEz+SSkrAi/6t0LWkxPTITrzo/eU8Wa5Xad3WcZ8gec4/srPaipUvoRc+VnGQXPs9M2ietsjriQIK8ltV0TAkokX9VWpur6ZhZmepvjrH25q9AuOTGmbDlb9btCJVkJrJudlhJZ2UvznbTdV9I9rPDqqIlC9l8tXBPx8wErQhQ7yWwRF5KxKJTdGxgh0kISNYcX6egnU3fD4GS7oy3uW49NrfIR9Xo6ZaZkNHaHCK19D/ql/4fqd5WVG1HlQ1WG+uIwnzp5mFreCR1fr3vdc9Vm5fYW/cJ/yuuUExgJpXN5MXu1Xfl15SEXCcwSSZatSMEyYn7jqTsukci/vvNmud5ouyjyOLmHz8ZeU5GJP3y8cmPNdg8aN2fSB3jPPn12SW+I1srXZK+6b1kr+JfEfXFpKYNdtQn0wbLx2/LnOywYgLpy6lLshmLUyQjrSElJWtTT05sa0CvkBPyn18z14jnmUnf/0mXQL98jJdAvxyrPfI2BJZAvw23PesGBJZAvwG0M6csgX4/LB/hSkfDaDrdM4NVcIozwbFgkOd0RN55FobDJJL9j3NQRRIjv0AtZ6JAbu0Rj85J3zEdeoZ6RnrZ8pEfk7zO8a3qtqzcKv7cRxWEjvUdHBf3W1ZxTnnV9AK4glAcB/slejlvOjY5IEey5xHGeu/hOgQmadWcm063sS7IM9s4I9TJSa14myMFPaez3XWbw1VlJyczmYScVO1Ulvqs7PB5Xq+gWPO5AMGsfMqZTpZm1e+8zz4XgJrOt7+RL7IjYKtFuwz1AraRNdBPfjex5Lq5+JWObu1rrrYW1z5QookXslBiljlRstQkH6b8tbbPtRkmBWOTjUliFOhKj7wkfxHpUw7m58j+KUMFndITrQ3HIGsVTukJ8iAQhTBHBgpI+b1OE647q3Ld/yRev9Jc2Hv9RQSykaacmPfGPFupPcLr2kB2/BRMbe61jk791Nw5brNREPQoK8eW1xEbk9ROhqetc5SPUwRI9xnhf1z3q7L3/MlgcsQ+rIVuFbQlLB7trmR759vzIJAN0ppf4JJO8arilp3f3J/y0nxtfa79LlJO8krJHVXRVnkb4TcTsmby4Fyvm/eTiKuzydRl01YrcYts1InIZ+Rn3123lWzQSY54DnJTJS1/hdzQO9PXWhvs+8tKtkjzpmQN/kqdG7xLOGHDz3nc/EgOukbkGvQm8V5S79Qv0wbLVpvJH66RbHS9U3797Nrg/5NkL2aRPOWDJ4fdY/ZoerHkfaQ5n4W/wn+parjnbJ3pet9/1nz/JzwSvXNO+l/rLT9eIQl/hU3GDkumzI+S+KbNP22l2UVn+ibJyPR7ZkytudrcPuXXz6TE/JNkZ8rItL2ysfpbI330Xbpv90R30CH0CZ+FrJCTEmP6rmy97z97nu8Jl0C/fMyXQL8cqz3yNgSWQL8Ntz3rBgSWQL8BtDOnLIF+Pywf4UpH5zBD+lhFIQjF0eZEcCZqY5tzyuCOwMuI51wI2pQx7pgchxyDCLkq2WFSUOhIROTYnPp7jn/Xc/8CSTkikRKu4e/eZbS719oI+1uBXNcROFNpwmGoXbv3WlD7zgjPAgE570cH5RHGeu/h/ggcCYxa8CLR69pQNWtzu0BSBMV0apOn7jSypflVkGn+Po9tfZ7z75jUMe/5mKRyTPzofmbAoZaKyQh5kkzCqU5OONrtHTpJl0mK3tNTAPgAACAASURBVH809oqfjUCBKOtq873Aa/POuiswRVZquVu1RHqk9oZzrqZXjs58v0eITHno86wISXbmnE4Wj+u435uzM7icnkyvdP0ZPJukSFXy3iMFJZkgzlUGuzY96Zzkte9O5vvfZ4/xfv/bEDjaCK3x5k5B1lo5IwElL5KX9hMnP82F4/qdDExSovlblVDzqTlMriaZNsn4ZGvqhWl/zXv3OVtqyo3P006a6EV69H+2lYCtl+omegR5zgabyQMv6cm3jc6e/VUQmDKQvUN+rKNkhdxEfLR1SAmDJSg6rw5a7U9L9hCK/jf3dU5G6sBwSjamfdYcnT7WlLM+5wtNnefa7qPtrXqmaUPmfzi2lsEId7JCZhCC9Audk42ZXl477KvM8tvuc9pNcy1Ox/gbGSEf7DCyImmkvZJL/p3refbP1DGn7m4m/039cCQtpx46EngdWxxi2kLZmMlCx7jnOb/zhdKF3pHjZKoOWW0vxSZrC7bkumv1PVO2bxuVPesREEhXTDt72tbFhPy/IpKSsdpehw3Gr59zsKT25nxyML8vHyY/Y9pap+ywjpvvYVi87YjpjIXNz6d8k3mv6UbXrUMkO4w+QZ7zV8gLPZUsHLE82mWPMN57D29H4Ohzl8C6e6D/IrZLoL99vu0VXkZgCfSdIR+GgMW/vZ0pf0bANJ4+7Ea+wRctgf4NBnE8QgbvdEqPAZ+Mpaq5OdkcCU6FTHa/ky/Gdu3WapcuIOpv7ecn0MPR8B05vNPRPQZqj45GRMUM4jpnkoQ545HnVZZMYt/xHCD3UJAsLJzXvoEFbxGEBd0ihE4F0KahOYNl32vWPMfTnCMNevo51s212qWZW2QDkS7pBFF4qqLBtfw9R7o5M4OvR7RnUGr+bwaKJsE3yfQZtJ3E4JEkLOB6JOQnySO4Ri4QHfakrTNDLelmEG8S8VN2n2MmPddTTvKu4GYBKsGZArBkBLFBlwjgkhVB3CPZHXpTJtJRBXJmcOgU2lOWp07pOkd9MgmGdGM6JsIjOSzwdCQTO49+IRvIQKSGYC1igy16rNKfcntKfxyf47lm1td/2mk7zDnX3GlupRfIAvuKLokQJC9kZ9pNzbXW7WyiKTt1eujap/RYspHOmAFe/5v3OX/vWjNgO0erpMjuufvtvTbAgrVVOZERSVl1YXG9Y9vtKSNrb319+bj2Caa95Ny2salClR9Cp/BVSgBGfphv1uVaW5uX7ZkuKBw50t7QJQ0e7bXk5WiHJTdHuyeZmXM1vVIyTPPduVUotj2C86e/EsnPBtPNhOz4XPJiFcBzm63uYb5fi/se/9gInLIT0jfmlM/5I+RBla0XX6W9n9vKKZ3iiUs0PNVJavof5+RhzvupW7J7jv8/9zvfY+oQcpB/f1wTSkrzHhnIBiMv/Bd/Lyk+2zM9NZOc17d/7Dl/6d2dGsejrzoLLxxfAlMyIvGEPSYJZdpKM8lk+kFdf1akTxmd/v/0I6Z+OcabZtLv0dZKVo/2WL5XMYfWhOnjSCRBmPNV6iKHUKd30q/ptZmwMmXl0rHY474GAlNm8i3MgSXQf3H8lkD/GnP6K9/lEuhfefS+2L1b8JdAv8+gLYF+Hxwf8SoZ0zOLdBrY3TN54nRrKYgAEaBqP7K533h7Obse+ZsB3NkSt+ueIiCOTsN0VqZzwaGewdnpnM/KDt8RcdFeUX5HmEsA4Dx49zsnWwC31ro56UfSZZIefe86E484w+93T8cxT04ad45lrUDJShUeHHBOt+oiTnk/p0ju491OJ2bKzPw8SZUCpPPa/S0i5/gdOdw52M35zks+BGkjz8mIl6BtDvaUv2Nyy/1GYa/0iAjMYFDyMAlv/6+yqQoPeqPWu22H0B7Q5mLzsmDuUQ+ksybJPfVY83fqsKk/jn+fcnKUO/czA2yzvai/kwFyEgFIj1RR6739z33HrNaaWJ2Sy3My+4hzYO/pFxEoSDmDl83BU0RBRId5HIGWjLC96BG/e2+Lmvmt6aQCuUdy3rElR75EPqdTkolTemjqsSM56DuS25ImkxN6oxah5MUrOwypwYacMjLldAa9j/K98+/7I3DOHppJW1Aw58iIRBTyQnbom3QP+8wajiCgl8ga32DaeK3xRzmdOmT6StMOm+TgtIuONlzP057q5KaOXb6/e6qVPFKDrJAh9lif+SsRpH331KFHe/D7z5TnfMK5Ph4J6qpd2Sr552SCLJAVMhJByA6rQ9zRnjsSj9NumrJxTmeckod5Xvpp3v/RVypuMDsUOa/t2sgGGaFbfK4rA/1CVup+kl7uO9OPRxmfxOdzzqzv89Qv2TLNuem/0iXpEXIi4YR80CvplPyD7K4Zw2quNof7/ZTdNv82rzH9q+N5fp++VnO4Z4hAP9phdMeUjzpj8fHpm/TJ1FkzUWXqyu8zO/ZJpr097f/WyCXQf3GOLIG+cvPeCCyB/t4I7/V/hgDlvgT6fSbEEuj3wfGrXqUgbM6m9xzv2d5qVoDUwhpp6O/TAZ0O+DmyfmIVKXJ0IgrSzv8fHd+IDY5zVRy+02eEuex0DoNqwdm6McNxA09fddZ+3H0fg1bNQY4G8lwVVAQhR7wqkJI5qrBrzkUcHoNKx4CYuVlnhyOJ3rW6xnTG59xufved5KVX2eccazKieoOcCOLO1rofh/R+03dBoOpUc5+uELhtD+haJRYc9f/0SEHgWYlhbgucRjYf5eSI2ZGIn0GCmVA22ytWdRHBEclRG10BJwEp1RtV1FZJOMnEl0jL7zK2+xxvQ8D8nTogfSFoS07ok4K3yUVdgOicabPMpI+CrHWEOHWXk9w42lv9fgyw9Xt2WPZipGDVgGywtjNAapAVMkOGjsT42xDcsxeB399n2byq4ryKW3JEbthfZAt57nd6xue21Zhy2Odpk6U3jqTCkaA5kirOSxb7n7/VkUEilhe58RMpyF8hN+1vHsmx5N7O9lsQyNZpf3AyQL/0Ig/8/LrQ1aVh6oGuMb//6NNPeZj65Zxvbb7nE03yfiahRZbTMSXtI8bJBF+FbiEnXv6Wn5ScZc/dgtue8xwIzEpuc7WuU3z4OgO1ZRvZ8VPSo9/rbDC3RpzXfG3dPvrs6aCjjXYk5Es+zPYjI8W2yAp5oF8k+ZIPsiLZJDvstft6jtHfpzyu20ugn58TS6CvvLw3AkugvzfCe/2fIbAE+v0mwxLo98Pyq16pIFF7PuVQVMlRALdqqZnJzhE/khqnCPUjNn3nKQJ+Og0z0DuzfRl8grZVzgpAcRQ42ByIyA+OdwSMe8gB+apjtff9sQjk2Jp7ZX3nbFTZJPjUns8ccHKDVK863f+TkaOsdM1TVYx9z7Hydl7jFMF/zIrPsS5Im8y0jzMZqXojx7ygwceivd/2HRBoT73IBPOfExpZ3r6cqqIQ6xGGBXuTibCY8zk5PBcIOgamXCPyveulU2br04K2s9K8hBJEIPlIRgSpjsHi2frwO4zhPsP7IBC51jobiWD+RGJYe+mQOgG1/zN94n8z0eQ4l18KkDZHr00cnDrG/br3bK2qAekWsiMBK32S3eWeku33QXWv+p0RmLbRlJsIi4jxqmrNNfJDr/BV6JlZpX4k67KnYDgDy9MPmV0b0inz+GmTzW2p+rv7pkfIR51MyEx7005/pQSuOlV857HdZ3sfBEp0ivBOv+SrsMfICFuMXiEfkrf8n/z4KTlw3mG6INmYsjP9lHM6ZvpB+Va+Z8pMSSV8+TqapGfYXl5szLl9XC3oZ7X5+yC7V/3qCJh3VZXPfc7NaXO/5PdkhG/PFktG+PbFvbLfmtfH5N+XsDr6Ks3dl+JnM5HR/Kc/+CkzDjbtsGQluV2//qvP3vvc/xLol+O4BPrlWO2RtyGwBPptuO1ZNyCwBPoNoJ05ZQn0+2H5la80A7uew+8MdLJWIIezLZjrVQZ7pIggVlXq7S9YVu+soO16BX7bly1ipAAZJzpSo2pZf6v9uneOQoFb5EZt26ugzUEvIHB0TLZi8CvP2I+992Mm+Az+mLPmfO3gOKlkhdNNVhjg5ENwqleVUBz5Kg2PrdomcXiKGClI1h6b5KOM9AJMZMeryqdkhONd6+n5PdNB/1iE99u+EwIz0NrnAqXpjLYNISM+R7RHiCQzZCu5OcrIKczSLREdvj/ZaA9Z8lFwqb1yyYm/CdomJzOxZJIop3TJ/N7vNJb7LPdDYBIPXXUmZ/lbhDO9MMl0+oTsRHKQD79HTnuPRDx1xxGHR11S8DcZqfKv6r+jLvE7/VHSos/kpO0++u6ZZLK21v3m0F7pFxGYyY3+S27olZJQSnBsq51Jtue31BWlCtl8lWyiSMFIyRKw6kaSz5I9lt9Cv/gsYZF+8Z78tLd5cn/8rknI7LgvApciMBOrmluz80m6gv4o6RdBmG2WP1O3uTql5Oef2jO9uMFLdhBZIQ9khBx5pzvonOSkv2WHJS9tZdD1swWP3VFO+UqX4rbHPQcCxznSmp7P0LqbnGR7efciM/knvadHOoeOeennSKD33dMOIy91+8mXzx5Ll0jMKjkrfZKMnIpbPMcI71NeMveaH1uBfh6tJdBXlt4bgSXQ3xvhvf7PEFgC/X6TYQn0+2H5Va9UpvnMJvcsDPlJeFe93d9qkdg+6QV3y+AtWOW4grzNt66VE1xlU0Go9suM1KhNe8FahGAE4AwA1xpxtuWdjv0M7m5Q96vO2M+/7+bcdLz9rXnn80wkmQkntbHO8VYpVdC263X9ZO34xDnfEYHJR4klVZeTkwJWydZMVpnXPVa6fz7KewdfEYG5rjaPC96aYxF5ni3dEEGenMwkrYjCyMICTaewORKU3Qv5oC8KQvmdbHhvj2ZyUtJWeqQKlUmm+NskB7ufDdx+xdn6sfd8an7OSr9JmE0bidykT2pRHfFRK95aVdMvp37mnJ1zNRlNl5RY4nd6JFkpCcvfa92efERger5kfMrpysbHzrNn+bbk5ZQtH8kHi0iNZIfMRBbyV+Z2CZGEU/4mKZiNlgzMpEV/qwtDBEd6xnGd676rND8mSiYr6588yyx+v+ec+iYbbBLQ87N1mx1GFmZXLbZY9llJXWRk+kCeYOqXc3OXTJSUaP7XcprMHPVLiVwzwWzqkaPcrLy83zz6TlduPp3yrY/6JFumOFV+/bTB8lmSDe9tg/gabpNE95k9xb4qqXd+rltJNlndFbO9pi2WL3/UW2uHvTYiz/H/aWP4vAT6+XFfAv05ZOIzn3IJ9M9E/8m+24K/e6DfZ9CXQL8Pjl/5KqeCqTmnR6d0trzKaa7tFSdb0KpAr/dJlszqimnYF2jNsYnEiFTnSBe0rarD7+0/NStGam/afc/q965bkHedia88az/m3nOcC3w2rwSQZmDH5/biK1A1W7LNLPUqCKt44nDP6iZP5veZ2HJ82u5LwLZ9zd3D/L1M9Rm4TT6b+7N14nzGlY2PmV/f8VvMzdbm2S432UlWquBLj1T11NYI3lvbq0pvfT+H25GgdNxMzprVtbOSIzIj2UtvzOqm5CPZn/LS937H8dxnuh8CBWinXdIcne1Ap02UvKQP5r61VdLOCkEyc+7nXJJU31G1U3Ze5GD7bCY/M6FkEifpvPRXv98Pwb3SsyFwilBuvZ32fkRCa3hzeCY8VSWYDZbOiSxPjma3hnO+ytFfmYR6cjS7OCQLMxHZvU4f6WhnPttY7/PeD4GjDd88nklarfsl15aoNbuZZIeVMF9nuYiXafuc+o75RLOi1n3ku9Av08/PJnS9/KR0YnowPZe/NX3++6G4V/qOCEx/+1T8a8616dfPbZ/qjJVvcqoD40vYTfJ82nuzo8nUKXVoSE7Sa8nHtMO63vz+El6+43juM12HwBLol+O1BPrlWO2RtyGwBPptuO1ZNyCwBPoNoJ05ZQn0+2H5la80nc9paB+DUj1jBtj8//H5Cwa9hMskCadR1/1Mp+Al4nsG1GoDXzCAwzEr3ft7VYZfedz23t8XgXNEcgShb5+kxPz7dJAneTid8xkoOmbGHwmVzpvO/0xwmX8vSDv/P2VqXmvKafI2z3tfhPfq3w0B83AGZI9JTc29SLg5LwvoJhfHeZiMvIbZlNv0xvze4zxPdvpev9MbU45OkRtdZybavHZv+//nRSBi+TiPJ4l21A/H9b45V2C3ax3X91P22NQ3/X/K2DGY7JhstHyF5GDagJM4SR/OZIGe6XlHfp/8VgSO83PO0eytSXLnvzRPj/Izf59kYrIx5eI41+c8PpWMkh8y/ZFkaCZUzuvOz6+RILdiuOc9LwJzftEzdZab9tepytujHjqnT+bfp599CvEpu9Nmmgkr0w86RTIe9U7f0/NMH+x5R32f/DUEjr6z+TP1wTF5/mg7TRsunTO7PLzkQx/n9bSzjjGv7mvqlFNy0f9nHG3G17I9X8Nl///9EZhzpPllfkgs1MHKvKnTQduefX9UTj/hEujPOvIf99xLoH8c1k//TRb8rUC/zzRYAv0+OO5Vfj/QesppmATdpThNQuPooJ8jNS+99h63CHw0Ai8Rf8cg7q33NoPI8xoFlm697p63CHwGApNMP37/tQkeKxufMYL7ne+JwDmi4Fp9cs6e8ve2JHnP59hrLwIfhcA5mXlJn5z73zm5ecl3+ajn3O9ZBO6FwOwU9FY77JxsrJ6512jtdT4SgXvGvM7d9znZOOfTfOTz73d9TQSWQL983JZAvxyrPfI2BJZAvw23PesGBJZAvwG0M6csgX4/LPdKv78P2ludbOefC05dS5zsmCwCj47AtQkhKwOPPqJ7f++NwLUyc+5+Vpbee6T2+u+FwL1kwP2tHLzXKO11vzICL8nYysxXHtm993sgcC8dtLJ0j9HYazwSAtfKxsrAI43e976XJdAvH98l0C/Hao+8DYEl0G/Dbc+6AYEl0G8A7cwpS6DfD8tnv9IlLasuxejaqo9Lr7vHLQKfgcBLzvQ9KwaXKPyM0d3vfC8EPiKodG2g672eda+7CFyDwMrGNWjtsYvAy4m595Knc1W297r+juMi8JEIfMS8XRvsI0d0v+teCLxU6HGt3LzUCWj9+nuN2F4HAkugXz4PlkC/HKs98jYElkC/Dbc96wYElkC/AbQzpyyBfj8s90qnK5lucY6XQN/Z9CwInAu4nnv+awn3Z8Fxn/N5ELhFZk7plFt00/OgvE/6yAics5GubYd7yxY7j4zL3tsicC8EzrXJfUlmtnvWvdDf6zwyAre0kD63hcLaYY880ntvtyBwi49y6nu2C8ot6O85LyGwBPrl82MJ9Mux2iNvQ2AJ9Ntw27NuQGAJ9BtAO3PKEuj3w3KvdB6Bax3ka7N3F/tF4NERuFdSyC1Z79fK36Njuff3HAgsGfEc47xP+bkIrJx9Lv777R+DwDkb7Jaq8ZWZjxmz/ZbPRWAJvM/Ff7/9cRG4Z9fFlbPHHefvdmdLoF8+okugX47VHnkbAkug34bbnnUDAkug3wDaEuj3A22vdBaB9ya+lwjcyffsCNyLiH92HPf5nweBewa6nge1fdJHRmD1wCOPzt7bIrAILAKLwERgddbOh0XgNAIrGzszPgqBJdAvR3oJ9Mux2iNvQ2AJ9Ntw27NuQGAJ9BtAWwL9fqDtlRaBRWARWAQWgUVgEVgEFoFFYBFYBBaBRWARWAQWgUVgEVgEFoEHRWAJ9MsHZgn0y7HaI29DYAn023Dbs25AYAn0G0A7c8q2cL8flnulRWARWAQWgUVgEVgEFoFFYBFYBBaBRWARWAQWgUVgEVgEFoFF4LMRWAL98hFYAv1yrPbI2xBYAv023PasGxBYAv0G0M6csgT6/bDcKy0Ci8AisAgsAovAIrAILAKLwCKwCCwCi8AisAgsAovAIrAILAKfjcAS6JePwBLol2O1R96GwBLot+G2Z92AwBLoN4B25pQl0O+H5V5pEVgEFoFFYBFYBBaBRWARWAQWgUVgEVgEFoFFYBFYBBaBRWAR+GwElkC/fASWQL8cqz3yNgSWQL8Ntz3rBgSWQL8BtDOnLIF+Pyz3SovAIrAILAKLwCKwCCwCi8AisAgsAovAIrAILAKLwCKwCCwCi8BnI7AE+uUjsAT65VjtkbchsAT6bbjtWTcgsAT6DaCdOWUJ9PthuVdaBBaBRWARWAQWgUVgEVgEFoFFYBFYBBaBRWARWAQWgUVgEVgEPhuBJdAvH4El0C/Hao+8DYEl0G/Dbc+6AYEl0G8A7cwpS6DfD8u90iKwCCwCi8AisAgsAovAIrAILAKLwCKwCCwCi8AisAgsAovAIvDZCCyBfvkILIF+OVZ75G0ILIF+G2571g0ILIF+A2hnTlkC/X5Y7pUWgUVgEVgEFoFFYBFYBBaBRWARWAQWgUVgEVgEFoFFYBFYBBaBz0ZgCfTLR2AJ9Mux2iNvQ2AJ9Ntw27NuQGAJ9BtAO3PKEuj3w3KvtAgsAovAIrAILAKLwCKwCCwCi8AisAgsAovAIrAILAKLwCKwCHw2AkugXz4CS6BfjtUeeRsCS6DfhtuedQMCS6DfANqZU5ZAvx+We6VFYBFYBBaBRWARWAQWgUVgEVgEFoFFYBFYBBaBRWARWAQWgUXgsxFYAv3yEVgC/XKs9sjbEFgC/Tbc9qwbEFgC/QbQzpyyBPr9sNwrLQKLwCKwCCwCi8AisAgsAovAIrAILAKLwCKwCCwCi8AisAgsAp+NwBLol4/AEuiXY7VH3obAEui34bZn3YDAEug3gHbmlCXQ74flXmkRWAQWgUVgEVgEFoFFYBFYBBaBRWARWAQWgUVgEVgEFoFFYBH4bASWQL98BJZAvxyrPfI2BJZAvw23PesGBJZAvwG0M6csgX4/LL/blcjZH/gDf+DHY3n3+/xbnzsmo+waHDr3eI55eernD/7BP/hzf+47vTtn3u+5a792fz2r4+Yz3Xq9175v///5CEyHovk+x/84t83D5GGee8kcmTL00pMfv/N4j9egdpTVnu2S+53fcw6n9IjrHa957Xdc81x77MchcBzHc2v0uTu6ZR6cW3/PydC1OmjO16lL5hpwD4RPyc2193qP+9hrfC4Cp3TFcd6dWqvvcde3zLejnKXz/tAf+kP3uKWT9tW0v+7yJXuRL4HAuXl/1DNTj5yb09fqmlO21dGveav+axDSOUd/6tZB6jrOP8rlvb7j1nvb894fgeN6eal/cbyzU7J09P+PPvFrtt68ps/Nz6POe+06R9lzfuvCtOFu0R0v6eT3H739hs9A4DUd8tJaP+fbS7rp3HMVpzreQ7Gta2TjqKPeEiM4db9Tfxx9+1vsyc8Y6/3OX0RgzhOfzT3z8vd+7/d++t3f/d0fv//Kr/zKT7/8y7/80x/+w3/4x+tZf5ZAf9aR/7jnXgL947B++m+y4FvUfud3fuenX/qlX/rpz//5P/9jwb/WaX56IH/66YfS9Po//+f//HjtzyIwAz1HI/mcg3pv2bskMHY85lTg4NZgwpwFrzlbO2O+BwKn5vCpeZjDMQOXzp2k+ilEjrJzdH7PBbTmfd0SIOq681neIq+XPMfE5pj08j1my3M+xUevhefW71Ny8BbZMJrHANG1CQIvzYiu7Zr3DnI950z8fk99lK3PnieRFEiPqavuYVNNG3PK7VGnfr9R3id6DYFT5MUpkuucvdRa/tr3zP+/5G/ci6Q4Ze/dqrPO4bGkxjWj/j2OPa7NPdUtdveR8HatGVub6/NL6N1rfh7XgveY39lmlz7b95g1z/0U5/yYc/Pt1PFvtc+mHTV9j657zVx/L9+le3wttvHcs+nrPf2cu8WzlkA/PY5LoH+9+f3V7ngJ9K82Yl/4fi34S6DfZwCXQL8Pjt/xKgV3Zqb3MUv2+NzXEnOXEOWXBLqOQbNrnI9zgbhTjvW1z/cd58V3e6Y5ztcEZY8Bl6MTeyQDThHPL83TU0GoWwOunutI3t0yl5P/ruUaM1AX6RKOt3zHd5tf3/V5rh3bW9bklwj74/WO8ncJ7vMa87t8vheBXoCCnPzf//t/f7yOcnPJve4xXx+B10i0+f/m3y1EyCmkbpXXowzek0Cfdlv6Mpm813N//Vnz3E9wbo1u7kzCoTn0lg4Jp/TKW/2czp9zfOqAa3XjEZPjunK0Ha+9/nPPuK/19EefoPX52vV+zqEpU0cCHTpzfp3ymU5V2U6bqu+65h6PsnM896V7emlE0zPsslM+19eaDXu3b0HgVGe59Exy9ppsvPb9p+Jq53TBS7bWR/guybEKZJ/JiJ+1zV4b5cf+/1zn8k+XQD89ZkugP/Zc/g53twT6dxjFL/IMFvwl0O8zWEug3wfH73iVoyOeA9uzHh3uWwiMW3C71VG+5rumcz7Jwmsc/mu+b499HAROBRtfGvcpFzNwewz45IjPJ72WjLj2+IJdOUnngk6Xon8MInCkPbPrJycfIZ+X3u8ed18EXiIz7vtNp692/P5TCR0fcR/XfEcyS07q9pPc3Iukv+Z+9tjPRWCuj+ZBiRUzwSld8dn2xkvE3OeiuN/+3RBors018bX5f7SHTiWoXIvT9GOmbXf0b65du8/5U68946n7nyTOXCsQHdMWu/bZ9/jnRuA12/1S/+OUD3XO/zn190t8pFPfkZ9zzSieIs3P3f81191jHxeBl/yY4/+OCSqvPdVrMnSc2+mYY+zgFr3w2r1d+386jn0aga5L6UfF+a691z3+cgTmHG3NXAL9NH5LoF8+r/bI2xBYAv023PasGxCw4C+BfgNwJ05ZAv0+OH7Hq2Qo916Ad2ahTkLtMwzrDMEC0Uci7xaHurE89fzXBs2+47z4js90yuk9Rzbn8JY1Po+bAddTOB2rtV8K1ERMu84MmF7rWB9lZGbAXzuf57Mf5aPn7ZjZueI7zplne6Zr590Rn1uCkjNge/z+c0THNeNyDJ7Oa95rS5t0k/s6Jplcc6977PdB4GgrTfLwvdbNW+T3GEyuGvHeDDoxdwAAIABJREFUspHOeE1/fp8ZsE9yRKDqv1m9emwde9Qh0waZdvut8/N4vWPCYLJ5i1/ROX3H9FWunQ1hdNy67miLzuTfa79jj/8aCEwbyR3fss5nm3TuOZ/m1P9P2XnTrppztNjB8Zxz93yK6Dxl9yVLrntrdeyMIUxb7WvMgr3LaxA4zu/pu8751fofuX20U45xg3PXPTXfp75rPZ867DVZPue7+Ps5ObsGI8fO7XuKFZ+KlVx73T3+cxGYY5hdsgT66TFZAv1z5+ozfPsS6M8wyg/yjBb8JdDvMxhLoN8Hx+96leZHxnxGf1mpr7V0fw2Xax3qU8GnGYiaDv6tgQTn1a6q4MR0JF57pv3/10WgIMqcR5MQnp+no30MVB7J5X6fQRpzf8rXEbWCwAWg5jWuRTineia/3BJomsFt99B1CyzLVC/YECa3fM+1z7fHvy8Ccz7Pqu9rvvVYYXvpuXPe95lseP3v//2/f1zGvPsjf+SP3BQ8PhcUu9e8dX336vndp5cfsniv77gUyz3ucxGwNraeZ2OYw62r5sa0qY7kyFvu/ki2vXat7Kopt6cIy9eu89L/w+DU+vKW6+65Xw+BSZabD7NLxySuj6TatMmySVpjL0Vh+gozqfAcWeD4a9vEH+29nvEWP2WS8cnQ3BqkdSb7bNqql2Kyxz0+AkdZmH7LtfOzpz3aQxOFS+fRTBSc13Ot5n36KLk/hfaRkDxet+vN92tHre/PRjvam9deb49/bASMb506jr596+acE3PbpaNfP+fdTJTN5j+HxLSp0nMvkfHnrvPevkt+CtmATXr1nnbpY8+W73l3S6BfPq5LoF+O1R55GwJLoN+G2551AwJLoN8A2plTlkC/H5aPcKVjVurRUMrgP2VAFTDtGIHd3/3d3/3pv//3//4jmPUn/+Sf/OmP//E//sOIPga7jk623zPuz32n6xT06X5mZcWp4FUZwfParuE+/+t//a8/7u1P/ak/9dMv/dIv/XhFhs9sX47ADDb1uWv37ppe/+N//I+f/ugf/aM//ek//ad/+pVf+ZWf7Y1bEGsGMR5hDuw93IbADNg2J7rSTNxo7jneceTkv/23//YjqYt8/Ik/8Sd+kHkz6aJjXa9Wzs2fSb77m/9zWP/Tf/pPP/3e7/3eT3/sj/2xH9c1Bzs/+Tr1pL6rIPD8bB6TEdcmG+aya85A2zGY27OeCpylO6wP/+W//JcfOLjmn/kzf+bH9XO+bwkQ3zaCe9Z7IND6diTgzq1753TQ8fjmxQzGnAoIOy6S0f/JQ7qJjPgx76z7ycgMLM35dwzIJk/k+H/9r//1Y733cp30iGMmqZn8ntN56Zz+Tz7+43/8jz+u/6u/+qs/5MP1a4f4HmO217w/AtkF88qt4fN/x+Pmmm7umLvTdrAmWz+d92f/7J/9YWcdExOnrGRPHe9j2lkdnx6Y+qvz5j3Mz44lD81z16A76DjHJRsFU0/dazJwvG46IRvsP//n//yTl2tkX6U31666/xx+5Cuemivud9oy0+5pjTdX/+f//J8/5qgf+sE62/w9VT045SFCr2tbl12TPeeavodN98u//Ms/rnlqvh/9qeN64Pf0S/fpel75U6fspEnmz8SbuR6wEelBesuz01vut+cuaXLtsEee/bfdW7bTnG9Hecn3aM63tnfu0V5z/kySPKeLjj7I0Z5zXd9lftJv+UfWeTpk+hSn1vrkcibP+M7kiF3lOvQlf8tr+matHflA026bePV/epgM5XPRxdOeTKetHN02Vz/6rKNsNMfm3+ecKPbUHIo0Nh+y362r5pv3U/ZXf2t+JUv97trmr7lLZ6Wr8pfncVM+jthNn6xEYnOXjebe6ADyMG3FGQM7de1wmTqHrvLsMPDcf+7P/bkfMkGu1z776Bl9v+872iutgcbZPPI7nzr75NqExPvd6edfaQn0zx+D734HS6B/9xF+oOez+G8F+n0GZAn0++D4SFc5EhIRgxnn06GOrGMgzQxs84JD+W//7b/96f/7//5/9u7Dy7HjOBf43ZldcpekZfnQOeecc845yJZJBYuySEr+q2wr2rQkyzlHWc45x2NbzzlJlp79GDZwZ+adXwMf2Isd7AKYOzPATIEHxCxwb4e6VV3hq+r+Pw3A+8RP/MThgz/4g5shTf7+4z/+Y/iv//qvWWXdYTSYd2J6x/V93ud9WtCUwa8//eszgGJfLRuDLwFozgFDnoHHyP/7v//74e/+7u+a0fepn/qpg7Y5Ean6SxBA8JqzwonxGweG0Wj+CRwbh3//8z//8/DXf/3Xrd33f//3Hz7zMz9z+MiP/MhZANyYjKOAkE3i/uXG0vNheDROAofxHe94R+NxfJLkCc5jHIo4xnGu/+qv/mr493//9+F93/d9h4/7uI9r/Ie38F0cZrLCwU2mOl51nWBvxoM/yZrr/uzP/mx4+9vf3njvoz7qo4YP+IAPaEFR/M751u68I9TzZPjbvMiYIOtf/MVfDO9617uaI/zxH//xbbzGmf6zbXwfJOqDAMaeyvhUPhnjn/7pnzZH+yM+4iOGz/qsz2pAkDbMpwJOy/Hkpl6FpwIq4DtycadXnxCSoCO+sVYmCcv9WZP9nTP2esAvAR99/+M//uPwT//0T61va/D7vd/7tfX5j/7oj5pMfPRHf/TwCZ/wCU2fGCP5IZvGfhjg3Qe6yB+dAMj727/929YXWfuYj/mY4QM/8APb/X11e99eH0QKnxu3vn3i/3/5l39p8vGf//mfbeyf8imf0tqN7bWpz73GNaFA9EMfgAz/Zi3vaZXrwhueM/4SmPrXf/3Xxl/44kM/9EPb2s6++vM///MWlGRjfNInfdIsASsyMg9ipI8+4JoxJfkrNlUfEDYG8pHvst7HTjIuvE7HsJ/oIn2Rvb/8y79sPIuH6SO/6z96M/ZTAPDoh1R7RT7oLfSIPtKuez77sz+76aQe8CwePD8UiJxEf7DB2Exe7InYVNEpkUtgBBudr4Kv6IIP//APb3aVl+8S8HdPdi0JIB3bPwCKtRv/k0vtuo5Nh+fZSvQRQDByFBnSdvyoJIj4ju1FjvRLv2iXTUm/fNiHfdgtIPoi0MfYAt6nkt21vidH9OA//MM/NP36OZ/zOW3+mV9k/fxw0vmaaZ9YgcfwJlvcp2ePZ6250RX4J35r7K4+NoDPPuiDPqjJW74PsILnvXr/aZ7a+pQkiBfxpzgB+4fue+/3fu/hC7/wC5v9ps3Yab3dF50bPWBOxpmEE/f8zd/8TbP/+DH0ZfoL+B1ZMe/MNbGOxEMS79Cf3/gx/H3tGt8XfMEXNP3sZQy5P/J+vrhs+2ab9by3x+gK/i9bH3/i8xSF4Adywz6jd3zPp6AL+M3/9m//1vzbT/u0T2u2W+9fsKv++7//e3jnO9/ZeJ59z4fo1+34UfrHv+IF2sG/bCkv/CoGxs+JHdWD8ZG9+OTm4Dr9i0EYu7WfbtF//BZ9Rw/2xSN90ktsQGPwQo/4WMZM/33GZ3xGk4nMffu4okac9bVfxwtAX8wXBaCXzBw3BQpAP24KV/szChSAPh4zFIA+Hi03oaU4C32GaB/kj+GdoMr8VlYCOwH9BLB++Zd/efjt3/7tFgT6uq/7uhacAbpxMH7lV35l+IM/+INmaM9nlMepR5NsgZXgkOsDyAsYA+WNQ3+cAE5ItrddFCA2Hs4Ph4ZD/Wu/9mvD7/7u7zZH+mu/9muHT/7kT27jjJPOwejB7gSfEvz1mzFzSDganBJO/8/93M+1djkPL37xi1uQ1/jdb4yuLQB9Ezh/9TH0zmMACiCXQCwHl8PsGXNuP+RDPqQFUYEHgrnha8Y1J/Nnf/ZnW/AFAPClX/ql7ROYR94AaBI88LY2fScYpM2P/diPbc6uNpPYQZbw9Jvf/ObGe/r86q/+6tYmfhWA1R6nNg5yggXGG54W9CEPnHQBIXKFnwWF9fk1X/M1bU76Mw+Oe6oj+90hEjBK5bo+BafNQUCN7P3Mz/xMowPw/EUvelFz4hPoTnBs9SdUd2wCBQI6kA0AAL7rwe/5MfaBWn8nECphJDKURIwebE87vb7Cm3jybW97W5Mxwawv+qIvajL2J3/yJ8OP/uiPtrWYbrLuC/oCEsiiYJhXDz6m7QCf2idfZFGgl74DZvr313/917fglnHjcwFp8pXKlHldmySB7BZBl9A7f/iHf9jkQxCO/vi2b/u2BqL3AdxNeM41hsMpcBiAjq8TdEpySS8TfTJFkppip7z1rW9t67v19/M+7/Ma+IW38dgLXvCC9gZ6CPbGdpoHlfukpFQTxSaxPsfOi13j3/oEEtAfgqSx/XowPjaN3wWBgZH4mZ33S7/0S208xvwlX/IlM3AhO5vMgyoZY4LIxsJuI3Pe9AV5+8Vf/MVGS3JBhslNnxxWfHk+KBCfAa97/r/3e7/XfA/fS4q1drJn4huEb63zZMqbTYI38Sibiu4gVz79hrcCQAckYPsEIEsyIx1H5/z6r/96u+/LvuzLhs/93M9tbfotCZPuCyBH/vwdgDKVvnQJG8xvfKbf/M3fbDrlK77iK5o/BQQkI/RLqtOTjJI5Ro+RIXZiktF8T6Z/4id+otGK/nv44YcbSFmA39mXm37NxSv4h+3D1uAj4Cvrt1eSz7Mux28PoBY7j4x8+Zd/eZOh6BK+uTYlUgWMiw4Mr/bH1PC/2Th0zO///u83/cZeY/+95CUvaX4Pe5KfBXjUZnRcEud7v4O8RI6An2STXSUGwDdip+H9VOH6JCfxPbK2RF5TsU7PZreG3/md32njlLgMODVO7XoVgL59stTzeSq8yQR7y6c12RrsMwlPZOcnf/InG2/xkR966KGmi6yv+F+8in8LRO93EuE7/Oqv/mpbg/HUF3/xF7c33RGeIwvuIUP4DO/TaWweYLfxsonEH/jqxtQXdvR6z7X6SWK9uAI7SjKiOMFXfdVXNR4my/okM4lZ9H55L8NkxFqRqnj6iOz+1E/9VLMZ6T+6hezSmb2ftn3ccb5HnGfXJ05ZK6sC/Xa+KAD9fMvKScy+APSToHL10ShQAPp4jFAA+ni03LSWyAnjX4ApWzcnqBM5ShDYvwU1ZYgLIrmXgyvwDyADBn7Lt3xLy8oGxsl0BfAlqMpRCLAQZ6UHzvoMeAa99j7/8z9/+MZv/MYGgnMWGP/a40D0oHwC2DH6OCSptPjKr/zKFiADDAp2afeFL3xhc/7NhSPCsdF2H+gKsJNEA46D6z/90z+9Oc3Gw4n64R/+4easCwi84hWvaPNPAC6BsgIIN43zDx/PYQH+gA+eISeUA/zHf/zHrVpCZQ+ewc/4imMq4MlpDfigJ9dyuvGtXRo4xBxsMsGxxpeSMTjH2ao3Rw0ICgGdXZ+qIb8JKr3pTW9q8qBNjjwwgzHPqf2N3/iN5ogncSUyEicb/wJgBJgEf7XBif6RH/mRFggQ3PrWb/3WFtAyTkFYbZqLe1NlO+9oCWRpUyZ6dmMwxh/7sR9rQQky/apXvarNJZXq5Whvh3zcaZTWbDwMpBBMCVh82D0BEvJbQAUBTqAh8Bt/kS88KdiZpKReHskkcAFoQYaeeOKJBgJ+wzd8Qwt8Abrf+MY3tnvJB8AbwAJ4AcyRtwSO54GIAPd0nfHgW7pCsEiATVCNfAhwuYZ8AD7M3auv7EhAyrzJkqpCOkQAi64iV/SIAK2g2qOPPtrkR7CidMd2yEYPUmet9R1+BKhle/OACfNnRWZHjt/6rd9qSR94XzBSoNN3ArTWdiCyAC37hj6R7ET2Uo3Ur8co1weJ+3+7jryxrdg1xiORCw/jQ+MVKI0dmOqjyC6ZojPIGSDdGMkGfjZmMmP9Z3sB173pmwD2sasid9F3ZIJsSG4kSwLJP/3TP93sze/4ju9oNiZ5Q4s+SWA7uKRGeVQK4EM2jbURb5ALvAPQkyRFHwTMSpIf+fv5n//55gPgHfaX9Vw7Er7Y/l74mQ2XI3b0wYYCmAEI8Tk7TIUdvcT3AUpIoKRb2P7+ZufQg+wofGocvbwHDPSbMQAerPtsJ2PkT/RtkgX2Hrk01uzQoJ0k+hp/Ei/JMxnik2gTmP+DP/iDzU/zG/3CL7JmkM+sHUd9NnX/ZlIg+shz5ufjZzYMvvDv+Klso8hMdEXssF6m+Pf8cokosXPoIT6OdukGMtQnXiXWoC88z8775m/+5sbnsX/YZfwO/AmEMz7ype3EH3z2FbLaJaf8ryRu0TN0Bj8I8Ehn8KFcI2ZBvsi98WW+kYHYfXw6vhd5B5QaM/l5y1ve0vx+QOljjz3WEne8CkDfTN6/06jCn/g1tg7+/YVf+IXmO/DjH3nkkaYXYrfhqR//8R9vdhJ/Gw/4jc0mmZ3//13f9V2NLwIiix3xNfjrZATP8x0kQrLBsmtDEuPxu/aA9XxzskbnWPfxHv6VBIxn+2MI48vEtmJTssP4KOIMxi12YT7f9E3f1HiYfqCvzIcPYwz9bl+9XcvmJBN0izb4ZWSXbqGX9IUefiOD9dpeChSAvvyzKwB9eVrVletRoAD09ehWd61BgQLQ1yDaglsKQB+PlpvQUr9lFMdBoJbxy4jOOcUM6ADnARUZ64JTgjIcSg7yPIDOKOfEcrD9xhERONVWznTlaOpThbrAr3Y47gI7jHmyyzAHNHBetccJ5hQIGHMefGbr7ARRjVnbjBl9+7dAriC0ewXQGPv6+PZv//bWLoda0Bjwot1Uvuc5hffdzwniUAm+cf7RgzMigOdeTgNnSzAsTn62Oy2AcBM4/+5jCC/leaUqwb/xK/Dcswak4R2OMD4DNoTnBH4AB8lY1yu54pDjd85nKiLwuaCRIBEHN7JAVlyrH841eUvGuj61LaAKlDYefQoSuS5OtmCr4C8Huw9kmWOyiG0RxzEHLqpIEkzTpvUAPwsKJwhrnK9//evbPHIuek+vBHLJreCB8ZBfMqSqCrgiMCDA8PjjjzcAvU+aufvTqSs2lQL4AL/iDUFGwJfvAhrMjzs6CB+7j+yQITyhqgffeUnWyJbpeLPfEjGySTdYcyVsCeRIBrNGCzyp4PAdPhOwsm4LKgmC4UlBrSRKBeROYggd5U1fCHRpkxwDTaz7dkURABaEAspIHpAwJhCVHUoCNgoyG3uCx2TKHAWg0SKgqeCY6nl6RCA5WwBv6nOvcT1HgXndkYC8NVxQls0SMC2ygS89Y7xML+B/ayQeIw/4TlDSWi74iVesq3gZX7JpXItPY7MFVMt4+iq9JHsFUKE3tE9vsG/Im76s9TkvOXLBNsrW7XSP8aXail3kPvaewClwDh/73nWCxt7ZmSJn0aKeMSWRSjAZIE/WBGoFiQGK5mnML33pS1tyjLnX7gznU/pSEWctZlN4W1fZVOx6+gDvstfoAvzo38BsazQfBn+y//Ge9RqP4S/fe2e3H/fRaYB6cmnd5uPga3oLv0sOzO5b2qQL6D96UJ/ZySGghKdGjt3P5ku/ZFq/bEG6SZv0FTkCoJNN4J3EL3MKQJkEq+hgtll2R+H/8K0Apuw6MsrPIkf0Yyr5A5KcT44627OOL5PqbXwnEZi9lOPX+MD4U/IS3ondhi/YXWTA2m19lvxHT0nwk1ybdoFvdBEZ83Jvqr3xKL+Fb2A87CO8bS0nL/gSf4oVGAP7BzjJ9gvYncQZbScBhX9tPpJb8L322GRsLQC69sQifAdAJzNsvje84Q1Nx8WvT0U7nRJ9ZF50MnmXbONeawVgk/3Hx4mdZkwFoG+nHCW+hSfxVXZDYLPh85e97GWN13PWPRtdzAf/SLb6zu/8znYf+wyAjs9e/vKXN/sdH3ppmy0jmRf/4Hk+t0IO+ipAewB0+kN7/Bd+Ob7mp+NT/Sv44NsHQI/vHVuP3vOm69iLdBr5NW67PBi3Ntlv7D78DNyXhJwdgPoYSI4zZHeZl0Q1diP5ju+SsZq7dSHV99vJFTXqAtCX54EC0JenVV25HgUKQF+PbnXXGhQoAH0Noi24pQD08Wi5CS2lkojjwGFkWHMaOASM8pwJ1leecw59DzQQ+Bco4hALDgsuCRYxrmXKcjYZ7jkDXaArzgeHAmjH0WDIc84FjTjtQBBOM+ciDq1gD4NednCAd86FAK5Xto9LQFqw1hw4GQLTgmoAdPcKwnIQjFsVl/4El4A3nO3eoU6QCw2M2TWCVgLNnPEA6OYgaCDgxfFXIYU2yVYOLQtA3wTOv/sYDgPQA/KREXzCEVZ9qtoIAME5FsDhSOIHvIZnBaECopAzFUvkgDOOf4DsnE7AgkxzgR7gsiAtfgeKaI9zG95TZSWYiu/Jl2BrtoUXLM3ZuIJjqWZ3bcB889O28QpOaZvcAi056pzuH/qhH2rjMg7jzBbVgmiceoGytImi2ULO/BIQ5pgLEJgrWRYEM0/3kjuBJ5WPcfxLPu7Om5t8Bb7C9/QB+cBHAbgPG3cSOsgOYAB/+LT+C+5bt8mMtiSt0Bfa1k8qnqzL1ldgBvDBei84RZ+RBUCcCiagg2sFQhOIEjAGiNA/ZMN4+jW/3+ZUn4BMus28EoSis+gCgVTJNOQJEENO0iZdG1lxL71FbsmW4BkAHd3MTwCZvJND8qjdAtA3metvHdu87ggIYR3G34L5bCF8HcAYb2THH1VCnnmOxbHm41cAWnQPfsJzgqLuDYBINvpEqX49DTgWe04b2fY9iU7WeIHU2E9kMVWJmWWSXvwmuMwOs87jVWs520rVLZkiv8YNbMkRHmyk7K4SvZiAL71B3+V4HbJKvvRBpry9AqAHiImduD1cUiM9CgWSAGINZePwPfAcebLehxeB50AGfoA1N9u0kyn6Ilujkw2gGNsEf0vcIHN8kuzQI5kwSYX4nS7IzgrAc4A2m4qtZO2mC9hCbB2yTBbJqlf4ld6yLhgffWU8/BS+CV7XJh4HVEicZPNpC2DPzqTP/K49c89aAxilu1TK01fZcQWoSW+5V1voRPdYM9CmXmeXAkmWClBopngGn1jL8SAAOzLEr8Fb8WEl1uM7/EpP4HEyhM9dFzvP+s0GwqdkKUddJUnRvUm8dw8ZkqSbLdz5FvSKa/jRbCRylKOoyGOqxbNTnN/ZiOZApvj1dAdgz9rAriILSXRUQUvXsBPZaQHzjdd8yQP9ZQ7WCuNjW9Jl/CTyY5z6Mx9+TFWgb6/sJMG1jyWRBfrAminexY9lm4lp4T9xotjq/BV2vHasr3QFH95RfvgCT8YXwMd8EffiwwDo/P7+aAP2Et3mOv4LecPTdnXTFnlKsUt8IeM3BuPD+8bhTS/RV3RTKtDNC1/TLRLcxSrEEMTH/EYGkkwQ+4zdRp697MCoTXqJjNCf5s6fEvujW7RPR9fuWdstG0YfvRH/obZwv/2ZFoC+vXy+LSMvAH1bntQZGGcB6OM9xALQx6PlJrSU7O0Y3QxugXtVCgKxAioB/zx7ToBgkN8Ah4KYgi8CrsBwwR6OZSomAGQy1RnfPTiRzHegnWAq58BYXCuoA2xjlAvGalvfjDbjEShipGiPAZdqqCQBpIpQMEr7xgSwEMgVbHYvBwHQLziWrXcFbDkBqXLMVovh+YCNnCqgosAB50HAy7XoBlTVn8xcjr/5Z0tiY+2rrTbh+dcYFlNgvqI6PCw4BKwQPHENh1SAEj/gTTwEQMBjAjpkBh/nvExOsaCu7/G5wCbn3D0/8AM/MDu3WZsccH1oE3CiTc4wnpQ5nq3myICAKfnl4JMdQR2/p9o1QaEkguScTw46mRVkNkcOvyARJ9t4OOiCxcYjSYA8kn8yEHDUfTnzXPvuEVwQsBY8IGOcbeMGIHGyOf8STPQnu5/85/y34svtpUACkLG7clQHfj/slUAoXsVT3/d939cCMPjX9tSCRniYLAFIyAn9oVpDIMtvQHBBHXJGJ5HDbH1NvrShAlAgyjiAIwlE0QfZAjrBooARxouHyQc9hT9VNrqXfAiCCTTp1/eCRQJi2clFUDeBOZ+SZnxK7CIfxu0e9wo4ZccIYxeY9Z35kCF9B2zdXu44HyOfB9AT3LTuA8/ZO+wTvCVA77kCidkj5MHaLiBrjbTmA7OtvwHQ6R88y/4QfGVvARzwogBnbJdUoKO6dTkVsKkeNwZyQYYEULWVxKvYWUn8SNDM96mwE2wF8umXLlOhJbgLZCEvAf4lsZBV40m1Y3+mbmSDXLPZErx1H/lNBTqQUn/uZV/5jT7y79D8fHBYzRLPALKssQAwCYTWafZV1k12eKrT2R34PZWAbBaJriry2Ol4CACgHbyUnUsk7sbXUKUrqZD8khf8Z+3XZqrF8SO+ZYPxKbTLLssW0UmUydbTZDvjJ+/8KXJIH/InyBGAUl/GaTzaZGPliBDy3oPngD9+Cl+G3QlMZKdqx9iBQtrla5FZyZhJxAzIWhx2NikQf9RzxmNJ6CBH5AfYbB3mK0sgScI7/rIus03YL3gmu4OgVLaeDlBGR8QGpJvYbeRHf3xmVasAw+gmvEkmrP/sNJ98KlWsKnm1m6Sr6NNUiZNP9hjdSveQKTJkfHwUOhSAnp2CyK4EFfqXXSl2kfhEklzYguSH3yW5gO9D36YCnXw5aoedxj4zTkC/V1Wgb5/sZN3L88dveBa/4wO8w+63BkvEwB+pUPeJf/jJXtZmazle4d/6PnqHbtGe49H4wdZnCVMSO8S/ssuPz8TbXMc3IjPGoAI99hw70Mt4Ar5nLmxLfr15GF/0ABuM7yKWgHfZlj7JOt/e+MhNgPjECcknG5auI2PkiEygCR2X3ZHIue/YaHSwMZbvsn0ykREnCbcA9Ls/wwLQ706juuJoFCgA/Wj0q7tXoEAB6CsQ6y6XFoA+Hi03oaUERWMoc/wYzpxpTnQMccY5Yx6wwRgXuBFoFdzn3LqPM8r59junQMAHAChIo61k4Aqqup/xzknmaAgKCZJqJ1t75gxpAapktyfzvAfsGCyMeW/jFFQTrAVicKa9Gf4Y9O66AAAgAElEQVSybDkpxsIhsYU7sAOwDsTgFHklYSBbrMZ41CdH29a8gk+y4zkPAnAcekECgW3zF5hDGw6U++PYuK5Awk3g/OXHEBlIdQU+xwOeNaeaUyqYhOeyvRnexiMCsvif46sCDw9xavEIvscnwDOBVo7u93//9zdHG59yvMmEfgWnJK4ADzipAkkBW8KzxoW/OK625CQ/grlxesgd3hdc5SiTOUEk4xCw0j/wA0/nnDRbuXGGbcMmsAvUITPaRZf5rPJsHSyZxFEIAgmAc3PkbKcCHe3Mx/rwile8ogWhyUiCyss/nbryNCiQII++sxb7O7uA+Lt3upMANe+Q59+pbsA3r3vd61oyiICOIKhPvCGARJ4EeekDPG4NFvAROHUvOZKsAVAkS3gecADQEPy1baKXNV/QiEwK/OBbMkY2yJb2BXcFmK359Bo90m+DCLC3Dkg2A+YLCtMjxpCg8zyAiQ7aBGKQD0Fd8qpyJcd9mGPOJ1QBFgC9zkA/DU4fr8/4IfiLrcI+wZM5Y9xaaI1lOwETyJLf8J57rMv0TCrfyAReF1C1JsfGSqCSTOG3BD+T2BJ9gd/1T6dY4/GaLUgBBfRYQOkAF2TJPYK8qZSyI0R2Ikm1FTtKoovdeMgTOWUj0pVJhuwTCTPOBISBe4LWvgeAkFP3shkFbtHD+iPo7Df2XsCa8Z5WtbQpFIj9FVsju9xk5xL2C1sLkAUYIFuSewHYEk7wK1tDsgc5yrFO7DB8TDdI5NOPpCb85Ro2mzbIFl4kE3gQGOczW7jTQWTD9/geP5JTtj8bK3Yj2TE2ckq22IX0Cf0j6ZZPYnz8JvafeWrT2xjMhS4kX7G/oofxf5KzjJUPBeiXcKIP60S2cE8VPRvU+Mi8eQZY3ZTnXuMYnwLzyRFkCk/y9/kPkqnYJPjfek4G8JoXPmXrkDO6C3+zd9hQ7C1871r855Wd4NhnEkGs3Wwm1/Av4nfjQbaN+/AxnQRcZM/RRSq7jcWYkkRPTrKbHXuLjLMZ6bIkwLAd9SGeQZ8AOclckl70GzlK34mHZBcHiQJsRjThA/H16Ml+C3d+P7mUiOIzegwNsnNLVd+Oz8tjt5hddeIvkwu8JEkC3+Jz9hk7X2KHWBO/A29LgMKP+Mj3qcylB4DI5MSLDsETeJEPzNa3blub2XF0it9zBCE9IeamD7InSTFFKWzE+BrsLPJBD7mXH28cZIIsWevpOkkxxiRphH4g73SlGJZ4Hr4mE9GtsRkjH9p0D9/Kp7HkqEZzi23KnrQ+mLsYR+2eNTa3nmx7BaAvT+8C0JenVV25HgUKQF+PbnXXGhQoAH0Noi24pQD08Wi5CS3FWeidh35b0QRoch4Tw1/AVBaqoJPAP8eS0a+aDsjAKUjFhMApMIITC4hwH6Ne0MsnY0M2rQxdzjLHnDPCODcOgVOOi6CRN4fB9QJKeWnXuASGAIKcAY6G8XASUsEhiMShFiwQJAMYctgBjRxr8wDkJbs4W/laP7JNHIca8CEwxYkCDKZ6owD0TeDo8ccwD6ALCAmqCGwCuMkAHgB8RHbwIqcVX5IFQABHlQMqUCXQClzGc5xa/CdIk3ObBa7wluAssAHPCihx6MkGPudsA9GNj8POaSVfvsfn+NqY/E4+ZZWTTUFmTq1ryBd5U2kucCVbnJz4TJZ6+jNWgSpj8tZ3KkGyHWkCTwIL2gQUAtBVEgdAJzuCB5z4AtDH59eTaLEH0BN01G/+zlbR/ZbRccL7z1R74B/AgjVU0gZ9Qb8IztAL9BP+tWsIHhb8JHd4ix6hd/zme0FO+kolu4CSgBcQHR9bu/UVXUB+UxkPFCGvgHoBKEEtMiSARd6BhfjevYKo9E4Cs+TaOOkm25GSL3IfIB1t+kQsbUoUANiYQ9p0XQHoJ8HBp9NHEioCcrFN2CL4FE9lu3KBTAFZesJa6W88AoymJ9hg+NZ3wDZrccDyvhI7YEYSkwKSWaezqwngju6wFgt4Wufpk8i4QHKODyGjdnMAuGkDSM7GAq7QcRlLKsUFniVdSTAha+SJHmS/pX1jzDqhfQC6xBQvYEcAdPqS/qN3C0A/Hf49jV6T3JujBpLgaiyqTq3ZbHm2j/WWDYa32T50iDf7KgCG68gQe8c17CDBfu1LWAFmA6Ct43yP2Djki16ydpMJYJkKXX6A/vCme8kuH4Q8s5cCoOvXes/eoi/YjMbG56FHyJLvJcrQPeZNr+F3Y6OTyJDdeugX/zbfJLCRiYyV3LElySFbkY1JB/KfzJuM0Wf+XQD6aXD16fUZX5b+4Muwi9g8/GV+hjdeZ7/QKxL+EifIjil4U2IG0ByPA9+A4jlSKr4zYI/uwMf4zvqOX+kDeoSMkDN9ZCci4wFakmvAowRC8YEkgvHBAXX0gf7oRL6FJBm2I9kGFrIDyTWZpUPdk10n4sfw98mUV5I4U9VOttic7MjYfkB54xbTyBnoBaCfHi+P2XP4K7uN8E+TFIXvxYXElRRi+MSz1nNJGwpB8DZ58GI/0RGSnvi+fPLs8MFvsBuKAg66hKyQH3ooCZQ9gI4Hc1xHn/jOb8iOJHZIoLvIAJ/eWo+33QvsNj52HXuRTLguu1wZM7/G/NzDRiP75hebMn6dTz79a17zmpaQhg5sPjIhlhffpQD0MTnz9NsqAH35Z1AA+vK0qivXo0AB6OvRre5agwIFoK9BtAW3FIA+Hi03oaUEW/vga4KufeUS41+wKoFRvwmYMtQZ3gI8yQBnRAvaCH5yqgVLObsARU40h5aDIHgjGMS54CgLrHI6GOacAY60f3tx1jkAAHkGfraF5+zmbFugHQBDJjhnhKNtmyrfc9I51O4XXEpluqCWgJf5CWZx6I1LcCFV9wF5Uh0vqM0h4WyksqMq0DeBm49nDPMAuoCnAKSscDyC1zjV5ABfCxrhOeCI4IrvOLucUvLGwBaw4nD73r14n7OrXQFWgSvONyCbg0tmOOvaw4fAjgDg5BWAAcggX5xhQIzArns53TLAs+Wg9smlym+BWBUlAAvyzREWvDUe8mM8+gXgkGNzMC6Os0z1gI8B0MkBJ9v8BJS1KdBM9tyDljkD3ZpQAPrx8Oxxt9oD6AG/4mR7/gnSxl7ot8fsq7KjY/AP0EKQE895SSLBiwKcqcQAlNAv9EHOI6R3gA/W5QDogj9AbwFiugUP4kX34lHykbazJbWALTCRjJGLxx57rAVuBYC1JaBGbsgrHSQJTGAWcE/m9UlGUkns37E9UzWZz4CBAmhknHwInqFXAejHzb2n2z7ZwBv4nR0SgBzf4Et2DvsJ7+JpAVoBXPYJPhacxCN4i/0BYGazxIbLWqwfa3+ACTLkHvrD2o1nAX7AeKAJIEJVd84qz24SdA+QX8BVGxJXJHcBEXxHXrUnkGqMZCBHmNADOY+dDaYPiSZJNEtlXtYM+sTcBJf1D4gEUkYfJfmqAPTT5eGT7B0/B9zqEy3IBzscvwAEgHJsDNeq1gvAZn1lZ0nkAKwBu8kVXiKH1nNAhH6Ab3SM5EHtkB/fJ4nW38ARPB7bDV8HQGfz8SdSgR4/xbglaKkGZBeRb8A1YFslPD+F7qPrfGce+rE+kD1z1TfA33zoCvNlQwagD53Ie5I02XZ0Inml79hvOQMdKMjOLAD9JLn5dPtKorw1OT57kkn4xUlWyTEDdEVsvSTHuqZPVOFj8Bus1fhdH/iSn8S+IZ98G3wK8NYvW4wMsbO8+Sp+o0fojJyB7vtHH3202WGpgsXTdsziY9FVjz/+eLMVxQvYaeQeIElvsNPMi6/GTqPn9EFG+fp0LlnkH0XfpQLYeNl8dKR50FupQC8A/XT5+Lh6x2P4wJqMb+kJugBP43Prp7XXWsrfp2fYP2QIP+NTskUv8Uv4C9lBitxo1z30BJnI0R7aZffRG3g3x92QI7xHV/Gb2Wxe+sLz7D96QFsS1skA/UBmxNWMg0wA7cW+6Dryxobk67DT2FzmTA6A6+QivovfyEH8enQwHjaphJucgY4mdGBVoB8XZ55uuwWgL0//AtCXp1VduR4FCkBfj2511xoUKAB9DaIVgD4e0Ta4pYCD8xWFyTjnDHgxpAHVgjkcANUPArcCPYx5jrYgT7Zw5xBkayeOB9COE6ANbQo6cW45pdmSkFNqPMA64ARngAPrLeAqiKrPBJizzZTrONwcHs6EKiqOCAeGoyJwJXjGMdBGzmrPlnL65VRzHjhAHG5Ok/YZQwkq+EQHv5kr594cJRKYU1WgbzCjH2Fo8wA6ngAqp4paEohEEo4pR5NjKTiJH4Ak+B9/cM4TnAFK4LuAbUA+wR3AAaddG0ARspEgLn4mB2QGEOFebZNVjjUQXPBXYocqJvLld4EvwVhjVpUkgMrhlWgCbBew4pxzgDndQBp9C0qbYwB0wVsBV467LHdyQJZSbZJtus1T8Izcme88gC4gJejg9wLQj8CYG3BrgIVUtvYgXs4Tz1bQ/Y4eht4D7v6WzIR/8QdeUzkuMJvtogV9BHwEq4ACgkeCQoKx9A4e9j3et56TB4GlbC2aCkbBKe3mbOVseS0wm61D6ZgA6HSWcQElyCkdIVBMR6XyXaIXOdO/tt2Pv1WGmLffEowir+SD/AiQqZ4yF/cZoyBUzgCtLdw3gMlHGoLnHptFgBK/q3ASjMQ/wGcBTrYKHmVj+E3gHx/5jixY6yU30QuSSLKFe8COVHTjJWt6zmMlj9El5AMPspus8f7NjvGmc+i4JFK6DgAhQcsLGJdjEpIkFkAiu0WwxSS1ADO040234HF/0znGFp2YtcC/zY1eEdCVJBY5JU9syNrCfSSG3JJmevuCfYVvBPElNlmzrcPZ4lxyn7/5G2wpv+F/trrfvLXB9sfT+D7n2tJddEt8hiSg9Eke2rJms4PoAfLaA+j0BFlgn/En6IkAj8ZM1ug3/hH7K2c0B1DhnwBd+FfmSafhdz6JF7uMz6Vvv5MjY8oZ6Nk2m/zym9ifbDVgIhvVuPlL9Av61BbuWyIEIw0zCYv4hE+AP9j5/A0gchIfU3GaBMhs5ZwjmqIbyAIZyq5U/gYKWsPZTXbi8jd7DjCYLar5R2wzLzoNEEc28b976BoJjXwYALnfvYyL3LPTJASTa3aaHVH0R17oTePJWdX8JrJONvlY5D+JwMZjfPH3++QzcxSLoHfM01gkiRlnbeE+EkNuUDMpJsnRNmx7PkeOcyIDfA38at22TuMtviybHS9KfsI31nlrs7Ua/4oNkDVrL3sOsI2HJEylXf4BvuVf85nxaI47ZCfid3YjO5BtxE5kH9ExxmlHK7JDzsgEX8X3+B4fG0N8F3YZ+4wOsA6QawkskUG6w9ziw/XFNOZhvaBjzC++SwHoG8TMIw+lAPTlCVoA+vK0qivXo0AB6OvRre5agwIFoK9BtAW3VAX6eLTchJZ6EKPf+tP3nnW2oBXsZWwL5gD/st1ozicXxBH0FPDNFu7A7mzrxkll3HNgOdOAbsEbAZ0A5wEq0YURInALtGCsM845FJyCbBOXsQsAyKbVr+AvAB1AaJwcY5+cFf2mmte1HBIOM7ADCOpTAECQ1u/o0WfgJ8kg29C5XnC3APRN4OTjG8M8gI5nBGbJA0APfwn84EsOrgCO3znivs8Wgfgn53wLHsUBBSoAAgWHso00B5vMcaq1ExBQEIdMyTLXXwKmQBVbDXLkVWUAETnSZIsca0ebqVInHy9/+cub02+8CRIJPnPQOdQBCDnhCYCZDyffnAWlyHSqWTyBJN7oz5s8AQiz+4Pfc95nAejHx7PH3XJkIp+pck3lkbU7gGGCr70THl7xmS1o8aHkDpVFgAIBUOu9YBG5ogv8JvhKF6iElYAhqCVgJfEEWID3jQeAbjeTbMmoL/e5Bv8DP/xNDo0R6EKPkBPBJvIhwCpgRH/5NJZsa0o+AR8CvfSksdKHPtFBgEqw13pBDvQT+TAWOs28BIfpSkFg+kZ7KnuNowD04+bkk28/wJz1D4AtOEo26AFAl/WVbYS/2CICrgKaXtZafIS/8PJLXvKSFrS1bmc3kMgUWwvAyD7Cf4Kd1ns8Zwzat1Uum83OPfomF2yoJHuQC3wPcMTP2TZe0JRuoRvIrfEL5LKzBGQlWQpA00t0BpCRvaQfYzJna0SAGOPRNrml7/ytPTKabe3NwziMtyrQT55vT6vHrJlJPswW7GSDz8EOAgwArNlHeB3gnPOard3kiT6xnuLp7ECFh9nvQIts4Y7H6Bo8KyHE2h5AUQUhm8faza6Z38LdmNhqgA3yrF8vfQIk6Be8z8aiX1QykmW8TY7IJrkmz0APsgIAIQ/GQ36tD36nB+k895Ob6OIksSX5l/zRiSqE6VVAI9DHumIcVYF+Wpx98v2GR/AGfrO242X/TiJG/Nx5e6232fJbgLV5/5qMSCBmm5EHdhr5y+4jsfPoD22kOhZ/+82ODOwg17/yla9sPo/r+E/aBqCTDfJOB7o/SYk+yTU7zVpAlgHr7Kkk77PTtA1Mp9f05RUAnQwl6RF9tMOuY6fRkeZUW7ifPP8ed4/sFT6DtREf4qMkfuADyeT0CT7Fc/jJd/EZxJ7wELvKOktHWOfZVNoTM+DDuIYuorOs7fiP/+Fv/dFnfA/rPBmiM/B7fksyJTAfD+uLvwOgB77rk71FvsXA6JIcyeB6CZl0lXHTCWQhRS3kR5zPeF2bJMckSXsGEj7Rhu/C/gS8o4+YGpu2tnA/bk492fYLQF+e3gWgL0+runI9ChSAvh7d6q41KFAA+hpEW3BLAejj0XITWkpwqjeQesCDg+Aa2bTZJjfBVhWCjHJGtiCO4FLOauJg+p0x7/4464xwznaqpMJPCQDFSU81q3Fpm+NsLBzZnM2UykYAO6eEwW9sqj84HwICDP0EZHMuovFwVhj5CdJy0DncQENnRgH5OBYAE+Bhtr4zHm9jUCXCAXKv8VcF+iZw9PhjmAfQ9YCXOKaCKPhO1QU+5RjjUzwOnBM0Amj7txdeFNDhvAqacog5n5xpvO13QWEZ4tnpAFiND/GqKkXBH7yqryS5uAawYCz4UpuuNyZvgQEVUJxwbQs8CfKm2tA1+vbphb/9GwBIdjnY5FkQieOM18mJYANZJ3fmbS0gd5FXAQDjNR6BX99nC/cC0Mfn1ZNqcR5Az5afwA08g7d7wDjrvfFly9l+63eBI2u1+4GF9Aq+CShHhgAZ1mzBJmszUMDaCywR8LFmCyipkNW23RboBuu378kI/saTgAs8ad2mt/ClfoES5E7Si4o9QSX3AAUBkng7iSHkD0jjegE1QAy5SpXfG97whiZv5MVaYPwBQBOkJtf6yPbcZM49BaCfFCefXD/h9/QYIIAusPYLyOIhNpM1HF8CyPA18M06S4/QPeTEv1/84hc3gNnfsYe0j9fIhe07rbd+l3BizRd8JZtkQ7BTsBi/AwPxoWsFbZPARbdZ773JAV0FcHSdMcbOSrJhqtsFU60LdKDkEHNyjepXQKKgLv1DPrzJVWhkvSCn5JucAknJZ4D8AtBPjm9Pu6eAWfEN8CbeslbTJfgr1aZ4zyvbSLN18I3vc94xHgRkaIOcZO3Ff9pkR9Fv1n+8Z43Gx3hf4qNkLbYU243ssWvIJJBDQhW+je+T3Xj8DsxQ4W59z+4K/BS8HDuNDtQP+8uY6VEgB31oPNYIssCGfOKJJ5q/ZWy+y05H7vei2/xG9wXAdA2bDYCeHVsKQD9tDj+5/nOEjLXdeo6P2Rw5YqdP8Iudls/46kbb23/5Hk/TI2SKTQTUo5PwuB3h2Dl+c32q1NmKADt+hbU+CR50Ij5l97nX93SNfskzf9+92qTTyCB7jPzQK2RA30kWAyyaq2QS1wM22YXG+drXvraBoMZPznzvpb3Qg96lv+gx+lm7BaCfHN+eRE+eN35gY0iMZyPRK2wdPExOJKizl7z4xHgFX5ElvAi4ju+Bf91n1wLyxY6zltMzdI6EJr/7jd/O1nMPGVXQQYdI5MX35IHewH+SCtlw/BlvvN77LnwNfeLX+PXkLcfm5GhC8gNIJ3vGoi8yoB+6xZz4MnQL/ndf4gPmT8+ZMx1JJsge/ca+KwD9JDj25PooAH15WheAvjyt6sr1KFAA+np0q7vWoEAB6GsQbcEtBaCPR8tNaYkB77lyIHIWZYA5Rjcjm9PAseizxW0hletTge4awalskyswKvjLmeaAeAnqcBIYGozyVOWmirE/0893AdcDTnJaOCECUtrSLoAw59ACXZI5m2AaJ0MQizMA7GDsM/L9GxAj45fzAEB/9atfPdsOnhPD2U47CfAak2BUzsUyZk6Q4JrAFKfEFo0A9mTOo2kAxmxLuSk8UONYnQL4F9jNeZVgIjPdM+Z0kg1gmoCS4I9XzvATFAVckAlOeAI62V435+Pm3Mskb3BiyRWZIgupGMGLrhHQMRY8KfsczwsSA2qMNdXs5IXcaUtfCRKRQ21qS9BV8MqcAC1kQPVFtqnXrsATEFxlI8feXJOlngCbORkvmeRwGxP5ICfuFTQTwBXcTkLA6k+i7jhpChyWUJSdGQR7BCQF+bOWp5onwRvrYF5J2Ar/xVnPGimYhP8EhMiOwA6ZAghmG8VsjWtnE9ta42lnAgo+SaiyvpMN4Ag5BKCTvSSzkA3jT+W8cQqm9mfgZicH4yM7xiUQTT7wLwBSIIl+EoR6zWte0wJi9A09Yj1wbyoEzR9d6B1vcxLocm/OABWcokfsONEHr076eVd/y1MgSXbu6MGH3r4S5BdsTNITPsOPqtvwK97Cu9ZKO32wdXyv4ieVTPhIJbg3nssZ5/rVHqARgC7x0e8q9fAoPpMMwv7Rv0Bqtqelt8gHgIIc6zdJI+wrfQRoiL0W/YE/ybW29G+c2sL7dBxbi3xJDsHf7jNfc6IfvMhhAFNt0KXkkE4jvwDDvgLdDkB+M8Z6nU0KxJaIPLFfcsySCm+2SnbowQc5C9z14V1t4E1vPGbdzvEakjgAa2SCTPJh8Dl7J+BddjFh56ku7M9ZJjN8C7zZn4Hue9dpkxwZA7m3xpMdfB3bMGtGKoHZTGwt1+N7+oYMSV7xNz8lyTFk2zjJEZnRlnn7jP2Vqnb2njkA0IFEVYF+NmVm0axynEa2NWdrxDfIbiDkB+9k1xw8k++SGEuG+uM3fB+fnw3k33wj1/BFgHp9EmWOQiA3fAL8ThbIBdkEZNJ/+JbfI3GFHEXHkAt/4+/YaX2CWvx99iBdCmgki+TcbliSX6wZdCA/Bh3YcMBS+is7TmTtQQP+i7HQSeYCTGV3SujUHj/G3LObimeAbjlb/Xxx2vbNFk+mUAQoTi/wE7Ltud/pHWu8T3zt2eJL/rD1/pFHHml2DRCZ7Y/vgeV4WXKWuJP2JF7hGWu36+kEvIin3EeWckwbO07CoaIP31nr8RUw3vXG5c22IpdkCW/7TGwvvpXr2GF43RrAdzEPoDz9QebN5fWvf30bD5sUuC5BpY+lkQvtJ+GETJhbds9CR7oKPegxOptdV6/tpEAB6Ms/twLQl6dVXbkeBQpAX49uddcaFCgAfQ2iLbilAPTxaLkJLQUIibPXZ6L7jhPMQQCg+5tBLQgroM94TtCWYQ6MSPYuZxh4nAxdDjCnlixyMFPRke17OdKc4mzdGeM/Tn1AB8AG58D1ASy15zv3JhCV73KGe4B+IIyAG4eGo2IOtqCSaZwKdMBHto8DrpsHBzqvvo+cb8ih4YRzqAWmAOgvfelLm/NUAPomcPp4YwgP52xxjqMAqXeqbjnAZCBBHYGeJIK4HriAf1VuAwdTuZFt3smLgA/+BcBxeAN258zmAI+pAJS4AmDE3+STPNn+k5PtJfgTQNC97iOHvg+gmaCr8ZAH7ZF7mfIqoDjbZNOaoMLWb3hc1W8SagIU9RXGAZI40uRDQEDbBaCPx5cn2dI8gI5PfSfYAzwXfAG4BQRPICfBIrIi4CNgEwAkbWTrd/pCm9ZsvEWXCCJZm/EmnsM/eDAAuuAQAF2/jisgA/hWIEy1OPAD30v4UD2hMomM9NVKfaWF8Xn7TpvkgxwLzJJdPCzYa3w9gC64JQhFhlX/+Y2co0OCsvk7wQkyaP0gW9mi1DhtC0meyU6uPclnXX2tRoH5Z5R10KdnjNcEaNlKnrXgPt62Ngv2Z/tnNo6qJWAXnQEoF+CXQAKEFnQFBrBfklQY2cGvgrxkABDOzmHLkAV6SZ+Ac+0A6MiRhBRJU9qlM6zRwAxtWvMzD+Mnl2wuOik2GirpRxtoQMeRGWMGlAsmm4c+7RhBrvRpq2ty2yeXxF4L5fVBzoDnBaCvxo9n5Wr8EV7Lbj94CC/TCwABPBqgzt955W9tsE+spfSLNRxgxr7SZirQ8bg1G+8C6XP2uqRHckG/sYkAIdZ+9wLQ6RJAWxIKJS8GcCHf0SXGEDnKrlpklm4yfvqNryWJEhhBvnOuOmAH+G8HILYUW40c5WzmyJG501VJ3IwNZg4SWNxbZ6CfFelYbh7xQfAVoIwPHAAdj8dei7yQKbwWmwdf8hdy3Eb8cvycY54AcWSATNAl2udvs9PIXRLoY0/Fn0oMwvVJJMGf3uwospVjb3pfqE8wjh+TdYBssC/NgxzliB+2mDGSY3YaO5CNRZfShbFF4+unvdAnCcvsTn6/9oCFQNEC0JfjxU27ynqMT/EJ3wSv83f5H4n/4F+/81/wpXuyywldIlbkGr64BHH8Rk+wo1ynTXyGX8QI8FUSx9lG/Am8io/5J/jXd2xA6zY7ir2kD/omuwIlOSwJYik2YbdlJxL0xpv0h4RFNqhELDwLQJcIHwDdcXDGS//Rg6mUj25J3EubSU4j6/Qn+w6NjFPybwHom8bpq4+nAPTlaVYA+vK0qivXo0AB6OvRre5agwIFoK9BtAW3FIA+Hi03oaWAXb0hnIALJ5uBLgAkyCp7O1vfcgQCDHMCBH6yhbtKWEFaxjdj3QEj2zYAACAASURBVG/aSgV2nNIYZRwHhjyAg2POuRBI5uAGYE/2KsOdc8tYN6Y+Iz7Oc86c5aBk62zt+D2gv75UWammst0Vx8f12gQMAoE4T37jUHMs9JUgVKo8MiftC0hzqDlPnAbAR1WgbwKXH88Y8EJAsGyTzlEGIuJBb3yKR/ChNz7C1/mdHAHjElQSZAX6ARg4yPg9WefZtj1b5QYsIT9kj5PNaRd4dY82OcHAeP1lNwfjwct+NxYyoF/tucYYgSPmRJY52viZ7HOyc/7f6173ujZXmeYCyancCDCf4Fqq2lOJQT6MNcBNVaAfD38eZ6sJemYtT2AWvwM0UrkavdJXN9EFAGbBS0EnADM90VfRZt3Ht/gTn2pb0B/oSBbwnGoOQGHAC4EhYIJXAHTbYuNd6zMAHe8DKQWyjBP4knNkk0AWfZPKqACFfs93dJXEMsFXAIyKRbrLeM0vQajs3mCs6NRvtZ11QH85wsG9OYudbNEjKpsKQD9Ojh6v7SRIzG+HG97KuuoZqwBidwjSWkv9xt4AdluT8axqJgFdYDmbSpDSvQBA3wHW8VyqsKOXtOcYgwDoriMHAr/4HrgHoNc2/lLZBMg2BgFQfOg6PJoAMj5NAmSOt4lNZLwB1dlz7Eb3AvbIm2AwGXa+rap416ogV+FEbqPXYhfGvvRk6E4JZ7bJlniAtg8//HC7vyrQx+PdTWwpQFvsiQDkSY61/gKE2fRsjBzxFMA9Nlp8V5/WUrzJxseftka3LpMtPOYavAUEoGu0Sy6AGHaEyPE7AdDxtcQOPJ/jq7RNN0kkoROt7/1c4pNon04xH2P2Sba89EffaZOcGA9dCYy0zS79A6Qh23yNHOXgXjISWy96WNtsQvYX264q0DeR449vTNkhKmeg48sklMSfCCCG39lG+MTaDhiXGM5OS9wgn3iZ3NEf2TFEX/whegZYz95PgkgSpPqq8QCJGY/+AXd43pi0k1234nf7dD2+jxzFNk11unvoMkA32QGSs8WMU5sAdJ/ZbttvSWbpaZLdLeKriRGQI+3SnwD0qkA/Pt497pZjb5CN2ONJ1MCLdiiJbyORwwvf54gn1+Iv/Bi7STIhH8d97mF74VO6oPed8BReo5f0Hz2AD/nfQGk8yv7z9vJvNpHr+6Sx6ElyKg6XxJjoRnxvLBJS+GD8dgA6HcjOogPju9CNYmD42svcoksCptOb9Bc6SG5mm4o50Ed8F2tGVaAfN/ceb/sFoC9P3wLQl6dVXbkeBQpAX49uddcaFCgAfQ2iLbilAPTxaLkJLcWRTTUrQ5yRrJqc0ykgxFAX0GFk245TRjcgIAHPAO6cZcEnABnD3fWcUs5tqgmzZbv+8jfwT6BYX2Q14AZnPEBKAkIJSusb0Oj6bOfuWk5zwMqcfxZnJI6v4JO+OArGCfjgpAsmASBVdghaqfwFRAJatKWfBIvj5HMM0MJYOTOCu6q3BM+cT1oA+iZw+bhj6HkAPwKwVcd5/gKrgqaMaI5lf0wBOcAr+EwyCqDbO2fSaotjzfkGmggKu1+Ft8xzjm8q1ANk4HnOMHnlEOubzAFKOO9eKoFzxrRAr/EDJFNdm3NDyQk+J5f425wkhKhS4UCTZ0C6e8k4OQHSCDhx6m3zpg2yHtnOtvGpUDEHiSuC0AWgj8uXJ9naPIAekCJB0ADQCRIlwIMfVDTREwKP1lhAhU9rcbZS73cvCCDiPoCfdds6D1y2zgIABW60B4jsz0AXuKJPvOkxALo1W58AQ0EmgD6e9SbLXnSIfn2S22zp6RNvmw+QEB8DbvQL0AuATp/ZGpTsSBBQkZjqpOxSoR/z9W99kw19CphpVxvmaOtt8hcdepLPufpanwLzFbB4x7PGNxI+rKHWUvxBBwAr2Fzk4EUvelFbTwFogDnBW2AdPmKb4I8A6MB27eQMcf2QD/YYAJ2sJVFQBTpbhU6gZ8gUefAdIC7b9dITrvFbeNR3SbqKneUztpm/9S2QClwwRusA3cBupI/oKjKYCnR6DY+bc85uTmCWjed6dCRfxsNuKwB9fZ7cxjt7OaJf8Eeq6vwGEJZYxZ7AfznSJjZSQMNUquJnPoC3Kj92Dftf28BC/OVv3+HPJBey5/SBBwOg8x3IKdnoz0CnWyTCkBf6KVvJu07/2iSz5C36JXIUwAO/s+mMh56iswAaAJkcz2DeEjBz1JTrIkdoE/vLuqNdck7fkb+qQN9GaTjamHt/Ouus9ZoeiD8dPwTP0En4hAxJnuVb0CV9chP+xVfZRSV+hHZS0csO8je5im0XcDpVuEkwM474U2wm50qTMTowScn+TjJ9tpKe3yUooKS5kSMgPh1HjwILAZmSb/gxbEO2JLnVJ/lkC8Zu7f19/lKq4mPH5si2AtCPxp+neXf40Rg8d/wVMAwP4RXAMHkJzyZJK9da09nxkgXxBP0SX1i7eNK6rj1rs2ut3/wMPBYZcG2Sn8iOeID+6SM6B+/SK9Z6eklbZCI7aSXJV7vGmESX6DL6i32WY+SSjEyW2ZeSSvTLdhMDIxvGExszY8tuEexXbWtPzIAPI/bFd0GHJCWc5vOtvtenQAHoy9OuAPTlaVVXrkeBAtDXo1vdtQYFCkBfg2gLbikAfTxabkJLAaQDdAiYAgIZwIAuGaocRkFemdsAv4AkjPUY/AxrYIXAjKoITratn2yNzrnOmWiAPkEkQSDOhftVYXHS3Yu/GPMCQq5J8CvjDJARAMf3xqvKwxgEWjnAArLZXj4Bt8yR8yJ4bX6cfk6J4ACnBIAO+ADSGDfHXVZxKizD/wJi5pGsYsCJ74DnHBB0KgB9Ezh8/DH04F6q9QReOZxACU4oR7oPDCXwm2MK8BrgGXiAxxL8EVDlGMviBqC7HtiOrxMATmWRmaWiFS/a+g2PCw5xegN2B9TmNHNw3c8hJn/ZmjfbiWovmfCCWABL9xmj4K1P64H5OmNa8BowIos9W9olcJ1KL4EosmEeqljIn6Cw9msL9/H5cxNaTJJJxhKZsUZbYwVZ7G6CDwWErJdkQkCoD7Am6GSdDXiB9/wbP1mj6Sw8BZi0cwnwkV4B1AkqAc/JA/m0NTp+1KfKCgFVL+PCjwBMYwfo42s87RX5iC7J9fSWat2cUWs+ZB+o7igQn8ZE1uizJKglQGa+ASpdJ9jk3+TDvYJQ9IjAbCqgNuH51hgWU6C3qSIH1kKBFTzMtsA3eNj6nypqSSAqs9lDApeePX0i+G99dx0A3XXkB+9IFkkFegARnwK1AIs3velNza5i5zhSJmc6JxkwvB3Qrq9YzQzpI8FbcssWwqM+BUxjY/WVtfg3Oxdpj55jB7rHb/SagLDf6Ci7NyRpS5/RlTnXk8zQaWSMfKqoR+OqQD8fUpjgbX9cUuQK3wLC2f/Zwh1VYuvnuh6Ez9rNt8GTdijBn3iZbsFffBn6xXreyzN9Qo+QXTY/H4dNRAe5721ve1uzqegbAHzWfOMxPuMEYGsb70tGjo8TACUJyXylrBVsSu2xn9xjzqoE3/rWt862zo6fksRmdPC3dce4+UT8HDSz/vBVagv38yFDvR2WKlJrLl6QdIvPgIN4JTuY0C98a7YV/mUr4eeAfdk2GliIr9hMAehj55AjdhneZ3fl+KmMpwdmIgfkQ/yBPSZ5/fHHH2/2T+SQDiVH2jIm+ohuSPJl/CLXm4P+gef8fbLD3xcjcA9Z/p7v+Z5ma7El2aF8rfhu8bW0TQeTczQgh+ZDN6cC3XbVxmsero8uy85b54vTtnO24bF8Zut/dge+w89JHsxzjW5J1Tm5srZLfJdwkp0RUAT/sKWsvfgX77KP8J61mjwEyA/wTQ7oJf1rjw2Ij5PISxe5RhIIHUkO+RJicPgwOydGLsgEnx7v8t/JEN+eTNBd5MTuctrTliNK9NcD8drSDr2if9fQlejDd2Ermj/fBS0q+Xc75eGwdTqxV/a755qiDDZKjgzot/jf7pmvPvoC0FenWd2xGgUKQF+NXnX1EShQAPoRiDd3awHo49FyE1qKo5BgC2dZcIVDKYDDyQRycZAZ+5xDL0Z5toX2nX9nK13GfiomGNG25wQ0apfRzkEGkAPKOReqKTgUwDr8pUoq52L2YGGCtXHSs80ag//Nb35zc/45I4B+TnAfSNNOHAlBXAY+p8OL0wwsAXxwUgSdjVX7DEKOUhybfGovwSn3CngDPznqghGcCdm3VYG+CVw+7hgC8OE3PCQZQ9IEwEIwlZwkcBrnGt9wZl3DecVnHFyJKQI6HF6OOV4DmgNIgAxkUJY63sxxBQlCBVCPMyugI7hFXgVwBZ38m7z4jXzJOvcCxrhGULWXk1CKbANOgIPk2nXGKFhGLvC4LbJVqBhbHKdsDR8Q3fxTRchBB+CYk7EUgD4uX55mawmERj/0gajIQAKLqbAWSCIv9IBP8sAhTxtpk1zQH4BFfEdX4ElOeqrTrcV4XDu2tcZ/qm8FeAAk1me8CkAXxAKeewtc5UgQiV/u8W98KlBlbcfT3vpLJYf+tC0AJUBLzvQNGJFgIlHFUSACvcboHZCy17nmqi1vOoO+0IcqR+OlPyUEJEErwe/TfNbV950pEJsl28xafxNUwb9ANvaH4CQAzjqMxwF6fgOQC2oK0uN7fIm3cyYzGwPQTlbIjrXc/dniX3/9TibaZGeRA/zk71RRJWEq9l8SIq3n0R1AFMkodBydor9+V57ck50VjAvAB5yg88xFgJUtyfYC6GvPnMh8ZDh2Vq87tGku5BfQrs0C0M+XBMZ2D5+lijVboJMlQDIAkByEp/ukjn6nLfzFtsGjQGe79bCZ6Buyx0dJNTve65NnXYNvBYvJJ5nCl2wcfGkcZId/A5RQXZg1HiBhK146A2BPjvgeCUjP+zdklOxZF+gkusWb/NJ//BR2lFd2N4otl/lqOxWKQBByRA6tIXaJYNc5QoeuC4B5vrjrfM42lbPWXvxoPcYTZIs9n+ptPBh/I0cQ+C3nppM3ybN8dr53dF1sOLY+H8K6DVzr1/YkucyDhvwfMQG+EsBQBTr7J3ag+ALfiM1EjuhFOiZJjolLJE7R+/vmwE4jl2IU1gyJKEBwck52kxgWIDO7K8UOJO98Nr/TzeIPxmecxlsA+nbKVPjQ6D1DfGONFAvis+ANibB4De9EHrJuA9DxLT8FD/OX8UliYNr3PR0hQR7/sP0k+GqTbPTH8GQtB1CKy9FZYmmujS9hDOSKTDhOAK9q0xuPk1Ov+C5JzuK70Ct8FzqATPDttWvnK7sy8M+0zw4MIJrYhza1lZ278L156s/8CkDfThlYNOo+0akA9Ds/2wLQzxbvb+JsCkDfxKdyRsdUAPp4D3YeQI9iPayHPut/vBFUS2NSIMHeBHkEjjiFnN6AccmQzVZUCSj1W05xIjgPsk+zNSnHVoUVkIKRbytSASSBK+Cy85E4BIJPnHgGO36SscopFxQKYBDDv98imPPPwdff937v97a/OQ4PPfRQC0wlizw82ht+2aIUP8dJ0AcnSCAMeBGwRBDY3LWvT9fnbCz3J9itzWwxzCGRfWv+oXEPwpRsjMnFJ9tWv9WgoCgwQyAG0G07UMEUlT3hnwBm+IgDzRm3hS9ZA9BFTlLtylG2NSBZITdkQfBTYCc8nMBotmQT1BVs9SnZhVNOBsgw3pW0wsGWaELWyR/wRTB1/hV5ybbvPn2nrSSUAAgBM+adRBbtpHqQI54z3wP8Cz4AXjjX1gLjFbi2DgCT9NFXT53sU63exqRADxL3ALrnS7cA0QRVPXcyI+kEbyX42VcqkTfrrLUZv5Eff3v16yj+kTgF2LB9NV53neAukCQAunVc1S7wQ5BJGznD9tWvfnVb21WoG5fxJTDbb8UYPs8uJGQqRyK4TpIMPWKufUKAeejPnMw3xydoj3yQWfLvXlW8qeIwpwRwD3tOd7LDxnyu1dZyFAg4kApYz5edI9AJoCMHkiUkCuKxbE2LX6ytgpqSsKyVbCrBXDwJABPUpXPwMZBO4gXbi65gm3knaQofqqLyXSqJrMtZ06PL8JYx5Rxz9guwnE4TaLWbgkCyMbOvrNtJ6koiV7/zSKqT9BN7iT1HPwEr0EAQN0HrfmvubGudoK/xskHdD+AMgP7CF76w0UQwuz8WYbknVFdtCwXmdUnWuvC6JKUk80nIwCeprs3aHT2B373ITpI72OipcGXP8UPIEx6ODeeePomWXJARcgCEl7xCTvEmfnReOXCPTRf9RW7pFzLpd7tH6Ldvt/+bPNEvZCb6hXySD3ot4J11pU8+iY3oWrIXvZXKWe1K0JIQQ4Yfe+yxGSA4XyG8LTxS41yOAgHOI0NJ9gMiZ0cC/gswLUch9Ank1lnyBSS0jgPIXY+X2SiuxUMBndlh7Bg+OpmyluO5+PVJjjH66Moc3YGvxQLsnJJEEzIpCZht53c2Gj3AdsLX0SOR9/je5J0O9e/4JsYIpOdrpfo+sY34Iq41XzKXF3+fH0Mu+THoYO7GmbOic9Z7T4vlnlBddVoUyLqZghBxKmu6tdJ3bJ/spBO/21gDJPubPFiX3efZS8SVAMvPj5/BdrN7mzbZLyn4SGx13q/x7xwJl6rzgPb4k44gE9o0Ln493waAn50QsiNEn9yJf72TOMIf0T5ZiO+SZLSMzZj7RJPIMf/NHMmT2IY2+C7iDBLn71SBXr7LaXH88v3GLokthg9SgR77pCrQJ/QsAH15vqor16NAAejr0a3uWoMCBaCvQbQFtxSAPh4tN6GlvlKQnADaBHF9qnQQJAJKMKzz7GPwJmAah4ODzHgWJM6Z6RwOIAVQgFMBxOOYMPA5Djn3lnOrT+MB6gX4i+EWg43Dn7M2ObWMFc65aj99qOgVnEpQus+Y7elt7HGYtJOse442gMYYM784wcaQc3F9JhjH8ZAI4D7zE4jg+HOcjCc0DoCu3XptLwUCiHEcZGurFhdQUpmgqkhACeDthccCmvUAunvs8iDAqhIWMOJv1wMWAIy2uhWIyXbsAeXxUZJDErDC+xx9Mpgz0AHv+JrDK+CqT5UmXkDFvgK9fxqR71R6pZJLYDjVtPoB7kRmE1AIb8+fkWv9EHTmZKl0kYGvAt3WvI888shMXjO37eWOGvmi5KBUJwEQBB4B2gKfEkjwLN7q18h5EDKOqYDRojWUfsCngrZvfOMbW9BUkJVOALSoQBd4FXT1vUAxPnedoBE9Ql5UjniTaeBIqol7gCHBKE+cHOLxnJ1O3ugDckI/ZC2ITOnDtd7ZCpIOQQN0kTxjfQiAni3cF827glCbI3eLngXesWbmWBzrM/ANz8YWoVMA4b7zrIHWAq50QvSEgD35wbPkBt8IWOI1L+t1QI9+W1D99+c5p8/wpn/jS7YbQECSifFpm1yonhcMpTtyFm7O4Axgkrn3spGdfMglWQLoSx5LQmJsuyRkpgowiQBkgg0aG5Ju1D7QRgCajsu5z5vDBTWSsShwJ32C7yRVPPHEE23dxCcArtjzPYAe/vaZdZiPQw7xNT7Fm2yaVN767rCXMZGTVCOmAp0O0beELWs3XybVe/wCZ8umOo9O0vei+QVcTIKKNSFJV9m2l93JrgzQEZ/EJ7mJLGnD35KZzZH9Begxvr4CPbZq6ZOxuHez2smaH580ADrwjV7h7+Nd6zt+CR/EByY3bBY6zDbP+A+YbC1OlTidkzWdTlKhLWGKTy2JI8fmaDO+xXwcIgldkr7YYey0VHaLI7zlLW9petJvQEp2JN0SEH6e6okjkIvoOJ/0LTsN0K9PerNPAg6AnqOujDM7gqEBOWJrmjt/vwfQExcJKL9ZnFCjOYwCfRIH3mZ74V3rpvU626fHNglf8U36Agy7g+At11tfJTnGt5ewgX/9G//yw7NF+qIx9TyZhMTYXHQBm8juWb6z+4nETHKWxMJ+d5HExALC03Hx17UtCUBBi11OkuAbnRkAXdzOPSlo0ZdrrSF2h+gB9Ltt4V66ZntkMXZ9kgLZ3QWg3/r8CkDfHn7e1pEWgL6tT24Lx10A+ngPrQD08Wi5CS3NV3cwqhnkDKMAy6kE6gE1Y0/AM2Aeg1tgF6DNyRTcBCBzPgSAget+51QDuAWPtM3hTrZ7glxxGOIk+F1gyj0yXTnxDHjj5OAIoGmXo81ZATbeKahqzAExbIsocCCYpl+OuKAUXu8z0vPvOE8JfGXbSAAN4AOQma3nJBAE9CgAfRM4/uhjyHMnJ6qV8DSHE88Lmgoo4VEOZTK/9ar6XNW1ylvVSGRCgAiAKACTbTgBBcBzwRl8qEJKBUbO+UsQLJ/43D3a5PzKBk8QjMxwenOuOgCdvJEjfI93F73IQraeFkAy1pytxmmK85yq8dAlcpJz3X3v75xzq3Kdky1wZX145Stf2egVmUuCwtGfVLVwGhRYBAh4roAJ2wamcgdP0RPWS2t6tjBMGz0gZy6xP+4EoGvDNoKpUrIbg+CXcwzxnfX9BS94QUviwnfaIpt2D7F1IQcYcC4oK1DUb4OYoG/P62QIOEiezCf3uC9B3YCUASjQwn3Wh4Ae5m9NEXAm/5JzyL4dGgRmtbco2FRBqNPg9MP7vNOz8AwB39ZTa3NsJ/yQanCtWisBBAA5esD6DdAGFqgcVXFkDbZ+0g0SNqz9Xlk/Axak3ZwRG9kJD8eOy7iNjQ2lulZgV0IlAF2//o3H2XT4t5fXvvovfK0tsgGgFGTVB32VtT42ZexJYwJaxKYKXeghCVcCxdYOcyAX1g59JBi8OVxQIxmLAncCmPEKuweYxxbDmwL2bDF2evgifk5fiedvcgZ0Z/9LRCGf/S44iyqyA6xnq2syDdijQ9hxkkys3dpMnxJQ6BfyxI7SJz/lTklR5pDq84zTPeYTP6XXRdEzkZv4KpFHcgT4k0jGb9KWraclcLomCYylT8bi3s1qpwfQjcw6K/EE4Af8wpcqbdk//RnP8V1jy0sCAQQCnq3tjs2xS4h7rO/x58UE6A32mGvD99m1Cp9GX/W2nr/JhQQuugjvxz4iYwBI/j7dFzuNTlm0VmSudG7kKHaa+8h9ZCUyH92ERsYb2mWnJHYae9L6w3+TCJydLJJEkMSDzeKCGs1hFAiwnPUY7+JxNpjv7OyWYzmso+yagMj8B3zvHvwgBuQFIJdYQS/hH3YaPWHHFPZb+FesINXc82PLuHwvaSvnktNx2qR72ERkovddjA9vJyngsPid8ZOD+C5JRnQfHs6YIo/GEr3ZV6fri29n7mJgdBz997KXvazFGsp32W6ZS6JIAPQkPnmudQb6rc+2APTt5vVtGH0B6NvwlM7IGAtAH+9BrgKgj9drtXTcFOgNpB7ASuZqDOn+twRek2nNeUjGLuMeSJEt3FMBC0RXAcEhZazHMO+N8QSV47Ay5jnPwA4B5FT4MuQBDgD77/7u727Z8IJXnAwOSbJvDwsG5TuguYCBrF1BA/zdZ9sn8GSuPZiecSdgbcwAdA41B0lQ4fHHH2+AamiXNhY5Ssf9jKv9cSgQGYjDLECkqlpAhzMKKAA04O8EWjmjHF2Vd84zw9P4TYY6oCJbfXLMASeAbrzkbwGi7MoQhzgziezljGh8qapbABeQL9iDhwEw2hMoA9zrr9+WsKdMD6wkqCSQZayplBe89ZuAWV8BlUx17WnH+BKQzrUAdAFcWerWh1e96lW3bDc3zlOqVk6LAncD0AFhdupQuQPsSAW6IIz1twfiAnwEeA4YuGhNjzyo3AVCkwvVGKo8BHfwHb1AN9ktQkBXHzk2ARADiCTHSWhJMDR6KYB3dAVd43p9CJgJ0CZ5K4laxtsHiHvZyE4n5JE+M07yr7JSwA7AoSK4tkE8LY4ep9+AWv0uG3g9IEK+xxsCm9ZpfCw4Kthqa072hMpRQUr8gIfZRPRMzkCPDPTJGZGp9DFvb2XdTmAMPwPJ2XEAFnLBztIP+yqJV5FLFOrnkv7YV+QB+M8mSoVfD5r0f6e9yH3sUv3RnWhh7TAPlV12MaLjAuSP86SqlU2iwN0AdOvka1/72pYgxfYCBvAX4rv0wEhA4n7NdT0fAMiR383/bpWjAey0pWod2AIopDckZ7GXyFD0BhuRHBknGQrIvwhAjzwZk+sBONldq08EiMwG3Iiu0W6vJwPG26aeHmSHGZ8t3Pk/2qQb5wHNTeKFGsvRKNAnWyRRid+qAt3OcWww6zXeDFiSHvskFLpJRTmdgy+tw5K5egAd74kJSBwBQvJ7+B18iexoFz+h7yPyYo03Fv4MoFEyiv4kUUlEkYjJL8rW031F+zyVokdUwNOhbDXJ9nRoaIL/e4Ao48j6EXkkR+5jv9LD6MaHe/TRR5vP5VVbuB+NT0/j7vABXklsiW9vnZR0hGfpCnyI56zJ0RF8ez4EIJ0uwKfiVfwBRRTsIO37nZ4gb+IF+LePg91p3tZlssMHp1vwsjbFCOwuZ8ctf5NhbZpDilN6ALyXL/MQq8hODkkii38S3TLvu0T3xXZln6EBHQfIp2P4Lmw0dl8B6KfB0eP22cuH586+sA4WgH4rnQtAH5fvqrXbKVAAenHFiVGgAPTxSL0KgF5Z7OPR/bhaiqHcB/iTsRrnNs881ybgMw+gcwg4GwAABrxgj6x0W7hzuGXlcqY50sn4Tl/zAEO/lSBnhLMiwMVxYJAL/HgBSAQAVKAD5lMRksr2gB3z9EtwSaBY8MxYgSnmFEc5QHcPmMwHpbQbINI4BHht1Shr3vlP5p/gbipz65zn4+Lmk2m3dyT0iO84jgKjeDvBmjiX/h1HluOJnwR68Z23IFGquTmiwBIVhnjJmWKpVOyrNrK2Rn7wlvvICYednMj8zlmg2aKao83BB/otCkyn7fA6WRI40Ka3YEACrdkhYr5yOGtHqsB8BuQBxJifAJjA08MPP9yCWV59YsrJPM3qZWwKLOIrvMLhVr2kishZz5JD7JagGg+fe/Xb7vb6ITzl87AkJP3iazKmeptM1v3T2AAAIABJREFU4lNBTW/BMKB6gEeV6eTQuOgnwCRggcwl8SQy0Mt8AsnG4XcyS+4EoQS3yHMCRtpOG0kIC5/3AI/rtCPAZuyCxIBLQWnbzRt/XxEy/8zK1hqbi9dvbxH/a7FPAEml2zyYjF8SwMUDKgPxNF5QfcSGohvcD0DHx/hvfrvq9BWbJhWFAfKjl/rjedgy5MNvOZZANZHkK/Lke9f04ErkIeMOCIlfBYjZVcaZbbL7BILYkj1g3gdrjcGL/qBbAZSSMM0hu0hk54pFQOT6T7Lu3AQK3Emf4APrpYo+gBbepAPwS/REdEjs+j5ZBNgAnHOcR3bEyu4IOR7nMBoYEz7O+eKqayW7kBH9Aw/YYalAd63xkSN6L3ZZn4CyyEfxPUCTLwHotgak/4B7oVEvW9EzPvWXqmDyDMSxjpDPhx56qOkuv8cvO8zP2QReqDEcjQI9IOZ5szmAg/iS3xodleSrJMDGzu8T6ZMQruoaXwLS46MkwYNc8IvY/BKgcoxIwOp5YC96gO7w5vPzzdk/fH7jEWOQYChhPtvMx5aK3B8mS74DOkqoZKcBI+cTr6J7osNStdsD69YY35sXf4pck02VxtYS185XoJd9djS+Pam7s44GGMdjwGDP2u5xfOz4IfRDEiUSY/adtRrfkgvFHmJM2tUmsJGesKsQ2cBL4d3YgYv0gN/5K3xwiefiar4D3LOL8KLk3/j2WcPTbu/LRO7IP7nSpkRMf9MBvS2V2FzfznxyiXbMjSwoorEjH3uVbhELq+Tfk+Lg4+sntkaSD8Pzkr7xRp2BPqF9AejHx4PV8oQCBaAXJ5wYBQpAH4/UBaCPR8tNainG0byj14MFcRx6gC0gYbZ+V1XKUWbE54xPwAhHgzPCaWDw95W0McZ7gKHvy73aA9wB2jgkOSPUPQBB/apyT4UTZ6XfHvQwWhs7B4ZTLVvYOPstDAN+9Jnnh9GHTOjXvAWnfAqcAQcBRMlyT2ZzAeibxPnrjyVBJs9XNYYAv+paTiwgLIBGHFf8JdjPSRW8EQjFJ77L9roJcHHaJWRw2PFWAptJWukDO5FdM9EHwAI/60N77peEYmx4M+D3IsAhfNoDLwLNnHdtZtu6gOP6T4AtyQMJROD1gIwJqnGuAUPWAWNVXUumE0ioYNP6PLkJdy4CPJK1br22fT+ZEcAXYLEGJ2g1H/iJLpjXRfNzDR/iWyA4fUAGVVgItAqACfBo3zEHgp2CXV74VCKMYDJZiR5JsCB990BfZBVf0yPkwzuAXuQofK+fJGNFpwR09FuqtySWkH3VW/SH4DG5S5LNYc+4ZGYTOP+5MRwmAwlahgf6Z5YgZc4uTzUoPZKt2dk/glRkxzEgeNba6fgD/NevvVnb026Auh6wy2/RH/gr27KHd32qasrOKf4dIC5yOa9HIhe+J3epQqf3Mud8Hlbl24MqscHQxTiAj/SH+UaG+7M4N4sLajRjUOBOADr+yLrO/upf4aOAav3xG+E/vCM5UHKHNTZJLfPA9Pw80nYAdOABGcGbeBWAwgbD/5ETvg/ZZfdERmLzHEanXt/hd3qM/0NnRRf0u2IF4Ai9erpF3+jHemL9kMhmPbGG2A2p95kqGWUMzt3MNpJAFQAcP0rS4kPHF5/XH+GtPjE9R9BIGMzxTvndzMkIcIVcvv3tb282WZJTQpn4/L3tH7DaGOgMQCRZIgPkjX2kvSQCx4a6m1+tXbaZ8ZL1yOa8TorcxQacB46iv8m7YyPYjdpMsUDsyYDw8Y02kxtqVD0Fevs8vCy51tqN7+ga/+Yj9PwW3rQ28wHwq0+JjfEh8Dj+FwfDv9robcFFNnzve+QIAvxr7XaPcZAxuidt9keX9Pogch1fTP9kgl7RZuJqoUmu00bWgKwbfbKWtUBcQYyB79L79vSWeS+aX/ku2yGD8+sgXhL7KgD91udXAPp28PM2j7IA9G1+els2dgraosZxZIDbRipZ6Vs2lVMf7vIA+sFwcOqjrQHcjQIH+/uzAM9tgaoLF265vf3rwoUh98wHbN0v4KvadffixeH5063UY3xnW8989s7D/sHBcGtvz3UdJzvXN+fce3pGebZcz7bSfYbkouCbeTSD0H8XJhVOCR5kjn3Wfbt2Z0dUoA2s/X/6t7Hfc+lSMyQF0nxq7/nv9V7Dez7vebOgnFtmAbM52t7tOdXvG0SB6XPf2d2dDGp6Xh8nEeD9f//nf4b/97//2xzbOIdJ1hC0yfbQHNcW2NzdbbwcQAPfNeDkXe8a9qdHB4THIyeRvXmq4Dt9cIR9TviWzE4c7b39/WFnCd6L49wDfBcvXZrJaACWm3t77bt2vW2qp+tJxkVm/N6CYlMZt2sEB5vzhQbkhPy4ttFhgx51DWU1CixawyeqY/IrW8waGaBacgZ+bfzv6U8ZICCDf87rnrZoz7+m26Tnvj4QiteuXrs6vPtd727NW5fxXipccy0Zbuu0yvG9vcnf+HIq57Mx4WW6MGvB9CzPPgCXOffXNR0y1V0++0A1nenaZ55+eni3JLPr19t2jN4BSBcmvaz2mOrqY6TAnWQg3Ta+EZTs+LgHuZJ0kXV1d8o3rgEkP/nUU40/6ZL3fP7zJ+14Nxma6KTITQJft015agPt3bw5Wb/phuln1u0ks/hsAdMdY55c2+Q5MjCVh9m6P/1eO5emyYwt4Yq+m5PdWwKoiHcwkbkmN2Sk04H0BvtSwFYA2Tt2Gv1Sr7NHgUXyhLfwEl1ivbx+7dpkbZ3qi9hTCfzv7x8MO2yhga/x3Np9/wMPDO/1/Oc3HfQsWZiCBQ0kX8BTjU2nW/3GJ6bP8Ca+TTVW402JU1P7yJoevmbrxPZb9NR64CLJyq5tlcASF+mmqf0Z/TovBbG/Imf0r3HyVe67/77hPZ83OfIq8tzWjqwjZ4+dzveMDsjAzmR75ymv4yXJhnyOvjJ8okY6brpwoa3l/c4pfr1y+XLj9+yUxceYCOJB41Nygdeys0nkcmY72Tp9agvN+zXsHiAkW80roLS/8XF/NvnNvZtNrhe+pvp2FkegvoYLM102szOnY0nyVosVdLZaYgVPPvXk8OT/e7LNyziApwHlW4Lz1J+JvJ9vxtv82cePNdIkW8W28Mz59u945zub78pG99yTvOf5W0PZ6pKC/e232E1pBy9oO+B7b5stBNCnPnT8CW3RG+y2FhujYw72hxs3nm1Epr+aDE5lfd4mSzt9vGH34m5TnE3+uv5cG799lhiZGFhswOkOQXieLpZgYH45TjE7NizigLLaNl828FJvH8RPIANPPvlUW5erAn3yHAtA3wJ+3vIhFoC+5Q9wm4ZfAPp4T2sVAH0WCR+v+2ppgykQcHhmvO/uDLs7kwBSi7UOkyzWFtCaBkpXNZ45DeHB5iwEuJhu2bgseSaAzCTalvYafMM5WHFQs8DVNPDUgm5T52UhgL/sQOu6jaNAQL6A0wAFwAKGEuwXmHr2xo3mxPbBSwAZoLidRbk7AdJapvj+7Qx3p+DtnQgSoDHyNgEaJ87PkeVvmu0+xgPJ/EKfiXM2FcoCQsYg8ca1MQMOputj1sk+MWqUQTcAZAL0JRhEztqOCvt7E4Bud3fY3ZWwAcicgPuu7xMrV1QDw81nJwGsBMLyuaoOOFQ2JlGvWdLWKHSqRjaeArFvAgICCXqdkaDWhMcmwOCYL3rtFr0xbXxV2aAPx3jNy0bAjZKNMai7XW30SawT232a1Doz7pebTw+cLHfH4qtaEuE0UTBJt7HFmixd4BNNkkPymgGOhzSbxJjG93t7A/lf1T9pzc6Sa56jE3JN2p/4ZrluspKs7gcdlXZ1/+lRoCUqzSW/LjOamb+RBMkp2Nz71rfYQ0sk7/b9PufPTBLd2WhezWZcoa2005KdD/aH/T2Juuv5+813OxhaMlhf0btMYvIyNK1rNosCsyRASYTTowWevfls46Ek1+IvPAk0zzGCjb/2J/zmcwJO8012Z0laAdDv6O8HCGf+70+SUlrM6kAS4ySJLMlkayVrTBNdMs5Qf1W/xX0t4XJqh2ZufXxss55sjWYlCkzXds+3JdEeHAzXrz0HoEugyvE5i47SWKm/Lb24APQtfXBbNOwC0LfoYW37UAtAH+8JFoA+Hi3PYkst4DvNKBcYagb1IVXuqcpblHW7iDZ9ZaxrEmBe1fnvHRftJBt3EmtaPQidQHacaP/ugf6z+KzP85xuAccSNJryDp5MlUL4fP7c1yYbqhQW8FoD+KZVh8vSOX3NEkKmFVSJJ092W5jw9rryt+xY7nadYEMqPBIMaEGGBHXv1kD9vpUUuCWoMpWbVDSNMaFb5bIDBvD8tGIx630LpLZKjQnAkGSO9vvkopWGNAtedffNV1Qt0+AtstHGONnZoWRjGeqdvWt6np7YV3b1mFTQpvp0FvzsQIajUuKWRLEN0Rv04kW7Q7QA8sHMvizZOOrT3s77A1I3uZjuqNDb8svOav4s5GXvm7+uJWBJppxW8/VjCY/2VYfuz7nS821Fd0x2LZmCMdOqv1V9FLIS+sRn0kbm3fth6+isdelV920GBfDsxd2LKw1mYu9Yg733ZiBhb0v1vD5f2bpMZ5EN+q2XqSSULdNG/J34PLH/ev22bDu5Lgm/8amavz8F5ldtq67fbAq0vKzp7jzx7bOG9kf+WTeTpJtEj9luQJ1PMA8sz/hxkb/R7VQUe0/8IPGB3qef+C4rJj/N9OYE6I+8rPNU+h0sQrfMb5326p4NokAB6Es9jALQlyJTXXQEChSAfgTi1a2rUaAA9NXodaerC0Afj5ZnraUEaeLcxtiPs5nKiTgV84GkZegxc0imF/cZ8Mvcn2tmga1bqi+mv66Gm8y2O5zsaDqpLskWj6smCKwyh7r29Ciw8LlOnd04tdnWPEklEwd3mrDRbYE26kz6StU+F2TK17PA0bS6cJW+R+fnaeXkbN/VEGiVQdW1W0GBbAU4H0BaNfnpjpMNv7cYUreQtx2zJ5UabTtOVSGtUnC688Es5vRcAGnVat6Sja1gw60a5GzbzGkCxaE7drQ1c7IlfLZfHmWSnSzNluXpVo6rAnglG6M8kWqko0DW8qzyM3adJpacBrGSpJWKeFvr9sBfr/t6P+iwsc705dROu6XKftXJTXfbard19uHsSJLpGtL8okpiXJW65/v6eX+jM7smuy5MdjFJPGAVYkkWa7rDTnHTnYv8u/enlmlvBuaN4O/Pqs53Je1Mj+Tpjk5ZZjx1zXZRYGbvdMny8+v3rOL8bn79dMerRoFpopU/75QUkv4Tt0o1+6yN/NHW7glPrvqaLyLpE06WbSs7FvXjbPnJaxamLNtvXXcCFCgAfSkiF4C+FJnqoiNQoAD0IxCvbl2NAgWgr0avO11dAPp4tDxrLd1Wgdc5G5nr6IHUkYjYB4RXHePMuZmigAHPRxpaNbOBFFjEIyrPZ5Vx0608eY8zp3Zue9EEWG+bYh/oWXL+cVRnn1NQ5RYMfcWq2iW7Xv2yKR1mcd0AQKtmz6/ec91xShSY6YecQWscY/LjVM4Ok81JhdCkktvLv2eJXoeMY1Ud0JrIWe2h71SG12krVVyTWHQn2Ssmd53So65ux6RAH7SdbkGbrTvX2Slh2aEdxSZato+1rusCec/dX8cbrEXLs3BTjIiZobNq6tPcWc/HRJMJ6DFJ4MqqvpT+m/Oj1tUnOcf0FjtxLunmbqD+MZGmmt0ACqycFPXcKWizhPG7HaWxch+H2Yd9MsiadDuKbut3hoiv38D9YzhCZc3p1W1jUqDzxdvaO+W/bGV9G/C8s9N2lzvsNZ88PAOa532H/uZDQHs/Z/v4eR2yln7ojp4iw9mtZN3k5mP39cZ8vtXWchQoAH0pOhWAvhSZ6qIjUKAA9CMQr25djQIFoK9GrztdXQD6eLQ8ay0tco5TSTE/37WCv/Nb7a6b+X0IuD8Jaq1+juiiea81v7PGFGd0Pr2TOv/8b9lCbQ78mAVOp3S507l5qzrCwPt+y7hUEyVwOob8rRoAW/T4Z5Va0wDZrLpkDfk7oyx25qa1cJ0cE0RfUOlwe3LXZHv3SeBzEhPrX31QbNUHcduWiivOr2RjVYqf3esTsL2tqqjf5Wa6xegssL/GETSHUfC2hJDpRevYNaPpjWniS3RjX5U4Vh9nl5vO1sxm9tHcrj8rV7qukay4iJILZWPaxy3AXTMGp+cwH9Jgv5PXUZ9cXwXYxtAfnzLnC61TeXjU8dX9p0+BdfyNCQtPeDj3r9rOnWY+ms24QMajM1elfi9DMxpM5XnVtur6zaYAf35vb3/iI2SXwemQw585YqCtq3O8Nh8rCIjez3r+/PH+t+wSMvuus/2yjt/aVitrX56omVjuOQKAficbbMx1YfnJ1ZWjUaAA9KVIWQD6UmSqi45AgQLQj0C8unU1ChSAvhq97nQ1Wjrnx9k/3ouNoklGbr3ODwVm5+zNtsl97uzWqe/RiHHYdljLUqnfBrh3XO8ERB7Wdh/omjn+a241FaDylu1Vp52W07Dsk92u6/Jc5wMpEoziIPfZ5c4r63ku1wQAOM7Zz4OER5G/4ufjfFJnu+0+kWoWRHKO5rQqfIzZ3yqXz52B3iop5s4SvIWX5xKz1hlLqjWOCqCv03fdczYp4EzJBghOt6+9xX46ZMrrgNuLKNfbNUe120pvnE3+rFndSoH5ytbmBU93IuqBk3wP6Fi0dW8PoPd67SjJXfPPa96fmtizU/xlFRCmGKEo0Pm8LWHjEJtqVT0gmbAlmUx3pprJQbeTw7KEnwf4E51aOXYwTdovf39Zym/5dYf4DTM7a3p+eHh9sq4D2ycpuX1Ce6gwX4XeX3cYpaJTbkn2uHBh2Lt5s10+72+sSu025t4HGwlA7+MftYX7qk9ls67v13PPlW0i6eP6tevDk08+PSjeeOCBB4YrV660v73P66sA9PP65E9u3gWgnxytz31PBaAfnQV6Bx6A/uyzzxaAfnSyVgtFgaJAUaAoUBQoChQFigJFgaJAUaAoUBQoChQFigJFgaJAUaAoUBQ4VQokeUOyBuDcjlgSxq9duz48/fQzw6VLl4b3eI/3GO69995B0i8A/bzuCFUA+qmy6rnovAD0c/GYN2OSBaAf/TkUgH50GlYLRYGiQFGgKFAUKAoUBYoCRYGiQFGgKFAUKAoUBYoCRYGiQFGgKFAU2DQKHAagK6QDoD/zzNUC0LsHVgD6pnHv2RtPAehn75lu7IwKQD/6oykA/eg0rBaKAkWBokBRoChQFCgKFAWKAkWBokBRoChQFCgKFAWKAkWBokBRoCiwkRSYbu2fo8oA6FevXh2uXbsx3HPPPW0L98uXL7ft3asC/d3tET744IOtKr9eRYExKVAA+pjUrLbuSIEC0I/OIAWgH52G1UJRoChQFCgKFAWKAkWBokBRoChQFCgKFAWKAkWBokBRoChQFCgKFAU2kQK2ZL/g7PO9vcGZ6I5xvXb16vDss3uHVqBv4hxOYkxVgX4SVD7ffRSAfr6f/4nOvgD0o5O7APSj07BaKAoUBYoCRYGiQFGgKFAUKAoUBYoCRYGiQFGgKFAUKAoUBYoCRYGiwCZSAICuunxvf3842N8fbty4MTxz9eqwv3fQKtBzBnoq0DdxDicxpgLQT4LK57uPAtDP9/M/0dkXgH50cheAfnQaVgtFgaJAUaAoUBQoChQFigJFgaJAUaAoUBQoChQFigJFgaJAUaAoUBTYRAoEQLeFu/f165Pzzw8OhlsA9N3d3cH7vL4KQD+vT/7k5l0A+snR+tz3VAD6OCwQEN2n809koOU8lNt7sMmLd72KAkWBokBRoChQFCgKFAWKAkWBokBRoChQFCgKFAWKAkWBokBRoChQFNhoCly4MFzc3R3E/6/fuD5cfeZqwwB2di4O9913X3tfunSpgeeq0M/rqwD08/rkT27eBaCfHK3PfU8FoI/DAgHQtXbz5s12Bgog/fBXAejjUL1aKQoUBYoCRYGiQFGgKFAUKAoUBYoCRYGiQFGgKFAUKAoUBYoCRYGiwDFT4MIw7FzYGYYLF1rs/+mnnhquXbs+3HPPvQ08v3LlSqtEB54XgP7u9jAefPDB4d577z3mB1PNnzcKFIB+3p74Kc63APRxiN8D6IDzAOj998/1VAD6OFSvVooCRYGiQFGgKFAUKAoUBYoCRYGiQFGgKFAUKAoUBYoCRYGiQFGgKHCMFLgw2VD2YDgYbOW+d3NveOqpp4ar164N99/3QAPPvS9evNgq0F1zXl9VgX5en/zJzbsA9JOj9bnvqQD0cVhgtXPQC0Afh+rVSlGgKFAUKAoUBYoCRYGiQFGgKFAUKAoUBYoCRYGiQFGgKFAUKAoUBY6RAgDxg4N2ZCsc4NmbN4erzzzTiugeeOB5DTy/fPlyA9DPc/W5J1AA+jHyYTXdKFAAejHCiVGgAPRxSN0D6BQp5eldFejj0LdaKQoUBYoCRYGiQFGgKFAUKAoUBYoCRYGiQFGgKFAUKAoUBYoCRYGiwIlTYFpR3uL+N24M169fb7F/leb33//AcPnyBEA/79XnBaCfOGeeyw4LQD+Xj/10Jl0A+tHp3oPklGbLQpsC6JTq7a+qQD861auFokBRoChQFCgKFAWKAkWBokBRoChQFCgKFAWKAkWBokBRoChQFCgKHDMFLlxoYPnB/v7wzDPPtLeX88+B5yrQnfWt+vw8b9+OJlWBfsy8WM1XBXrxwMlRoAD0o9MaDecVo+9u3LgxOwvd7xSo7/f394adnfN7DsrRKV4tFAWKAkWBokBRoChQFCgKFAWKAkWBokBRoChQFCgKFAWKAkWBokBRYDwKKIYTw9/Z3W0x/P39Sdy/RfKn56A/+eSTw9NPPz1cunRpuO/++4crl680IP2ee+6ZgOyHYAXjjXDzWyoAffOf0baPsCrQt/0JbtH4C0A/+sNapBRThe7TK+efHAwHw4VBFXq9igJFgaJAUaAoUBQoChQFigJFgaJAUaAoUBQoChQFigJFgaJAUaAoUBQ4bQokzj8rhDvYH3Yu7AzDhQvD3t7ecPPZZxt4rnBOxfmV++4brly+r4Hnzj8vAL0q0E+bh89D/wWgn4envCFzLAD96A9iEYBOqQZE93eq0B2ZcnBw2NbuRx9LtVAUKAoUBYoCRYGiQFGgKFAUKAoUBYoCRYGiQFGgKFAUKAoUBYoCRYGiwJoUaGeeK4C7MOzaVXYYhuvXrg1PP/P0cP36jfZd27b98uXh8r1XWjV6nX8+oXVVoK/Jc3Xb0hQoAH1pUtWFR6VAAehHpSAw/PYt3LVqyxfAuYy0mzdvto4m56AUgH50qlcLRYGiQFGgKFAUKAoUBYoCRYGiQFGgKFAUKAoUBYoCRYGiQFGgKFAUGIkCk8D9BDp3JKt/XxiG/b3J2ee2bxfzB57ff//9w6VL9wz33nu5VZ+nar3OQL82vPvd724P5MEHH2yV+vUqCoxJgQLQx6RmtXVHChSAfnQGuROA7jfgORAdmN7OUNlxFkpVoB+d8tVCUaAoUBQoChQFigJFgaJAUaAoUBQoChQFigJFgaJAUaAoUBQoChQFxqGAeD7Q3NbtwHCAudi+rduvXr3awPIHHnhguHLfleHSxXva+eeTork6/9wTqAr0cfiwWllMgQLQiztOjAIFoB+d1HcD0KNkZ1XouzvDUAD60QlfLRQFigJFgaJAUaAoUBQoChQFigJFgaJAUaAoUBQoChQFigJFgaJAUWAECrTa80n5+WTr9oODBp5fvXZ1uHb12rB/cNDOO3/ggfuHK5evDLu7FxuAnqrzRTjBCEPbmiYKQN+aR7W1Ay0AfWsf3fYNvAD043tmLVvNaSnTKnTnoatCp4Up1V6xtuvaqSqLXpO26lUUKAoUBYoCRYGiQFGgKFAUKAoUBYoCRYGiQFGgKFAUKAoUBYoCRYGiwHoUmFSZT+LzOe3c1u0XLkxAcy+/3dzbG65dvTo8c/XqsHfz5nDPvfcOV5x7fvlyA9JVo1+8eGm9QZzRuwpAP6MPdoOmVQD6Bj2Msz6UAtCP/wmjMeBcBToQXUV6lPDyZ6JQ3AWiH//Tqh6KAkWBokBRoChQFCgKFAWKAkWBokBRoChQFCgKFAWKAkWBokBR4KxSYFbYZoJdERwA3dtLPF/1ubPPfQLL77vvvjnw/OKsSO6s0mrVeRWAvirF6vpVKVAA+qoUq+vXpkAB6GuTbqUbA6AD0f3tnSp0n85JmejrRSB5AegrEbwuLgoUBYoCRYGiQFGgKFAUKAoUBYoCRYGiQFGgKFAUKAoUBYoCRYGiwBwFdnd323bsBwf7w8H+NB7fStFVpe/Mzj135vn169db7P7KlSvtfe+99w6XLl1qgPryxXHn5xEUgH5+nvVpzbQA9NOi/DnstwD0k3nofRU6EF3WWg+gU9r+ner020dVAPrJPKnqpShQFCgKFAWKAkWBokBRoChQFCgKFAWKAkWBokBRoChQFCgKFAXOKgXE4cXr25nnw2Qb90lsflLg1lee+x5orvrcp63bxfKB6gWg384hBaCfVanZnHkVgL45z+LMj6QA9ON7xGjbK9EeRKeEm5KeXtOfiX74iApAP74nVS0XBYoCRYGiQFGgKFAUKAoUBYoCRYGiQFGgKFAUKAoUBYoCRYGiwHmgwP7BfoPN+5i86PveTdu2PzsAgVWe+91554Dz/tzzvjDuPNBrlTkWgL4KteradShQAPo6VKt71qJAAehrkW2pm7Id+2EgurPQs5W7qvMo3WzlfnsHBaAvRfS6qChQFCgKFAWKAkWBokBRoChQFCgKFAWKAkWBokBRoChQFCgKFAWKAnegQCrIVaHv7e0PezdvDteu3xhuXL8xiN2n8ty27bZsV3nuU/X5fOFcEfo5ChSAXtxw3BQoAP24KVztzyhQAPrxMcNhALreAOYBzwOkZ+t2Z6d43br9y+QclsmWMpNXtpVu82CGAAAgAElEQVS57cx0P7Rf61UUKAoUBYoCRYGiQFGgKFAUKAoUBYoCRYGiQFGgKFAUKAoUBYoCRYGzTIEDgfPDXxe6OPlBYuzDsHPhwmwLdnF51eaT943h5s291paqc+B5gPNs3X6WKTnG3ApAH4OK1cadKFAAevHHiVGgAPQTI/WsIzSnmH0C0L2diw5Ul/mW7Ld8Ts5k2R8OBoewTJpJxfpzan9yVkt+y/bwJz+76rEoUBQoChQFigJFgaJAUaAoUBQoChQFigJFgaJAUaAoUBQoChQFigKnQIELOdV8GkrvgPMWU1fgdjCJs+/t77fY/PVr19q55y7d2dltoDkAPWeep/L8FGazdV0WgL51j2zrBlwA+tY9su0dcAHop/PsAqADzYHnAdAp6oDjqtG9d3Z3hv09mW8HkPOhaXL/OjhoYHte7dvpb66rOvTTebbVa1GgKFAUKAoUBYoCRYGiQFGgKFAUKAoUBYoCRYGiQFGgKFAUKAocPwVSrNZ2dO3A80lR2mRPV8Vp/r27s9vi6UBzcfirV6+2yvN2xOrOznDPJdu0T8BzIHqqzlP0dvyz2f4eCkDf/me46TMoAH3Tn9AZGl8B6KfzMFMh7rM/C52CobBzLvqsIn1nurXM7s6wc2Fnovw7IP05EH2yZQ2FbyuaehUFigJFgaJAUaAoUBQoChQFigJFgaJAUaAoUBQoChQFigJFgaJAUeAsUiAA+qSa7NZdWhuIDkAXb7cr7N5ei6mLxwPQgef+vnjp4gQwv3S5nXOeM8+dd55it1uPXD2LlBxnTgWgj0PHamUxBQpAL+44MQoUgH5ipJ51NH9uearR57d0lwk3ufZgUom+c2GgtLO1uwb9yjbI5/9n782D5LjuO8/ve3lUVVffaFwEAZ4ACRIESYkiZYkiZVmyZN2WJcth+bZj7HHs/rUR+8eOJ8Le9T8zux57wjOxY48du7Y8MZ6xxzuyxpJlybJkS6RISiRBQCTBCyRBEFd3o686M/O9jd97mdWJZoMCCBS6q/ubjGIflZXH52V3F/Lzvr+f2wnF+dUfVO6RBEiABEiABEiABEiABEiABEiABEiABEiABEiABEjgqhIoR8jKFVrlc1fVNU+iSwXYbqfj26lmqTtGCaoFYYhKLMlzEecxgsBXhfX3432QrZDoV/XEBnRnFOgDOnADdNgU6AM0WIN+qBToV38Ei/R4+Q9v8T2R6UVJ96I3uhPsMMUkOjePrnitlHeXP/TyRkAS5+772q1x9U+MeyQBEiABEiABEiABEiABEiABEiABEiABEiABEiABEiCBq0igSKEXH4se576vua/kKvfYJW1eJNFFkEvqPMrleaB1T6D37r3n7VOZPr/4waRAv3hWXPOtEaBAf2vc+Kq3QIAC/S1Au8yXlPuylHuYy2ZFnhd/1JdLu2doNpuuV0uWSbkZ445AhLn8oVdKO2kuIt0LdeXeCEhpGi4kQAIkQAIkQAIkQAIkQAIkQAIkQAIkQAIkQAIkQAIksDEJ+CBZce/cSXIJpFmDJE1hMv+53EOXUu2RJMuDwN1Xd6lzub+utQumSQ90rYNe61Qmzy/9iqFAv3RmfMWlEaBAvzReXPsyCFCgXwa8Pr20N1Mu74Uuu+l0pDe6zJTLnEQvvxHIW6H3yr0XX/fp8LhZEiABEiABEiABEiABEiABEiABEiABEiABEiABEiABElhnBCRtLjLdFXN3iwTYAgmd6cC1RxUpXqlU3PekXHu5ZerKsNs6O7mBOBwK9IEYpoE+SAr0gR6+wTp4CvT1OV7FH/kijS7JdJk51ys1k38uZd7le7IU65YF/Po8Ox4VCZAACZAACZAACZAACZAACZAACZAACZAACZAACZAACVw+AZHiIr+LxHjxsRDmhSSXdeRR9DcvvmbS/PLHoNgCBfqVY8ktrU6AAp1XxlUjQIF+1VBf1o7e0MfFlaGx55V8L68jO2NvlstCzheTAAmQAAmQAAmQAAmQAAmQAAmQAAmQAAmQAAmQAAmsYwIr26WWRXpZkBefy6mslO3r+PQG7tAo0AduyAbugCnQB27IBveAKdDX19iVy8usJsBXSvIidS5nUU6gl7ezvs6QR0MCJEACJEACJEACJEACJEACJEACJEACJEACJEACJEACV4ZAcR99ZZJ8ZSK9KNEu987L6/6ge/JX5ig3x1Yo0DfHOK/lWVKgryX9TbZvCvT1NeAXEt9lmV5eR8q3F3/wC4ku65bF+vo6Qx4NCZAACZAACZAACZAACZAACZAACZAACZAACZAACZAACVw+gTerwlp+rtzf/EICnRVdL388KNAvnyG38OYEKNB5hVw1AhToVw31W9pRIcsv9Mebs+PeEla+iARIgARIgARIgARIgARIgARIgARIgARIgARIgARIYMAJvNn98Ter0kpZ3p+Bp0DvD1dudZkABTqvhqtGgAL9qqHmjkiABEiABEiABEiABEiABEiABEiABEiABEiABEiABEiABEhgQxKgQN+Qw7quTooCfV0Nx8Y+GAr0jT2+PDsSIAESIAESIAESIAESIAESIAESIAESIAESIAESIAESIAES6DcBCvR+E+b2KdB5DVw1AhToVw01d0QCJEACJEACJEACJEACJEACJEACJEACJEACJEACJEACJEACG5IABfqGHNZ1dVIU6OtqODb2wVCgb+zx5dmRAAmQAAmQAAmQAAmQAAmQAAmQAAmQAAmQAAmQAAmQAAmQQL8JUKD3mzC3T4HOa+CqEaBAv2qouSMSIAESIAESIAESIAESIAESIAESIAESIAESIAESIAESIAES2JAEKNA35LCuq5OiQF9Xw7GxD4YCfWOPL8+OBEiABEiABEiABEiABEiABEiABEiABEiABEiABEiABEiABPpNgAK934S5fQp0XgNXjQAF+lVDzR2RAAmQAAmQAAmQAAmQAAlcBoEMGTQslNGAe+QbCwBoIFVABuvW0e6pzD0CKEAeNgCsBqw8p9xr3CJfyyq9L/Lny8cqL3erFv/5JzWUewz6Itzk/Pz5wLP1J+yX4hTzj4I/cU8YaBiEsoq1gLGA0kBmAR0AWsPm7Nwo2AxIM/+cynegFKwKYPKdyHraove6YogKxisOZQPQH/Srh8dPAiRAAiRAAiRAAiRAAp4ABTqvhH4ToEDvN2Fuv0eAAp0XAwmQAAmQAAmQAAmQAAmQwGAQECEuzlZ5gV7IXZG9cf5tGFgnzi1S99mybg0QIhRBbABx7vJ6m6ZQgQLkYXKxWwj3MhR5uqTPi10H0BtCoAsrWZxAL8R5MUGhmGCQz0MQPJkCOhCOBpGbsGCWpbsoeKWQae3WkYdsoiIPaxCKZM9kjGQghL120xxkeoTIe/eQfef7We3aLEv0wZ++MBg/fTxKEiABEiABEiABEiABEvhBBCjQfxAhPn+5BCjQL5cgX3/RBCjQLxoVVyQBEiABEiABEiABEiABElgrAmJg03znIdBR/kuRpyJxRc661LM13sAqYElFeB3AidkZNLptxPUarhmZwA4ojAGIZAMicgN5ePGuVJzn11UewJaPhaKVz/xXywK3/NVawbn8/Z4XNC++WLHZIkle+HWby3OXOnfsJdUfOCneUsA8gONJFyeWFtE1FgcqQ9hZHUI99BMYbJZBBd67i05XUAihEcgOcoEu8yQutKxMol8+BW6BBEiABEiABEiABEiABEjgcghQoF8OPb72YghQoF8MJa5zRQhQoF8RjNwICZAACZAACZAACZAACZBAPwmIVJWa4QroRkAzl64hMgzDIkgNkFgg1EAU4BwSvNINcHguxVOvPo+zrXkMTY7gwK5duGN8CjcC2A4gTKXkeBcIEmSuHHnVKfnC4XplLovoXXHzkrZWvvp4/v0NU0O8ZNGXJbk/y5VO3XGQyQpuRVc735drD4FFAKcAvNDu4InTJ3F05gwaaRcPbNmBW8e24PrJCWzVQE0mMfSuGV8zvkig+x36JPubLSuPi2n0fv4QctskQAIkQAIkQAIkQAIk8OYEKNB5hfSbAAV6vwlz+z0CFOi8GEiABEiABEiABEiABEiABNY9gSKBroFmALSdbs1QRYa62NZu3uM8DnBGAYfnTuPxs00cOpvixflTWEAbejjEzWNjuGtyCg9M7cRt1QjbRI2bLjKdwLhEtQh00cPeCfuO57KIQPf9wV1PdSkj75uGl/qnr3uKFz7AkokWHy55fF+yfnkpVXD3Uwxk8oGwkBi5AhINNAC8nACHzp3D986exKHZabzebSOLA9yiQ9w6PI47dlyLu7ZuwR4NVwnA9U93u5FO7HklAPe9EM7IX2jJbXkh+zdGLYABvoZ46CRAAiRAAiRAAiRAApueAAX6pr8E+g6AAr3viLmDggAFOq8FEiABEiABEiABEiABEiCBQSBQlPr2pdtTSPo8tFI+XPqhh0igcbTbwRONeTw6exLPTDfx2pJGQ6fIYqBtWxg3BjcP1fH28Um8bXIKt42NYXtVtLnoWoNqIcYlYq4LnSt0fAJd/i99z12J8Q0o0L08l1Mr9Ply2XqXvBcKRTzfpc4VTKixBOCkAV5pdfHkmTM4dPYMji4u4AyApTBAGmnESQPXBCFuGRrHfaPbcM/ENtxejzEZw5dtd8ylEoAX6QEiKBv7S/NCUfP8cIqn36Ti+yBc4jxGEiABEiABEiABEiABEhhoAhToAz18A3HwFOgDMUwb4yAp0DfGOPIsSIAESIAESIAESIAESGCjEJB/o6hVSneneSZc0s+usHpePjxFgJlM4WizhUemp/HY7DSONhYxY4C2CqG0gtYKadJGnKUYDzQmRKSPjOKu7TtxcPsO7K7FmAKwRexx3n/b12yXXPr5GWfJoS+XcN8YCfTCiS+7ag/Cl6zPF5lc4JqS51lvBbQC4ByA14zF0+dmcWRmBofPnMXJboI5q9ANKkiURgKLpmpgyGbYnirsRQVvG9+Ke7btwL6pcWyrAfW8n30AGVHZv3RKj5bl+WoSveTz5Sg3SkGAjfKzzPMgARIgARIgARIgARLYXAQo0DfXeK/F2VKgrwX1TbpPCvRNOvA8bRIgARIgARIgARIgARJYpwSMMU6gFxJd/s3iFtWFEomeiVyNABW6XugvdRIcnp/HIzOzODy/hJdaHZyzCklFwcQZKhlQSZX7WBQnNyZF3RjsGRrGneNbcefULhwYH8KBGIhl88XiXLHx6WgXhBZ170u8u0PKpe06RXnRhyWp/uK0fR/yDAoGSti7JyR1nz/k5ANgMQKmARxdbOCpuWkcnpvB0YUFnEoydHWEDBG0iaCt19rnah1XOaDWSjDRSrAnqmLv2BhunZrArVNbsHe07krqj8je0gyw1iXXfTEAXwHAz2WQb0h/dD8AZflPgX7RQ84VSYAESIAESIAESIAESOCKE6BAv+JIucEVBCjQeUlcNQIU6FcNNXdEAiRAAiRAAiRAAiRAAiRwEQRWCnT52hqDQGWAyVzP7SSMcRoWzzaW8Ni5WTw2PY0js/NYyEJkwRAUYnQqHbQqDdQ7CvVEoZZopBroBEBT2munCapJhl1ZiAOj2/CObbvw7m3j2FkH6oHPP+sUqDkrm6fQ1XJ/dPHx0qFb1hv0pZsLdN/jXR5ydqZkpwMvraVTuQVmNfCyAZ6bmcPhMyfx5OwZHGs3MBcG6FRqrqR+YAJUUo041a5Ee7NmkaoMNkthkw5Cm6KqDK6pVbF/yxa8c+e1uGd0AnsVMCIHpIFWaBH2es/nAt1YQCoUUKAP+mXH4ycBEiABEiABEiABEthgBCjQN9iArsPToUBfh4OyUQ+JAn2jjizPiwRIgARIgARIgARIgAQGl4D8O0UeOpe2LnWcpkh1gKVA41WT4dC5WXznzGkcmZ/Hy+025jONIKohUhUEqUIrbKNZaWG4K/JcoZqKQNdoBwqLgYENJG1uMdxMsDULcV1lCHdOjuDWnduxd/s4tsKXFZdHpXDoglTB6eUkF+gi0Qd9EV+dB8vdpABYkec+ky6p+7bSSJVCW3qaA3ilA3xnehrPnjiO40sLeD3t4BwssvoQOkq71HloFCopEGdAYIAkVG4Cg7Ssz7RFolJ0sw6GlcW2IMStQ6O4Z2wr7h3fgduHIwxFnqoX+vKwTsT3+rBToA/6ZcfjJwESIAESIAESIAES2GAEKNA32ICuw9OhQF+Hg7JRD4kCfaOOLM+LBEiABEiABEiABEiABAaXgEudW4sg8Plukbsiec8CeG6phcfOzeCxmWl8f3ERs5lFS/qSQ0vRcFf+OxLJXVFoBgmqqUIsj0whUwG6gUIr8AI30ECcGFQ6UtLdYmtF48bxcdy+cyfumJrCTWGEnQCGpGh8UeNcyoYrL9Alk70RBLqciyxyLlKx3stzZ6vRlUkLAOYBnIDFi2fO4pmFJTw2t4BTM7NoGoMsjpFoDRuGkHLw8trAGgRGPlpoeSB06fUs0EhDjW4oPeozqCxFnCSYgsbeSh0HRqdwcGoX9k/E2BOlqCLMk/5+W5JI9/FzlnAf3J9wHjkJkAAJkAAJkAAJkMBGJECBvhFHdX2dEwX6+hqPDX00FOgbenh5ciRAAiRAAiRAAiRAAiQwkATKZdzl81Y3wau6gsPzi/jOqdfwxPwcXklSLKjQJ84zhdhkMKqLrmnBVqVFeow0CaCs8j20xcIr6WEO6FAhMV0oSaIjgzVepps0xYTS2B1XcXBkDPdt24G7xidxTRhjpCTQxd+a5SriA8m4fNCSqHf93HNv7gS6srCBxhIUzgB4IW3hsCT+T7yGo402jtnIzyTIgFDHCCSlnmbQoYZVBkZlMDqF0cLYQtkY2mhoI2PhJbhR8rDITCp6HUNaYTQMcM3YBB4creL9IxG2jU9iTNcRlxP/pSb0eXF9P67Lan3gx4QnQAIkQAIkQAIkQAIkQAKDRoACfdBGbPCOlwJ98MZsYI+YAn1gh44HTgIkQAIkQAIkQAIkQALri4AT1G92SIX1lICyGOg8QZwHip3allLtbjUvV9sKWMiAk0tL+MfZBRw6N4dnps/gpMnQrlaRBhFUphCkFhUlbboNuraNLhJoLXl0Kb4uu/Pi3O1KysObDDqwUFJW3CZITAoE8rl1Zd2H0gzblcKBiS24a3Ir3rlrD3YHGpNSzt0Hs5eX0hf+DP3/l/dYfGs5Nd3PgSuEci+nXTDNueYH5w8hPyQZDiUDUpokYJR2qfPXTYYjc3N4/OxpHJ6dxatLizibWTSiGkZqdSA10CLRVQCbZq49uRGBrjOkWiS6yHRpnh64LLmUdleZCHUFpTRk5kICgwwpsixxj5GhIRyINd5RCXHgmt3Yv3UHdkFhpKgE4AYzP1Pfmt1RLyYCSJl3f2p+FIrn3SSB4oveBdHP0eC2SYAESIAESIAESIAESGDzEKBA3zxjvVZnSoG+VuQ34X4p0Adk0Ev3GgfkiHmYJLBxCLypCNg4p8kzIQESIAESIIHLIlC2trKhQszmG/Uas/SmVhph503EjQaseFTTBYxIXA3oGC0LvJwCzywu4Imzp/HN+QW83umi0267lLOOQ7Rthq5WMIF2vboDoxFl8lCwKkMW+ILiF7soa5BFGi1k6KRdjEURdg8N452T23Hv+Ba8rT6E3QEwLueSdUTnAlq6cwNGxLqWrLVPtQdO4ub13t2EAbHUYvl/0ESDiz3a1dcTBy4iWYrfa3dgxn9D9u8P0h9D/vCj0oEKfFF6gxBdRDhrMxxrtPH03AIePXPWpf9PKIWFMHQvrWdF4ffLO94LvVougziKcFdtFO/dsgP3D41jX01hQurMyzlJY3WTOAHvzkkBLcEt10H+EP7ytZx+cVlKkt1NFJBvyon4LgFcSIAESIAESIAESIAESIAELpMABfplAuTLfyABCvQfiIgrXCkCFOhXimSft0OB3mfA3DwJvAkBCnReHiRAAiRAAiTwgwn8AIF+fipb3KWkjn3PbddDPM1lrNZIdOBKhkuZ8O/NTOOps2dxdHYWpzKgo7TvOy4SNwzQtZJyFudeCHSR6NKv3JcRzyQafZGLBJoDSHJaIRG/n2UIM4NhC1xjFW4fGcc7tm/HHVuncEM9Rt3rc4T55IDMphJi9zId0vPbG2oRuHnu2X0mvrbvby/e8O+HvDa7lGbXIsn9cRUV2+M0c9/PtPKpc2Q4MjONJ0+ewnNz8zje7GLWWLSjKkwY+/S3vbTJCRc5DL3VpFKAzlLUsxR7alUcmJzAfdKbfnILdgEujS491h1tmUTRS/4L7dKEBV9lvneucr25iQWFQM8T7Jd6fFyfBEiABEiABEiABEiABEjgfAIU6Lwi+k2AAr3fhLn9HgEKdF4MJEACJEACJEACJEACJEACl01gpbBdkUD3219eKUWGFlJUoRDLt8WCBxFaGnjZAE/Oz+GhUydx+Nw5lzpfsBaZ1dBBgEhLZB2wxngpKgLd7c+X7RY5Kn22RfJKf+2LXWTVUASzLEEAqAAqM0DSRaXdxZTWuKE+hFu3TOLAzp3YOzWGbQBGkfZ0dBEu99Jcks+i5LVztUWP7mpPp1/skV3iet4p5/Xq8+C5TAxwirnQzHI8Jlf7ASIbIVXAjAWeb3Xx1OwZPD59Bs/NncPpJEEbAayUxA9iBNBIYZGoi5+ccIln4FaPjEWQpUiRIAoMxqoRbh0bw8GxSbxz6hrsrVRdSX1JlPv5GwZx0RrAfaPUpD7wvrwcOlclRm/l+PgaEiABEiABEiABEiABEiCB8wlQoPOK6DcBCvR+E+b2ewQo0AfjYrj4236DcT48ShIYJAJ9T4gNEgweKwmQAAmQAAlciMBqb1hX9AYvF3E36CDBEirQCEwFMFVMp8CLSYJvz83gkbkZPLkwh5lM3HoEpSIom4jGdYLcZsb1Mg+ldDekbHp+AKr3WX6kF/+XXAR6RZSy27ZyPdRFhKfW6+/QpKiaFFNQuHF8AgevuwFvH4uwN8owElZdEl0S6VI+3JUYd6XdA6RQLm1f9OceuhoCPTfFMrlAcuLSYVweUlpezkUy6IFMGFCS1dY4hypOJsAL5zr43vRJPDF9Gi91W5jVQFMrKK0RKY1IKqcnmXPTadjf6HaUGURphlZs0Q2tu2LGobEnquLeie24d3I7DoyOY1cMCFPHvhw1L67JvEy7lIQvlD8rt/NXGQmQAAmQAAmQAAmQAAlceQIU6FeeKbd4PgEKdF4RV40ABfpVQ31ZO6JAvyx8fDEJXBaBi7/tflm74YtJgARIgARIYMAJlN6xyqd5Irw4qaJU+HKl9xQBWpIZRgsRznQMHp+Zw/fm5vDYwhyOddouDa10DJ0phCLS4wRGYsOSMIdC6B4a2hiovJS30ZI6N8uJdHvxDa5FoEdKQaq+y8MahcyVlFdIIo3UStI8Q62bYswqXDsyjneND+HeiTp2b5nCVBS7suI1EeRF5FwA5BXcRToXKfR+DnYRQC927bPwBXmZfSDP+Ky8tUCz28W3Uo3HF5bwwqnTODY3j9daLSwEAdJqBWkYuN7uMhUgkDL1NnMTDIyP/fdtkYkI2lqkSsFqjW6WIbAGw0phaxDi9tExHByfxF0TW3DTcIQtWiZAwE0McAn8vJiAr5sv14UI9LxKQb8nMfSNCjdMAiRAAiRAAiRAAiRAAuuXAAX6+h2bjXJkFOgbZSQH4Dwo0AdgkM4rdjkYx8ujJIGNRKC/t4Y3EimeCwmQAAmQwOYmUM6X5+WzxVzmf0gLn1mIdO+UDWaMxbFmB0/OzuE7Z6dxeGkJJxSwJCsGESqZQpRkqKsQrUoXHSkbLn3Q5SGCPTUIM4tQPnf9yw3S/AEbQFvXYf3iF2MQQUqaB672eao0kjhEK1ZomMSVi6+JaG91MZQCN9sUd48O48CeG7B3ahLXxsAWwD0nx9SrWi923ptsuEbpfVzE3XfzXuuu33cBvzTHIdNAVwPTDeC1mWl8ER1869wMXjs1jY4NkYZVZFEFNgiceDbowpoONLrQOnOMdHbxkxPeyukapVx6PjQBKkHVtVxvJ12XpIdNsDUAro9j3De1HfdsuwY3DFVwzZCX6FLWPSrz1750fea7o/vpAwWP/g7HWzl1voYESIAESIAESIAESIAEBpIABfpADttAHTQF+kAN12AfLAX6YIzfygS6/5q59MEYPR7loBNw97sV76wO+jjy+EmABEiABPpNoFDjJXme2/OiLbWsUfShbgE4a4Cn55fw0MkTeGTmLF5JEixGFaQ6RGCU64EdZxkik0HbDF2JdUchTBgisRbGSFn1ALEBpNy3CPksl+dJ4Aw8tLk0gW4DqfNtEVmNQMl+4BLo7RBoKYNMWdezPUwzRKnBSGIwmmTYOVTHXTuvwd07d2D/WIhrAEyIyO3J67y2uBPooby56NuASH9y6S8fQ/uS9NJfvkjEB0A7AGYU8HIXOPz6DA6/fhzfbM3gdKxdyXmpCiDTCAyEncTmDbTKECpJnnekqD0CKZ1vroxA95lwwFjj3nMFOkCWZehI8j8MEXSBKmJEJkRqgVQZJCpBVaWodJrYag32b5nCnTu24d6dk9gRVjAO5cq6B8YgVhY6T/9LSX4tEr1IqRdN6/s2GtwwCZAACZAACZAACZAACWweAhTom2es1+pMKdDXivwm3C8F+mAMuozTagul3mCMH49y4xAo/yzy52/jjCvPhARIgARI4EoQWFGz3NUrlwS6glRXT0SOBlIAHVjsdvF8s4V/ml3CM3PTeHZ+Fq/BoGEVUgMM6Rix9L+WPuIqRaZTlyyvpBpKh+hEIdqyLSUJ8wBxahG5FLqUbjdIggyJ1PF2CfRLk7w2CJFmIogDJ3JN5rtmi9x1NcGt9A+3UPK1tUiMdqXMx5TC7jjGTUM1HNwyiTumJrFvrO4kupR0D23iRLQT50q6dfdPoEu38y4SRFLiXs5f4uaZ3187Bo51gUNzTTw6cwrfn5/B8U4TraTtVhGmqQrdRyTytM4AACAASURBVHm447UKgZVJBRah9E6XjvNaoXuFTkEEuutcn5f+d++xRJTDOmEu/xTSUqzfjSd8uf4sRSQTKrI2lO1ieCjGzlqM946O4NaxcezdtgPXhkOOfexy5wVxL9B7Jd7lif62cr8SP1zcBgmQAAmQAAmQAAmQAAkMBAEK9IEYpoE+SAr0gR6+wTp4CvQBGS+5a9QrMSg3lMpCnUn0ARlFHuagEtC8qzqoQ8fjJgESIAESuHoErCu2bfIO07k8dwJdu7euXflfoNA0Fq+fOY3HFhbwN60Oji/O4VyWIKtVEesIYTdDPZXktk+dd6IUrShDNzCYaFeQdC1mVeb6cydhBFG6sayfwiXWjcqQ9gS69NC+FIGuXNn4dtqFijTkLYDqJhhSGmPQGJZEt7HIkMEEFomymI9qaIZVVLodDHda2JKl2Ccl3bduwYFtU9g9VMckQkToOvnserajvwLdH2Hi9uVqzkupdavQ0cCJBHhqcQkPnT2Jx+bP4riwrEXY00gw3M2QihiX5Heg0dUaRmlkViHrZO4RGo1QBUi0RTPykwsud+kJdNmQE+YWQRBgSGtU5aqKQikg7wR/1SpUEotKJ4OWXveBQSNK0Qjl2BLc18pw28gYbr/mWuzfsRPbdAVDJYEu+1LCpJxA51u9yx1Cvp4ESIAESIAESIAESIAEHAEKdF4I/SZAgd5vwtx+jwAF+oBcDBJ4KRZJ4jihLjch81TIgJwGD5MEBpFAq9NyN3HlobV2pUXldycT6IM4mjxmEiABEiCBfhEwuUD3HabPF+iyz1QBHQDTi4s4ceoUnm618GQUI8kyl2YOg8AnpjODIE19JtmlyS06gUUaWAxhGKcXGnh+aQ4nbYZGFCFTEeJUo5IqVKQ1tsqQaRHuPs6sReJf5KIkaY0ITZMgqyi3rbjbwa6ogtuqY9gdVDCSSrq7iySyaMVAM6yhq6sI0g6qaRfVpINxWGyvxNg9OoIbprZge2XE9eWWEvMhZB+eUv8WOffUy/N8PBIotBTw/dNn8GJjCS8sLeKkSPBaBZ04ws7FrhPoRlkXWJeq7yLS0yhGCxon5xp4fXYBLaNhwyoSmagQJlfsFOS9lfS1lyR6lqaoVKq4KapgXxQjHK6ig8SVbq+JQE8Nam6+hoXRCp1qgEW5RtIu9rS62GoVdtVHsHdyErvHxzAeCvFyw3OZUJB3xCr60l+xM+GGSIAESIAESIAESIAESGDzEqBA37xjf7XOnAL9apHmfpwEkl9q09PTiOMYU1NTPUFEPOuIQFfuEEkiJr8JViTQL1DafR0dOQ+FBAabgOtT6m/mFgvF+WAPKY+eBEiABEigPwQMRKZKH/JCoEvKN/9cKSfQ2wDONZuYW1rCucxioTqMipbi3FKWO4OxInCloXkAo+AeIrW9BFeYj6p44tRJfOfEyzjabmAhjpCGVcRZgEqiUM1kLelTnqEb+r/dUvL7YhfZV5xFaMvra0AnbaLe7eDOsUl8ZNc+3FEdxdYkQ9O00akBC1ULmwVQqZQWz1ANAJ0l0N0uYpuhpjS2jY5hvDKEOK8UflXCzoUclhPPOSawkO7lry/NYaGboCFJ+rgCI5MYZOKAsa5Mu5TBD6TcvvUivR3GOJMZPPraSTx6/HW8bhRatbqbXFCxMiXiyizWWGh5z2Utut0u6vU63ivcJ7diYmIUJuvA2hSxtu5akXR9lllYq2GDCBkCpDLRWBuEnQ6GswzbohDbh2oYiUJ/IbjG5zI1Iyyqxfd5IsOVYcOtkAAJkAAJkAAJkAAJkMCgEKBAH5SRGtzjpEAf3LEbuCOnQF9vQ+Y1nb+1I//lX0ifvzRFt9nE4lIDjUYD7XYHSZL0qrmfn2K5hDuF6w0Bj4cE1hEBV91TbuI7j65RqVRQrw+hWq1icnISytV29QfMINM6GjgeCgmQAAmQwFUn4BPovte0ayrtymTLH0n/t1IEuih2kejyMZRe51J6PctbUEtb68CgGWRohSEkMS2L9LCuJ4BUC3++Cnx1Zh5ffu4IDi3NYa5SgakMIcoCxIlGNfUpb0muS8l3eWd9KcJaGykPHjn53hkCltrzGO228cD2XfjFm+/GfTWNLW0gUUCrBsxBUvEWox1Jq1tIy/DMCAdpHS6lwi0iHUHnPb3dGwo3Oa+vLdD9mxKprp739xbemaMhhfZThEa5R2QCP0vBANNDQAvAkDwyGRfrDrURKbyWAV889iq+8NKLeFopLI6NI7AZJjvyiiuzGGMQBiHkY6fTxsjIKH5iyzb88rad2DNR6ZXoR5Chi9RVJRBprm3s0ugVaTFvgeN1395crpvhFKi7w/Ni3c/tkCkW/r1dfqVe0jVyZc6WWyEBEiABEiABEiABEiCBjUmAAn1jjut6OisK9PU0Ghv8WCjQ126Ai46BrrqkfOFKVLbRhHI3DCsIMSI3tSTYoefQXVrAs8+9iEe+dxhHn38ZZ2cW0Wh04ZoBSmIjk5KQEq6QJEYXVnXzk/O9J4tFboX522fu1l7v+3IryX0lN/jyD04eepvvlrKWV/JEqS+7K2udr+UqzK+oS+nSQ5d4t1BuRJ6/17UbL+45D+1cAgjrronVCpTKNbrKhpSBktRZaSm/2l0Oy1e1v9qC/Lpzz+UrSMCotF5vX+4TucFdvu7zFd2ltsrRupv/McIwwtBQBbVajBuuuxZ333UQB+88gPFtW4DhmuuD2nDdRgNUpT9qMQFGNmuMk+/n/RD1t27rJYwSVyUBEiABEiCBK0OgmAaav5Nc/ruX/90tWk6XJ5w5j7xKWloUdPFnX9Yp1ptVwJfPnsOfHDuCQ/Pz6FTqiJwq9e+BJT0dGuu22Yz8kUiq+qIX937V/82W96FtdBF3mrhv+w782t6DeGAoRF3eYodS3tx3fZey89LRvPRO5A3vV857Ey3PXo33AaWK5QXi5X8ByHmWZv9Bzsczl1Lz/t8K8r7I/7vkNID/fOwV/NeXnsfRIIDSdcRKIzIyHeLil+K9XPHvBHdcrspAPuFA/k0DhU6rjfrQED69fRt+bc9ubB+KXS9013JduSLvrnS71DsQmHJ96PwfV+285X1x3fgKBDmM3r9pzh+AqzEcF0+Ja5IACZAACZAACZAACZDA4BKgQB/csRuUI6dAH5SR2gDHSYG+doNYdAyMegI9A4Iu5pGiCYMR6fLY1kiPz+L7Lx3G488+jSPHXsWrC0t4ZW4J012DhU6KrpF+zBKq8OUW3U1CK8mbLBfikvpZbu5XSM1lgS63xpZvafbKU8trpH1l6Qame01+h0kSOnlGvifdexU7VxHosiVdNqAl9Bcqie0FOpf1QuBSh8NNvlhlcTdvVxXo/jpdTZpLGqlXkaF033lZoOfTN0SC5zdh3a7dz8OyHJdbwRK0cpfy+fdSIaVDez8p+XMuuJUaREqhGmnUowBbh4dwzdgoDu67CTft2YXbb9uHPXuvRzwyhG5+szlwt3KLrqP+BnSvVuh6GVAeBwmQAAmQAAkMEAH50yx55y+dmsZ/eO1pPHVuAUk8gpqtwuSpc3kvHDmBrtCMfNfr8FIEurxl0MqFlQMpVa4SRJ0m7tm5Hb9+8x14cCjCkIvPZy6F7gPeonwHX8G6aYbunwTu5N3kADk3kdRnLPD5V17Gnx97Hs8FAapmyAl0oJiwe3EXUlmgF/LcT2+UfSnIBN2gEOi1IXx6xxR+7brd2FarnifQYeXfTXJsy++2nCiXx6WUHLi4w+ZaJEACJEACJEACJEACJEACF0mAAv0iQXG1t0yAAv0to+MLL5UABfqlErv89Yt7OxKSkM9dOkLu/siNIN2FURZdKfdoYsy8dBaHHzqCr/ztt3Hk+EmcjTTUzddjafsWzIzX0RqtoxGHXgjK66VfoRyiiWFtxYltXzFSPvqbiO4bJaHeM+JF8ldek68niRApOVnc4Cqfvc/nLOd83X7cpr2CLCfQ3et1AoSNVRPlukjnrsBbTgpfPnlu4XIIlOX1G7dzAVMupT9XuWntg0BvfI21MYypeYm9Qm5nWebFeGnn5ckd7qep2GRv23JRyvfz6SJuleWvzzsPtzFT2oZ/NkCCqjmHMGnBNBqIGi3E84uwJ0+hcuYs9o2O4EfvvhMf/+H34JbbbgEqEVAJYSpSD6LUisHdjza40LV+OWPD15IACZAACZDAZiBAgd7fUaZA7y9fbp0ESIAESIAESIAESIAENgMBCvTNMMpre44U6GvLf1PtnQL96g+3C3aUKib2JLrIu1TKIAaADTHz2jS+9PffwlceOYS/eXUG6prdGNq+HdHOnTATE1iMQjQyA8mZK+kZmGaIMoPYWmRKI3GpEBHnvoy2+9iT53kq3YXMvVC3UsK958P9J06gB3kdxPzrwlEql0Bffr0L2OYCXSRhWY96gW6RSTRklYDOBaViqdT21R8p7nElgQtlq+T3yBsWqYqQGfiymecvq66fO/WsSJrnL+kllfIk+cqEuJGfm3yR7fZS8sUxuYvPJ8vlebnOi9f0Lvf8GIuUezlpLz1UO1HbVU9Im02E7Q6q7Tbs6dPoHHsB1ZkzuGU4xo+97Q588r3vwtvu2A9smQSi0E88KUlzCnT+TJEACZAACZDAWydAgf7W2V3MKynQL4YS1yEBEiABEiABEiABEiABEngzAhTovD76TYACvd+Euf3zhJP8UpuenkYcx5iamnIJyQuV1Ca6yydQCHSRd6L+ih6PEUSCp0DbAmeX8IV/eAif//o38J25ebx+x9uw7eDdqNVHMTvfQKPZRbbYBhptIBPxbvxHKbko2k7S5L0Iry+K6G13/nkuzSHJ75UWsZDWeQl36OXy7+fHf3NjLkiKbbuPWmLrbwSlAkDHqzd9vJAoL+/78tFzC/0i4K67VZbsAqXaL1hKVWqiruilWQj4Yh8rhXyvTnyxr6JkeynlXpRxd+lzqdSQN8ksDtlH4vOfnxVFEuTajAIgjv3Pj9YI4whj2mK0s4SFo0+h/eL3sVsn+Mg9B/DLn/o49h08gGB42K1vTAaV/051gp+TQvp1FXK7JEACJEACG5wABXp/B5gCvb98uXUSIAESIAESIAESIAES2AwEKNA3wyiv7TlSoK8t/021dybQ12i4i8Sr8rpQtKEI9KE0gzl+Dt/6+qP4k69/Ew8tLWD65uvQuf+H0AxjZPMt4MwiMJ8gaGTQnQyBsbA2g/tPG5f01jZDJJKwKNVelFV3bjDvMqh9WXdf0h0wTrrnPFx63btupfMS7itQaRVA2ULA+20si/Q3ln23NoJRw6sK9At2jXSl3Qe/p+QaXWVXfLcX6oF+oUS5ljT5qtXd5Zpd5fBUG1YvnfdEUbbdpMvSuygn7y+55bLrPoG+ouf5efJcrv8M1k1b8XNMeleX+PPM76M8p8QigsI4kiyADSPYQLsiEVE9wmiUQS+eRvfEc0iOPY09UYbPfuBBfPLDP4b9t+5DZWjIl4WXiSB5K4Ty9ntlGniJX/FrlRskARIgARLYeAQo0Ps7phTo/eXLrZMACZAACZAACZAACZDAZiBAgb4ZRnltz5ECfW35b6q9U6CvwXAXEXTZdQA0AXTdpwb1NMNL330O/+EP/gxfeukVLN5+C7p334bm1BYszcwBp2eB+S7QAXSiEeeCOQsskiADQgNI6+U09I8iab5CpOdm3AXTl9PpuU0skueFRuwF0HNJ3tOLUtq9EO1FX/WyfSwS78X3Sun3i8Wul8vHX+xLuF4fCawqw1fvZ+6OolRe/byjumACXSZx5KK8V4J9WYj7bZZT7b6fuUzXcKuX+p277/dC6Xnfc3f8Is9X2UexbfexSKFbBEahmobIMgWrIyQqhJFLOdKA7WAiylBrzMC+8hxaLzyLt+/aiZ/97Efx6Z/4MOoT4z7VHgbopgnCKHKnsLIMfe+bfRw6bpoESIAESIAEBp2A/HmW981fOjWNP3jtaRyeW0QSD6Nmam4iqbRdCaxBZOQ9gEIz8i2Fwgu+71idiNUK2sC9B2ipBFGniXt2bsc/v+kAHqzHqMsb9yhDIoVp3Lth7VsiDfjyAwX6yy/jz489h6NBgJoZQizVpZTAuPil15pHClmV2kPl03uhjEUAhU6rjXptCJ/eMYVfu243ttWqqHrsfgakTBQOtKvmVbyzcm2D5JH/8+Tij4prkgAJkAAJkAAJkAAJkAAJXCkCFOhXiiS3cyECFOi8Nq4aAQr0q4Z6eUdyp8fd/PECvaUkge4lYDq3gG9+5SH87h/+JxzRMcL3vQetfTdi8fQ0MCfJ8wbQkQ2ECMXiSU9nBYhAR1g8xBFWgURuM7kIud93L22e67uVUr0Ie7v7fyVZ3ovjloW47LsQ6MW6K4V5/nWvdLwct2TtV1kuVNY67+O+BqPEXa5G4FIFutzWXC2CfsEb2SKlAy/CZSmkeHEs5a9768gP05uUbS+LeLedFLDyKE6mJORXbt99nSFOm9BWQaooZKqCVG4YSxI9bSOOFcZNB+Nzs5h96hCmul188gNvx6/8/Cdx0237ffo80OgmXYRx7E6pmErSS6DnP3K86EiABEiABEiABC5MQP6GNgB8+TyBPoKaqV4dgX7j7XhguILhroWNDFIn0C20U74bW6CfNsDnXzmGPz/2PJ4LAlRzga4o0PkjSwIkQAIkQAIkQAIkQAIkUCJAgc7Lod8EKND7TZjb7xGgQF+Di6EQ6CKsAxcml/wsLAyeffII/vILf4//+s3HcHbPTbD3vgMLI6PAs8eBZheQMtaSOg9yySgJ3zy+ITfwAhHxUopaRci0pF39zTzpu+xKtzuJXi67XkqQl/uW91LogC3L7Z4Mly1HgCvh7vdRrCdfitTvSfj8eZfQuUAi+UJ9oeWWJEu4r8E1eoFdXqiE+6qry8QOlwZ7o3W/UMl3fzGv6F3uvs73UEjvXt9zuaakp/mK18nqso5MMHFBpXJqXeS5TFnx+/GHl79eEmu93fvXWJXABvMuTa9sCJgYVkVAEALS9gApQmWxvZuh9dIxqNNncf+eOn7mx96JD330IxjetsVdwvIz4ZLr+S1295NXJKV6kfT1M9Y8EhIgARIgARJYbwQo0Ps7Im+WQKdA7y97bp0ESIAESIAESIAESIAENgoBCvSNMpLr9zwo0Nfv2Gy4I6NAX4MhFecmjwDInGQEJJdquym+8FdfxOf/9hs4NN9B45a7MLfrOrSbKfDyDGpd6XEOmEgjddZvubeyfOoC6FJu0iqkoUUiX5yXJC9kdy7Qe8n0QrKXy7F70efEX47ISfhcoPse1KFT9l7O+7S5k+cF0nIpeGclNbQIyFWWCwt0NyVgDQaJu1xJwA39hRLoF8Bl8nKqb3jauenVNiYTRJJSmfYV6fA8ae4lt+93rtxPUF6i3V2XK0u5Lwt59xpZXxLo5dR67/PydvzxGZXBBi13TEEaQJsAmQpgJIFek1YJHSfSg65BMDsPnD2H/Z3X8eN37MEv/Mov47pb98EoAx1HSEXC5z93bmpIIdBlRyw3yh86EiABEiABEnhTAhTo/b1AKND7y5dbJwESIAESIAESIAESIIHNQIACfTOM8tqeIwX62vLfVHunQF+D4c6lWSIy3Ht0hKkFmgn+6P/+j/iDr30DZ7fuQnvf2zBd34ZsKUP12OuoZ8bJ8yxS6AYWHeXLt3u/rJw4l95/gdXIwi7SKMmT4HqF5PbdGiUx7spNOhsplaalj2Euq8sJ9DzB7tykk3z5OjaEUiK4S6XaS33TixS6l+p5vXpbKRn2ZfYXEuhGjokCfQ0u0tV36XpLXsoi6fC8O2X5ZT4wvsrGJO2tO+6poq95T5bnLym+9i/35RzcFI5im7lAL1LuRcK8t08j65dT6/mG3ZwUXwvC7T9Pr7sEvbRIyIAoUYgznyTvygQYmaQiM1eqEdBOgFYKTM9j50vfw/u3xvjlX/1nePf73otweAgIFDpZiiAIeyXcKdAv5WLiuiRAAiRAApudAAV6f68ACvT+8uXWSYAESIAESIAESIAESGAzEKBA3wyjvLbnSIG+tvw31d4p0NdmuOUGVSvfdUVy3G0DNBL8u3/9b/C7X/17JPvvQnfv2zGNUWQtCyy9kvcP933PA6WgoWCM8YFb7YX4cp/zPG1+Xsq8SJ7nHZjd+oWBl+3l5dJ7Dj1PnDvVmYt295JlgS4l1svJ9IJmkVR3XztRLyWsxdJL8neV5UI90N0rmUBfm6t0lb1eSKBfaPxEVq/S77yQ1G/cQ687+HJZdnHkK5Pn5TLrvQR6vp58cOXbl193Xol3V4pdxL5PsftPitR60RKhlHyXQ4pFoFugazHczRBYg0wbLEnfT5njUa8CrQRjiGBmFjF0+B+wNzmN93/4Q/j0T/8U9t95B3Q1Rtdk0Fr6pPrAOQX6urmyeSAkQAIkQAIDQIACvb+DRIHeX77cOgmQAAmQAAmQAAmQAAlsBgIU6JthlNf2HCnQ15b/pto7BfraDXeSezsRaWHXAo0Wfve3fxu/85V/grrrPejc/HacbSZAcwlQSy5p6wK3xks+Ed4+PC6iWzmJ7oS462UuafI8vb1ClPvnc9kup59LduVMoJi9oqR73jfdyW+3Yl6m3T/f609euHX30eWG3frLyfTCyEus14vLZSdeSryXRXlP0pd6oPvocS5TBURR/7qwuvLR0fTbX1lzvOibXZbAbp2iJ3xp+71e3OXrI59wcF56ejWjXAj/kvjv9X7PYfUOsHzspc8l6u+h+/FwY1IqL96rApAfn3Bx/biXx7NXfz/HJGRcD+6etS2ugxLH82R3+TyK8v5+5P0F4CLb/sty5YLyAJvUCfTAaLda5s4lP1ZJY6fWlTS3Wsqi5xdaUVahjEa2mYt0V7a9lz73peB7o+B6neccen3Pc249WW6g5WcoF+j+ZnHeLz3/6M6teOSXlJPyqUUlzaCtcRNCEp0hExkfBkAnwUS1DrPYRu2pf0D9lUO44da9+OzP/Qw+9MmPYWrHVmjlf2Y1jMfgeiTIJ8VklrX7fcQ9kwAJkAAJkMB6J0CB3t8RokDvL19unQRIgARIgARIgARIgAQ2AwEK9M0wymt7jhToa8t/U+2dAn0NhrvwlSLEVYCuAmLxeY1F/Ov/41/i9778PSS3PoDOvnux2DgFpLOuXrRkxAuJXXzs+c4iSV6IuPM+FvLTv15JWl0+5q9xJdZdf3O/3nKiXGRfIdEL8Vsk23NuzrH6Au35Vt3XIhfdabrt5rLeKkRiSfPy8L53upe4bhKA33vvHOV1RkSyO65C2vr0sJTg1vJQvg+207PKwkD6TFeQiZ10leoL4W4RZAaBtI03FkYp339ejiWMcqGfy1dJKEtZ8N445ZMUCv75uRbHVJa5fkO+GsDyOVnApPl0h2LiQjlZL2vKPuXhX6VsCJNpZNbAhBqQhxhkEb9Fo3mrXfVwn2c2SJHAaJlIIZMnpD+Ags4UQvG7rmqBCGwg1QapsBJRnY+FCF3ZP1wy290+dc8XI9ubjFHwdLJbJnQIJwOdX0v+vItJDzL2KXRmUUlEkGt0w+Ji7wJJB7WOQaBCpGEF7SgATAKVJbBuAkExGSC/fiUBLluX/ble5p6XkJXPeiXdnUAvBLhcFlKlYXnygbteSqXa5TlZxy1ukoWBdZNUll/nr1V/rS9PZMg/N3L+GirLUItjtFttjB95GOrwdzC8bQLv/fAH8OM//RkcOHgA28cnZXoHwvwchL+RVHog3y1NuFiDX0vcJQmQAAmQAAmsdwIU6P0dIQr0/vLl1kmABEiABEiABEiABEhgMxCgQN8Mo7y250iBvrb8N9XeKdDXYLjfTKD/1r/A7/2tCPQH0b75HVgSgZ7NAokItlxoO+/pdfV50s0lqYvUcunz8vdF9GnpW+5f26u87UrAL6eMe3K7+F5JbPfKvhdp5vxum1fHuYcssPZKy+f91l3y9/zS8bK95eDzck/2nq8sp5tFdBaB3TyV7agU7lGksIhnLZI8l+iFPM186leEs9OkSh4KCIo+6yJZfc/ugq4TyaJfXSo6F8O9gy2PQC8DnbMtphXkiW857vwgfUH7vAR/L5meXxRu4oEo6NAdoDHpcpq+EMMyJr1ryI+zMAhgYLSGkWujWMcAgRHpLElv68qOZ3K6rqd3AOWa2lsXcLc2g3WTB5xS7k1mKAvx81P/XjIv1yno6f9eVQOo1JU+r3Q1UpmWILuLpP94B8gSDGUKygboqAhpNfYp+rST79vNgFieVOHkdiHQlycbyHbdZICeJPeTEFx59vw15z0nLM4r8Z7Lc3m9a4ngXyc8igsz3/qKqgd5+t4JdLnuDGpxBZ1WC2NHHkbwzGNQ9Qqu3XcD3vPBH8aPfeTH8K63vQORVISXszIygYYCfQ1+A3OXJEACJEACA0qAAr2/A0eB3l++3DoJkAAJkAAJkAAJkAAJbAYCFOibYZTX9hwp0NeW/6baOwX6Ggz3mwj0f/Wb/5tPoN/yANp770WjcRJIZ4BMtJsXvctp2JKILifQ5ZSKcu4rk+kiRl1CeTnp7StnF2nkkpTvlTYv1i0E+4rS3z0xnKfXbV5Su5Dv2petdiFhEcK9ZHGp9LdI7KJ0d8+c+3L1bq/5Bhy6orS5E/H5k/n5iCCPUulPDRgn0XP16ULavvR38RJ5ZZ73zi8CVx/fJdpdulmOW7tctlPqvePrjd+yNPcbKJ5YJUlcSsK7I5YUtAtF5z3s3TdXGYM85Y0shTKpT0a78Q0BSS27sfTXRWwCWK2QFql/D8s9fMI6g5UIvnvATcoITFg6rbwY+nJZg7zEuK/67quj+4S2L5OeS+zenAfPylcMKM5FBLpxAj0TN+4Eeio7B9Iuqh3ZRogsqqJbq/odma5/vZxbb9KCzHbwyXJfcUDGyeXOnZh3wr9Xor0o416kzld8dAl0P17y+6+Q7f6jnFtRzl0S/6UyBOeNcc5BvicTM5SCygyqcYxuq43hIw+jV+Vd9wAAIABJREFU+uIh2FoEWwtx4+234BOf+gQ+9bGPY+fkJIbk3JIUOpDrSiZ6lCa8rMGvJO6SBEiABEiABAaBAAV6f0eJAr2/fLl1EiABEiABEiABEiABEtgMBCjQN8Mor+05UqCvLf9NtXcK9DUabuflSiXcJfjcXMS/+s1/gX/75e8iueU9aN98L5aWcoFuIqAoZ94zwHnv7pXyvCiZLlLOCc1c6BZJdCcmV8r3lb3Pi77gZXle6tMsn7rezYXcLqRpXknb3YErRHKxf7GWeaLaueeSaC6ka0+85oduMlfy2vlRSVbbvHC3N7XL5cz9Cq6keJymMOIlXb9t7cua98rAFyW483H3ld/zntpenDtBnJt2951eT3ntRadr8L6KJC/6s7tNn1fAPY/m+1LuIsPlIWXEZT0n+WW7TohHuUzNBW2WAJ020GkhTBOXWjbWwkQxbFwFKjUgkjxzhEoiMlwhFekvSW6XwM7PR/ZrEkCnQJD5BHpShc5iIJAe5PLIz6kk0J18zzIniUUQy0cpOe7OQ1oQuHIAJfkv5yFy311rck20gDRD3NEuJZ7KuiLQbeJLuHcNAl2FqdTRHBKBLptMnTyXSgmyDS/HZWwLae1LuPsy7r6E+/JUhkKAy3ZKpdzL/ePdRIrlsu2FRHcl292Q5OXbe33QZTyLbRW/L/Kv89S6FtFvMlSjGEm7jdrhh1F7+QjCkSpa2qA2OYZ777sXn/nxT+LBd74T20dHXWn73s+QsO/9vKzR7yTulgRIgARIgATWOQEK9P4OEAV6f/ly6yRAAiRAAiRAAiRAAiSwGQhQoG+GUV7bc6RAX1v+m2rvFOhrNNyrCfTGIv5PKeEuCfR970Fr7zuwtFgI9DAX6IWMLvXSLpLLPSl+gQR68fxqCXSX+C1LPEm652KyJ+jPT6C7PuFOoOaSUwU+ye78saR4857SeapXQRLU7eXn3Xp5fFnkaE/wF2lc6f0duuPwYXMp9e6lsxWZm/epdmJVPncPi1Bkr5yjpNqDECYMXGlzK03AnUgt1vXr69QXKfeSNJfnsF4PFyXe3faKxLcI4qLs+yoivSdrfUK6N1dApHPahUpaCJIOApHjkhbXAbIwRhaKDK8AQSyN2gHbBTpN6FYDw1kXY4FGLQqQZQYLmcW81eiKRK/VgWgIUVpxslnK10s3eBG6EPmdtKGlLHrahpFtSln1wECpEQSqBhtGsFEM486vKA/vOSsR/an0K08QdLsI2y1kWYpU+pRLIr4Q6LmEd/JcesoLe2HWXQDSBHHHVxiQqgBplCIMFcbiCJO6gjTVmE+B2TgC4ti9XgWhe1gEudTOryl3hr5KgKTQZfFXYZFAz6+7Ikm+smd5LsX95IXlbZ6XOs/Hz6XRiwR6sX6vykAh0OUAMt8D3Rgn0DutNupPP4LoxUMIRmowQzHSUGFiyyTe/+B78dOf+hTuveMganI99u5U5yn0Nfp1xN2SAAmQAAmQwCAQoEDv7yhRoPeXL7dOAiRAAiRAAiRAAiRAApuBAAX6ZhjltT1HCvS15b+p9k6BvkbD7fydKNoAXQXE8mljEf/X//4b+Ldf+i66++53CfSFpdeBdNb1q16td/j55bILqZ4ngotEca8HuhfkToznKXUfZvcxckkhu6Uoyd7rs+6++YYS49pmTmKKyhQJLL23eynaQmqLzDaZe+isA9s65xWklHnvxYZz+enKWEvyWEO78ukB0tqIF8pOoOdlu0XcJl2YxPfRdpLYpboTJ2kjFUPrEEEQQYUxTBgiFfEcSZdwke1eLKs0RZAamHbHpZmdmJcxcX3IZWhEmot4z6WwyPxA5HAFNqx4Zi5lnaf1e6bcJ6UL0SubktS4ykRCNxF3G4hEoqcdNxZZECINauhUhpFEQ0BUBbSkvFuuKkG908CuSOP6yTFMDteRpAlenW/g5YUGzkot9uowUB1FoIZ9UNuJZc9EUuu6uYSo24JOWkDWhkUCq1PYeBJZNAwbx8iiGjKR8XKufoAcpyDtumO2nTaq3RZqjXlkSdcdQ+YEunHXkjqPU+SuB2FnbBOxsRhOQtenPbUZOmGCLeMjuH7HduyojWFuoY2XTs/iuMnQqQ4jDWsIcoluVJAHz4uLpVTCPU+Fy1XYE+hFgrzUD71n4PMxlv7nLvkti69Lv1w2waXQi+/lfdTznun+FXm5giLd7n6MMwTys5JlGKpU0Wm2MPb841DPPQ5bryAaG0FbW3TTBHfs34+f/tRP4JMf/CB2Tkwg7LV4l+2uNhljjX4/cbckQAIkQAIksA4JUKD3d1Ao0PvLl1snARIgARIgARIgARIggc1AgAJ9M4zy2p4jBfra8t9Ue6dAX8PhLkq4Y1mg/85v/QZ+9388is7e+9G+6R4sNU8B2SxgSonnsqju9ZsuyeteCfdSWt0Z6FJZ9mIdOf1iGz3hXpRtX9H73K3bq9nupbgrQe5LgPcS5CIoJUGcpTCtJipao9tqwDbnUW3NIk0SpKkIYpk1IMl3KdJuvbx1h6NRrdacBG+MbAOGRn0yPO1CqzxR3W3BtJdgWouIlJR5F0mfIrPyWRXKaoQ6htIRbLUCXa+jEVioKHDyXSqYm0YLaHWgko4vjW5EnkppckkD5xMG5LzCGKhIufQqokoNJq454Ywggg5j6DBCKuZaUvGuPL6X/U6iu8kDBibJEKUdhJ1FbK0AN24dx3gsgtliZrGJE/MtzKQRWvEwknjYl1rPGggWz2EiaeAd127Dj7z9Tty06xo0mk08fPQFfPXJp/FCM4UZmQSGxgBVAyTFLdeVpMbTLqJ2E0OtJrbFAa4bH8ZoNcRQRSPpNnDozAKePTuP6pataAcVqPo4rJyrLHLerQaCpIWwswTVaeHaWojbhgNUK7FPoPvpCL5Mvsw3qFSR6QDzjSaefeEFzC8tYWyihnsPHsTB3fsQWIunjjyFIy89g4MHbsUHH3wAW6ujOH5yFt984gi+/fIxnLEx7PA2hNW6n4KgZDKFTHwQnMsl2X3m3H9tpLVBkfUvyq73kuIr+5/7Eu0yJs6xF6K91AvdP5FL9qIsf5af63kCvZhoYHoCvZb3QK8/8ygqrzwNU6tAjw2jrYwr1V8NQ7z7nnfgF37yM3jgvnsxMTK0LOXdzyEXEiABEiABEiCBCxGgQO/vtUGB3l++3DoJkAAJkAAJkAAJkAAJbAYCFOibYZTX9hwp0NeW/6baOwX6Gg73KgL93/zmb+Df/M2j6OYCfbGRC3TrS2D7ftNFUryQ5vLNFf3QXS/qUg/ychn2cs/0lZ8X/dXP+34hKMt9zaXKeOaS2yI5pUS6k67yOicjAS1iut0G2k3X73pnPcY2u+TEeZKkTqLLjTotSW8pga2UE8quDHlm0Gy28Fo0BgRDQCVEHMBJc9VtoapSjMYKo7FGPVIYH6pgeEgEboSmraCz1Mb87CJarQRNC8xnKRqRgq5GruD3WBBhPIwxLNyyDowk2K1FEMizFqnJkEqZ8LgCFcVotLuYb7aQpAbJ0AjSkQkErtx6BVYkfRDD6tD1aJcEuytt70StT9+j3UHQWkI9a+KOaybxwJ234uYdW5wTfvqlV/HQ91/A0ZkWFqJhJFWR4TJRYAnBwjSu0V184MBN+OwHHsQde2/AUqOFLz/6JP7869/GE2cW0R6aAIbGgYqUcpfrJC8V320haixitN3Ege1b8eCBW3Hrnp0Yq0VYnJ/Gf37sKfzNoaeh6qNIh8Zg6hNALBMD/EQGtJcQthdRaS9iWBkc3DmBD9+6B7t27kAQBtCBgtIKqfRF1wphperKwL/w8nH8xX/7Kzz19Pdxw8278Uuf+xw+8cAH0Fpo4C//21/gnx7/Nt5579vwmU98HHu2XINjJ87iL776TfzVo4/i5bYCJq5HWBvyPe9lfILA6/CinHpRxt0pdotMBHqvmkFJmK+aQgckgS7g3ZXmKiH469XpdBmz8xLpfsPS/12ek+Et1ZTv9ZkP5LrPDESgd1otDD/9GGqvPIOsXoEeHUFTWqQLq26CHRPj+NSHPoTPffpTuO2WmxCHcu27vazhLyPumgRIgARIgATWPwEK9P6OEQV6f/ly6yRAAiRAAiRAAiRAAiSwGQhQoG+GUV7bc6RAX1v+m2rvFOhrONwXEOg+gf5ul0BfXBKBPgNY6btd6lHeS56vSIkX68jHQmg7N1ekW4skepFOX5lcL/axysdC8OUv1cY4gS7p80y273qri2CUBHQCtJqI0w6yhXMYr1Xxvrtvw4/u3w3X+lmkZV4iPhMRH0QIQzlHoNXu4NXjx/Hss0fxDy9PY67Rdb2x65UAnYVZhFkXN16zDfccuAUHb7kJOyZHsXVsBPVqjEZm0I5qSBtdnDj2Ol55+QSeevEYvnv0WTTl9TZFFAbYu30nHrzrbbjt2j0II+v6eZss8wJVixjW0FHkUtWNVgcvvvoavv/MURx94UWcsRrp1A7EtWEElTpSFSPVMXRUReYMqyxFgjl1Ew0CmUgwN41R08KD+6/DZ95/P95+83XIjMU/fvdJ/OXfP4TvvnYOi7VJpMNbEQrK7hLszAnsUC18+O59+MWPfwB3778Bs+ca+O//+Cj+5G//EY+fWkRXUvqjU8CQCHQxtQmQdqBbSwjmZzHSXMIDt9yEz773fvzQwVsxVQ9x9vRJ/P5X/wl/9LV/RDusAhPbkNQnYIs+7DL8rQVEjXOoNOawc7SG9+6/AT/7roPYe+ONCAK5niyiOHY5dFfCXytkCnjy8HP4vd//d/jWQw9j90278M9/6ZfwMx/+ODpLCT7/Z3+Crz38ddx//3343Gd/Enu27MQzL5/C5//H3+EvRKB3ImDyRkRDdVgp355fVy6BXqTB8/L4jnEvgV5g96X43yC5S0lzqQnvJLrbpJfwrmx7kTx3/eOLgu1+HJ1A93n35XLvxedGEugi2S2qkkBvtzDy/e/mAr0KNTaChqT0A40sTVFRwP7r9+AnP/lxfOxDH8Dua3dCBDzz52v4u5i7JgESIAESGAgCFOj9HSYK9P7y5dZJgARIgARIgARIgARIYDMQoEDfDKO8tudIgb62/DfV3inQ13C4LyDQf08E+s3vRksE+uJJL9CVpIJXJtCLnudFAr1Usr1XUl3Ob5XXucT6Cone+3qFPD+vtPRyCfcgF+hOnDp5LhLddQaHStrA4jwqSQvpuWnceM0O/OLHPoCfe/BORCJflULoEsxAN/Hu3W1CAd0u8NqJ03jm6LP46lMv4OHDz+DlF19A0mqiXglx4Ja9uP/ee/Ce++7Bnfv3YaweQAqPi4BsWSBRgHQobyxanHj1DL795CF87dFH8N1jL+D09GnoQOOBg3fi13/qZ/Ceg7dD/HEUw0nQYpFtdSSorACp9H785DSOPH0U3374ETz0ynG8mMD1Kq+OTsJK2XUVA1ENRsapmMTgyoSnCGSCQGsJZvYUxrMGfvSOm/BzH3kffmj/jehmBn/3rUfw+S9/A48eX8BSfTvSse0IZfzai7DTr2G7WsKH7roRP/+x9+Gu/ftwbm4Of/2tx/FnX/k2Dp1pIx3dATW2FZmk5UOFzEpf+BZ0Yx529gzGmov4kTtuwc9+8EfwwN37MTEcYuHMGfzOF7+G3//rv8OCjRBu241sbBtS14M99mn81jyCxWlUFmdww9QoPnLPAfzKj/wQrt9zrTvF6TPTmD03i2a7gzCuOOEtEykOP/Mc/uAP/xiPfe9xXLdvD/6nX/1V/OInPotuo4k//n/+CF//ztfxngffhc999rPYvXU3Dr90HH/65a/h/3v8CbzajWBH9iCqj7jS/lL23Ml5SYW769Nr7KKEu6TIbVHCvSTBvR3PS74Xorvoe26WS7j71Hlect9VP1ilfLvsL3UKPy9a73vc+2+IbPcl3KUXejUSgd7G2NPfRf2Vo0jrVajxUSyJPA8DN0lDWhvUYPGut9+Fn//cZ/HgA+/GyFAVERX6Gv4y5q5JgARIgAQGgQAFen9HiQK9v3y5dRIgARIgARIgARIgARLYDAQo0DfDKK/tOVKgry3/TbV3CvQ1HO5coDsXK+3AG4v43d/Me6Df9C60bpQEekmgl8uql6X4yjS6nJKUbxcJW6zXE+a5HL/gtkoSfuU6DtVyTlYS6NLxW1LCWbE/ZREoi1B6cC+eQ9CYRzp7BrffeD1+/bMfw8/cfzsirbDYWMLiwqKTokEU+T7XxulLVGs1RFI2vdnEkVdex5f+/h/wt1/6Ms6cOokbr78On/zox/C+Bx/ATddfj1oMLM41MH9uzpVht6FBEnYxURnF1uEpxDrCc6/P4PEXXsDnv/zXePh7j6GxOI/3v+0e/Mtf/5/x7ttvRRoASdpBu91CJsn5fJE0uY5iVKp16CjAQiPBU0eexheePIwvPvM8Tp45B10bRTQ8CRPXYcIhZNLPXeX96l0p8AzapLBL52DPncJ4uogfveMG/MJH3of33LEX3dTgK99+FH/6pW/g4eMLWBjaDju2049bawlq7gR2BA186O4b8XMffS/uvm0f5ubn8YV/ehyf//K38eSpNtLhHcDIFKJaFQglPJ3AmhbM4gxw9iT0/Fl8+J478csf/yDuv3s/poZjLMycxr//4jfx7//7V3GmbZFObIfasgumOtoT6Lp5DtHiNKL507hxcgQff+fd+NwD92LvTTdCK4XHH/8eDh06hPmFRcTSIz6IIFfEiVNn8fVvfBOvvnYC1958Hf7ZL/0SfvbDH0droYn/+Md/iG889k3c/8C78FM/+Rns2X4djrz8Ov7fL30V/+XRR3G6HQDj1yMcHoEKRKBrV+FArg3fkqAQ6L7HvCw9gb6yZHsvsV4k0pd7lrse6PmXvty+XHsyXsvpdUme91LpuUD3ij3/vnyU7WQZtNYupe4EequF8ae/h+FXn0NWr8GKQI+8QJe2BVKdIUi72LN9Ch/54Pvw45/4KG7ffwuGoyqLuK/hr2PumgRIgARIYP0ToEDv7xhRoPeXL7dOAiRAAiRAAiRAAiRAApuBAAX6ZhjltT1HCvS15b+p9k6BvobDvZpA/63fwO9+8VG0b/ohdG68Bwsi0NMZQEdvlOG9fujlJHkuuEU2viFhXvROX6Xsu2CQCLgs572u+LpIni/HtLWx0OIQRXA6gZ6zNCl00kbUXECwNAt77gzuvPkG/PpPfhSfe/AA0qSLJ554Eg8/8hgWG01Ua3VXyjwMA4wMj+CG66/Hbfv3Y9vWKXSsxUPfeQR/93dfwenXT2HvzTfjwx/+KPbvP+D06YkTp/H440/iiScOYXZ2xqXJg2qCfddcjx++7z04eOtBpGGAk0tN/PlXvoT/9Jf/Bc8dfRYPHLwLv/2//K+497Y70OzM4ejzz+L7Tz+N6dnZXr5Z6QATk1O4/robcPPefdixYwpLjQRfO/oi/vShx/Ctx57EfGIR/P/svQeUVded5vs76cZKpCLnIBBISIBERkJCQgnJRskKtuXQft09b9r2zOueNW13z3TPem9eR7tfr5luZ9mWrGjliAISQjmAMhlEKCioouKtm05467/PObduIWSDLaqE2Wdx1y3uPWGfb+9769T57e/7S3x6uoEgkcUzpJ9CK73U0g4CqYEuAL2VoK2J2mIHy6eP5ZYrLmD52dMplj3WvPg6v3hiHS/vbieXHQ4NY8BKYBR7oG0PjUYXF88ezxcvP585M6fRncvxwPNv8ovH1/P2gQJe3WisumGYto1hiqO6SODl8LpaCA7uhY4WPrdsAf/HdVeyaPbpZK2Azo5D3PXMG/z0oWfZ0dpFm50lGDqGIC110FNh+3OHSXS3kGhrYuKgDKsWnM3NK5YyZeIkbMvilVdf4Y3X36BULGNJlHtgUHR9SmWfw+0d6rWRE8ay+NwFzJ82ifaWHn5x289Z89LTLFm6kC9cfx2jho5RAP0XTzzLna+9xqE8UD8eu1YAutMXoEex8aEDXWachLXL/diBXnGaRyA8ROS9ke5HOtDV2wLM5YcYnsdgvTfaXY38CKDL+r4R1rdXi9S3l4QB0UvVQE9R7IkA+keb8WszIADdNnEdG09SGwS6F/MkTJ+pE8Zy9TVXcf3qzzNm8NAjvowqhd2j13s/e+oG9wB+delDawW0AloBrYBWYCAU0AD9xKquAfqJ1VfvXSugFdAKaAW0AloBrYBWQCtwKiigAfqp0MsDe44aoA+s/qfU0TVAH5juDgGYR4BFUVzXwuNynfzz3/4V//LIq+TGnkNp0ly684eg3Eog1mKFzKoc5CoqPI5iD3+WuuJqUdHXRgjZ5HUJva6qjy7o0ahymKvS3R8D6FH0e7jDXrCunMAgBa8FoMsiDDPkmFKDOwhroHe0Yncewuls5szxw/n2l67m+vPPpuAG/ODW2/nRbfew/3AXNYMaCaQB5TKDs2nOnj6Fi5YuYvG5c2kcN5KOrnbeeeNV/FKJUSNGMm36LPxklg8/auaZV97kvkcfZ/POnbR3dWBL/LhhMmlYA1ect4gbLr+YM6ZPI5FweHfzFm69/Q5+dfe9zJo5i//653/B4nPPpvtgC4898ST3PrmG93bvo9s3COwUSdOmNpFg/hmns3LZQpaeO4cxI4fS0u1x3zOv8a933s3mzm6CkWMIaofi2RkIkliBQaBcyVIb3Mcr5Unl2ikf2keNl2PlnBl8ZfVlLJg5hZIX8PSLr/Hj+x7ntd2t5JKDoH44pFJQzkNrE41BN5fPOU3VQJ89fQrdXV08tP4Nbn3sOd5o6sSrHQp1wyBdAxLfXuyixu/BbdkH7Qeo80t8/QvXct3llzBh9GhS4rgvB7y/dQf3PrqGux5/hr0FA2vEZNxBoyFZA04S8u3QtpdMvpnpjWkuO+cMvrxyBWPHjCWRSLC3qYndu/eGsN0wVLd3dnTiui6jRo9iWOMwahsG4Rg2tY7J4UPd/PBnP+Kpl55l+XlLuema65jYOI73du3nZ4+u4c7XXqWpAAwah1VbpxzoKsZdRbiLAz2a4KHgtddb51wNXqMXhlei29XIjNargupSAz2C6YH8XF3XXKUGBATKoR6Bcol4l5OLI96rHegy/j03/Cy5HplEinKxSP2Hb5HdvYkgm8ZoqCVvmbiWFcbFqxrsEiMfjpEFixfwxS9cx2WL5pNOSfGBKCLec6uSJKLPtGpt+BmP8iUG5gtMH1UroBXQCmgFtAIDoIAG6CdWdA3QT6y+eu9aAa2AVkAroBXQCmgFtAJagVNBAQ3QT4VeHthz1AB9YPU/pY6uAXr/d3fsKxWALpHXJSCp7ghGAP3hV+kZN4/SxLl09xzCiAB6EMewh1Q8BOOVmPZeh7jAPIHnYYS7rHlkbLupEJ1aT8F1FFyXWtPRBlUu9NjdHulUVSfd8MVlrTzAiuYpr6/sQ15zXeV8tjoPkujYz1njG/nWF6/m2uXn0F30+Ldf3MkPbruXHQcOY6ZrSSTSqja0VS5QZwecd+4cbrrmc5wzfw6phMmBj3aQNA0ahw0jmR3EtgNtPLb+dR5e9yqvf7CJrrILEh+fyuD1eDheN9NHNvDFKy7k6ksvYuLokbR3dvPAI0/ww5/eSv2gwXzzW99k6eL5FA53cf8jj/KLBx/m9e27KAYWpGtJmg52ucjY+hoWnTmda6+4iOVLzsWwUjzz4mb+75/8lNcPNFNqHAmDBHrXK4BuByaB62JaPr7h4ZV6sFoO4LceoN4osfq8c/jjG1dzxoRRyrH9/Osb+V+338cLW/aSzwyD+kZIJsAtwuH9NAY9XDFnOl+58mLOmj6Frq5O7n/uZX7++FreOtCBK/BcHlYaywKr0AltTQSH9zEiCefOmMINV17O8gXzVa1t1d8e7G9p56E1T/Pzex7k/QPteA2j8IeMw8s0QCqDWe6BjiaSXfuYPNjhknmz+OplK5kyeTKW5dBTKJAvFJUPXGqUSzx5LtdNR3s7jmPT2NhItraOhJkgbRo0Nx/mx7/8Gc+9vp7lSxZzw+evZuKw8bwvEe6PPsWvXheAHoQAXUW4O+F4siw8NWBlfMbx6QK6Y9d4NGlEfbB6I9grP1ei2CPXuLB4KRcQO9KD0G1eAeSSHKCAeS90F3e5qpce2tVDKG/I+wLQPdSnyPNIJ5KUCwXqNm8gu3uzAuhmfQjQPSuaCOAJQA/ruJdKRcZOHMf5AtGvuJTZs2aSSiWieHqpr+6p849mwoRaRxXgo0IB/f8Fpo+oFdAKaAW0AlqBAVJAA/QTK7wG6CdWX713rYBWQCugFdAKaAW0AloBrcCpoIAG6KdCLw/sOWqAPrD6n1JH1wC9/7v7NwL0v/ku/6IAeuRAzx1UAN03xIEe1zSP3eBGCNAV1Jbnqvh10wzheAS8FSyPoXu0buxCV850gXJqX9UR7pEDXcHCqtroMUsPTAXQDcNXzFxBeIGckSs3BOiHFECfPa6Rb33pWq49fwE9bsCPbr+bf7/9XrYfaMFM1+Ak0/huGa/Yjd/TwZnTJimAftXKFYweOphCx2ESBmQbBlEo+jzx0lv86J6HWf/uVnKmjVPfQGCbWLY4gAM8iUv3urlo7gy+uHoV5y88l1QyzWtvvMW//fAnlMplvvGNr7N40Xy6OnLc//iT3PbQI7yxfSdF34RUDbaUt+7qIl0uMHPiKL5249Vc+/krqKmp5aU39vA/fvwTXt69l3zDUKgfBqp+eAYrsBRANwSeGy4Uctith3AP7aUuyHPzpcv45pevZ1JjvXITv/LOJv7hJ7/i8Tc3K4jN4NHgOOAV4PABGunh8rkz+OqVKxVA7+zs5L616/nFY8/ydnMHpewQyAwCK6vi4s2edoK2fdT5ORbOmMhNV16iXPQTRzQSyEQDictPJsm5AW9v2c59jz7Jwy+8ypaDHdAwEmPwCFXb3fBL0N2C032AKcNrWbXwbL688gIF0GXZs3cfh1paKZbKOMkkpWKJnnyeXbt2sXv3bpLJJNNPP53TT5vBjPGTaGn7ANHsAAAgAElEQVTr4Ic//wnPvvq8Aug3Xn0tk44A6PvzAtDHRjXQHeU+Fxe6RPyHDvTIna3gdzVAj+qjx9HqVfXLQ+AdO8pD+C0AXb1cvR/B4yrSvaoWuvoZTM+vwudVNdBVMwSghyA9nUxSzheo3byRzJ4tBJk0pjjQTUPVQJfzCFwfMwhwbItisYCddBg7cjh/dN01XHnZZYwYPhRTptZY8qHyK8ETqr0RPJdn7UDv/+9ufUStgFZAK6AVGFgFNEA/sfprgH5i9dV71wpoBbQCWgGtgFZAK6AV0AqcCgpogH4q9PLAnqMG6AOr/yl1dA3Q+7+7qwF6JcJdXuzu5J8qAH0eRYlwr3KghxC7b4y7imyPo9nj9+L65yrOPYzXFsAt61ageSWSXd6PHegxoBdNIniu3oxaHB8+fi+wMAU2ixNXktvV+wLQJcJdHOityoHudIYA/dtfvJ7rL1hCwYd/+8Ud/OvPbmPngUNYdQ1gOwS+iy91vwudzJoxhZuuu5rVF1zIpBGNGKUCntSNztZyuKOHn/z6Ub7/i3to6iiRGD0eZ9BgXDVpwMb3TIyOZtL5w4xJe1x1wRK+fsP1jBk5jO07dnP77XcoF/cNX7iOs8+aTUtHF/c9sYbbH3qYN7Zsx/MMFYeeMCz87m5S5SIzJ43hazddy+dWrSRTW8crG/bxP3/yU175aA+52sFQH9ZBx06H2kmst0T0+0Xo6SbV2UGxaRcNRoGvXnkB//FL1zB+UEa5i9/dtpu/+9GvuGfdW5RqRmAOG4efSIBXVhHsw8hzxdzT+cpVl6h4+87ODh56/iVue+wZ3tp7iLxErifqSDsNFDvasMvdNKZgxujBXLpkHldfegEjB9fj9nSzfctWSsUiU6ZMJT2kESk5vvG9Tdz72JMqDr+pu0wxkcVP1qhxYZbzGPk2JgyvZ9XieXz5ovOYMmUSlmXz/Lr1vPTyy8qFLtH5ikkbBvua9vP222/T3NzMzDNncuO113P1pVeRKxb43z/5AU+//BwXLlvCzdfIJILxvLeziVsfe4o7XnuVAwLQG8ZiZ2sw7CqAHu07HIvVEF3GahR/IEBdUebIGV5xi/d9XeLb5dHrQK+G8eHPR3eghx70vi73MMK92oFeKhSp3bKR9J6tBNlUBNBNBdBVMrw40AOfhKqJ7lF0SyQtk5WLFnHd6tUsWbiAhvoEvutjm4aKeY+X8OjhB7Hycez/rzB9RK2AVkAroBXQCgyIAhqgn1jZNUA/sfrqvWsFtAJaAa2AVkAroBXQCmgFTgUFNEA/FXp5YM9RA/SB1f+UOroG6APT3eoG1dFqoP/Nd/n+w68oB3qxEuHeomqlq/riVeA7JGhWFOMeO8dVGLWKb++Nd5cXesG7AukRjA+d6VF9Zdl/XN+84jiP4qrjXVSDdd/CFHRoSFR5COFDGh+6cWMHutPRxOxxUgP9eq5bvoSiD//+i1/xv279Jdv2HcDK1mI6DrZtUsh1EBS7ufC8xfzxV29hyew5DM2ksSVzXICy5bDnQCv/dudD/Ns9D9MepHBGT4DaBqxMBjcwcYs+VtdBkt2HsNv2sHL+2fzlN/+UGZPGsH9/K48/9hjdne2sXHEh00+bSltPkfuefJLbHniQ1z/cQtkHO1uHWXJxO7sYVV/LsnPP5ovXr2bZkvnkA5s1L23i+7+8jY17D1ASB/rg4SDR5xL/LhpIW6UeucSw57qwW1sx25qZPDTDN66+mJuvuJChNVLj2wzP546HuO2pl9lXdAjqR2JksvgS393eTKNZ5PJzZimAftb0qXR1SHz9q/zykSd5fWcTxWQNiXQ9ZmcJo5Rn1JA6ls6dxaKzZrDo7NOZMm4YlD22bdnEI488RltbO+cvX86cBYvI1mcolQLe+eBDXn5rAy9ueJ93d+6lJVeijIFjmeocxg4fzOVLzuFrly5n0sTx2JbNM88+y9NPP6MAupxHOpMlU1NHIpli565dvPjSS/i4/PHX/4hbrruZXD7Pv//sRzz/xnqWL13CTauvURHu70UR7ne8/irNPT7UjcGurcW0QoAeSB10MYZHJnPlPI/rk8u4DGIvdhXcroD26tfUysqBH9dAV0C+KuI9iOLc+zjRVc3yyLHep/55BLYFoEvbPF9FuAtAr9nyNum9EUCvr6XHMvFVhDuYEvEfbRMYASWvTFAuM2HoCC5ZsYIbrr+GM2dOVA5zMaGHZxcfP/6+CgG6XrQCWgGtgFZAK3AqKaAB+ontbQ3QT6y+eu9aAa2AVkAroBXQCmgFtAJagVNBAQ3QT4VeHthz1AB9YPU/pY6uAfpAdrenwLiqgS5MMNfJP/3371RFuM+pONAl6juMaY/qPccA/Hgi3KOodxX+XIlqD38O4XdYG10AcLj7CNuJbfbIaHd5O7CUD7YS4W5GEe7KZVtdA/0As6UG+peu55rzF1PyA+5+8BHuf2wNTa1tBE5CAfSkYxOUCwyuSbPivCWsWL6McaPGUM4VMMoFEqZBIpVmy54D/OCeR/npw0/TlWzAGjEOL9uAU1dLueSBa2LlDxMc2kXQvJ2L553Bt772RZaeeyZtBztY9/xzdLa2sGThfGbOmEZrVw/Pvvwyj7/wApt271ER804yRcZMYBaLnDZuDBcuXcSyRecyZEgd7+4+xB1PvcI9TzzFvnwZho7EFXjupMFOhcRTALq4z8sF6OrEOnSQQX6eRTMn8Y1rLmHFvJkkrZKKJe/Olbjj8bX88vEX2bC7lZxTh1XbEPZJxyGGmiUun38mt1x1KWedNoXOjnaeWP8SP3/gUV7fsRejdhCDBw1haqaW+lSC0yaP56LzFzN9ygQG1zv45YDt27fx1DNP88jja2jr7Oac+Qu54LxlzDvrTMaNbsQtlzh4qJm3PtjMmx9sY9PuA2ze3cThzi4KhSJjR4/kyvMXccvKpUwYPwbTMNm6dQubN22iUCxi2Q6pTA2JVIZRY8bR1t7B7XfcwZsbXuWrX/oSN63+At25XKUG+rKFC0KAfoQD/aAC6KNxVA10G9+SSQYSfR47r490oMv/o2rgH6t1HgaeqyWKZQ9vDAsQj15W0e5xrfPQlS7u8NCdHsL2MPI9hPbhZtV11uMa6FGEeyJBuVAku/UdUvu2EUjNeYlwjwC65wWYgaEi3MV9jhEo/h+4HknP4vTTprH6qlWsvuoKhg/JYJuVs9PAfCC/qvWxtQJaAa2AVuAzoYAG6Ce2GzRAP7H66r1rBbQCWgGtgFZAK6AV0ApoBU4FBTRAPxV6eWDPUQP0gdX/lDq6BugD1N2K6wlACwF6IgLo3xMH+kOvkBs7l+KEOXTnW6DUEtV/juudC0sP655/LMI9do7HYD2Ofa+OeZfa6IIWo9eUsbdSIz2udS78vNedrlQ60vIqNdAVQJftgwqEV8zS9aArjHBPtDcxe/xwvv3l67nuwiWUPZ/N23fy1rsf0JkX97KN4yRIOQnq0ilGDRnM9CmTSDk2bUWXbTu2k8Bl3MgRDB4yhLc+2MpPHniSe597jfZkAwwZEUWop0Hi110TM9+Kf2gXxsEdLJ05mW9/7UusWHoOhw+28fL6F+hsbWX+vLM54/TpKip7y85dbN6zm4NdOXo8Hx+DumSWwdlaxg5vZNL4MQxqyLBn3z4ee+N97lq/kQ2bt1F0spgNw8gnJI7dgUQSHBPyXVDoCR3one04h5qZOqye1Rct5XMXzGf25NHY0vMCUg2b9Rs38/OHn+GJl9+mpRDgpWvBSap65o2WxyXnnsWXV1/OWTOmKQf6o8+9wO0PPcYrm3eSGtLIwnPmcdXsGYwb0cj4saMZO2akKqPelXfZvH0HTz+3jjXPr2fzzj0UPGhoHM68yRO48NyzWbFsIZPHjcCxoKdYpulwJ+/t2Mdzr2/k1Y3vsv2jPQwbOoyrVizjxgsWMHXSBBK2QXdnlwLvAoLVOLBsyl5AKltLW0cnt/3qVzyzdg0333AD113+eQqlEv/7xz/guTdeYNnChdy4+hpmjJ3Gxq27uW3NWn712is0d3tQNwonW6PGRSCamjauAtgVC3oIvWM4HqcrVAC6DNYwxj0cwRHwlth2CUBXrvPoc1+pjR6uH0jSgdokdrmH6xpC8NWejgD4si8/UE5xr1xWDnSvVKZm6ztkD+zATydx00kF0I1kEteT+udh/XI5hvrcyH9kjkoJGmqzzJpxGjdedzUrzl/G4LpEPD1AA/QB+qrWh9UKaAW0AlqBz44C8lu4G3jiQAs/2PsBbx/uoJyoIUMGuXoLDB8r8HFU2oxBjxNODrXjckTHeCqSrGT6BjYGBcPFLuSYO2I4/2HKLM7LJsiUZace5SgpRiUy/QH8pv5NAH2/C7fv3skdO7aw2TKpsxowRWe5gDmOxYjnNkahVZIwFCZzqb9sVOqPTNEt5gtk0xmuHTGMPxo7ihHZDEn5m0ldisnFmbrQiyY3hklbquqNPKL5xsfRLL2qVkAroBXQCmgFtAJaAa3ASa6Ar+4dhvezq59P8tM6KZuvAfpJ2W0nVaM1QD+puuvkbqwG6APUf0cD6N2dfP9vQ4DePWYuhQlnk+s5BOVWBRF7XeBVcexm6L4VAB5eIMQ1z+WOXgzDq6LfKzHrhop4Vzesou3C2spxnHvEy6P1VXz2xxZT3ZyMb2CpdaQ94tqVCPeuNuyOgzjt+zhr/HC+dcv1rD5vPoZpUSiVOdzRheWkVFR3EIQ3KdN2gpqE1FGH1v3NPLD+RXbs28vs6ZOZP2c2o0aO5I13P+Rn9z/JfS+8TqtVgzl0FEH9EAKB14aDupvZdQDj8B7Mll0sOG08//mPbuGSZQs4eLCVl9ato6u9jQXz5jB96mQSThK3J0+X61IwTVwVi+9gY1KTSpJOhKfU1NzGc+uf55E33+eFPa20dPRgZhows4MoJ1ME6QyBZYGbVwDdKPZg5HP4bS2k21tZOHMaf/zlG1i5dB4Z08UWh7phUHB99rfnefKlN/nxHffx4c59FFO1BIkMdrGbxoTBygVz+PLVqzhr5gy6Ott55Jnnue1+qdm+k6HjJ7Fq5Qr+bNX5jBk+DMexcQPYd7CFjR9u4qE1z/L+jt3s3N9Kpxjj5a6w5TA0aTBrxGAWz5nF4nlnMPeM6QwZMlRFt7eVUVD/oTVrWf/qG7h+wJI5Z/CF5SFAt82AQq5LRbxbcgMzCMgXS3R29+AFBu2dXTzw8MO8ueE1brj2er54zQ2UXJf/+U9/z/oNL3PJigu48fPXMGvC6WzY8hF3PLuOO19/jdZCAPVjcNJZDBkXlk1gWur4YSyCLDJSqwB6IJhc7r6GI1hi2CuVwlWtc5kOIa/3jXMXP3l4E7e3ZnogrvA+se7hXV4F0BWAD49fAfjKoe5jGQZ+2VWTQNxSmezmt8js24ZRmyWoSVOwLTzLolz2sE0zvMGrJq6EEF3y6dVw8D2GDxvMqksu5urPrWLW9GnUpO3oIxZT/14dBujbSx9WK6AV0ApoBbQCA6KA/KbvMeCJ5lYF0DcKQHdqyARpfPU79dMF6A4meaNcAeh/OmUWy7IJakoBge3hmoZKrjHl2vHoF8sDotPvelDRV12j+B6BLYV4hEWb+FgccOFXe3YpgL7JNPoNoF8zYhhfHz2C0bU12AGkovYJJBfJ5bI2xu9WPP8xnKn4u8qgt9MKaAW0AloBrYBWQCugFfiMKhDD8c9o83SzIgU0QNdD4UQroAH6iVZY77+igAboAzQYPgGgf08A+oMvkxs7ry9Al+j2+AZRFMUeWjXCaHdV11zdPxKgLU9R3HsM0WPHeQTYe+upK79G6KtVm4bbKyAf34+Knejx/2PJVIS7HEfc5xHgNGKA7kJ3W+RA368A+re/8gWuXr5Q7benUKS9sxvLSRIoC67cnjOxA5NirkDrwUNs3LCRO559mq5Sni987gouvWAZ48eMYuuuffzwrge47bG1HPITJEdNwM3U41kmZiKDL0aYzv3YnftJdexn6ZnT+Is//TrzZ8/iwIGDrH3mGXJdnSxbvJAZUyeRCGy8fIEe36dompQEyBo2YkY2DZtcT55dTft5Z/MmXnzjVV7be5B9QQqsFMnsIAI7g+ckMFIpXK8ExS6MoIST66R8+BCJXBenDcpwzeUrWb3qMiaPHkL74cPs2PwBmZos4yZOJllTx/vbPuLXDz/OmmfXselAGwUzieMWGJ5NcMmic/jytauZPXMGnZ0dPPLMc9x6931s3L6LxvGTWLl8Gbcsn8uEcWOUtlt2fsR7W7fz6jvvs/6td+n0TPxUHWa2gYIf3nF0ug9TV+xkRF2Sc2dOZcXSczl9xgxqBg2jZGXYuG0XDz21llfe3EhHd45JI4ayeNoERg0fQsoxySZsBtVlSFoGhXwPPfk8HR1d5MsuJdfjrY1v09bRxgVLz+Oy8y+m7Hvcescv2bxvu3LML5+/iHFDxrBpz0EeeW0DD773Di0lE2pG4mQyytEuoF8AelnVII/BcQzP4xuj0QSRCHwLTldR7AqrV9c4jxzkVYA8hOqhG1yc6UEU1d5bFz2E7oYkKlRuxcb2JnGf++ohkfaB65JKOJQLJRq2vU1m3xb8VArqshQcC99ycF2pl26ibvAq27mvbvwGyEQEh2JPjoRlcuaM6Vx1+aVctnIFkyeOrQD3j39b6ZvDA/QNrg+rFdAKaAW0AgOggFyf9gBPHjxccaAX7Wy/AfSKA11ChGw3AuiSRBPR3AHQ5NM8pOirALpMHJQJAtEVuodFsycA/aM+AF0mGPaHA/3rY0YyqiaLI2WvFEAPy0upMjjR9Zn8TWJGJXrUexqgf5pDQ+9LK6AV0ApoBbQCWgGtwGdCAQ3QPxPd8FsboQH6b5VIr/B7KqAB+u8poN782BXQAP3YtfrU1oyZlxBaw1KGaUf4XK6T7//Nd/jeg1UR7sqB3hLWPu8D0BUlDx3fcUx7SM7DZgpYV/A8BOKVLEOJb5da5XG2YZVrPdww3j4Mvw437c1B7GOuicC3AoERw5TzUfDRFYDeXolwP2vCCP7TLTdy9YXLKJVKbN62jQ3vvKdgq7iMnVRGQetSyaepqZk9e/ayadMWdh9qpiab4ms3XsPnVl7A1PFj2H/oMD++835+cNcDNBchNXoCfraBkmniJDK4RR+zqxmn+yBD/C4uWTyXv/gPf8z4kSPYs3cfDz70IB3t7Vxx2SWcfcYsyh0Ftm/fyZY9u+kolvBsB+yk3Bmlp+Cye38zm3fv4aOWFg51d9Jq2LjZBjDTpFK1GEZSubY9yyAQG7HXQ9LL4x5sIp3vYcqQeq5aMpcrL7mYyZMnYFuw/sVXueeeu0imUtxw442cNXsWHd0Ftu/YwcMPP8KD616jqbOEl+tkaMbhsmWL+fIXruHMWTPp6u7m4afW8vO772PD1p1Y2VqmTZ7EeadNYNrUSRxsPczrG95md/NBmts66CwHlO0URqYOUjWUJRTcckgWchidrRj5doamTaaMHsGkCeMZMXYCmcEj2LJ3P69sfJcDLYcV/K6zTYaZHjUph+FD6jlz+hSmThhD2oZivgfTMCh7HvlCCTuRULXWewp5Rg0fyehBI/Dw2bHvIzrdHI1DBjNq8FCSZZudze2s+3A7j23ZxGHPhpoRoQPdDgG6Lw50L3agxx8ecZX3OrIryawVOB7Ft1ei2GUg9zrQe8F55CZXbwkQlw9itF91czaKe3erI+OrAL7axleRo5K6IA50iRwdtHUDgw/uIts4lFTjEPK2qQC6rxzrYEWAX27u+lH5AyOwQ8eXWyLt2Cw8dx6fW3U5y5YsDsMnYtYffxGpj7YG6J/a97LekVZAK6AV0Ap85hWQqXE5A55sbuWH+zapCPeSkyHt948DXQC6ONCzAtAdF1dNOJWr6iiV6TOv4G9uYOhAD69tAsvHNdQUP+VA31+GO/d9xJ07t/ChONDNBpXQ0x8A/WtjRjC6piYE6HIZJtdrVQ50abcRmFjxpV4U736Sd4duvlZAK6AV0ApoBbQCWgGtwFEU0BD9sz8sNED/7PfRyd5CDdBP9h48idqvAfoAdFZslYhqoLuGMnmEAP2/f4fvSQ30MXPCGugC0N3WXrAdOcxDMC6QvCqevRqKVwB65EqvwPVou3j72NQbFjKPIuBDB7rC6QrSHwXTqUzsmJoHKLuK2jyMXw9roB/G6jpEoqOJsyeM4Nu33MzqC5aSL7isefZZfnXvvTS3d2BnazBSaQInRcE3aGpu5XB7F10dnZiBx+hBtVx7xUXcsOoSzpw2ibb2Du557Cn+7fZ72dTcjlE/FLNusKo/btoJij0uZtch0oXDzBxZy+dWLOWrN17H4Np6PtyyhZ/87FbaO9r54s03snjBAgrtZZ5eu44nnlvLroMHCRIp7HRWOcxzRYlX72J/VzeSLk5NDdTVQSIFnoVlZUhYKRWZ7uISGGUodkDnIZy2Q8wa0cgl8+dy8xUXMHb0SJLpBLsPtPGjn/2cO+6+m0QyyfXXX8uN113L+NHDVL3rN159mYdeeJPXN+9mx6b3MIt5Ll66iFtu+gJnzJyp4tEfXvMsv7jnft7etotCycNOZxhdk2XMmNEcbm9n07Ztyk1t19ZjZbJK2yCZVhBXItaRI0nt8lIBq9gJuXasYg91NVmGDB9Jsn4ITa0dHGptw8xksB0LxyvjdHWQdgxmTpvElRcvV7HvGcfAMXwc28JxHHryBexkCttJ4onb2rAIcmW8ICBVnyVvlij35LDKPvmWbrbua+WZdz7k/vfeoVUAerZR6W/IRAZVA91StdV7S4tG0Fs5zOP49giAK04eucaV+1z+RVHtEUxXyPljMe3Rh1Kg+VEi3FVJgnDDqKZ6BNcjcK4+llL/3UnQk8tR//5rnE6OBSuWM/ns2eSMgLznqVIFlmmr+qzK8W5EAF0+Mm5AOpkkcMvkuzsZOXwY58w5m1mnnx7B87A6aOytN+T7Qz30ohXQCmgFtAJagVNDgcAwyZsJnjrYzI8PbOGdti7KiSxpP6Um6p3oCPdvjD+NZbVZGkouJbOMa8sv8BCg/yHMaRN9ZZKf4/mUJMLdDDDlet/KcKAMdzXt5K6PtrHZNKk16/sFoK9uHMxXRjQydvAgzLJHSuqu+666LvTUdVRYuEcAutStl79OVJz/H0KHnBofa32WWgGtgFZAK6AV0ApoBY5ZAcuyKjXOqzeS+9fynl4+GwpogP7Z6Ic/5FZogP6H3LufsXPTAH0AOuQ3APTv/be/DGugj52rAHqlBnrczBigCzyvQPDYeV71LO7zigM9BG+9Dnb5ubeOesW1rjLcq1zrfRzvVQnaFcniNgjcjCPczbA8tADH7gigt+/n7IkC0L/E6vMXkyvA3Q8+yPf//d/ZdfAAdl09QSaLm0pDuoZc0QNLCo+D0dXOyKTFuadP5pZrVnHx0oW4pSJvvLeFH915H8++9R7NnQXI1EI6DYEF5QC6WxiccLlq6RyuuWwF5y04B8u0WLf+Jb73//0rbuDx7W99i2VLl9LVHvDQY2u468EH2Lh1CwUMEtl6jGQW10xSstOUnCQkUyFAT0g9eiGzCQzfxvEd5SKWSpG+16MAetbrYcagWi6bN4dVi85h7rRRKr57X2s7Dz7xNPc98gRvb9qi5J5x2jQ+f8VKrrxoOZNGN+Lmu9h8KMfaDZt46N672btjK8vOncdXbr6JM2bNoq29i4efXsutd/2aD3c34VkJ0tl6goJPIpHA9T1KpSKW4+CkU5Q8N3Rz2za+YaqHGwS4SEy9j+MXSJbzBD2dqt/MRAorXUsJE8+wSNVkKJeLBIUe7K4uGhtqWXLuWVx75SWcc8Z0sg4krUC50C3TpFB2VV17Ob7E4fvlgIRr4opTO+3gpYByiYxpE3S5vLujSdVAv+2lF2nxI4CeqQHTVnXQFUBXbnA1a6PvQ8Hy6AI5BtwxAI9qs8eR7iFNj23c8XNcLDN6TyC7elRiIsKf+wD0CKTLejJRxXXDagoBJAWgd3VS++7LLG+s4Wvf+o8svHgFecukR+LbTUvFvIq7K5yWEgJ01QqJ1bdtVQfdLRVIWha1mbR6LZ7cIrfow/QI+axK7kGcVToA32P6kFoBrYBWQCugFehnBVQNdDPNU4f289PmrbzX0U05UUs6EIDuqUlzMknNEcgaGPQ4YZkiu/J7/dgaLFBWYOyRNdC/NmYqS2tqGVIskLfKuI4Brvizowmkx7b7z+xacQ30hO9RjAG6L8lFaQXQ7znwEffs3s5my1I10A25PkJqJx37UknUUeA7vMSJU68k0cfwA6RIlCT6ZNMZPj90EF9qHMLYoUMxC0XS6s8OSfGSa9m+AN0KJAkAfJXlrlN6jr1X9JpaAa2AVkAroBXQCmgFTh4FjuZAjwG6PMcPM0pU1Y71/u9bDdD7X/NT7YgaoJ9qPT6A56sB+kCIH7tdQ6hdMkBuVNHdxff/29/yvQdfpHvsGRQmzqCnpw2j1Ik4QioW3OrIdrkY+BgMj+B5H7d6NVyvdq1Xxb4rKeLI97ieeuxYj3WKLOuKZYZ10pVbvfohzma3jJPvxGg/hNnWzNyp4/nWF7/A1ectVDW6b3/gQf7xR7ey83AHfu1gzIbBlBNpjHSWQFzsUS11M3eYbKmLUfUpbrj0Ar78+SsYOaiWQy2HeXTNWu5+/Fne2LSTTtdS8eSm6WGU28kGHrMmjOWLV17ByuXnMWbUCNo7O/n1Aw/wo1t/SiaT4bvf+UuWLF5ER1uRh594mrseeoTXt+6g23Cw6odiSF11R5zxaUgkFIBGZjPKQ0Xq28rtooIExOXsl/BL3WT8PJMGZVk1fw5XLF7IrHGDSAAHWtt4av3L/PKBR9i0ex+HCyUF1esyKWZNnsCq85ew6oJlTBk9nJxpsu7t7dz6ox+w6e0NzD/rTL56842cPftMOto7ePKZZ7nrvvvZ19qmHOONjaPwCh5l11NdoWZdijNHbiJL2w1podxxDNErGDQAACAASURBVMeL3CB1JYre87H8MnLb2fSK+OUyJbnp7KQwUxkV914OJBWgmf1N+1V97wnDB3Hhonlcv+pizj59GinbYP/+/XyweQu5fFFF8sex/zJufXFmmwmCwKdULlBXn2b08GFMHDOapJ1m47bd/PLRp7lz7Tr2F01oGKMc9QL9DcsisASgyw1aGWdHAPDeQgN94XgfAC5jNwbkUSR75FL/mNtcudRjF3q8nZQq91X7w8NVQXz5ACjNwxu+qUQI0LPvvsLFoxv4z3/1HRZfchFlpxd1y6evKrshhOfRxyuavhJFtgf4nqfGSHjakdtentXHVN8cHohvb31MrYBWQCugFeg/BSolV+JUJMOkmwRrDu7nJwe28G57F64C6Gk849ME6AaWlAHHJG+UsQs55g5v5Bvjp3NeTZb6Ujl0oEumeOxA743K6T+BPuUjyXWb6Qc4MhlTItytAFMAuplmf9nnrqZdVQC9HkNK3BifEkCXQKvoekoAeilfIJNOs3rYEG4ZMYyxQwZjFsukZBKiXBcaAZ4hbvNeB7oG6J/ygNC70wpoBbQCWgGtgFZAKzBACsjfAdV/C8TNkNd8dY8ufD9eR57l3pxAc3nIfdHYrW7L/dz474loR/F2Gq6fmA7WAP3E6Kr32quABuh6NPSbAhqg95vUVQeKopf9hAJhAtCTQQm6u/mXv/4H/vmB5+gaM43i5Mn05DoxygUMw44gWy9iU3GFFZd5DEbD2PVKunp1XfQInobO9Ai896mPHmG8uI66epb1YkgfQrxwMVTEo7huPdPEVyA/rJUuQNYqF3DyXZidbfiHW5kzfSrfvOnzXL3sDEqFMrc9sobv/fIetncUKWSHqBh2PyGgOg2WxGBKJroH+VblJq81yyydOYUvXbGCC+edSUMmxc7tu3ji2RdZ9+b77DzYRVfZwjRy1DqHGDNkOAvOnMflF1zCtClTxMzMC6++ya23/5J1L73A5IkT+c5//S/MP2ceHe1dPPLkM9z92FO89dF+upwavPpGvHRd6IQ3xQUdTSxQJFOCOh01cSBQsxkFyrpYXhGr2E2tW2DSoBo+t3QBK5csZFxjLbv37OelDRt5/Pn1vLZlB4fLHoE42mVb1yVrwKyxo7h86SKWzTsbq6aWlze+zf133Unz7l2ct2AeX7nxes6aOYO2lkOsW/c8L7z4Ik4qzcwzz2T06LF4eSnIKf/CflTTG1Q0/9EdOOKXUk4jfBWVL5HggmilTLeqPW4nyfsGbbkSr214m7UvvcbBzjwTGuu4eOEcbrryYubMnEEi4bDuxVe4+4FH2bZ7HziJENZHYePi/JcmSNymV+hh0ujhnLdoPkuXLGTwyFG8tXkndz2+lkfWvszevEm5YSxOJo1hWxiWSWCZlNSN0qN8VhXQjsB2FNne53xVM46A7ir6U1Ufj+LaZb8RjFYnH8e0h9BdfQpk/cDHVyci60fPAtXFfWWI48kn6TgUurrJvv8qK0bV8+d/LQB9BTK/Q01ikFj9OLAhcl3Jzd9wVB3dLCXb6EUroBXQCmgFtAKnogJHAnTDtOjG5Mnmg/yoaVMU4V5D5lMG6IFpKAe6HRgVgD6vsZE/mXQ659WmyRZ9fLOEa4cOdEmYCa8YTvJFrmf8ANvzKNmeVCvCknQnK0lTUWqg7+SuXVvZZJmffg10+bsiPr5hUsznSSfTXDN8KF8dPZyx9fWYrq8i3FER7gG+aSiAHl6cmVi+dqCf5CNQN18roBXQCmgFtAJaAa2AUuBo8FzdvfP9PgD9aDC92oUu2whAj4F6DNVj4H7ksTRQ/3QGoAbon46Oei+frIAG6Hp09JsCGqD3m9RVB/pkgP79v/p7/vnB5+gec1pfgI7EhsdO1TCOUt0uMhWZixypvaBbAfSQZ/dGvVfqpqsNo5tN1Y7zeN3KzqNtq32xMUOXG4vhIQSeSyx4DJlVfedSHrO7nUQhR9BxmLNOm8o3b76GaxfNokccLE88w7/88h62Hs5RzA7GjAB64CQxrBD6Bp6H390J+U7MYhcjEgHLzpjKLZ+/lIWzZ5G1bQ4eauO9LTvYsaeZ5rYuCqUuhjcmmDpuMlPGTmLCqFFI+ewdHzVx+713c+d997K/+QAXXXgB/+nP/ow5s2eRy5d5+Kln+fUTT/PO7gN02VnKtYPxU7W4djKMCI9cx6Yh8NUgEIHVeUd6CID2yhiFLlLFHDVekbMnjuH8c+YyffIEXn1rA2teWM+WPU2Uk1mKVgKrpk7NivSKefzuLhLlPBMbB3PeufOoqW/g/U0f8tbLL5Lwilyx4jy+dO3nmTVtKh2HWxQ8F8f3xKnTmb94KaNGjsISyKxmX4bA1ZCbkJKmr9zbH18CNaYkTjyE56YAdAHEUX+WsHFNi/0tXdzz4MPcfu8D7G/PMX5oHRctPIubVl3MvFkzSCYSPPb4U/zrv/+YN995H1+53cUFL8DYI+E4uK5PuVhQGp152mSu+fwqVl15BaMmTGTDlo+47YEneXjty+wvO5Tqx1QAurQlsIzQgX7kfek4sl1FtatL3l4rt4pxrzrn+P9xvHtUDz1k5VXQXG7KyviVaQixjvJRkkGkJheEdcurDhQBdKm96ZO0HQrdObLvvcKFI+sUQF9y6UWUJdlVbvK6HpZIHDN99fmJALpOGh2IL2N9TK2AVkAroBX4DCugAXo/d44G6P0suD6cVkAroBXQCmgFtAJaAa3A0RT4JJB9pDP9SBe6AHVJcvQ8Tz3k/3LvVSC6I6UuHUfB9Nipru4mRk72GLzrHvn9FdAA/ffXUO/hNyugAboeIf2mgAbo/SZ11YF+C0B/IATohcmTyPd0QSmPIbBTliimsEITlQNa6rtEtDwC44EQOvVS7JyO3OTy/2ibEEjG2x1R47yyvzjCPSbF0WmoiEWwFCw1Qge6crYLBQwButHTRbKUJ+hq56zp0/g/b7qWaxZNJ+fBfWte4vu33sHWlk782iEE2Xp8qTPuOMpBLxAz8H0MN8Av5DHyXdjdrYxMG1yx5BwuXbqAc2bNYGhDmmIxoL2jk87uHLlCntoh9QwfPJSUA/kcvPPhNp5cu5Yn163l3U0fKgi66tJL+eaf/CmzTx9LjwcPPfUyv37sSTbubKLTSODVDMLI1Kn64iqiXsFZgcwC0OW/pnKfq4eSxAvdMKU8TjGH0d3BkITJxBHDGDFkMNv2N7NtTxPFwCQ1aBhFLFzTwRSoWi5hKfjejVnOM7ZxKNlMitbmAzR/tIOhaYsrli/mlms/x5nTp9HRcohn161n43ubGDVhCucsXsaoUaPAzclUzD4O9N80c1Ic6DI+TAWMQ4CuAHzUp2XDwUhkOHC4nYcefYJfP/I4uw+2M3F4g3Kg33zlRcybOUPV6n5rwzvcec/9bPtoD4ZoEvgkHJuyV8a0LcriuJdEAd9lwujhLFl4LosWL2ToqLG8s2Mvv3roKe5b8zxNRRtv8HgF0CWJQBzo4i5yldOoiqD3gc2RQ7saole77qtd6NJV4uiO4HgFnveJdI9roMdOdElVEGmiiCiZHlCZOBHVRzcNDM9XEe75ri4y771aAehLL72YkhXp6vUC9KgKgoofVQ70TwDoevbrQHxH62NqBbQCWgGtwGdBAQ3Q+7kXNEDvZ8H14bQCWgGtgFZAK6AV0ApoBY6mwCfB7KM50+P7ZrE7PYbn8hxHvsfpjjFMj4F6DNPjfVQ703XP/O4KaID+u2untzw2BTRAPzad9FqfggIaoH8KIh73Lj4ZoH/vu3/H9x6UCPfQgZ7PdUJJItxD2ClLL2cLYXgIz8O47rA2sqmeK4WWZaNKHHscyx6/FpFA9VTxtfc6z1Vt8yq3utpXeMJGIPBVag+GILnieA9ccIuY5QJWsUeB9Gnjx3LdJReycu4Z9LgBT7/0Br988DH2duYxagZDpgbPckBiu8XlHQN0Uvj5ooqxt3raMbtaGVefZvHs6Vw4fw7zZk5lWH2WbMrGsQyKvknBSOKV4XBbJzs+2sPaV17lyXXr2Nq0V4F+0WvhnLncsPpqZk45jfZSgXWvv87aV15jS1ML3UYCauohmcGLdVfAVZzaEncu522FzntTNA+Bv4oB90qY5SJ2sYeEWyQpWgQ+Hb6lYDziaLcFDidVrXdpS1AqqAh403DxSz3glkgKqC/2UG4/RGPa5NLF8/jKtVcpx3dHSwtr1q7nybUvUDJTTJxxJsOGDwe3XUH+Pr0oY+KTItzFRS/nEk6BCGtqKwe6jCuLwE4SWAnac3ne/WAzb777AfsOHmbSiMFcsmgeN0sN9BlTSZkmra3tvPfBZvLFcpga77nYloGnYgpMyq6PbdrKgZ1yTEZJLcuxY1TN+/d2Nqla9vc+sZY9MgdgyHicdBTlLxMMTAPPc6MJGtGHLT5JFeFeHbleFdkef1iOjHBXLvQ4Fj2qjV6pkR5FuVeAuuxe6n+G0fh+IJ/d6OAqfqEKoEsNdMch3x0D9DDCPQboKq1AItylBEDcZKlTH38E43T4I75PPqn/jvtrR2+gFdAKaAW0AlqBk0wBDdD7ucM0QO9nwfXhtAJaAa2AVkAroBXQCmgFflcFjjScfFLNdHGkl8tlSqWScqTLdgLOY4ieSCTU/9VtxKiWujaz/K69Em6nAfrvp5/e+rcroAH6b9dIr/EpKaAB+qck5HHt5jcD9DjCvTBpMoUeAejiQI9+kVfq/MUUW4BwCLkVS4yc45Ua6JV65kdEtlegeAzSq8ub9+5bnVYfd3t8ohJZrapsq2hqBZFVjHtUl1BAs1uEYg6nXKQ2neS0MaOZMnQwRR92NDXz3s695A2HwElj1tTjS+1zBbh9BS0DgZWBQ1AUCO1ilwp4Xe04hW6GZmymjBzMnGnjOX3yWMY0DmJwbRrMFIdyKKC7a28TH2zbwdvbtrH9QDNeOqnArFf2GF7XwKRRYxhWNwgvYbH3UAtNre20F31KAo5TWQI7EdV/D2lnCJkl5jwE6DJpIIyvjzSR9gro9Uqq3rfjlQmKBcpuCRLZsL676sewlqTUVhcHusBcX4g/rjr3oFyAYgGrVCDoOszwtMHF82fz5c9dxpyZ08l1dvDEMy9wx68fYcu+FhK1Q0hkM9h2QUH8+IIxnq0pMy6PtqgYegVt43OLo98NTMdRbZQJBOUAunoKdHTlKHsBYwbVcP7cmdxw6QXMnXEaKcvEMk0KBQ/TssKYclOc+i6+DYFlUSr72E6SwPMJvBIJx8KxHfIBvLV5F79e8zwPPv0C+/Lg1Y1U/STjCiscW5440I/McK+OcA+vcntnl6ha5nG/VP1cXeM83qYCz6thehVID6T+Z0Cg6qZHtdP7ONAF7lsYntfrQH//NS4cWc+f/7fvsvTSiyiZQfg58QSghxNP1OGPIcJdA/Tj+nLVK2sFtAJaAa3AH5ACGqD3c2dqgN7PguvDaQW0AloBrYBWQCugFdAK/L4KHPk3g+yvug56HOUuzwLT5SEgXf4v4DyOdhegLg71uE7679uuU3l7DdBP5d7vn3PXAL1/dNZHiWZWyZdaS0sLMuNq6NCh6peFnml1IofHsTnQ8xMnURSAXi4oV3nvEiLPMEa6130u1t/eKHdlLo6M6bJ+2Kdqu/BKospZfmR8+xHrKAgfU+LeZ8HncQx1IO2IXe9yNBP8Ul613fFdyoU8ySAgIxcomJQNm6LhYGfrKElDk6kwWl7tXrBi6PRVbnqJ3PZ8cF0Flu1yCS/XQcLLM25ILRNHDWF4fZqapJxjksPdAW0dXRxs62Bf62Hayi5+JoOXSobn7QcksAhyRRyZBJBycEUfJ4WRylA2HXwrGcbSx/HthjjPZZaiwH2ZPCAu/zC6Xmp+h0vk3hZgLsDX88L64gKAxXnuSua9g2k5+K5MNADKLmZKYuKl5nsJHIHaHhRLGPkegs4WGjMWF849ndUrzmPWlInkOjt57qXXuefhp3h/537KVhrfsQmsonikeyFyNEQ+wYAeRv+rQSI/RQ56OQs1NEwQx7y01xaYbis+bfg+g5MGc6aOY9Wy+Zw5dRIZVTvICd3shgD0ImnHIvBLuIaPb1oUXR9T4vBVZYEwDl+OkSu5vLtzL0+9vIH1G96nxbVx04OxUzIexAlvhDXVPyHCXZU/l0z9Sh3zaPh8Uv3zuJ9iF3mfmugxhI8d6r1aWgLPA3GgS3x7tHM1+Ksd6D5Jx6HQ1U32g9e5cFQD/5dyoEc10GXoeb6ugX4iv1r1vrUCWgGtgFbgD0qBgQXoYAcmeaOMXcgxb3gjfzLxdM6rTZMtyvVNCdc21PWdKck9R070Oxl74jMK0L82egRj6uswXZ+UuvaS0j7gy98blcnFJpZvqss0X6KDqjK7Tsau0G3WCmgFtAJaAa2AVkArcCor8Nu4RPx3wrGYTmRfcc1zgebiRJdHsVismJAEnieTSfWQn6sj5HWs+/GPRA3Qj18zvcXxKaAB+vHppdf+PRTQDvTfQ7zfedNPBuj/8tf/wD/dv5bO0VPJT5pESSLcFUCPIXZ1jHsIGCsFmRUUj2CuvK6AerS+/FyJeY9/FpQp0Dk+kShDOgbmKhJe1g3BdogNe2F6H4BeAfoxufTBL6Oy1JUr21U1oo1iSUFZgbMqIlzgrMDXhBPtW1HaMA5d3N5GGIEeyN0xeQh4llraRYHzRWxKpI0ySaNMQuA2Jq4rtbcDSj6Uxf2cTBEkEiBQVgF0MXv7yApyI065nMVBrCLWBRonCEwndECrU47rn8cx5wo9h2BXnXcE2mOgGjualWKRq1nc9bGIvoGlIHy4ewHW8vDlvGN5pV09PZBrZ1ASZk8cyYLTpzJu+FBKhQIfbt/Ni2++x/b9bZSsFEY6g2vKzcRPKKR9tLEaOdAr5xi3N55coRIFLDBt9WwaPrZbxCn3MKYhw+yJoxjXOISMZeN7cp6mar4lteIDFwsPz5KIckM52QPsCNor3zWmZVL0AnYd6uDDvQfZ3dJJd5DATdaruunykD4IQ+mr3OVRl8RzLfyg3Pe842Fc5fKWRIOwK8IXey+wY1ge9ZNM1oij7Ktqp8vEgTDEXW3dC+ylEeLwlxrofgTQu7vJfPAGF45sCCPcL7tYOdDjCHfp++NxoP/OXzN6Q62AVkAroBXQCpzkCgwUQJff2aZv4NAL0M8ZPpw/njhDA/RdW9lkmdSZDeG1vVE6rlHW5/o3vg5W13YBZgzwDZNiPk86meaaEUMRgD62rg7TC0hJmpCaWBmoMjgaoB+X/HplrYBWQCugFdAKaAW0AlqBSIEYosuzgPU40l0gurjSY5BeDdB/G9jX4oYKaICuR8KJVkAD9BOtsN5/RQEN0AdiMBwnQJcId7mhFDU1BtmhCz12SVfXNJf656H9OPzFHoP16LlPPfTIpqz2LeSxCsJH7vbYuR6alSu0vWq/Va/HEFjVmJYbXF74EHDp++rGVy+UtQlMW9UCV+5zdfwQrqqHAuIl9RzGjVsxV1f7Uo50cXu7odMdr6iOYxg2hoBfcU8nUvjJNL4AdIHY8WwBaUc5crbLMVUbZIahwGI7/H9UU14OGsechz+Hd/sU+JZ3qjWr8Os+FujwuBG8NaWNsRM7jvGOjhX2qRTGDjDKZYxSD+mgxJCkQWNNmmzSVufe0VNi/+FO2ouBqtVuJNOI/1y15RgXddp91pXto76MJk+E4yiE/1IrXZUTyHeSpcTQpEXWNjE9X3WHeMtVCEHgYSmA7ioHumeYeIZNoOLrxRkkZykOdAHrBt2eSYdr0YODa6cI7JRypxtW5PKPgbbSMGxw3HZ59qTO/BGLGvWVOukxSY8gehTEHka+x+/Fke3RWFV9HNVJl76S6PlqgF5piAB0uYkrEyICUhJLHwP0URqgH+NQ1KtpBbQCWgGtgFbgqApogN7PA+Oz6EDXAL2fB4E+nFZAK6AV0ApoBbQCWoFTR4Hq+uhSJ13+n06nVUqvQHSB6eJeV7cJo/roR6qjHeofHy8aoJ86n6GBOlMN0AdK+VPwuBqgD0SnfzJA//5f/T3//MBzdIyaohzo5YoDXdrZiztD7Bc7n6sBeRT1XsXBFdyT4OwI+Kp47tjqHEevRy7fGJYLsK84ziOX+8eiKavhfSUmMXILhxXZ+8QnhlBTqK0cX5zvYdyluODVhUg1QK+A9FJYVz2uHa5sJmboIFf1rCVmO4pWVz97BL6LZViYso3h4IpDWkWSyyOaUKAYvY/hCTSOqWwIeJWTOq77HrWsD9hXrx2RBBCDZwVkj5hkUKVFGJUe1xyPCW+I50MdomeBsr6H6Zex3BJWOY9RKhJ45dDlnUzhWXJuCQKJhJeHwP/jAOifmGypotPjkgERZY/riwc+VrEbq5TDKfVglEsEZRdXkfewprpJDNDLuPjKqe8ZDlL9W4H4IMBWQ1dc2QZeIkOQqSdI1RAIaBeJpF54hZdHoFvVi4/mWVQBcl8i7yuR7L2f56NDdBkxceR7OOoq8e9y4Biay4wAlTwQxrTLOJH9CUavTPRQY7mvAz3lJMh3dZP58A0uHDVIO9AH4utVH1MroBXQCmgF/mAU0AC9n7tSA/R+FlwfTiugFdAKaAW0AloBrYBWYKAUqAbjEueez+fVQxapgy7wPJPJkEqlwrKoRwHo8d8r2pnetxc1QB+oUX3qHFcD9FOnrwf8TDVAH4gu+M0AvTrCXQF0qSUuQDyqVx1ivyo3ecVRHoHdCOZWWKqqfR56iENHcZwTHjp8w2j3CCbGNbAj17EcUupaK2yoeHi8rUDOqprlMYOOgKTA8DD6Pd63OgEFydURK/HhITQOwX3oQJc63iHUjgC5OmQI3c0o7zx8O6xLHT4i+Gl4YJQhsLFwsCPns6tqlfuVutqh+ziC8MLN4wkFEq2uiiqGoflqUdw2bE8Ftve+1afEYnjhFGvU6+435XzV9nJuobs+rPMeH8BSeoW6yLNHEEgtdZ8gisCXOvCBuPkFADs2ViKBLxMdVGFxW6j6EfD+N4/t2MVdmSgRd6/aLALLcT+olcQZL9qUMN08drknTAGQqHyRX1z7SixPuc+toIxUvA+j7iWiXwC66OBjmxLTqSq24yckISATtj8qIx/3fmVcygsxQI8d6IpfB5EDvdrxH/VAtBM15io7jHqyUjM9BuhRvXP1euxGD8eYGpZHRrhXk3yJcJfPUXWE+4dvaYA+EF+t+phaAa2AVkAr8AelgAbo/dydGqD3s+D6cFoBrYBWQCugFdAKaAW0AgOlgO/7CpTLQ34WiC5x7rlcTjnRJcJd4Lk40sWNHtdRr4blGqAfvfc0QB+oUX3qHFcD9FOnrwf8TDVAH4gu+GSA/r3v/l3kQJ9KYdJEyj0C0AtVTu4qgF2B6JGjvAKrq87pKJHsId+tdqFXA3SB2REsVVDbUHHavZC1GqBHMD6GkSqaO1pi4KqiwOP2CR2NgGQEqgUYx+xe4HTloail7Etc5IpwK5BpSX1EcY6L6zx6MY5Rl0O6dgDycE1sz8D2QiAtELcs+xcHumpD5EIWIO1UQX4FrwXwH1GjPFJAAfTqk1Sn1Hve6sIpmmQgx4xhuhmIO1ze8ghMAa5SNzuOCBcoLe20MXwLge2mqidZVhdwvi8TBKr7LHJcJ0SX0HWvALonEP7YlyMBesXxXYn+D88rnH4hdSZtCARylzG9Io4nsfniyTYo+zIZIx5THkYE0JXf25Dwd4HnEUAXFzueqqmuwgRUzfmESgtQbm+/HE3WiIuZR/1TccH3RrjL+sqBXl37vTKZI/7YxE7ycBDFkyHCLo0AelxyQOkcvxYTeGlTb/x7hcb3caCbvQBdHOibNEA/9pGo19QKaAW0AloBrcDRFdAAvZ9Hhgbo/Sy4PpxWQCugFdAKaAW0AloBrcBAKSD3XAWGCxiX5/AerK/qdwtMl0h3+XtE4Hkc6y5QPQbpA9Xuk+G4GqCfDL10crdRA/STu/9OqtZrgD4Q3RXXBxc4DGUDnKAMuRx//9d/x7/8+mlyI6dQmjiRfE9O1fkO60bHNtroJ8UVQxd5BYgfEcn+sfrnFbd3CMYVQjwi9rsyky7eb6+VPXS+x4tyoCtbeiUGu5cvh20M8WsEklX2eLixYHMFqcVVTniREjvQJaU9/FnWTPRuhI/leZiBrx5qz3GdcnFiGwZFgeMCp8Up7ZkksVScu8TFlwJPcWo/AugC4cW5Lmw7tJGrVoXtUjcQY3N5WBs8nhMQPyvYK8HrUU1zpUTkQA/fCWPIw9hyOQ85tjjQ3RCeKxd6+L443vFtzMBSLvTAz0NQjGqxC4COItLVs9STL4MjYkqNeVeyhbAEwPc1Yv/GwR33UAWRR10bcuVorMl8A6WzSCox7KnweH4JS9ogTVFzBiI4rvYRTRARJ7pKdZcJDLH7PKyBjidj2sOwpBq6jEOpWS8aSe33fKR15OaPUxNkskNvsyp10L3qCPeqM65o4YcjML4JHwL0qhh3dcK99c7D8Rx3fnRAVS5AuixMSOjTEGmXGi8+SSdBQWqgiwN9dBThfunFuKZMQJA2yNhV2QyV5AJVlSAMaNCLVkAroBXQCmgFtAJVChwJ0DEtugyTJ5sP8eOmTbx7uBPXqSEdpPEk5ccMrxMdL8AKDHqccBKoTMA8nkV+N5u+gY1JwSxj53PMGz6cP5k4g/Nq02SLPr5ZwpVJmK4fpTUdzzTG42lNP677GQToV48YylfHjGBcbR22F5DyA3zfJTClFFB0JV0pJRSXsoqv1fpRO30orYBWQCugFdAKaAW0AlqBk0qBGJrH6aYxSJeTEHje3d2t3OiyZLNZ9ZDa6Edzop9UJ94PjdUAvR9EPsUPoQH6KT4A+vP0NUDvT7WjY8X3dKqSvgVKdnZ08//+3T/z47sfxWwcjzFqAgdLrpTCxvSlrrSAuhg0hzsR1688xOWLqoEd1fEWyCcgWRa5GaZgbnxjLyZ28U2m0OGrIsQrce7CxqNtogj4cF/VieWx4WtyAgAAIABJREFUAz3WMLb+Vh+nSt9qN3xlk3Dd3vibEJxXbnNGrubYbV4pV967hto+Xj9KeK80VJ1pZEDu2/ZImiP2E7+q2hTttCo5/yiDpdeb33dXMTyP9hhEuDraaQhxe5dIBeVej8+1clZR7fqPH/xo+ziO8Vy9eTU8/1i7whdClBxG0Ye69t1BX53CKQTinj/yLCvO7/iNaJJB2PG+GutHWyoAvNo5Lu2wogkXcXtUQ3uneoSG8rAd4XNVrXPlao87Oh4osQM9mkgQz11Q7vgguikfqiEBB1LQveR52IaJ1EDvbusgu3UDF4xu4C//+q9YsHKFrIlnS5S9TC+I9QvDEI5tnB1Hv+pVtQJaAa2AVkAr8AegwJFxiOoGl2Gwr2zy5MEmbjuwnS0dPZCoJek6lE0f35Iphx4JL8D2DQqWXCfHUwWPXRSZ9CYT3uzAIG+UsQs55jY28o2x01jeUEe9K8cqU5Jf5G6AZUZlbI79EJ/JNVXylFzr+B4l25dwI2xsfBLs7ilzx74d3L9vN5ssgxrqsOQ6RqUmHftSfd2jrqbi634/wLYsAldKARm4xZKqO3nJ0DpuHDWMWYNHUO+B7QeUghK+Iz0dkJTXpMMwKVkmZRMccRMd9Rr/2Nup19QKaAW0AloBrYBWQCugFTg1FYhrnXuepyC6POS1OM5dnuNId137/OhjRAP0U/Oz059nrQF6f6p9ih9LA/QBGACRqTWyxYZOZM+nqzPH//h//pEf3/UQqZETsUZPZH9JqkibGJ7UlI7qXyuIHlF4Fa8ex6TbBCryXGC6qi6tTi6sL15VM73iCK9yhit0HgL1vg509YJ6PQakfeH20fSLY+D7vhe2IYL2R2z2SRccx3shEt+IO55e7ZPKfjwb6nV/qwKBShY49kWgvDjHjraEM0LVSKw8q/Xk5rVyjYfvVT+rkRsBdfWjAusRxu6zfjghIIzgr9pPHNMezhvA9OSmstRUDyd6lOWzaJn4vgB0i5SVINfeSXbbWywf3cB/+e5fsnjlRaqNgWPjGgFuNEFAmh0/5Iixi+rY1dJragW0AloBrYBW4A9XgaMDdJM9rgD0fdy+fztbO/KQqCHlJiiZHl4E0JMRQC/K72gN0I95kHwWAfrKoXXcMHoYZw6KALoXUDR6AXrKjQB6YFKSSY1WCNAlIUovWgGtgFZAK6AV0ApoBbQCWoHfRQG5Hy0PAcHiQu/p6VHpqeJAr6urU5HuUjtd3Oh6+bgCGqDrUXGiFdAA/UQrrPdfUUAD9AEaDHJPR1K7PVcCrsEL6Ons4e/+8V/54Z0PYDWOg5HjaCoJoLPBLau634riKWd55KSNXN0qyl38GsqOK0A9rCcewvOofna10zeuz12p0y0rhTVf1Oqx61kx9l5PdPhmrFkE5T8m4acH0I+3d36zW/zoe9PR2cer8rGvHwPvY91ClSr4DQBd9lPZZwy6Y4Aev1kFzNVwVUw8BuOyA7cqsv0I9/nR3OjxmBfg7UskbBQCr5L3JRVCZbNjY5EybArtXdR+9A7nTxjCf/nOf2X+hcvV8XzHohz4hFXjw3ZpgH6sI0OvpxXQCmgFtAKnmgIaoPd/j2uA3v+a6yNqBbQCWgGtgFbg/2fvTb/kyM77zN+9seRWG2rF2it6I9kLm5uazU0c20dnLIkUm5Z1bB95RJ+xOR/mzHyZM/NfzJkzn8bH4oLuJpsam7RkihqTNmVK4qElS1y7gUY3Gt1AA4UCUEDtlZkRce+d87uRUZUoVDUqgaysqqw3yOxMZEbcuPHciMrIeOJ9XyEgBITA3iJQXBunHC+8ydLSkhfpjEpnKvfBwUFUq1WwJrpMtxMQgS57xU4TEIG+04Sl/TUCItB7vzMUAeg+Ojdrwn/VWoV0uYn/6//+1/jXf/THWK0MIxk/glkdwkUlIMvyusw+NXtLnvtI2jzlt6/dzehuRwmeR9tYP1/+/tYSvSXXfe3vNhY6F+/+pME/2lO3t+bzke5b1Hvc9H220yqCvgF7p5HmW41avp2djakI9M54dTJ3e+3S7SyXC/StU7jf0l4hu1lPvpDuG+S5L9DOqZDta/9or4G+iUTfGM3eiqP3rr6IFvc3mbZuanEKkdMopQ5mcQWDV8/iMycn8b/9H/87PvyZT8I5A6MVmrxhJmRi0nWBLinct7NnyDxCQAgIASFw0AiIQO/9iItA7z1zWaMQEAJCQAgIASEgBITA3iLgg9Fa1xwZZV64E6Zyp0jPssxL9NHRUZ/WnRPnk2mdgAh02Rt2moAI9J0mLO2vERCB3vudoaiDjCyBSxPEPt1LAKyk+MpXv4GvfvtP8fZiA/PVQTSGRmBKFSBrizr3UeiFRGf/8+TreRJ2inAFo5QXdkXK9HWJXqRt3/DMZgr7XESqt6LPb4lGb8flJfkmqWrWIt03sPUivrMU7h1nX+xQnq8fCL3fDw7OGjtIobmNCPS1muV+ny1uKNmslnmL8Ma07G3lDdbrn7dC2zfO69exnlY+L5fQ2u3zgy7vg1MoZUBcT4HFVUw1ruDXP3AC//P/+r/gyY99FJZR70GApkmBgEdpfggX5QN8Mwdnh5AtFQJCQAgIASFwRwIi0O+IqOsziEDvOlJpUAgIASEgBISAEBACQmAfEsjLSDqfor2IRE/TFAsLC/5ByT48PIyBgQEfhV4qlfbhVu5cl0Wg7xxbaTknIAJd9oSeERCB3jPUaysyYF1zA5smQJqirANAR0Dd4Pt/+p/xtW9/F39z7gIuWQU3NoHEfwm37mTz4rz9wWYZtav8HFRzjJLNtPaP3GXn4jpPHO3faL3XLtHbijAX0eNrAr1IA7+BlRf/nQnxvB+3T+8Vgd5RFHNrkzoa1QJnRwvJzDtBgHuaKqLGN6yg2A/ydOzFXlTcSHIHge4Pk2IZSnebu2//nssDydvnWYtcz+udM207jxurFGyx2/OA47HCmubWoZY4REsN6MUVPH4I+Acfexz//A/+AA+873EYkyKIQiQmW1vV2q6al1OXSQgIASEgBISAEGgjIAK997uDCPTeM5c1CgEhIASEgBAQAkJACOw9Au2/RYpr1nyvXq97gc6a6BTnrIdOic6a6DKtExCBLnvDThMQgb7ThKX9NQIi0Hu3MxRfvsZZpDb1kauBtYi9PQsBo3H+V2/i3/7Zf8bXvvMfcHZuAaUjx4ChYbp1qFIpF36G0aw6F3eU2IrSnFGyeU1lCj8TUKC3p48pRHchz9vSrxd1z1tx7OzNLanQ24V6O66tItA108bfrgS9wN8i5ftWAv2uonI7tZF3tZLe7Tf7ek3bSSHQXnfca+rNB2TtRoqN6dWZ8j0vdH7rVESTb6xrzgj0tbzpreVuq32+LrV5PGljEQQsjaCQ2lYphZB1DfLXKklxLK5i7tzbCBZX8NmPPIov/8EX8IlPfhLlWg1BKUIjaSIql5CZ9RT1flcVgb6vd3HpvBAQAkJACOwMga0E+sUE+P71K3hp5i28tVgHokGUTYxEGWSBgYJByTiEVqHpv7u3PrfYqueGy1ggdBpJaKBXl/HsxDj+5X2P4bMjQxjOLGyQIvF3rToE/py70xPQneF2L62KQL8XerKsEBACQkAICAEhIASEQD8T4LVray0oh+fn5/2DKdwnJye9QGcad37O5+I1o9cP4iQC/SCOem+3WQR6b3kf6LWJQO/d8BfpXyjQDeW3YxSsQ6gY4coLbyGyhTr+7Id/if/z//kKfnz6LMpTU4hGx9GIqz6iPEkzOArzOPJfynlULUVeHinrg2Mp0DUjZdukeatS+i3R515m5/XN8/+0fam3XwPcUqAXOaw3MHyvFO63SP225baqpd674ZE17QSBOwn0DfL8PROZt6dXZ1/Xls02F+jF/r1RpIPHHh+tDfafb6iDvoFFyMwOWvsbWHKB7gAK9CxBHAWIGnUMNRIsvv0OTtSG8MLnPovf//0X8OgTj+ctBRqr9VVEcXzrzSl+O/rhkvtO7DzSphAQAkJACBxkAlsJ9AsJ8IN2gR4PopyJQO/GviICvRsUpQ0hIASEgBAQAkJACAiBfibAGuishU6Bzmvzg4ODa1HolOyU57yGyM9EoANjY2OS4r6fD4hd2jYR6LsE/iCuVgR670adrI0xsD49NNV5HgmrtEPkWLtcAxlw+tU38IenvoF//4MfYj5JoQaHocYOI9EhUks5rvMHRV4Q5lHoXsQxCp0i3cJR9rWk9Ho0eUuSsw55Kz37ujRn/XQus0Fhrs23CSffzmbRNgpg/fXbps5roHc6OrdEzm93YRGY2yXV8XzbSr9fpFFvRZbzRpD3mvIU7oVA54vs9gri7VHq241AX2szX3sRHe4PLV8AgenaW+nelQPvBVE2xUCooJbmEdy4gXB+Hp94/5P4vd//Iv7+b/49DI0MAzxOtUaj2YRm/XO1eUmEIii+Y8iygBAQAkJACAiBPiQgAr33gyoCvffMZY1CQAgIASEgBISAEBAC+4uAD65JUywuLnqRzmv9TOXOByPRi7rp+2uruttbiUDvLk9p7XYCItBlr+gZARHoO4d644U/3nnGu9SYS1IjhA0oww2ctl58M9Vk6AIs3lzET//2F/ij7/wJ/vzHP8G1pRVg6jhQHURYriANQtStQ8KazIwab3fVhYz04rsQkUW15faa54Xk3iICfc0gtuo8t/+7QEaBvlm6Skr1TVPUbJ3CfavU7js3OtJyTwh0GoFe7L9bda4Q4/y8PQJ907Tvvsp5S7b7BfJWfdr1VgT6xgj4tSj3DR3gDSH+fheFyAE+X4SyKGkLt7qA5MYMhpIG3nd4Cr/3G7+BT/3Dv48TTzyMOI6RpRnCMIB1zj+KqbjZo3iHWWBlEgJCQAgIASEgBFpf163vzKLMj0+ZqDQkAn3n9hAR6DvHVloWAkJACAgBISAEhIAQ2P8E+JvEB8Y451O5z87O+pro1WoVw8PDXqJHUeTnOajR5xxlEej7f1/f61sgAn2vj1Af9U8E+s4NJtkWF/0oz/ngXWnKUJ9HyFj2PLRIdV6vURuHMgIENkC6WMef//BH+NYf/Tv85Ge/wEWjYSoDKA0MAZUamiqAicuwQQhDYe0jwXNZyPhWpZgensaPb+fiPI9Iz+f1F8j43Pri53LaC/HWRcu2Z6XXq1LfWht9C4Hu276dq1+nD9u9/bOtaqB3Ojp34yD3f8XKTin1bv47RqD7Xdb5E09OjD5XPkX61vtIMe/aM2V4S45vVlPc30fSaj9fhseFzcumt6Vv57r5z2J/KO4/Ye1Uy12dtVANEPtnA5U2EWR1rN64glK6jCePTuJ3PvMp/NPf/O8x9f7HYQYqvlsmy3xtVJ44Z4bp5tf3uPaMDyLQe7dfypqEgBAQAkJg7xOQCPTej5EI9N4zlzUKASEgBISAEBACQkAI7B8ChUDnM6/xz83N4caNG/6aP6PPDx065GV6UQe9W9e79w+hvKci0PfbiO2//opA339jtm97LAJ954eukOd8Ju/ABAhZ7zwCkhBoKgOHFMoalAxQ1WUgBVZnZvGTH/9XfPf7/wl//LNXMb1cR5MRsEMjcNVB2HIVLi7DeSndEuhFxK0yCMB2OeXC3JdK93I7j1ovXuc6jwmq22qgt7y7TzZfpIIv0ruv+b/NBXpxMrGRrO/LFjXQu3VCcVsK+m0ML0WpSPRtgLqLWe4k0NfSsRfR4TYvQ7DZ1HaPyJpwz/V7Wwr31qJr6dfbUrkX6+LNKrzBhFO+KpY92CjT1/cJyxtNwgDILFTqECUZUK/DrizD1edRUymefex+/NbzH8XvfPaTePCRh4DhESSaR5TyJ9GcoiBEmqVQbdkZRKDfxU4liwgBISAEhMCBICACvffDLAK998xljUJACAgBISAEhIAQEAL7kwAl+erqqpforIfOwBkKdEaiMwq9kOj7c+vurdci0O+Nnyx9ZwIi0O/MSOboEgER6F0C+R7NUKCxNgqfKYoDFUI7DauZwh0wXuZZb/MipX0qd8o6Hca4efUa/vbvfoZ//70f4o3zF3Dh0iU0jIELIqQWSJkW2keXFx3wqryVWn09cjyPPM/n8QK9FbO7Lq63SK/uFyvk+4aNZPT6Fup5MyHuA4E3rZm+Luk3YnSMfu/AbksE+s7vz5utoT01efG5vzHBFvvjFv3aKMtbGRQ2nbstfXv7ODufkr24VSR/WdxOUuzo+b/botzzIuprWeCLXcwfo7et3CGI80jyWAcIuKjJUIpC1MoRHrrvGP67z3wCf+9Tz+P9jz0ChPmNJc0NBQ40U8+yhnr7CoqbUtorLuzOEMpahYAQEAJCQAjsSQIbU7hfbDr84PoMXp55C+cW63DxIEppiCSwyEJ+j/OG1Lw0UiPIz3nbz4i3s5GGp77MOOM0ktBAry7j2Ylx/I8nHsVnR4YxYixskCENHXhCrlWwdk6xnfb36jxOaWhrERnrt9sEirmxYFHChZUE35p+G9+ZvoDXtcaAGvLnREolHW1OkeGnuImweObpUcCRMhah0kibTZTjEv7h2Aj+2eExPDpxGAMWKLFvJmEtHXCc2AefxccF8Dc9cuzazg076pzMLASEgBAQAkJACAgBISAEtiDQnmW2SNHOKPR6vY6ZmRkkSYJyuYyxsTHUajUv0CnSi2njDcL9DFoEej+P7t7YNhHoe2McDkQvRKDv/DDzy5QCnc/F3WfvFZlb1FJh/WR++c5em8XcpVmce+Mcfvazn+H111/HpUuXcPPmTSwtLcGa21NeW8WLXbdGlOdXELeQ3j67ewemOr8auaVA75jqFqvmvQR3I8U7Xr8ssCMEeEGzuFB6ryvY6phZiza/bQXrgrz9I86/ebr09VTytzZlEekEDgbVWg0DQ0OYPDyFh06exDMffAb3PfgAHn3icRw5egRxqYQ0y3yEfLeyKtwrN1leCAgBISAEhMB+JrBRoL/bBH5wbRovz5zHm16gD6BkYiTarAn0uF2gK37vd3Y2uT2BniINAGTOl0HqcBV7ckiKCPTYGjRDCxPAZ80yKOHiSoJXps/jO5cv4mzQfYHOrD3+nM7wvCtA0mh4gf65sRH8/sQYHpiaQgW5QHdZCh0oZHDgb4X87kSNwGp/3mn1+s2VexK0dEoICAEhIASEgBAQAkJg3xEofpfw+j6jzflgIE6WZWu10Hk9cHR0FCMjI16e89r+WmZXXzrSHYja6CLQ993uve86LAJ93w3Z/u2wCPSdHTvy5Rcrv0z5pVp8wW61Vs4ThqGft5DtltHoTqMxv4y3z5/HmTNn8PY772B+bs6nitks+tdXet5CiG8lIhntvVvTVn2KDRBsXhJ7t7oq692EwGZ7DiOA0kD5LAs7OW1ZO5wnplv0dSupv5n0ZtRawJrpWqFULqFSrWLq8GGcfPQRPPGB9+PQ2BjiStlHtDeaTahA+9Ttd0pfv5NMpG0hIASEgBAQAv1CYKNAv9QEvk+BfvX8egS6idGkQA+Mj0DfKYH+L+97DL8+POQj0I1OkYUHQ6AzAv3iaoJXLr+Nb09fwNkdiEDfWqAfwu9PjHqBXnZAxTo4kwv01FkR6P1yoMt2CAEhIASEgBAQAkJgnxAogmaKADj+e2VlBVevXvXPQ0NDXqKzFnqpVPIuoF2iH4SAGxHo+2Rn3sfdFIG+jwdvv3VdBPrOjRjZUoRToPPBiVL8ThO/SDm/T/fO+a1DqCP/bJPES/N6o4EszWCZonBTS2jhtrCEW0bIMF36Jp3rhQjcKvhdG9bEvhMx+Xy3CWyVsp8RXHlk0M5NTPe56bSFQH+vnmy6H/rUoGr9eGRt8yBApVZFXC4hjGNAKx95npkMQRjmPWK6dpmEgBAQAkJACAiBeyKwUaBPZxrfvzqNl66ca0WgD6JsS2iobMcF+r+6/3F8dngQQ5lFphIv0JXhaUB/R6BbVcK7qxleuXwe3758Aa8HCgPobgr3rQT658dH8c8nx3DfxCTKzqHM8ysv0DVSZ0Sg39PRJQsLASEgBISAEBACQkAIdIMAM89SoDNbLKPOmcadtdD5moFylOgHaRKBfpBGe3e2VQT67nA/kGsVgb5zw17Ic0afc2q/4+y91srlOBWynbWXy1GcCzlGifsv3VuqPG/SnM2v6O3nqeVFJQB97w/iVo586/Tqe3+b1nvIuwAC5EU1fd2CfGptHDNAZNaslUDga970wQvBMgkBISAEhIAQEAL3RmCjQL/qKNCv4tTlN/DG/CpsPIiK641A//IDT+DXhwcwlBhkOvEp3JktvG9qoDONunXYmMLdaQp0g29efgvfuXwBZ3TvBPoXJsbwPxyewPHxMZ++nfXtKdCDkAJdItDv7eiSpYWAEBACQkAICAEhIAQ6JdAeec7XRSDc/Py8T+VODzA4OIhDhw75KHQKdD4O0iQC/SCN9u5sqwj03eF+INcqAn3nhp0ivKh9zrXwy7L4kt1qrRyPTeuhOAO0xHoh4tfqLG/i6Xws+aah5pvXhfaur8Ma6D5BdpeCbLeKYOaFSUYxy7T/CHDYQuO6loJ/qxRHW0n6rfZPenA+Nps2XYdTCFXkD6fMmLwUQ6ChtPa7f2YtLBzCIPCR6RTovPgsmRP23z4rPRYCQkAICIG9R2CjQL8ZaPx/M7P42qWzOHtzGTYe8BHovUjh/j89+D78+nANg02DtIhAt0Cggr6ugU6BfqlOgX4e3750Aa9rhRoGETj+fEg62mmKBFn+fIwFcFrPW0WgvzA1jj84MokThw4hMg5Rlvka6BTo65mOpAZ6R4MgMwsBISAEhIAQEAJCQAh0TKDI0MqAN14bbC/VykyydACMQL9x44avf06BzgdfF06g45Xu0wVEoO/TgdtH3RaBvo8Ga793VQT6zo0g7zjbWPt8OwK9uFDIL2KOTxjyopyBbkW/FpI9d96tqNgNm5FfnNrEEnqvvoX17kQq+orP/E93DPqWrYg837kdtIstb7UbdDNB0ZY1grZY+VZ94oXazdLKrx1Pm3CxKY/DEIw2Nybz8pwPHmK+VMPanSS8dcX56HMR6F3cwaQpISAEhIAQONAEisgOqzTmKNCv3vAC/cyNJdiohgoFemC7nsI9gkYzMND1ZXxoYgIU6J8ZrGIwaQn0CFAZEOg+EehKQVuHyFg0QwMTAIELgaCE6YbzAv3fvvu2F+gDahAstaR02tG+uZVAzxW4AoxFpAMk9QbKpRK+ODWBLx2dwvGRYQTGoZQZXwNdaQWri3M6EegdDYLMLASEgBAQAkJACAgBIdAxgc1qnxe/U/xVeKUwNzeHS5cueblOeT4+Po5yuewl+kGofV5AFYHe8e4lC3RIQAR6h8Bk9rsnIAL97tltXHItItx7ZYckSfwXZvFlWtQ76bymOMM7mMh8+7JaOaacvnO99e5t/c60FDELveRw3xm4PWiVmc9NNy16F/pcRDp10pRq2wk3Rq/76KkNjfkiC9s/XDvpiswrBISAEBACQuBAENh406m/4KQDzAYa//HqDXzdC/RFmHAANZR9BHoaGCgYxMYhtAqNIL/ZTXd4wycjmzUz0DiNhk4RNlbw4akpMIX7pwcqXqAzhXsWKqai8SncN71xdb+NlNI+i05kTJtAp0Uv40oCfGv6HXzrnTfxutYY1MNQmemeQHfO15Ln+kOl0azXUSlV8MWpcXzp2BRODA9DZzavgW4zf6IlEej7bQeT/goBISAEhIAQEAJCoD8J8LcKA28WFhZw4cIFUCBToI+MjPh07qVSac0PtPuD/qQBv/2MxufEevDcfpmEQDcJiEDvJk1p6z0JiEDv3g7S/gVYpG5pvzvt7u8061ygwzHldLTtjdurgd4hS7mLiNz2OO61GSnPN4v27nY/O95FOtrhfaL2XJNvntThts3hPtvRKroNRNoTAkJACAgBIbDPCYhA34UBFIG+C9BllUJACAgBISAEhIAQEAL9QICp3ev1Oqanp7G0tOSlMSX60NAQKpUKGFjHhwj0fhht2YbdJiACfbdH4ACtXwT6zgx2kb6drbenc7n7tXUWhu0QsCpzR6vbiymnKV87lqMdbbXMvJMEuE/ttEi+u4jyTraaeyBTIWy+J+709nXSU5lXCAgBISAEhEC/EBCBvgsjKQJ9F6DLKoWAEBACQkAICAEhIAT2OwH6FQp0BtTNzs76OuisiT48POwl+sDAgE/jLgJ9v4+09H+vEBCBvldG4gD0QwR69weZTPklyfTtnNoFepG+/e6j0bfXX6eYdHr7as9XDtyDproRAukeSwG+vRGQubhPlTOAWQR2cur0Jgtf67yjfd2Blc03m7ZsR2782Mkhl7aFgBAQAkLgABAQgb4LgywCfRegyyqFgBAQAkJACAgBISAE9juBIqqcEp3R5zMzM74eOsU566BTpDMinZ9LBPp+H23p/14gIAJ9L4zCAemDCPTuDPRm9c/b39v0ImAHq96+Cs8btcr5x3YnzroXBfrGetPb3R6Zb28Q6GAXvOsOe4HewQHSaXp15RvPV3DLajaJrvefszRnh326642XBYWAEBACQkAI9CkBEei7MLAi0HcBuqxSCAgBISAEhIAQEAJCoB8IMJCOkrzZbOLSpUu4cuWKT90+MTGB0dFR/5p10kWg98NoyzbsNgER6Ls9Agdo/SLQ732wN0aV8wszSZJcuCnlH96rObf2JdlpBHoh5rbbW8pzpzoL/fWB3tt37tvtyj3NF1BS7rE+3dMGHbCFWQN9R4dPAZ3t5bkE72yf8vkZ8uN5w8Zs5u05jwj0A7ajy+YKASEgBIRA1wlsJdBvao3vX53FVy+fxWs3FmGiAdRQQaINMmWgYBBbh8AqNELtz0MC19nZiFGAtgoRNOo6RdhYwUempvCvHngCnx6oYLBpkOkEWaSAzEKrYONtdl3n0YsGndLQziEyBs3AwGreYBtABWVcSYFXpt/Bt955E2e0xlAwDKQGWqcdda04lypK8BTPyjnolsAPlUb8iCXJAAAgAElEQVSzXkelVMEXp8bxpWNTODE8DJ1ZlC1PtDJ/UsZx4jlXfnanEVjtz9Ws5tlhZ2Pe0UbIzEJACAgBISAEhIAQEAJCYAMBpm8vl8tgWVcKdD6Ytn1ychJjY2Oo1Woi0GWvEQJdIiACvUsgpZk7ExCBfmdGnc7BL8xGo+HFOe8s85d1lPLynNNBuNOsU2YyvxAQAkJACAgBISAEhIAQKAhsJdCXncZ/vHoN/+bKWfxybhFpTIFehYGBhUEAi8g4MIPMapQL9LBDgU4pS4EeQqOhNgj0wQoGmgamEOiphdYBWPBlv09WayjrEBuDVBvYAAj8f9YF+isX3sTpQGNID0NlBlqJQN/v4y79FwJCQAgIASEgBISAELg3AgymowNgjXMKdNZBv3z5si/vOjIy4uugDw0N+Qj1ToPq7q1nu7M0vcjNmzf9ynnzALdbJiHQTQIi0LtJU9p6TwIi0Lu7g5AnvygZgc4vTdY24SQCvbucpTUhIASEgBAQAkJACAiB/iWwmUBXOsCSF+hXWwJ9aU2gZzBwFOjOIrLdEeg+Av29BHrYikDvc4FeRKB/c/odiEDv32NOtkwICAEhIASEgBAQAkLg7gjQB9AB8DcMA+soj6enp5GmKQYHB71Ab6+Dfndr2T9LiUDfP2O1X3sqAn2/jtw+7LcI9O4OGu8so0DnF6QI9O6yldaEgBAQAkJACAgBISAEDgYBEei9H+etItBFoPd+LGSNQkAICAEhIASEgBAQAvuHAP0KPUDxG2ZhYQEzMzNYWVnxad1ZA50Sna8L0b5/tq7znopA75yZLNEZARHonfGSue+BgAj0e4C3YVGy5F1mFOgU6fzi5IOTRKB3j7O0JASEgBAQAkJACAgBIdDfBESg9358RaD3nrmsUQgIASEgBISAEBACQqA/CLSnZl9eXvZp3PlganemMR8fH/cCnXXR+z2Nuwj0/tin9/JWiEDfy6PTZ30Tgd69ASVLRp5ToHMSgd49ttKSEBACQkAICAEhIASEwMEhIAK992MtAr33zGWNQkAICAEhIASEgBAQAvufQPHbpYhEr9fra2nc+RkF+uTkpBfocRyvBdzt/y3ffAtEoPfryO6d7RKBvnfGou97IgL93oeYDIsvStY+p0Dnv0Wg3ztbaUEICAEhIASEgBAQAkLg4BEQgd77MReB3nvmskYhIASEgBAQAkJACAiB/U+gXaAzRTsF8vz8PC5evOiz1DL6fGpqygv0UqkkAn3/D7lswS4TEIG+ywNwkFYvAv3eR7tI106WhUAv5Hm/p2S5d3rSghAQAkJACAgBISAEhIAQuJWACPTe7xEi0HvPXNYoBISAEBACQmA/EdhP1zh5jVYmIdArAkVwXfEbhl7g5s2bePvtt8F07pTnhw8fRq1W8xJ9Px1Ld8NQItDvhpos0wkBEeid0JJ574mACPR7wucXFoF+7wylBSEgBISAEBACQkAICAEhUBAQgd77fUEEeu+ZyxqFgBAQAkLgYBDYSpbxeuJ+mvaT9OumQKcM3Wzq5jr2034gfb2dwEaBzih0CvTz5897gc707RToAwMDItBlBxICXSAgAr0LEKWJ7REQgb49Tu81V/ElyRNfRqAbY3wqFn5ZyiQEhIAQEAJCQAgIASEgBIRAZwREoHfGqxtzi0DvBkVpQwgIASEgBIRA/xI4qAK9f0dUtqxbBAo3ULQXhqEX6OfOnVsT6IxCHxwcRKVSkQj0boGXdg4sARHoB3boe7/hItC7x5wCvdlseoHOL8qt7lDs3hqlJSEgBISAEBACQkAICAEh0H8ERKD3fkxFoPeeuaxRCAgBISAEDgaBrSKV5brh/hj/rTIF7KcbCvYH6f7pZRRFvgb62bNnsbS0hImJCZ/GfWhoyAv0fj/2JYV7/+zLe3VLRKDv1ZHpw36JQO/eoFKcFxHoItC7x1VaEgJCQAgIASEgBISAEDhYBESg9368RaD3nrmsUQgIASEgBITAfiKwn1KWi9zeT3tW//U1jmMv0M+cOXObQK9WqyLQ+2/IZYt6TEAEeo+BH+TViUDv3uhToDMCnXcmikDvHldpSQgIASEgBISAEBACQuBgERCB3vvxFoHee+ayRiEgBISAEDgYBLYq8bjfJO9BFehbbTevA8skBNoJFKncKdAXFhZw+vRpLC4u+gh01kEfHh4GBXq/l32VCHQ5LnaagAj0nSYs7a8REIHevZ1BItC7x1JaEgJCQAgIASEgBISAEDi4BESg937sRaD3nrmsUQgIASEgBPqTAM9jirTfTNXsAF/zmK+1Un6j1+Q5P/RzbJha821JqH0RBdiNi2+yoGpbj7ttnXm/OBlnofg/lfed82ooOOvA68hBoOEc/Gut15drXyWXS5D45TUiv3wxZ9EmWw6g/GNtA5SndRsS599ygMp7s2HzoflRWwdsWxOaLeYrhdUGTViELkBodP4+Jz+T9Q+nHJTjG4H/yJoMKtAwJg+YMtYiTTMS8SI0TVMEOt8+R3Y6gLulN/25n8tW3UrAH+suP0baBfrc3JxP33706FEMDAygVqtJBLrsPELgHgmIQL9HgLL49gmIQN8+qzvNKTXQ70RIPhcCQkAICAEhIASEgBAQAncmIAL9zoy6PYcI9G4TlfaEgBAQAkLgoBEook/bt1tRmgfaC9f5+TnMXp9Fo14Hg3DCIPTelmaXIrcQwEY5bIxtzuUsDfC6Om4X0lnbSgs5n3/eUuu+/fVlKYnXLTXnzOduf7dYgtJvZHgEpSj2NwZkmVkThTTplMobJ7bfDJu+vcDEUDaCam2t0RmcZo8NAqsQWo3QBHDKwvJ9FwIu8s++z5TaSEEqFOnWKTgXwPEfkYKiyDcOgZf6Ftbzc7DgcoC2FoF1CA3QiAwakUOcRQjTAKHlGDhAG2SqCd83j03lfXYaqUsArfx21wYGMDAwiMHBIZgsRRxHXqDzPgKOpXMGSofgLQgyHSwC7QKdNdAZec4I9Js3b+Lw4cM4duyYF+iSwv1g7ReytTtDQAT6znCVVjchIAK9e7uFCPTusZSWhIAQEAJCQAgIASEgBA4uARHovR97Eei9Zy5rFAJCQAgIgf4iwOuChbymTCvOZ6hxL1++jL/927/FL37+C9y8cQNMcRxoCuJWRHqbQM9UBrtBoRcCvYhsv4UcxTHFev5/P1Ek818U9X4NrQ8Kia5yc5/P6zV13o/AC/888jrLMh8pO3X4ME6cuB/HGUE7OACT5Xqf4jzNMh+RvumkGPmtoS0FOzW18tHdlNQU5U4ZHzlOiR44BasMsiDNxbkL/XJrWt9R2ts8Ct4yGl57kd5UTW48lLGAsV7wW+dAgrzmzddgqnVjEBiHRpChEVjoNITKNLRh3w2cNnBBCusyv4wzCshySZ8aSnXnRfnQ8AgeePBBfOADH8DI8BAGBwY8JxLkFjprAR2IQO+vQ3tbWyMCfR2TpHDf1i4jM90DARHo9wBPFu2MgAj0zni919wi0LvHUloSAkJACAgBISAEhIAQOLgERKD3fuxFoPeeuaxRCAgBISAE+odAkbqZEo3XBymXeT5DwXx1ZgY/+ou/wHe/+1388he/xMrKKpIkQaApqnOlvZ7gnDo3hUW6BueW1OQUtBsmv6xpCXQK4yJa3Wvf/N9rqcpby2odoMgSvzHduF+mlaKdKcopjQ8fnsJTTz6JkydPolIpw1qXR9YnyZpwb++WcgqxjaB9KnTNgO7Wg1HmBraVLp398unXKdB1lgt0xnK7wC/L9zmPF9OU58bBZRTV/KdD4qW3gcssrDH+hgHyN5Tnlg8DS7HOGwmMRaoyJCqDywKYTMEa8s9lPnQKa7N8/kzBZZo539HMEhhrkKYJqpUqHj75MD75iefx7Ac/6OtaO67D8kYFin22Iync++fI3v6WiEBfZyUCffv7jcx5dwREoN8dN1nqLgiIQL8LaFssIgK9eyylJSEgBISAEBACQkAICIGDS0AEeu/HXgR675nLGoWAEBACQqD/CPAchhHJTOFMoba6uoof//jHeOWVV/C9730P16/f8LpcqyCPjm6L/s7TqDNsO2H8dw5nO5nA2QwN9abTFu8rViXffPKp4otVt2YqlUp4+ORDePaDz+K+++/HQK3mt5HbwO3cOFF6R01GkVOeM+rc+gdfM/N60X4u9nNJTrGeBa3tbkXkeyKU67xBgPcOUJ4b60W6dRZpkMIgl+RMsU5RzuuzFOyMVqdQZ+3yzEen8zNK8hSZ0UgNkPpmDaxLYUwDjgKdMp5ynRHoRqFpGr5dCnRGmR85PIVPf+qT+PznPof77jvhOWaskw7l1618BP92Bq7/9v+DvEUi0NdHXwT6QT4SerPtItB7w1nW0rojkX/UZmdnEccxxsfH/YlPkXJIIG2fgAj07bOSOYWAEBACQkAICAEhIASEwFYERKD3ft8Qgd575rJGISAEhIAQ6C8CPH/hNVVGl1Mu89/Ly8v41re+hZdeegl//dd/7WuhMy24DiIfIZ3bZAroQp6TSQao9qrmLU5bGu88YjuX73xar2m+ltPdL9vWwHo59LZBYDg42/Lh5wBFMCOqGf2tFKJqBY88chJPPvUU7r/vfgwM1Fpp6m8fR64pSnNJn7XEuNVFTfLIp2cPmKLdR5nnGHz9dV8MPo8Izx95R00r6tzXgPeCnGnVLZo2hXHWR4hnlOdM5c7uUrhTshuH1Bok/BwOQdJEkCRoOo2mVWj6KvEckxQmW/VtU6CbLIDNQr864+owWZJHmmcJhgcH8Mnnn8M/+b3fw8mTD/sxp1xXSsP4yHxG94tA76+j+85bIwJ9nZEI9DvvLzLHvREQgX5v/GTpDghIBHoHsO4w62YCvbhrs3trkZaEgBAQAkJACAgBISAEhEB/E2gX6HztL0IqjSUX4PvXruLfXDmLX84tIY0HUHUVH3nklEXgLCLrfKTSasQYISBsRVFtlxgDuLRVCJ1CQ2cIGyv48OQkvvzgE/j0YBUDiYFRCTKW88wYdcUIsu22vkfnU0ybqqCsQ8wIK17g1kDAi/G6jCupwzen38ErF87hTKAwFIxAZQZaraeX3c6WFelj1y+S5xfLFaPXGAlnHUKl0azXUSlV8MLUOP7F0SkcHxmGziwqPnVr6q//W2ZV9RfbGbWmoSkjeE1d8eL8fh+Q7dCUeYSAEBACQmCvESgCkhiBztTnfMzNzeHU1095gf6rX73qU4tToMelqk/1nVIMu1YNctYWjyKEYeDrevtIal+jnF9wRUh2LslVyBORfFI+mj1Pla5Yj1zl50A8R2kFufv3KHiLb0jN737WBed7DNdWrH+eJ5L38jsKwXmazUb+HlPTBxojIyN46MEHcfToMVSqFV8zndc+83O19kT0QMgv/sD4NOtp0AQFukKA2FQQNkuI0hK0C30qe39uYPidznOPBEY3kKlG/r2umBafM+SR7s5lcDaBc8YLa6KhHKdI5z+0AQKeo7UkegqHRFkkGqg0U/9oIkBTKSQsBq8yKJcBWV5PnevKTIjUxaykDo0lZGkdabMOZTMMD1Tw3Mc+it/94gt43/se95HujHDPg+n1poFphVCX68R77ajtXn8Kgc4WeQPN4uIiTp8+jZs3b+Lw4cM4duwYBgYGUK1WN83a0L2e7H5LItB3fwz6vQci0Pt9hPfQ9olA795giEDvHktpSQgIASEgBISAEBACQuDgEtgqAn3RUqDP4A9n3mgJ9BoqttK6uNp9gV5X6S0C/TNDNQwk1gv0NHRQ/SLQGX3FLGRrAt3ABkDg/1PBlcSuC/RQY7hnAn0MXzo6hRMjI9CpQdlHnTEqz8G0aqn6y/xOI2hFsPHifK7lZRICQkAICAEh0HsCRQ10PrMO+uz163jx1Is4depFnD59BqmxiMsVjE8cRqU2hNVGiuWVOlbrDS+Kh0cOYXhgCCY1WF5axmqj7gV1XCqhVC4jswb1Rh3VWg1Dw8OISzGcCrBYT5D46Hbq9lyUB5Ts/kbEAIr11n2q9TwyWnthbVCtlNf+HYWBj7LmHAO1qq91njQbMFmG1WYTTFLOqVKtgindW7fBIWTENeW7l/RF5LWDVXW4soGrZbDlDDawcCkQrpYRrZQR1csIEUPrCJZ3waUakS0DYQMmWEGil2F8kfQQDjGcC/Ja8SqFQgK4DMpEsNDIWucGPJeJLFDielIHZXNxngRAEgIjqcNw4tDkDXtaw/D8R/Mc0iBie4w4R4BUl5Hokk85H9hZJI0lrCzOI1YGI4M1fOwjz+KLX/g8nn7qKSTNBE6pVvR5eItAL3iIQO/9sdjrNW4WgX7mzBkR6GNjrb8XvR4RWV8/ExCB3s+ju8e2TQR69wZEBHr3WEpLQkAICAEhIASEgBAQAgeXgAj03o+9CPTeM5c1CgEhIASEQP8R2Eygv3TqFE6degmvvnYamXUYHB7Fo4+/H8dOPIDleoK3zl/E1euzGBkdw9FjxzFcHUbWyHDl6gyuXbvmnffk4cMYGT2EhcVFzFy7irHxcTzxvicwOTXlBfO5dy/jytVrWFhY9NHQjIQOWIc9iHz0uI9AZ6R3C7lyBnEUYHJiEuVy7IV6yPTzzQbSJMH42AiOHzvqo8MX5udwafoKbiytotlsrmWCT1PWE7eIQq6Ddd3XJTrTq6fBClwtRTwZoDQZwoQpVhfrSK9bBIsllBtVBIj8jQOpzqBNhMhUaNiRBcuw4QoQRAiCKmCqMLTgmUKgDUKVQlN12zKMCpBpwDAbEW8GzIBaymeHwFg0A4dmANRjhdEUGEuABreVKdcDhRAWsTMoM1yfNeyDCI2oikZchQ2BoDGN5spNLM3dQKQMRger+LUPf9AL9KeefBLNNPXbQOw6jDxLRuYX01o2pVYp1f7b62WLSEAE+vp+IBHockzsNAER6DtNWNpfIyACvXs7gwj07rGUloSAEBACQkAICAEhIAQOLgER6L0fexHovWcuaxQCQkAICIH+I7BpBPrXvoqXX/4mXn3tdSTGYmR0Ah/6yHN4/1PPYGG5gZ/+/FVcnrmKE/c9gInJwwidhkstrs/O4vr16wjjCMfvuw+Dw0O4ev0arszMYGJyEk9/8Gk8+NBDPpL9jXfe9YL+rbfOY7XRgNIhwriEIIx8qngKdP/so8iZ0SXBYK2Chx56ECPDQ174KljM37yBxYV5HDk8hac+8H4MDtZwZXoar73+Bi7O3ADFGIU809P76u1M4e7TyFOgU9KvR6AjzJBVVxEf06icCJHGDSwsLCC5liFcKaGaDXqpz8j0JEhYeAeBKcGoRWRYgg4bKMXDqISjyJaqSJdCuFWN2DlEKkPArDQuRqYCJAGVPQW6RZlR5hlQTi1CY9AMgUbosFpSPvp8uMGo9ABpq4RNbCnPLcqGZXoUmmGM5XINK+UabKRRaVzByvw1zF+fQQSD0aEKPv6RD+ILn/8cnnrqyTzyXwUwvrY9U9JT8uccCnkuEej9d6xv3CIR6CLQ+38v3ztbKAJ974xF3/dEBHr3hlgEevdYSktCQAgIASEgBISAEBACB5eACPTej70I9N4zlzUKASEgBIRA/xHYTKCf+spX8I1vvIIzr7+BepphZHQSzz3/aTz7kV/DzcVV/M3f/QLTV6/h/gcewsDQCFwjATKLxeUlLK+sYHhkGMdPnECpWsHszRu4fmPWp3M/cf99uP+BBzA2MYX5pSZ++tOf4rXXTmNhcclHpTNVvApYX5zp28M8jTtYb51J3hMMD1Xx+KOPYnJi3EejZ2kT12au4NrMDMbHRvHMUx/A2NghXL96Da+eeRPnLl9Ho1H3adSZHp7naxTphSguasAXoxpqYCVYgDqaIn7AoV5axNLqAnQ9RNXUUFVDdOZIwgT1qM6wbYRBCcYtwtplhDpBRY+hpo5gZbqEbDYGFrhshJJP35741O5poNAMqM+Zvt2gkhiMpEAts4i8QHdoRA4rZWAgBQYSIGHKdZXXnq8agwrFuzFgcvjVMMJcbQCLtUHYOMBwcxaL16YxO3MJMTKMDVXw3IeewRc+/1t4+qmnkTACXYdeoKswQkiB7kvCMyJf3ZLSXWqg998xX2yRCHQR6P27d++9LROBvvfGpG97JAK9e0MrAr17LKUlISAEhIAQEAJCQAgIgYNLQAR678deBHrvmcsahYAQEAJCoP8IbJrC/Wtfw0svvowzZ99EPTU4NDaF5z/96/jQRz+Omwur+G8/+yUuXJrG1JHjGBsbhzYZsvoqZmdnkWSpl+f3P/QgolKMxeVlXJu97uugl6tVHDl6FIePHEOz4XD69Ot46/x5L9ApzaO47AU6I8+VZiQ6o8UZGa0QhSkGB0p49ORJHD1yBJVSjEZ9BTNXLmH63XfpsvHg/fdjYnzMp3V/590ZXLi6gEaz4aU507bndd4DGGt9+nb+m237aGsHlGyMFbWA7MgKcH8Di+VZrNoF1IIBDIXDKIdVZGGG5WAZy+ESbKwQlUuIwiYCNKBtgqgxgtLqJOoXB+CuDiCcr2LIlFGxDipLkTEVewA0AwOrLCJrUU0MRhOLgdQgyjIkEeW9w0oJKGUOlZQCvRU5j1y0V7IM5TTzkenLcQlzQ0NYHBqCLUUYXr6BuSuXcPXyBcQuwfhQFc99+Gl84XO/7SPQmcreacama+gw9uwKgU4m7TcWiEDvv2NeBPrtYyop3Pt3P98rWyYCfa+MxAHohwj07g3yRoFepOfp3hr2X0sbL35utgWch+yKOzPbTybbly9et3Mt3uPynDphXizL9W3WZtHXoj/t82z23v4bHemxEBACQkAICAEhIAT2JoHNBDov/i7ZAN+/NoM/nHkDv5xbQhrXULEVf8HUse6l44VTB+UUVqP8wmjIepYdTFYB2iqETqGuUoSNFXx4chJffvAJfGaohoHEwqgm0hBQmcvriXa2ig5607tZeyfQHVx+XX3tWTnkdVOtQ6g0mvUGKqUyXpgax5eOTuHEyAh0alC2TDmbAcrBKIBj5VPROo3Aab4Nq/m7oA8GpHdDL2sSAkJACAiBLhIoBDrPZaIowuz163jx1Cm8eOpFvH7mdSSZwej4EXzqs/8AT3/4OdxcauC//fxVnDv/DkbHxnDixHGUwhjzN+Zx4eIFpFnq07Q/8tijqNRqWFxexPSVK1haWkIUR5g6fBhTh49icaGJdy5cxPT0FazWG/77kenbWZObKdeVj0IvBDoQxxkGB0t45OGTOHb0KMpxjJWlJczMTOPihXewtLiA0bFRTE5OIo5CzM0vYm6hjnqj4YUwJTqvjWna4pY099f1itTlUIhthLpaAg6nUCcSzJeuYzVYQLlcQrVcQRyXkagmlu0y6moVWbkBDKYYKMcoI4KqO6j5AYQLozBXBoHrNURLVQzZKiqO9dANMqd8/fNMGzgYRMaimhkMJRbV1PgU7jxnS2KgETPNfATlQhhloJCngR9KU1STFKV6glTHWC3XMDdyCEsjI3C1Mkrzs7hx6TyuXnwLsatjghHoH34Gn2cK96cZgc4U7qG/OYHMvUD3zPObCgqBLvK8iwfaHmxKItDXB0UE+h7cQfusSyLQ+2xA9/LmiEDv3ugUAj3LMn8iWaQx6t4a9k9L/iS6dbLI14WkLt7nlrRLaN6tWZxUtr/P98iz+Iyvi6m9flC7BN9Koheinstv1rf2dguhz/eMMbekpeJnfHCdxRiLUN8/+6b0VAgIASEgBISAENgfBDbeVElRveTCXRXonx6sYbCZIdMJslD59KqaAt1Hc+3vqTcC3Xn57eV5m0D38pxvGItIB0gaTZRLJbwwMY4vHTssAn1/71rSeyEgBITAgSFQXPPiNSNed6JAv3b9Or7y9a/j//3mN3D2tV8hTQwOHZrEpz77G3jsmedwYyXFz8+86WX5QLWMY4fHEJQOYebaEq5cmYaxBsPDw3j4kVx035y7ibfffttfK5uYmMDk5DiqA0O4Od/ExYvvYubqVThrEYah587njWnE/XWxqImJqRE8cvJRHJ06Au0U5ucXMXN1BhcuXPRp4mtDgzhy/BjK1TKS1RUsz85idXUVpVIJQRAis1leY704DWLkuQ9wL97IkKg6SuMRwimNpXgOK+UFqEGLYEABkUOSJEibCTQCmJGbSMavoKoOodQchl4YRLgwhNLyCHCzBDcfIFiNUHZlhDYEMgVl4rz2OhxC5CnbSyZDnGQIUwttHQxvHIhCn469GQ+iEVXgUEfollHKFjHcXMVgPUFpsQmjqkhqo5gbHsXy6CGokSGYxRuYeetVXHv7NMpmCeNDJXz8Y8/iNz/3O3jymWfR4A2V3GznUI6YKp+14NfFeR6Zn0+dBP4cmAOnTzZUBPr6QIpA75Odeg9vhgj0PTw4/dY1EejdG1ER6OssixNCymd/Yt6S6Xy9UTYXIrpdtLdHhxcCm+/V63UsLy/7E06+v7Cw4H8MHDt2DIODg+AXdPuJafvobpT6hQQvfky0RzqxDba/sa+FhC8E+8bo9e7tTdKSEBACQkAICAEhIAQONgER6L0dfxHoveUtaxMCQkAICIH+I7C1QP8a/ugb38Abp19DkmQYGh7DU89+HCcefQoLTeCtd6/g6rUZlOMIo8M1KF3F8mqGpeUlf52L16KOHGGk+WEsLC7gypUriKMIR44ewcjICEKmHF9u4tq1a5ibm/cSO/QR4ow0j6AomDWjr31hbl6Yg1INjI4O4YH7H8Dk2ISva764sOTbuDIzg6WVZVRqVYyOj6NUKSNLEtTnmcK96SPf/XUza30t9HZp7q+ttSR6gBCpSxENBtCHgNVwCY3SCvSggq4ygYxFkib++lspKkEfaiAdmYdZVcByjKg+gLg+jHJjGHqpDLUSQjcjxDaGtrxu52BCZqSxUJpZbBxCaxFnGUqZRUCx7QATaFimmo9CmHAAWVCBUQ0oSnS7iqG0gVojRXk5hVUVZNUhLA0MY2VkGOFQFfrmNKbP/hIz519FxRbkFZwAACAASURBVCxjYriMj3/sQyLQ++8QvqctEoEuAv2ediBZuCMCItA7wiUz3wsBEej3Qu/WZUWgr/MoThrao8cL6VykWy+itwuRXQjr4i5ZtlakhOJrRqnPzc3h6tWrPgKcd6levnzZ3/n67LPP4sSJE3ndoS1yaLYL9PY+sI/tEed83d634nX7zQDsT5GWq3gtqZi6dyxJS0JACAgBISAEhIAQEIHe231ABHpvecvahIAQEAJCoP8IbC7Qr+Frp07hmy+9iLOnTyNNDUrlQRy+71EMTd2Photxc7mJ5eUlRIFCJQ4QhhVARV4sM5DE1zsvlzA0NORroi8vLaNSreLQoUOoVivQUYSGcVhaXvbzMjsOU4gz50sYMCKa8jyPiF6bbAO1agmjh8YwUK356Olmo4mVlVUfZZ6aDGEc+TrrfHaM5G4mSH3WzTC/JuYsVKBb68pLs6xFWDOFvarAGAvEACoWTV2HiVPY2MJF1gt0A0r4ALVaFeEQ0Cgtob7QhFlWiLIqytkA4rSGoFGCTiIEWYTQsT8KWWaQlA1saAFfd9whZDkfY1FyQMhaLxToYYAs0MiiAFA092VkAeuWJwCaqDGFe2pQabK8ZAmuPIDVShWNwRrigTKCa2/j3dd+iulzv2oJ9IoX6L/1+S9IBHr/HcZ3vUUi0NfRSQT6Xe9GsuA2CYhA3yYome3eCYhAv3eGRQsi0HMSG6OyKaApuxktTkaMFK/Vav41azbxwc84D2V2HMcYHR31PwQqlYqX2fzRwBP4GzdueIFeyOzFxUUMDAzgsccew9TU1HsK9I01z9kuT274Y+T69eu4efOm7wPn43r5w4T95DPnZR9XVlZ8Ci6us1wur6V3LyLWJRVT944naUkICAEhIASEgBA42AREoPd2/EWg95a3rE0ICAEhIAT6j8BWAv3Uiy/i5Zdewuuvvooso+ytoDw8CV0bRxbUkLggT7seAKEyCIOY1bTza2zMwGiNv4bGa1MU1owWDyPWNmfN7RBRKYYJ8kyNPkCE6cOV9pHhEWug+1rcqiW38/TqXjZrhSgIEHJ+rss6H53O/1kGpzCbJCPMuSyUT7PuXJ6e3l9jY0OqFfziX7dSuPNNCnTkopv9ZJS4VQZgZvkgjxq3On9PR9pHuetKhAQGWSMFUofIxQhthNCwpRK0DaFt5BvwAt1aZGULG7Kv8FHoAftDlsSch8IjpTwPNZJAo+QqKLkyksAhCy1MkKFkLUqZQzlxYNS8jstISyUklRjlaoDoxtt45xd/g4uv/xwVu4KpkSqe/9hH8FuffwFPfpAp3G0rhbttpXAPJIV7/x3ed9wiEejriESg33F3kRnukYAI9HsEKItvn4AI9O2zutOcItBzQu0CnScPPMGn+GaNJkrq48ePY3Jy0sty/ptimmnZGT1Ogc1l+PnRo0e9SKfM5ok55TXno3DnFzF/GFBmj4+Pe9nOyPUisnyzsSrSvvMzLsd+FlHt586dw8zMjF+eEe0U5GyTsn9sbMyvn5/Pz897oV6kjC8i19trtd9pP5HPhYAQEAJCQAgIASEgBO5MQAT6nRl1cw4R6N2kKW0JASEgBITAQSSwtUA/hW+89BJOv/oa0szB6QqCyihseRSOuczDMhBQelsELssFMS1zq456yPrdjAB3jNaO/PUvHWgkWeavbUVxDGjr3+P1q/YHg1S8RvZSvZXCvVWLm9LeWQNFOU/xrJVP/e5FIAeQEetKw+aeHDGj2Vvtcwb6aT585sai7vmaROfizrdJme+MgnIKoc5rhPtltYNRBlYbqFABOgZUyct8RVHvHHi7gH/48Hb2K4DN52AHoVUMx376DXDQyvnlIn7GyuhK++jzJAyQaKBiQlSyEEmkkIQKaZg7/dgqVBD45aKINyRomFKASllDzb2DN3/2E7z92t+hYlZx+NCgF+i//TsU6B9qCXSmi6dApzzPH8WNBlID/WD8NRCBvj7OItAPxj6/m1spAn036R+wdYtA796Ai0C/naW/O1YpXLx4ET//+c/x1ltv+VTrjBbn+5ToRQ10/gCgFOeXLJejxL7//vu9ROdnzWbTz0/OTOVO+U65TtHO5/Za6luNKpdn25TkXA8j2M+fP493333Xtz88POyjzvl5URudryn2WQeKwv3w4cN46KGHfJ2p9rTwnKc9/Xz39ixpSQgIASEgBISAEBACB4+ACPTejrkI9N7ylrUJASEgBIRA/xHYMoX717+Kb37jGzjz6mkk9OPhIMLaOFCZQKZKQFAGQg3tDLRLoRiBzvcoq7XOrzUxitvRIedinVLdOOdTpFNSB5pBJuFaKURec2Ma91skbiG/qZ+DVu1ySmrKal83Pa8Z7ounU3x7ERz6KHimeI8KWe6j1HOHzWfdEui+vDpj1VtiHWGKmH1CCJVpBDZCTOGd53qHChRc4LxANyqDY21z1BBRpsPA2aaPKveb7Ofju3xQtlOeRz69u1Yh2Dm25VO5sxeG8l17uc4I9EQrpFqhZhQGLIW6RhIFSEPNxr04j50G49tLEW8UAFwIL9Cb187h9b/7Mc7/KhfoR0aH8fzHPorf/p0vrkegs648KNBZb543CYhA778j/L23SAS6CPSDts/v5vaKQN9N+gds3SLQuzfgItBzlu0R6GTCu11nZ2fxq1/9CmfPnvUn8xTVTIHOSHCKaEZ7cz4+mFKdEesU3PyMEeuU6O0To9HZJkU6RTulPMV3EcG+8YJr0a+ibjl/SDDynUL/ypUrXp5zeUa+F+nZ2Xeuh/1h5HmxrgceeMCLfUanU6j73wxK+XWLQO/e8SQt7R0CxfHE/ZzHbLHPFz3cWLahvee8KYbHhr8jXaYDQ4B/P9t/PPoICdbIs3YtU0hxFz73keJC04EBJBvaVwSKfb0oL9OeEaf972dRSqavNn6HN0YE+g4D3tC8CPTe8t4LayvO4YoyVO3H3F7on/RBCAgBIbDfCGwl0F986et46cWX8Prp19Fk2e1gEKXRE9ADk0h0BUaXGICOCEw9niJREVRc82navc9mQndK3SDIZbZmBHrgI84pfxmTXQJTv1PaKv/7yv+Nh0IUM4V7LtLX07gDqQ7gfMQ5nTMlukGguYwDTb2PNNcU91xPiFKgEdq87KH/3mhFlhcS3ad5bxP2TNueBsyjrn3N8hAlRP45QqBaEeva5QKd4tvL+wjaxghYV53R5IEBmOodqU/1nvlodcAFTAnPlPMKNTsErSMgIkD2nunUWQsdcJToQQgXR16gm1BjkPcvNBtImNa+UkGTvKBQikt+GXYlZjYAsggUBkoajenz+K8/+B5e/eu/RDmrY2pkEJ/4tV/D51/4R60IdONvMCgEOtfpx6iV6l4i0PfbkXx3/RWBvs5NItDvbh+SpbZPQAT69lnJnPdIQAT6PQJsW1wEeg6jSGteXChmBDdFNKPQGe3NSG7Ow1ToTL9Oac0HhTqXYa1zymrWJedrplCnIOczJRyX5X7LCHS2x4lCm23wfUaZt6erKi4EcVm+LsT4hQsX8M4773iRThnOyHI+KO158ZvzMmU8ZT77QoleRMWzP9Vq1YtBTkWd9u7tTdKSENh9AjyO2o9nyiHeUML9Pq+hptd/mLfdyV4cozym+eBUXJjd/a2SHvSCQPH3v3gu9plCpLMPxUWdjRfve9E/WYcQ6CaB4sLYWs3JVvrKtYuLbfu7/C3sjLwI9M543evcItDvleD+W15u7Nl/YyY9FgJCYG8T2DqF+1fx8osv48yZs0gShnoPozR+P+KR40h1FZlm5LXNBbpL4cIKTFhqRaCz7nkedc5nFUZeCjOVuw7zdOi8Xb2qWEM9F+WsZe7PoxRQKpV96vZcoOd10TllbDPUXtzDptAwiJgGnp/7AHTl16NULoMZqB0x9ruop17UQadLZ798jXXtpX6+Hg0T1eBU7IV5qEJoFSBoyXzOD50b67XIcaURqDCPnPfz5Z2lFHeK6d6tT/vOnOtW5XXaQxUh5E0CcZCLeGU8j5LSjHv3adwt07H7R+D5apP4GxGiuJTfIKA14ij22+11uuK1TQMdaoyUY6y88Tr+07f/CH/z599HnKzi6OghfPK55/D5F34XTz7DFO7kYqGcQTlmv1mfXgT63j5au987EejrTEWgd3//khZvJSACXfaInhEQgd491CLQN2fJEwjK50uXLvk66BTSnCYmJnDkyBH/TDnOCHBOFC2sc07BzQeFy3333YcHH3zQC2zKarbJdhhBzgvWFN+MYi9kH9spBF8xf/FvfsaU7YyIp8yn4Gc/mFae/aDU53ucKP6vXr2K6elpH/HOvlDUsz+cjxPXX1w8l6iN7h1P0tLuEyhuWCl6wptN3njjDVy+fNnfqFJElbdHWBY3sTBSncfJww8/vFbuYPe3SHrQawLcR3gjEv+GFn/3mYGE+wczeHA/Kv5+9rpvsj4h0A0C7TeAtJ8DbDwf6ca6DmIbItB7O+oi0HvLe6+sjX+vit9OxY0/8ptmr4yO9EMICIH9RmBzgX4VX//6V/DySy/j9Jk3kaUBEI+gNPFQS6DXkPkE4gZx4FBldHVYQsYobcpxBniw9rfSUMzsxaxwrahwL7iDEMx4XmHUdSHQffBILoLL5YoX0UzH3h6BnlF4R0Gett2mgEl8GvhAsW55XnlcU5yHJS/rmdY9oCRu3TzvpXkrEt3LcJ8ynrK/EOgBjB6DVaX8PQadF5HmzB5Pca9t69n5Z84Thky9zrTvvKkghmIedV/rnNH3NPsOKnRwyiJzGVxoEFYj6HLoo9RBmpT9hlH5eUp2H7UfR+C5TooUTmUo6RCRUn4einZ/Dyw5a8p5hYQCPYowVq3CvPkW/vjrX8Vf/Nl/QCmp4/jEOD7xa8/h81/8PTy1JtAZhZ61BHosAn2/Hbxd6K8I9HWIItC7sENJE+9JQAS67CA9IyACvXuoRaDfzpLyhFHkFOd8FBKFspwCmuK7kNaU42TIuuSMDP/FL37hBTmjw5988km8//3v968prJlynRHoMzMzXrgXYp1Chmngi4tAjH7luvgeX3N5SnC2/aMf/cgvz/rpjzzyCB577DEfyU6RzpMeip0inTyFIVO9U6izHc7H+dleex13udjUveNJWtp9AkWkZPEDmcfBX/7lX+LVV1/1xyCPpfbIpSJincckj7lnnnkGzz//vM8gUaQ23v2tkh70ikDx45F/+3nDEv8+8oYKPijRuU/wb3aRzk7+fvZqZGQ93SRQZLZhm9yX22/aK0oWtMupbq77ILQlAr23oywCvbe8d3ttvjZuW3avIjNM8Ttqt/sn6xcCQkAI7EcCWwn0U6e+ihdffAlnvEAPgdIhlKYeQTR8HE1V8QI9Ug7D1RImhmsI4tjX+g5CplnXaCapr/sdlSpeqjdSg9QYn6w8YDQ6U557gZ4HnBjeHOUj0BWqlcpagEn7zcusYh7HAWqVCNUyZbIBXOIjzVkDnHXKjWEfYp8qfbWZosmU6D4ynXW+i6hzlUeA+8j0PK28Ty+vAxg7BKtjILKwcQYXZzBxAhdlcEEGxYh3nwo+fyBMgChBYCsIXBWRGUDgaghcBaEX6uwP22da9wyZSwEK9EqIoBzC6cxL7Ijp6HnNIkkRu1b2PEaVK6BZjqAGKhhiNHy9jnKSIsoMMmbaCzRcqQRXLiOLYgSlMg7Valh58w1852t/iP/yp3+Ccpbg+Pg4Pv7Rj+GF3/0neOqDRQQ6BXraJtAjSeG+Hw/ie+izCPR1eCLQ72FHkkW3RUAE+rYwyUzdICACvRsU8zZEoK+zLCKy+EzxzNrnlOcU0pRulGtM4U6BTmHNKHS+TynOCNdf/vKXfhlGLjLy/CMf+Qgeeughf/JJwc4IdYp5vuaXcpEWuD0qlvMykpyCnM9cB9fJdVPM/+QnP/Fp5SnF2Q8Kego/ynHOz7bYNtPJU7QzEp2R9NwmRqFToFMMUqgXF3hFAHXveJKWdp9AcRwXqd54LP/whz/0MpTHB6OINwp0zsvjnM88nj71qU/h+PHjItB3fzh72oOi3jnLX3B/ee211/x3JLMS8IYo/j3n/lNE6RaCsaedlJUJgS4QaBdOFFGbpUNuPyfqwioPVBMi0Hs73CLQe8t7r6ytPZNWUYZHyk3sldGRfggBIbDfCGwl0F966Ws4deolnD79BrI0AkqjiA8/gvjQfWi4MjIXoRqHOD41hodPHMbQYBWNxiqSLEUQRTAsS64CRKUympnBjbkFzC0soJmmPjqcApv5RCjci99ivng6gHKFKdx5oyelNxV0K2NjlqEaB5icOIQjU6MYrEZIm8tQ1mCgVvXR5FnmYIzC0tIKZm4sYj6hv89FeRFpzjZ9+namXfe1y3Ohr3y69jJcANhSiqzcQFZpIC3VYaImbJhAaePFeeAjzDVc2ICJlqHtACIzhJIdQ8keQmSHEIESPfD1yQNGoLsU1iaImGKeqehLAcLIQbNOe9KAXVxE8+Ycakqj3Cotyfz0wZHDiKamUG2mSGdmUF5eQSlJkayuwrAW/NAgKpNTiA6NIagOoFyOcf3tM/j2i1/Fj773XZSSBo5PTOATH30OL/zjf4qnPvhsK4W7CPT9drx2u78i0NeJikDv9t4l7W0kIAJd9omeERCB3j3UItBzlsXFTl5IpuCmCD937pwX1cUFGl6UYWQ4RTQj0FlPvKhpzuhWijrOe/ToUS9cKL+5DCMW+aC883fWtqImQv8jIa9xXpywFJFfRX8KyV5EqDMdNYU418VU7lzu5MmTeN/73uclOmU7oyMpgPg55+U2cP2U5uzbo48+6uU7t7VIRdy9PUpaEgK7S6AQQcUxxLIJzNzQLtDbfyCwt0X2Bj4/9dRTeO655/xNMnIhdnfHstdrL/7+nzlzxmf8YPYC/u0cGRnB008/jWeffda/LrIb8DPZR3o9SrK+dgKtUpDFdcb8fGYTRMV8xUc+sIcX4nzdR40kSdFoNvw5Ay/UMeKnUirlmRaYStMx1octb2xJxmMzAhsFOvN6LrsQP7g2gz+88gZ+Ob+EJB5A2ZZ9Gk8oC+0sQsvUnwqrofa0Qw5UBxOjk7RVCJ1CXaUIGyv48OQkvvzgE/j0YA2DzRSZTpFFCkhb5559MKa3C3SFwGogqGA6sXhl+h28cvEczgQKw8EhqIwXvdMOyALKjwXTrraOsdaz8oliAWcsIh0gaTT9MfSFyXH8i6OHcXxkBDo1qHB5k7EhmFYkmT+eXIDAKb4Np23rOOuoawdu5kYzweLyMuJyyf+2ieMoT2Hr0/62M9z675X/pO1PWmdH2oFDLhssBITAASCwmUC/fv0qXn75FL5+6kW89tpZZFkExGOIpk56gV63JVgboVot4dEH78PT73sYhwZizF67jMWlJQwOD2NweMTLcxXEWFhaxrvTV3DpygyW63UfIR6Wy77G97pAz2ug8zcW/8YXJQ3bI9CDZh21SOP40Sk8+MBRjAyWsLwwC5M0cWhkGIMDQ4xvR5JYzFybxfnL13EjZRa6Vp3z1jU5/5vO1zPPI8+La29MAx/zizlMkZWaSGvLaPJRWUYarcKEDSBgynh4gc6HDRtIo2WEXqAfQsVOomKmULajiO0QYoQoM2V9yAj7JlyaYsANwfE0MKYo1whsE3Z5ASuXr2Dh0iUcissYHR7G/PwcwjjGwGOPITp2AvrmPBbfeBOVhUXUsgzN5WU0kibC8TGMPXQSA8fvgx4Ygos1Ll5+Hf/u5a/iv3z3TxA16zg+PoFPP/9JfOEfFRHoGZQSgX4ADvH33EQR6Ot4RKAf9KNh57dfBPrOM5Y1tAiIQO/eriACPWdZnJgzxTPrnlOeU1Lz34w45D5HWUKBTknNk2umfGZd8vPnz/uIb75P6fbEE0/4aHAuu7y0DJOlqNaqPmU7I8urtQpqAwP+wg/vcOXVOJ52F7KdX9iMhi1SvjOinZ8xfTDbYNuMjGeKYfaTY0gpzgdTzPOCOKU55T6j3ot07dwG9pGynZGUvAGAk6Sp7t7xJC3tPoF2ocnXzMTwV3/1V2sCvfhhvLF2Jm884bFTCPQjR46s3Viz+1slPegmgeJvbZGGnfsC9wv+zeXfVGYTYaYP3kxVZAXhjVPM+PH444/7m6M4Fd8PRd/4t5YTvzPk72o3R0zaIgGKVgXnRZvmeUMh3SjjoHzNQ6OBzNc/9Gc2UDR1jmJP89JeLgGZZlIFaDJFJvdVBVycvoar169jcekGHjh2BMdGJzA1OATFFJtNXiRk+4DRvgd522yKrzqUvP0xmjx3Y13L1jnk2q0FDsaaPI2mAjJr4COGohjLTuPPp6/ipXfP4m+WlrBSGUSsqwgyi8AZX9OS9TFZ69JrdM+3E62XjwsFOst01nWKoLGED02N48sPvg+fGhzEcDNBojMY5jhN80isfpgco8msQ8QSG9rAsvQqC4HqCq4kBt+88g5euXAOZ0KFoWAEKrUIVf73ersTx2PjxDHmRXYOkzGZj0BLmk1/wf+FI6P4g2MTuK82jpApWRsptDE+oxT3C6N4RPJ2iQDKcbw54IkX7Nud/P7R58dfe3YMnqPxu3V6uYlfXZnDbH0Oh8aHcfLEEZyIahji37Qk8X8r60wgHAaIdQiXGDjX4tz626Vbf7/8rUHKwfoH/8blr/k5/8bKJASEgBA4KAQ2F+jX8OKLX8NLL77sI9CTLATiQyhNPoTy2P1YMTEyx1TqJTx44ig++ORjODRUwo3rl3Fz9jqGBgdw3/ET/gbkNHO4ubCCS1dv4Py7V3B9bhmISijVash4I6HWa5m+iiAPfmcWv93by3fETNfuEowOD+LRkycwNTmClcUbaKwsYXhwELXaoK+BHoUl3JxbxJsXr+J6A/4cjefBUVzy7fr7qFjezUel54EuvD7HmuU1V4MOnI8+T2oLaFTnUK/eRFJZQFJaRhbWfQp21kL3ct+fD2jo/5+9746y66rO/25/bbqmqku2JdkY29jGFGMwNSEkpBBCDeCEkEL6WlnJysofKSu/ZK0kKyGhBEiCcaGHTggBU2wwNgaDi6xerDKSZjR9Xrn1t7593x5dPc/IM/ZY0kj3mcfTvHffPefuc+55Z+9vf9+OE9iRixI6UInXoBgOoRytQSGuoAgXjtGAkUwLiG4lnQBrtHtAsWDACWqIRo5hesdeBEdGsMotob2zE7NRgKRUQGXtEEqruuGfGMHx7Y+hUm+gp1CAPzuLyZkpBJUy+rdtRcfmTbC6umCXyhg+cBB3/seHcNeXPifnH1rVg5te+CL80uvfiKuuvR4+JQIoJx/7KLpMJPBgmLmE+8Vy3+t15gD6qRHPAfSLbfaf/evNAfSzb/OLtsUcQF++oc8B9GbwkwFlQIBrAicEUcjgZqAmC6Dz39zQkwk+OjoqgBs33wyW0THgU+VQ+T5ZXJVSGV7BRbFQEBmqQtGD7aSbUpN1kExqQ6WSVXQMCOQRnOergukE0Sn/rs4EgXz+TYl2ss2VHU8ngwA7+8lz8PsKFPJvfo9SxASB+G8F15dvRuVnyi1wbi2wEIBOlQjeU/PVQOd3eH/wsxxAP7fjdzZaz6p+6HzhWk/GOWXbyUDnGp8tc8HkJ6p8kIl+6aWXPmH9zKqI5Kz0szGKF18b8wHoBHkY/BPwvAVAZ/1HYkhWkkhtSatZU5L1KBPbQeBYmI6BPcdP4L6fPIQjx4exoa8T123diksH16CPtSrrdRhRiMTm+cmcTcFdAdCbjM+lgbwXyrgR/CQglyYRCBgnuCdZU7HIgCamIYFaSmomloVpOPj28HF84vFduG92BtOlNliGBy9MYPM4M0Qo4F3Knk6FShcPpgpiTxnRmGwoAzXTbwLoPXjXpsvx4rb2FEA3ohYAfQltnKfDlxgcCwLocQZAJ6OsgKMBGej7mwC6iXa7CaBj6QD6fHCqJmKFEVntJhqNOgqFIn6xvwNvH+zCho4BOFEIrxEAQQjXsREbJkLWeU0rosJgMgxtK6x4Ctku7pH2Z+WP35muNgugU8UrjEIcnAnw7f3D+NH+R8HytFdu2Yznr96AzaU2lEPeSzHqBAMsEx6VCOohYsdLE1OYZCLgeOaeFUUABdETxOapRKXFjUR+VG6B3AK5BVa+BeYF0E80AfTbFUC3AKcLxf5NKKzagGriohGZcCwDg71duHLrZgz1d8P3ZwTMpmR5yfNSIkhbJ6qNCHsfH8au/UcwMlWF4RThFkuIKYeeAdCjMBJmOGNbUn6N/zWVkxjbsuI6rMRHZ3sZmzcOYWigGwgbCPwaLMbTfKqEWeho7xbg/sDwKA5NVBFHsQDdjMVZtk05JoBqTM0nJdwFRDctFKN25psiKtQRzAHoo/BLU/AL0wjsKhKbvzUxDIvJi15a/9wIYYXckzgoJ6tRidehPd6IQtSJYuLBNWowMYUkriFJOgDXBQqA5ybwgjowegKNXY8jOHQMnYaLzt4++I6FsFJEsasNbslDbWQEwzt2oi2KsLqrS1SMKIs/gRiFwQG0bVqPyuAg2lf1YXj3Idz54Q/iG1/+LOygikEC6DfeiF96/Ztx9bXXI4hSSfkcQF/59/DTuYIcQD9lvRxAfzozKf/uYiyQA+iLsVJ+zLJYIAfQl8WMcpIcQE9tqZK8WQY6mav8Owu48W9KQvMzAtibN2+WeucEV5R9qOcjQN27apU8y8Vis56SIeQvPsj8oVQVM15DMoYk4zVloquUuzIl2SYZ8ZRXZR8IkvP8dCgICmZrnvM7BPL5uX5fZ0xbWxue9axnCQBE0J+bA7aZP3ILXCgWyAH0C2Ukn7nrkHIati3rLF/5YDISZf537dolKiR8cI3kMTyeADvXTyYfMQmJZTpa1311PHmsgirP3FXkZ774LJBKSKesbzLAU9BN3m3uK8igTNnnfC+t82jFCYwgFJIMg4QEcxuWiWG/jkeODeOenY/h3u2PohY28IpLL8PLr7kWl6/biE4C7bUGHMq3wYpXhgAAIABJREFU2xCmOgH0Ju+82T77s3jA70IZM4LcIe3bBOLI+E4BuZQRzP1dtpxIZJo4aTn4JgH0AztxP5Miy+1wrAJcsqFjgufRHIBuxykDfSls5IUA9Ov6e/AuYaC3o8PPAXQy0M0glgD3Uh6aLNH6HamfCoAAOtnodUq4Fzz8cm8Xfn1gFdZ398FjMm4QAlQpsVm6iUx5ay4hhQx00RsweJMu/pHqQVzYADqdprmyVlJ6KsLj9QDf2HsQX7z3LgyPHcelGzfg5VuvxHOG1mFb3yAcrldMkPADlEQvH6jbTFpI10wFz9O1NGvvdI2Vh0r1L3448iNzC+QWyC2woi2wVADd7V6HhlGEn9iwjBh93e2S0LRhw2pYVNSJAsRBAzNTk+JDrV67HnU/wiM792HnvkMYr/ownSIckWmPJPnQddw530sAdddJAXRKrVOzxbbkc4LnBdfAqu5OrF/Th4HeLrgOpRVDNOo1jJ0cR5KY6OnuE9WlQ8fHcOjkTCoNLzE4G6btpKxxiwx0ElssqcnOvTOfblJJa6ATQC9No1GcRL04jqAwg9CbFQZ6YlF1KBHlIScpwEsqcOwQCAKgEaOY9KLNXItOcyMKcQe8xMsw0GuIwzLgegKgu24ML2zAHB9HY88hzB44ikpioXf1GljtFdQ9C6ZHe1hoTE5g9MABVOIEa3q6UfQojz+Fo5NTaBRclFYPoX/TJgyuWYtDu/bj9g99AF//4mfhEEDvTQH01/3KW3IAfUXfscvb+RxAP2XPHEBf3rmVn+2JFsgB9HxWnDUL5AD68pk6B9BP2VIBD61rTol0AtMq704QhX8TzKZEOuXUKZu+evVqYa+Svc4s2b7+ftnom2QRmSbayhX09fagWCjCr9dlU8/3yUgnEyWEAZ/1mExTwOws8MK/eV4Fz/k3x4z9YJsE0lmPne/t3r0b27dvF9l2yrNTTp4gutQDTBL595o1awT052cEjnhNOVty+e6n/Ezn3gI5gH7ux+B87wHXRHUSuWZT4YPg+YMPPijKI1xzuYaLtB/BwySRRCXOLZbJYAISmehcT3keno+fi6qIac4phZzvdsj7t7IsoDV7U7D8VPVzfT+FtlPwh6AQYW2yoAmgI4phkarp2vABHJmt4vsH9uJbOx/DfYf2Y9/UOLp6uvGGzVvwqiuvxqVDa9Flm7AbZPlESEyt20xUqSkVTtlpaWVpoN/Ksvr8vaVUfkCF8BYA3SR4zrERtn9aZ17WCMvGiG3g66OT+Pju7fjB5ASqxQo8swg3imESQLfInKWgtAEF0CktvfgHgUbWz4TUg1YGehZAbxcJ94uDgW4xk8QqpDXQh1MG+g7LRFuTgb5cADoBXt4RMZUeBECvw3U9vGmwD7852I+h9nZYfgQ3jIAwSAF0g8kSqWpEWoY7LeeUyvcvXjY8LemwlDmy+Nl03hyZBdDtJoDuB7jr8cfx6e99Aw/t3YVipYLrV1+Ca4bW46bLr8T6oT50WIAdRqjUfVkMG54BvyVfWMphzCUkaWmMdHVNk5EucNueN4OcdyS3QG6B88ECSwXQ7a418I0SIsOFYxvo6+nAlVs2iX/EsiZx6CMKGpicGENbpYKhNWsxW23gsT37sf/wMGb8WAB0ssFti/vUBSTcHe5q0v2UlPJgqZw4RFulhKHBPgz1daOjrQjbjJDEocTbZmZmYRo2KpUO1BsBjpwYw8nZME1wbNY7J9PcaILnIt9u2wKsk4VOgotpFCWBNHEDhMWqAOe+N43QrSJy6ogsH4bIt6fndJMSSmYHPC9CTCn2Rg0eOtBm96PNWQsvboMDj5XZgaQKI24gCV2YrovEpZJ7DC8JYU7PoLr/MGYPHUPFcNC3Zi3sjjbMcMdgAkXXhhWFqI6NwQ58dJaLKDgOqrUajk9MYCaKUVq1CgPrN4jND+7cids+9AF87YufgeNXMdS3SgD0X34DAfTn5gz08+HmOw/6kAPoOYB+HkzDi6YLOYB+0Qz1ub/QHEBfvjHIAfTUlipzTsCEQAgZ5gSkCVwTTCHQTNCcwDU/J0BNIJqvnI88hv8mmN4/0A/X81CbreL4seOIoxDr167FQG8vIj/ADOvqJgkqxRJKxQJix0HdTqM6yoRXEJ39ITOSrEj2kWx31jFnbd6DBw+KfDslsbq7uwUE4nGUoGcAj+/zqZLuBNpZn53gOZmVdEDYd7325ZtV+ZlyC5w7C+QA+rmz/UppWROVyBSnogfXzB/+8Iey5jMxKfs510hdK3k8AXeupddccw0uv/zyubIdXHP54JrN4/LEpJUyG1ZOP0+xVAmypjh2Crdqvd5Urp37ixRHTxBKjWYKuBswHRezMXBkegp3b38U9+zdjQeOHsL+xixm4xAd/f34nS3Pwqu2PQsbevvR7djwiI/7QbNGcMpqZ31HYQERYTJYu/siBNANIJA622mywikGOsvFp0k1HAKtiUm57mHLwF0Ts/jMnu344fgEam5RAqkCoCNCkAHQnYgi7Glt5sU/Unl9KwKcxEDV9GHXp0EAPa2B3o4KywMRvHVMkKDLRM8LQQL8CRLuJJRJgfIChgmgNyXcCaBTwh1hDHOZGOinA+hWE0B38IahQbxr9WoMlgtwYohUPwI/lYNNIlBZXAFaVZSIjfReXezjomCg804gY5DD2WSg76/X8bXHD+ILD96LB/btxkwYY22hCxvbenD9pstww7OvwJUbBtEHoN2PYdQa8AvpPZuunekaykd6D1NNgk8moFDdoynpzg/zR26B3AK5BS4SCywVQHd71qGeFJoAOtDVVsLGNf3o6OxBtd5A0KjBSGJEoY9iwUNndzcaQYQjJ0ZwcnIaQWLBsD1RaXRN+lsGHMdFwsTkMJD9a8pAd5sKjgZYyiNVBwtQqVDtsRtd7WW4VoI4bCCK/FRphAxypyC1zqvVBk5OzqRMeQHHU8AbAqSTiW6LhLuA5/JMWeiJ5SBxDCROhMRrIPLqCJ06YqeB2AqQmCFMVouR+ucWPJQFQHfdEEkyiySqwjGKKNodKFir4KACO3FhcAOWNEQy3Qgs2KTOu4BpJ/CMBGa1hnBkHMHYJMqmh47ePsQFD7NSPChBybbgMXYYBkiCelqmqVkGcrbeQD2I4JYq6O7rlxjh43t24tYPvhdf+/xnRMJ9qLcHL37RTXj9G3MA/SK5tRd1mTmAfspMOQN9UVMmP+hpWCAH0J+G8fKvLs0COYC+NHud6egcQD/dOiIJZVkiz856uHySiU7Amu8RGCHzfGBgQDakfI8ADMHzoaEheZ/gOaV967UaDh06hNmZGWxctw4DvX0wogjVqWk0ZmfhwkRHWxvs9gqqnjMnUaiMd76yL6zFy5rs/PuSSy4RAJ1tkilP4IevbI9gOcF9AusKohPMYT/Zrw0bNsyB/gqaqyzi8s2o/Ey5Bc6tBXIA/dzaf6W0rslSXCsfeughAc+ZhMQ1vhVAV4dSJZnJTud6ynIYVCHhmkzgXX8/cgn3lTILVlY/zZjlBgzERgwyoE8H0FlHG7Ap107Gucp/26x3bqOWANNRhB3HhvGDfXvxnccew46TozgRRZj1XJGfbu/qxm9t3Iifu+pqbOofRKdlw41S0I+AE/FygnsEmwhOEnAigB5fhAB6KuGeSnertDftQvtQXlRSCqQOOhBEMWbCAD+ebeB7YyfxjWOHsKfmIypWYMc2rDAUAN23Q5GFZ01sN+K5afOlyOOfDqCTgU4A/fq+UxLuZQLoZoQgA6BfCBLgsWnJvGcyAq+P4DTnqGE2AfRWBnoYw1guAL2Z/KrJVrUaGegOXtnZgdd1dWLzwKAko3QyVi/16RP4rHHaTH6REY9T9vOpEgmLXZsufAn3bA10sgXjKMK+egNfO/g4Pv2je/GDQwcxYxgoxh464WF1qR3PvmQjnrvtUly7ZgiXlUtoZ2nXuIaIwLmRiNLDqXIX6ZpG+1uxKSC63Muy5i3l/lvsmOXH5RbILZBb4Py0wFIBdK9nPeooIDI9OFYiIHhnyRVWeT1IEAU+LNMQdrrj2pKEzETMqh/A5/JKCXXLEfDXI5PbMOX3U8tn0f/id2yRWs9IuEf80Uzl3cm8dpjQyJ1XHAJxJCC74xVSFjmBcO7ZIu6fHWG7S+kVQdnJOncEQBd2O8Fzx22y0C3ZP5OBDjcBnBCJHSG2A5gOJdu5j0gkEZH9Zjs2yvCMNlhOHabFMomp6qRterCMMiywProje3TWHI8jHw6THh0HsA0B0F0qF/kB3CBCUvPhwoFdKiMwDQSWCY/2lJIxTNo2kSCCkUTSjySKRIko9Pm5g3K5gkqphIN7t+PWf38v/vfzn4btzwoDnQD6r7zprTkD/fy8Fc9Jr3IAPQfQz8nEu0gbzQH0i3Tgz8Vl5wD68lk9B9DnB9AZsCFwffToUTz66KPC9FZWNyV8KYdOUJ3vEVBfu3Yt+vr6BEgX4Jsb7jgWgJ3BnkqpiJJDySYAQYiZsXE0pmfRXimj1LsK1aLbZFikoLkGjLiRIRjD8/DBtrLMcTLi9+3bJ7LDrC1FdjmPJXBP8J+s+cHBQWzZskXY62RO8pwE2iW+SxmsaGWxxzTBgP1XeXpNBMjK3/MzZfTz2CzbXu2qttZz8VW/o+fU1zMxShdKRFA2avbz7Pmy16Jy+tpO6znna1/lpbNzRt9LGTtpHVa9Lr1u/UzfV/sstLJk+5LtR9buOmc1OUPb1veVlXu2mLnaPhUc7r77bjzyyCMy7zkm2YCsHkcAlJ89+9nPxgte8AK5b3J1huX7rTlXZ9JgkLafHXuu8QTPKd3O0hxZoDx7nN4ffI9zgs+uri5ZUynlvn79egl+8B7mg3Nda6ufq+vO273wLGDG3EEwAHhKXpgYtpRvJLAdRjDCGI5hUjucv5AIbRM1y8Bxv46Hjh7Gd7ZvxwP792H/xAQmggixUwBsD/W6j6GOTrxj81q85pqrsWlgCO2mDZe/o6xhSTBJ66rHKYBuKAPdXFl7iCXNDC2H3Pwd1e8m3M0Z6b5NorBcGwRUT8grQmixNA8QGAkmZmZw5OQovnXgMB6uVbHHiDHplRAw4ByZsBNaNkTDpoQ7sxQseGHKQI+WZFsDcWLATkyQ31RDA1Z1CjcM9uG3Nz8LN1ZKKNQJoIcIXRtJkAZ+L1QA3RYAvYgTMfDxowdw576d2GGbYA30OAhhLMm2pxIl5ps/8ttA9QeRG0/3m5sbVVxvAFvXrMWWwSGsbmtD2TJQMA0koQ/PtsFyrWYYw2aiCucRg/9aomFOHGBhpah07C5clrTMzqZEfcoWpO0iHApifOPgYXzih/fi+4cOYtK2YMcuHB+owERn0cGWdYN48eVb8cING7GtvROdTCyKI8Qsl5CEMOzmWtrU8SD8QpUPUfrgq4DnOYC+pPUyP3jZLbCQf/lUfNKFvpPd72b9w4UuJuunzucnqS9+piT9xfiCrf5w1q9t9au1NFOrH/9UElpbfWfd+2u8RH13jSuw7Qtlz39GAP2227F9+274oQW4nSj0bYLTtRZ1o4DELKQguRHBjn34MRMJXWGUc1tDEJ0sc8smU9tEItLpDgzbFhCbv2UFIYSncbDUtunvG0uiOJRwZ9Jik+3NH0r5LsFrKZ1DJR9KwKc/oQStGYsjgJ5Ks5NR7sC03DllIALerFtOCXebDHeLNdBtAevT75owmWzI7R6bshPWx5FMOJNgt0XFobRco2WkJRgp+W6iCMNuCIhuO4wtpNcFODDAEo+s554qFVGlspAkcGz2MZU1sgwmw8YoGJYk1/E3KTZMBNwi2DaKhgGbQDliGDy4KYUk+7mYu9P0PybsuZaLcsHDgT2P4LYPvw9f/+J/w/ZP1UB/41vengPoy75qr8wT6r2vayvjGox1P/bYY0LWIhmLSquMRTPenY25rswrPnOvcwb6hTiq59c15QD6+TUeF3RvcgB9+YY3B9BPt6U6Z9y8E1CbmJgQIJrgCsE3BbAp2U5wnX+zzhPZ52SBKzg3B9Ywi1Q299zfMquU2akGqmPjmD45jkqhiPJAH+plTzbSAr43AXRlM2ZBzqwzqQ4dwXOC6NzkdHZ2Sp/4XfaZYDoBf/aRn6nkvIK1Kw1AzwJY6sDOB4YqiKzAlzq5al8dJ9qBT37OjaKCYFnwfDEA+kJ3JJUCaGMdU7arNZK1j9lx1/5m+50F/hYM3Dbr3CtzNuvc0+FnG3zlk9e4mMBFtq1WG2S/n52Tev8oEKntam3o7PUt3yq28JnYLgH0e+65R2pc5wD62bD6+dOGrhc677JJHVzbd+zYIQA6S3Vk58ZC95kGdfS+JohOGferr74avb29cp/zoUD6+WOJvCcXggXIjBQAvSnfnjLCmbDBmo4mbMMUcIkS4nxSNnzWSHBwahwPDx/Gt/fswH0H9uHg9DRqto04seAQxA1NRFUf69o78OYrNuCnr00B9DZKZ5IlS9DJiJ8AoAvNl+zzC52lqeC5yNcLOgqhJMn1C2Fckhool8/UxMkIGKvXcHT8JI5NjuPYyVE8fvw4HhmfwrBtY2ZVN9DVC1+AcgM2aNsQdScWBrKRWChSa5oS/NRjX/TDQJQYDFnDTQzUkjqs6iSev3oAv33JlXhhqQC35iOwUgA9DtJA7eIFwxfdkbN+oDLQnSYDnTVCUwZ6EaMJ8ImjB3H7nh3Y6VjosDoR+gFE634JD1UaWHAfxqRFSUy1RVrWOz6MnvERDLV14NL+AWzs6sZQZzv62tvQ39mJDtdDkcQ2kvCilIUecwZJQ81RETGJFJifb6QudAA9TSpogtgE0Jt/H6mF+NrOA/jkj+7FPYcOYMZ1YFlFWLyfohhRUEV70cYVQ/140aVbcOOGzbihqw8dlMllkotfgyGOGW1OpjnXVTL5uMby1YKZpKUV8kdugQvdAq1AdevfrdffmqCdBbMVsFZ/V5nET+bLtrYxn5+a9ZsVvFG/nn9rUr36vbIvapZVWsoYqq/A87Rea7Yd9bXVr19KG+frsQsB6B/96H/h9tvvwPbtuxAQQHe6UOjfBLtzDWpkoMMW8JoAuhU1EDKNzy4JYC57Jq6qBKuZBMVVlvEQJ2V+CxucQDnZ3AShBWzW7RYBdK7vjKUQROcnKRgPy0kl2GXlToSFbTTJAxp3IchO5RJhmps2bIu/uPzTStnp8mrCdr0UMG8erwC6zZ8MK5F+mwTY2a4wv3m+FDy35ZmSX5hYGRsuTLLUbR+2G0hdc5N1frhHT3h9gsaLWeIwQhExXJvy8UTq+b9EYoUE521D0mPBHDvZ85N1TxyfczP9uSKKn7LzmajA/X9zH0iRHcYd2woFHD7wGO74zw/gri9/Dk5Yx+reVXjRi27Em3IA/Xy9Fc96v7IAusZFGVtmrCQH0HukJGr+yC2wnBbIAfTltGZ+rjNaIAfQl2+C5AD6KVsqEKsbCP5NIIRAOgFzvhKQZn10gnIEUdatWyey6JTwJQDD78gmmpv/JitJHCwjlVX1TEuyVOsnxzA1OoZKoYDSYD+CcmHO8cuCjVJTKcMgzo68gsLsB8F8ShGTcU4WOgF9BY/Ilie438q2XkyW+fLNtOU5E6+hFZTNguWtDndrNqV+npWwV0eZx6p8cxaUT524lM290ONMn6mzzbmk7YpMWBNs0/cIbLcC/4uxWtZxzzLRtT1+znNrP54uqzp7rdnM/mwiANvW4Ia2xyBG9voWc21P95gcQH+6FlzZ39f7VuegJphwfjLp6L777pPyGHy0Kla0Xnn2c0264Zym8sh1112HSy+9VFjpnHPMWhY5vvyRW2CZLSC/QgTVyHRNBcQRMfmOjB0yWsjEEYYPMB0D+8YmcN/uHfju7u340fDjOFSvIXBdwPGEZenEFgq1BFYtwIbOLvz81ZfgJVddgXV9fcJyMaNIApNkoFP+mJBSKnVswI4pcxwjJs3lgn2kKi5KBk4SKlAwksnak47Aa2GSCHA+G/qYjUIMT03g6OQYdh1+HPuOHcWJyXGMzVYxZbsIurthr18Ht7sPYWjADUhoInC+PAA6x4fMa0qC1tFAoTGL5w3147c2XSEAul33EZohAs9G1ATQGX9d6Y+I+24mqRJAZ1JHE0A3zSJGYuCTxx7Hx/buxHYDaLc6EIcxYitVDFnsY6kAenhiGNGRg8BsFd2Wg7Xt7djQ14e1vauwcfUgetva0VtpZ0VUuJGRBsXdSIBdYZIRMH6Sx8VQA71JQE9tIkz/GGO+ifv2DuPjD9yD7x7ciynXgm0WQFEBAg8+fIRRHWUk2NY3iBes34TXbtqKbf396OksgVhGEjZgJSmLj2tpZJhzT+HwJbF8nj9yC5xLCyzkX2ZB69b+LfU7Sz2+1W9VoFn9WmVqZ/1ATUBdii1b+6V/a5I24y66H+f5swpjykh/KgB61lfX/mqsQFWo1J/N9mkp13a+HrtUAN1sHxIJ95hJhSYVkBI4iY/EKiA2C3O5YLJbJROcIDrXcgHT03iZMstd4sdNRjftw/0sUWbHJZO9SUbgB81jYqGbKwM8BZ4Za6OcOs/fLE4OwyCAbghw7doEylPpJgLycwC+gOmn10Enu9uxYxhknDcBeI2zmGTWC1v+FIjOfXdiWohN1lmPYTkJLDuWJxVviJsLc55sdcNGHBuiUukZMVzOX9qnqSjDc/M65LpJdWcqneTWUQEqgcVyTUxGsNJyI6pDQ9CduWFUIjJjAwXbQUepgKMHduKOD38A3/jK5+BFdazp78NLbroJOQP9fL0Tz36/cgD9dJvnDPSzPwcvthZzAP1iG/FzeL05gL58xs8B9NSW6ohmnT3NLJZNfBxLfdwDBw7M1UQnq5syz5S0YVaaOoxkgcmDG1sJgnGzzHAM6zvZMOME1ZNkoI+hrVhEaaAfUaU4B6Bru+qspb7C6eCtAr38jA4kWeh79+4VqXllnFPSnf1i7agsq126RvmshJvxlSX9mAVps/3PJhq03h2akZ51flViOcuY5vfOJGe/kL2y49TattpXgTttQ53z1jnWyvTW8z3ZWGnShV5rFqDXNrNJAK3jrn/PNx/muz49VzZwoHOqlX2r91RW+m75VrAznykH0M+Wpc+/djTBSIN2ek9wHu7fv1+Y5zt37pR1XddYnautV6MJNdn7Q4NoTE6ilPsVV1yBSy65BB0dHXMlMs4/q+Q9WskWIFh9qt52WqdXGOmmJczlgOCSnTKhJ+s+do2M4Du7d+PBXTux8/gwRiIfNdtCXCgIE4bJfFaYwG1EUm9xdUcnfubaK3HlxvXoZNJdGMKIQmEVsWYw5cljMDhnCoBOlovwitipC/nR3H/J73CzhAPLbzZqIRpBgGqjgalqFeMzs5is1zBancGkX8fIzBRGZ2cwyyC/AUTFEpy+fnjr18EudyH0Y3g+WeBMQghRdQmkM+hpoeSToZQIW3zxD0pSm7BjE1YQITADVCIfzx/qxzvXbcELSh6suo+oCaCHFxiAzugyAfRQAfSYjLEiTsbAZ0aO4mP7duHhKEQZFUlCiZZk28VJuGcZ6MH4STSOH0Ft9CTsegMdpoWecgndlTLKBRcdxTJ6Km1YVWxDZ6GCiuOivcNLg/KUJGcwXZJoFwbSLwYAfb75HxgFPD5SxRcfvg/3H9qHSTOCm9ipHD4TiTwLoZkgqNXQARsbKx14fn8/rt+8Cc++7FKs7epEhTK5jTrMmElCZKKbiEwToQDpOYC++HUnP/JcWOCp+KQL9bPVp2sFhxfybTUxW2MSWZBc9+Dqn2b968XEHrJxj9YYSDYpVqXTs8B2Nm7yVCTc9XrVr80C6goyLdY/Pxdz4+m0uVQA3WgbhG+WpAa6Rfl2RHCSAInlITaZSJwC5BKHEpC6+ZumJeYI+DaTxVw3BdRFWj0LoDuUVFcAPSWoyG9jenphaDPBims/weZm4boUNLdTCXdhl1MF0kqZ5nzOAegC7Kf9I/OcoLqw3QmOO0Ga1CageKoimILpaaUkMstFyp3gv/xNFnsT+GafpR3qsEcpC10UZSj1zlKPZKBTnTIF0B2et6k1w30AU7ukPZ6TRA6RZ2/mBXCQm6ospwPo9A3SmCN9BNaH7yyXcGjXdtz2wffh619KJdzXDPTh5he/GG966ztyCfenc8NcQN/NAfTTBzMH0C+gyX2eXkoOoJ+nA3MhdisH0JdvVHMAPbWlOotZR0+zl/k5QerR0VGpA0OwulAoYMOGDQJOk2lIaXSy0AWsZoYo82AlE5VZrgTSAcc04TLrlDXNxydRG59Ckd9d1Y2wrXxaLRkFVhUwzjqD2f5Shpj94Y88WfJ88juUcSczsru7W0D0bN30LMOd53q6jOTlm41PfqYsCKy2oc3VJtlXBX4V/NJMdf5Nh5tAL8cuy8zn96k0kG1HbX8mh3+h7H0FtNmGMlJ1XvFVVQu0j60W0PM+WbAhC/Dx2pQFoO8rG51/Z8H77Lxa7PVlj1OmOa8tyzDXoAqvLxtkWMhOTz7yT+2IHEB/ana7UL6Vvdc49zgfuWb+8Ic/xE9+8hOMj4/L+sjjuKYvFJBUp1LvJwbkuOaqlDtVPshAf85zniNgupbKuFDsmF/H+WGBhHqMDKgJA5wBtbRWL0GfyLIQumQdA8caAR7evRPf3bsX3z54EEdOjKDB4FuxKOBQwH9bqdwmyDBnrcmgIcDetRs3Yai9E1YUwQgCJFEgwUEqdp4C0FPwnCC6VJ48gzrL+WG5p9GLTJKh/vZFcSSs/9lGDX4QoFZvYKZaw+RMFTPciyUxAovJDDYC2pusKAZSi0V4vb2wBwZhe20se45iaMBEKKzwWTdqAug2yj4jwzECe2kAOgF4h8CxHyK2Y3RbEAD9bQMb8byCmwLoVspAv1AB9KgVQE+AL4yN4JMH9+BHjTq8sJgC6Euy7dIB9MbkBOqjJ9AYn4DV8OGEAaw4AkuqRnEI22A9dAedxTK6S+1oLxRRKrmpJKzUYeVe7pQK1Xyz+EKoX/8O2Im1AAAgAElEQVRkd6emD2f9NNsqolYHHhjeh70TxzFrhCjFJpyQMr5AwzYQODbCKIblx2g3bPQkPq5cvwY3bNuKGzZfgi29veihTC5LLTEjJjFSAF1AdAIZMcycgf5kw5N//gxbYCG/abE+W7Z7C31H/WlNRlfwuzX2kPXn1N/WeIUmimf9Z+6VuU/m+RXo1utZjD+Y9Y3n67uuk/xMQXwtzZbt+0LJsWcaOp4z6+OqX63XTX8imxSQ/fwZnhLP6OmXCqBbHasR2GVEhgfEAcw4gGeEwsKODUv2iASlLdNuqibx9y0tJUfQmoliohxAsFsAdILLaXkcXfO9OQZ6U8K9CaCbjhTg4FZJmOrC2DapQdJUDhIwO60tThCdALjjlNLSitwDN8Fy9sNin5oS7vI+wXJKo3u+1BgXAJ0kGAHPWRudiW4pgG7YrIlOljmPS+BYCSyzIGC9ZbDmuWicCJOdsLiULRcA3UAUpnsCz7JSko0C6GTR8wMh2ScwWZ4pTuCIuiUZ5wTjUxsK8C9JAYzxpKx97g2SiPedhbZiAUd37cSt7/83fPXzn4JZn8HaATLQX4w3v+0WXHPtcxFEJNUEQOyj6BK0Z6JBql6YJXsstCY8o5MyP/lZsUAOoJ9u5hxAPyvT7qJuJAfQL+rhP7sXnwPoy2fvHEA/ZUsFOxUI5N90iOhAsZ44ZdLJQKfTROY5wWn+uPJJwITvCYgu2a8E0JtPyiux9hOBWxiQsGitgfrEFOIggFUqAp0dc0xxdRI183mhzSqBXsoPs0+sb07Zdvb14MGD0qf169cLO54As9Yia3VYFwJul2+GLe+ZVMI9m9zApAFllGeTAfRaOV4EuBQ0p31V0o3H0LmnvXhujmPW0c6yr+djYj/Z1XGMeF4F3Ng/gs18n21xbLRWW5alrmOeHa/5ggfq1CjrW6+HpQZ4bnX+CQ5mr1/Pm02mWCiYMV8fsnM022aW2U9mLq9Va6+3Jio8me2W4/McQF8OK67cc2QBdM4/1vJiqYsHHngAR44ckfuQ81QDbmdKhNH7n/OZ81pLLuia09PTg8suuwxbt26VdXcxwcGVa9m85+fCApEZSFAslU8nUzkF0BPTRuSYmATw+NQUHjqwD/c+9CDuGz6KHUmM0A/h2QW4potEgmSpaHFMhqYRwvAMNKIGHMdGe+ii3fKQNOpwmQDI+ueIUgDdpJQ7Y3dkoKd1Ftn+hQ2gn2I4iRZpU7knMiP4ZhpAF0X3GAjDCH4Yw3Rc+AxgsoyD7aRJa5aJQnsFDss8rFoF12uHHdsoBgx2BgKgz7isNU/bngLQ/SWBvAZCpDXQjXogxbUHig5eMNiPN/asxg2eA7PuC9vdL1wcALphFjAGA1+dnsCnDx/A/bPTMGtpgP2ZBtCD6Wk0xk6iPj4Jg3vBMEQSp2w2lj0ImaQSQxJrCaR7HLdmuSBRTFEJd018nEcx6oKvgS5lY1MIPYpisIQCQZCC6cr9cwxVTKKO0IzQFgFFJo+EQNUEGtwDs35sYMAjOB5PorfkYnNXN563bj1efNlWXN3Xj26LEvrNArNGCqAzEUUUPwSZyR+5Bc6dBZYTmD2TylrWH1QA/UwgvYKb6ttpyTu+z70198D0vZmkqn6i7qNb25rPunqstqMxmixAz3bow/NYtkN/n/6uxm54Xo1/LGUEFTzXeAFf6Verb839P9vT8mg8dzZhfCltnW/HLhVAd7rXIjDLCBjdigMUbKDiEbS2EXKP2JQ+JxLsh5HslRzHA6ueKzNdSh/aJmI7lUXPli+h6o+OqdwLTea6xMiMhgDYju3CFuCc7Gse0gTNeS6WNGpKx4PKIqbbbNeB5aQgugDQ3K9ZKStdAP9mbfak0EBiUcL9FICeMtN53hggcG6HMFk3hxL2ZgRPQPQSHLMEE54kvbI+u2UzATYSZXlrjoEew7aoUGlJ/JAleERbiiC/k/4ORXEA+AGcOEGB9rSZ5MWkkRgJWenCrLclgYDvSQkbS4ovyXVQ7fLYrl34r/e9B1/97Kdg1KcFQCcD/c1v+7UcQD/fbsJz1J8cQD/d8DmAfo4m4kXUbA6gX0SDfa4vNQfQl28EWgF0zTRcvhZWzpk0g1kdO3Xe6DARPGfNXLLQ6RBSvp21xrU+Or9D6XQC6JSQ4gaeAHpMFpKWQweEnU63AQzWzNYwOzmFIIlR6umBWy7J5l2ybhm3Zq5uU7oxFWpNa5/yETcZUOwPWZRslyA6weTt27fLewqg0+EgmEoHpFWO7KmAwmdzRFudd/afTqrKMdNx3rVrF+6//35JJOB4ZB+8boJaV199tbwqy5TfZ1LEjh07hI16+PBhSYB4wQteIMe2ssV5Tr03aLNstr7Kw6mTn21f7y/28e6775Y+cjxuuukmXHvttTKH+D1ekwLoOkbZBIosqK+gYNY2CurxMyoS/OhHP8Jdd90l5163bh1e/OIXY9OmTXPXn01AmI810DrGWTAwK8XOfvP+4PX94Ac/kPuEiQFk4ur18XiOS6vywdmYR+w37UHbP/LII2LnbI089iGbaEFbXHXVVXj+858v8+FMwaP5+q/zIntfzTcv5rOvJrOoA0O7Ze2u55xPMSKbCLMQcKvXMl9ChL433zHaVw1a6fzn36psod/Lziu1basNW9vKBsMWkzCy2HmTbTe7lh8/flzufQ26cV5y3WTi0aFDhwRMl8CFaZ6m1qDXzWvkfcv7iXLtfOj9x781uepMgcqFriFr4/nmja4JC9lUbc6+6rqUVTHJjo+29WTzYqE5oe/rPMi2k72+7HFZdpPO2ew9k51r2WvRZDZNNsquh2qT7D2w2DlyTo8Thkj6EK4If/eb78jPfPPDVB09/eGPzYYwVwS8Fga6gzix4JsmJhNg1/g47tu3G/fufgyPHjqAY34D015BApWOYQvwTjzI4t6EjC0G5ggSuSZ8Buj4/rQPj/UiwwiundZdjBMyoyF10EU1Pkll3FlnUeuwn1NbPpONS7A2MyDNtph8ELKeZRKnbCbu+1iXngl6roeGH0hNeqmHKXXpHbg93XC7u+F0dMC2C7ATS6TWgUiSGRq2CHaKbd2QPKQEIQO0i30w8Gq4guYnsY+SFeGSgoeX9g/i1b1D2OK5cCnjjwgJA8Vh+vt3YUjwp1AyAehIIugJHMa2DRczsPDdqXF87sghfGd6CidDBp8p95pILVGRRmWaK2X2+TR5m6S7bt5ntpQr4Puslz1/uYLs+sM1iQoFyewM/JMnMTV6ElGtJqoOJijjKpqz6Zn0ZpdpQBA3agbPJVcjXR8EVF94EvCaL+SHAOg0TUIAnQw/Cw5ZjYkJ3zMR2kzsiVCIAJdlJUKWLzARO44obiQBx5iS/T7M0KeAPzZU2oWFfuOWrbh67Tr0e0W0wYQdhjAJQCBNGPJZ5zalQqbJDWn53ea6zaWQEHtaritVBzm1rl/IY5Jf2zNjgey+TPfDmoSdZYKeSZZc1yJNaFb/kvuo7L4wm0iue15elYLPClhn9+zZPbp+rv4y99UsJUd//NixYxIred7znodrrrlGCAdZxTVNhm9ldbf6A1l76F5Rr4EJsfR12d7Y2Jgkw77yla/Es571LHR1dYnfyf0821D2u/ySN3149V+Uua77zKyPRZvzPPQb2M6jjz4q18H9P31cvqqK1VNhuT8zs+ipn1X36+r/8JXjO3LiOG6/9T9w++13YvuOPWgENuB2w+3fDLeLAHoRARM7kwA9bQWs6+9CsVJBKAlQqba5H0So1hrg8sp9a70RoBHEiLlvEel0ssTThCn5jZTfvnTN9yQpoqmuJ/LnKVOdMj6FgoPuzg50lEtwLGL4jDcYcB0HiYDsZHK7CKMEM3Uf1YC/pxZsx2myzCnZnoLpadspQC3MdZbEse00eGdHiN0AsVtH6M7Ia2zXAScSqfdUdp4gOFC2mchYQcnohBe3w42KMCMLrmUjSUIB/QnKx1QfikJ4kQ3PcVKwHwm4tXTJOidBZHoa8GtIohBR5MNxHTjtXUicAsJqFf7UNBw/QjExYbNePKXnSwXYHW3wSy6ScgGVShuOP7QDt773PfjaFz4NozGNob5VeOlLbsab3/YOXHPdDcJABxVX4gBFh5L2jihVZWNfev8vFGd46jMv/+b5YAGNP2n8gfc+11mqr1K9j7EPkrVYIrSVcHQ+9H+5+5AD6Mtt0fx8rRbIAfR8Tpw1C3Bh56JG8JAAGYHLixn4fTqGnw9AfzrnuxC+qyAD5xSdr9nZWWErcgPBfxM8Jzjd29s7B0iroypZshoEZzCagTgGYOmUGgxiW7AYKGN8phGgOnoS01PT6Ovvh9HdwYMkc5SvfsRNNjNq01i6VEFMyyfJGwwmsV3d8CjDkqx03ht0WHlv0LmjY8mnOkXzgRbn09i1Av3ZvvGaVSKZG7svf/nL+MhHPiI1jbkuZJ19XvuNN96IN77xjXj5y18ugJcGF2gnfvdTn/qUjC3rF//Wb/0WfuVXfkUcf7ZDR5lPBgYIxBIs1nnB83D90TY1EMA5wLnBjSY/Z43lb37zm3j/+98vIDPH4a1vfSt+7dd+TeaRKh5ocgDb4Hybnp6WttW5zwJ4GlDhewqAr169GmTB8rv/8R//gY9+9KPyfYLZ7373uwUU5pxQJrqCbAw8DA8PSz8XAmd1PLiZZnkAXh+fnHsjIyP4v//7P9xxxx0SzGAyx1ve8hbccsstUuaAfdDznm2Qi/1m4OOee+55UgCdQRLa5tnPfvZTBtCz8zQLgCqAO989lk3GaP2OBriygZ0sgK1Br9YEi2zgSz+brz86B7LOsJ5fA03a5yyQqv/OqnW0Aq16zqw6Qvb65ws2tbYxX0LCUtap7HzLgs4KxGr/Jycn5d4kM533s8pCZvsuoEjExRsi185kG/4WaBsa6OP9qMHBpfQ1DRYxsJOC99nxyr5Pm+h80PPPNyd436kChCavaPJRtq35xrU1OKK/MdnvadvZIG32e62sqSx435p01DoXWucS+61Byuy85Dl5jcr8WUlBHalRSCa4AJgEYVImd1pT/NTMkRrHUhaG/1cTKUgzYgDRg2kVJBh4vO5j5+go7tm3F9/dvwcPjxzDeJKWKLGbYNBi5yKT8/LHk1tApEkZYEzTH1J5zlRHVJjDZKMzaJwkTFYALNdFMrgapVW9KJXLp9DRJqt9vhZb58KT9YrKAE5SRCNpILZ99Mc+ri+W8bP9a3B9/wA6LQMhQfo4ghUmaA9t2aP65hJA+ifrxDn63I5TALxBxR9uo5MEhSgWoDVIDOycnsX/HDuG/xkfx4+RoGqZqJCtT0WROIEdx03AFKjbBE+p7mDDCy0UAwtuBDQc1o9f/P1h12sIT45ifHQEjZlZ2EksAW7e93M1Wpv3Pe9/SaKJ/PRezx9ntIBI9CpDf5G2IpASBL7UkHWTBH3lMq7atBkv3LoVVw8OYWtXJ1bFgMdEXJYfMg1Mu7YohxlJDEMSINK1WPZOXLelXnr65L3vSAJEPn6LHJL8sIwFssAu957ch9IvoZ/LBE8tL6agLj9fyGfjaZkkysR6+nb0O+n/0k+kD6fqS1qGiOdkArQmkdJ3ZTIofUruI7RvGmvLxh60bBgTxL/2ta+J77lz507xN3/9138db3jDGwR00X0d99iqBpUtmcbPW5M82Q73fvSnqeykvjmPo9/6iU98QnxP9pvX9ed//uf4uZ/7OTle9+vqw/P61B/VPSivi+/RPvoe965si0/GGuiTEzi/9dZbJWbAsXnuc5+Lt7/97ZKcznZVae1CmNC639ex4PiPnjiGj330w7j99o/h0R17UQscwFsFZ/AyOB1DCA0PQZigbAbYMNCJq7ZsQE9fL+pBmALLlo3R0ZOYma2jUG7DbD3CoeFRjE1V0WAyqO2laokGmd4kLKSJfaKVlMRwXG+uBrnIiktszALZ6ZWih9WDPVg/uAptRQv12TEBgTva2mDaLuqsgmMXMFsLcHhkAid9JsKZ6Tm5hyN723VTKXQC4XySCU/5d9NEKeyQ/oSFKhrlk2iUT6BaPgK/OIqwMIXE4ppPlnkZRlyCaxgoWQbKSRc60IfOeABlvxuOX4aDAhIjQmIHCN0GfLOGMK6jUitJ4qXvMGkylO9XogDeiXE0Hj8Md2YGppNgKphFVHZQHNgIt2MQxuwsZh8/DG9yGu2NEEa1ITLv6O5EcfN6+EOrUO9uQ7GjE2M/2IGPvvdf8X9f/DSscAa9XR142Utvxpvedguecz0BdCaLxVLWqchkAoL5Uu89l3C/EO7rxV5DNv6gADqJWVyzGffjWs7fEo0pL/a8K/G4HEBfiaO2svqcA+gra7xWdG9zAH35hi8H0J9oyyw4QeeO4Aqd1927d4tzR6CVAAodK5XvUlCDGw8y0PkQBroonKahMmGBMctW6OUG4Ieoj4xiamISq/r7YHYRQKfuUoqWh0ksAdj5AXTRqHpC5xV8pWNJJ5BZggQ0+crNjoIaWUBz+WbT8p1pPgBdwT72XTduTBT44he/KI4tmeS8/izDmI43M+AJVv/UT/2UBBP44LjS2Sd4zu8STKf08h/8wR8I+EsnXWumsw0GBb761a+K/LNmsitAJYyzZiCD5+UG81WvepU48QxAMOnif//3f/FP//RPAtBxzjCo8K53vQubN2+W4IA6+gTNyYr/zGc+gwcffFD6mWUaqEOr4Jr2heP76le/Wtolm/bf/u3f8J//+Z9yrcz+53XdfPPNT5CW5jXw2j72sY/NBU5aR1HBN7bNdminV7ziFXjRi14k9mRiAYMKbO/73/++3BfveMc78Ju/+ZvC+lfWg4KhyzdLnvxM5wJAVxBPA0zZ4FMW4GsFRXk12SQJ/s3vqv2y5Qs0wKHMD46jvpcFzHVd0kQLDVDJetQEhLNBK03GUBZ2FvhXoFgBXl6fBvlUwpHnUnBav5tNSMqCzVlQlv3R7/F9XVe1DW1zqQCptq190VcFzvV8vMe/973vCYg+H4Cu94Amy2zbtk3uJyaIZB96/Tr2Tz5DTz8ia7NsEgTf13VNVTa0RIOuPQoi69qpa70ycLLjlg2QtfYxO391Dur46Pd4bmU1aVA0m6CQnSvZoLD+7mQBc/1c+5H9bVKGUHYec71k0FevM9vf+ZIyljoGZ+t4+V2nHPgc+zwF0GTv0EyaU/a5VBpPyEghdSetk50US6jDwMGpGTyw/wC+v2sXvr97Nw5NT2OWv0cug4wWjBwQf0aGNK39njL0FUBPecspW1jqUBqmsKsigqauB3fdRhR6elAoFOeYVdnxbu3oUgF0yulHoSV1M+N4FkORj5f1D+K1g+uwrdKGihEhsiLy3SWRsxxashUl03alP7IAelpmQAF0A34MHAojfGtsAp87chjfr86iXizKXt2NYrisS052ppEgsABfyhVQ/tSEQ9ZYyOMMBFYg0uuLfXhhgGhiHKPDw6jPTMPhbxvv7TiWp6bGMnEmZTET+E+TMPLH8luAoIuUNaJ9qUYUBOgrlbGlvw/Xb9qMm7Zuxba+fvTaFuwgRBxGIPZCEEfcOhEPI2OSIE86P5i0wmea4sx7ngkW+fgt/+hd+GfU5Gz167inYoIzE5Q/+9nPCsCtexxVPdIkz/n8Ni0VpmXmCPr+3u/9niR+0k/UMkTaLv1OPskep3LZz/7sz+KlL32psLl5TNaHyyY5KsC2f/9+8ZM//OEPC+BMAJ3tEWhmm7rH53Xcd9994jeSsa7vqw+UTdDle/T3X/Oa1+D1r3+9AOPKkKcq4O233y4J9ATQCer8yZ/8Cd70pjcJyKN+Cff3n/zkJ/HpT39a9vc8vya/09a0harT8Tv0y3ntTDpfu3at+OGML9Cv/tznPid2YAItE+7pCyuAPl8yw0qctfMD6MdxJwH0Oz6GRx/bizoB9MIquINb4XatRi3k3iNBR9HEto1DuHrrRnT3dmK6OiNgN2ueHz58VFjOa9dvwtRsHQ8+vAOHjo0iMhzYLku+eTBiKoykMu5ZAN31Cqksu8Wa3HySo23CtmJYZozBvi5cful69HdXMD56VBLRBgb64RUrApw3IhMz1QaGx2ZwdCpAwLrjrgfbIXDelGuXWuJN8JwMdAHQDbgJ1SGByKulAHppBPXSMBqFUYRuCqAzodVKyvJMzAZgV9GGHvSYQ+iKB1Hxe+DWyigmbamaCdnnToDQqCOMfJQjj9IPAqBbDlA2gEK1hujAYdT3HUShWkWhYGM2qCL0TJhD69G27lK0WSamDj6O8MQInOkqoqlZ1KdngfYKerZeiuKWTUj6uuGUKzj50B7cehqA3o6X3Xwz3vL2X8M1OYC+Em/VZ6TPOYB+yqw5gP6MTLH8pBkL5AB6Ph3OmgVyAH35TJ0D6PPbUsElOlZkHxNspcw3g/cEzwmiC1hup/JGCmgK0MFsW2GVpeB5Ks3aJJaDtUubGu1BhProGGZmprGqvx9oq6QMdEbNFXxvdq+VgS4sMdZ2ataCUrCFzjTl28lCptwO+0sQlw4w/50Fulqd1eWbVU//TFmgTc+mIJa+auY4HXAC00xw4HhlwXc6yWQUX3fddQJ2qaNP8Iey4wxKEDwmA52yb7/zO7+DN7/5zQKg05a0K235wQ9+EHfeeafMAbXbfIAw5wFB5V/8xV8UAPnyyy+X83z9618XAJ1BA37OgAJBffaJfVSgj2NHIO8f//Ef8d3vfvc0doECrhJwFxnLNCuYwQcGGBhcIHBNkJsMAAYx6PhTkp5BDMrGM6Nev6tgH4Hvv/3bv5XgzEIPHQ/O9yuuuEKSDBik4PnI8GaCwG233SbXx/Z/9Vd/Fe985zvlPlEQNJsI8PRnyOLOcLYBdFULyILd2YBXFuDT+aPzVb/L+ZAFinmcsjQUMNegGY9tZfoqIK6gowZ1lFWtllPGhILJGrTKBuSyQTJ+LwtaajvZPmhfs/dI9vzzgax6rPZLGdxqAzow2bYXN/LpUWrjVgBdEw7UdgxScu5SQWEhAJ3nIHDLa9iyZYvcT1SQ0PtS+6tr8VLBXPYlW1c9m3iSrbmeHZNs2+wbv6Nzj9/hWOqc0XtYr13XEU2uyAZttSY8j1Ebcb7osXxfj+d1ZktnKCCuv4/aDvumEp6qoJFdx7LJHdkx1uQBVYjgebVPOibZNX8p8+PcH9uUqcz8zsv9kBptLnmO/xZhGmIzlJN0bIxZwJ7JMXx/3158b+cOPHz4MI5MTCOyPVheEVHMmr8hEbklXeZSk1SWdPIL6GAB0AmcGRynOGWoNhnoMnwcPTLRm0kSdqGE8qbNcDo65xKj9N7QhIlW8ywVQGefgsSG45gIq+NYH0f4hUsuw2uH1mOtZaIY+Qgt1llPp4UXpvtTMmlX+oOsK16Lb1kyCoQ3PWGgGyIje8Kycf/MLD61Zw++PTqKmVIJsUtJ+xgelSxYS5Q1Rc0URKfEe1qP3oQdpTLurB2/FLn7AmXcZ6YwcuQoqlOTsKJQAHT2NU1sSXf2CqDLlJmTmVrpI/LM9z+7n1hMa2RC0neiQoQZJ4jrdThRiC7HweaeHtxwyaV47mWXYdvq1egtFVAOAbvuI4hDRJTctTknqBqSzjUztjLlNFIAXWT+08yn/JFbYEkWUCBbk265D2PSNlnWH/jAB07z0bK+/3yNqHqV/sZwz/TzP//z+Ku/+ivxS7PKafyMydv/+q//ive9733SDve2TPSmP8wYQvZ8re2pT04AnQnZ9JUJODPuQN+Timv0FdUnITv985//vPiMTF7XeIvsfTK/RXp/E9ymb0twnAx69pf9Z1zm4x//uPi79M2ZvM5kcfaZ7WkCJq+H/ve//Mu/zMVqeE7uKTUZNHtNGzduFP+dSfBMGOdxP/nJTwSo/9KXviS2YgL5b/zGbwgDnf631nxf0oCfpwfPB6BTwv1jt/2nMNAfeWwvGgTQi73whrag3LsB0w0g8AO0lxwB0K+8dB26VrUhTCinbiGOEkxOTaGtoxur167H0WOj+Pb37sPeg0eRWK4A3SxrQ0kciW1wayVKi5GUwOF4GSbjbXw6EK13AdADmGigt6sdWzavxcCqdkxPnEAcBxgcHEC50oGZWoC6n2Cm5uPERB3HpmPU6j4sh6UNSymb3UrrpLNdAufGHAPdgG15qdy614BfnoBfGkW9cAyBdxKhMw3WwjGNAmyQYV6B70yjZo+gGHWgCwNYhdXoishC70QhqMBkCSZenM1kRl8A9EJiI2HJR9eE65oohAGSkTH4ew7AP3gYnWGMjvYS6kENtSRAPLQGHduuQG+lDROHD8EfPYlCI0A8U8XEiVFMRSHa1q5G17bLUFgzgFJnF4Yf2YOPvPc9+MaX/xumP42+rhRAf+s7fn2Ogc59LJN0cwb6eXpznoVu5QD6KSPnAPpZmHAXeRM5gH6RT4Czefk5gL581s4B9PltqU4VHSVmYzO7mSAL2dysecWs5CzQlQV3pf65MBHS4CSDlQykcrtPeXdD6hwCCGI0xicwNTmJMuvJdLQBnpsy0K1Tcq7KQJ+rgT5HT0v7ngVWVXKe/eWTjjhBWsqwKUCjmyN1VpcahFq+2ffkZ8qCRQrMEMhhRrkCawTNFaTNMmf1u0wc4JPXTXtwDPmkqoAC6GR9E0BnRjnl3hVAZw/ZFpnqdPgZzMg6+QwqkPVOlrlKrhMg/4Vf+AVhmBNsJmhEAP0f/uEf5gB0gst80lHXzH72l2oHdNT/67/+S5ICFPxUsFsBNmW4Uj6ddqBzSdCe8vPMwieL4L3vfa849WSg//7v/744+gyEKLCnwQxm1H/oQx+S+TJfBj3bpo3ZN14L59Pb3vY26X9fX59IuBNAJ5NfAXQGO5ggwOu7mCTcW0FUBf+yYGr2ftX7l686pnzlXNJ5zXuXDAcCpFxzNHFC127KanFsOA90fnMOMqijoCT7oVKQPA/nC8/Jc2UVEBTsVlZz9vsasOM9xveVBcJ1kfOfygNsV+UcebAC0WAAACAASURBVE3ZoJIyoPU8Ou8VcObx+p7Oa96HfLKPCgA/+apx6oj51ja+p+CynpPJRrzfyECn3Vsl3HV912unsgIZKFqCofUaNLFlKX3luTmGHHu2R/YOx1ABb9qYtua40c58n+/xyXueaxr7obLtvAYF/LmG8TN+l089Rq+f48R2s+PIuaaguV6PgvG65lEalP3ksaoaoIlNGuTUUjtMrBGJRps1AFMJXFU80LVdx0vvF/6t7/FaOA8419ku+6wlKXR9P59/y1rngsCuzfIuaW3dlGWeyrU3KzBncBh5P3YB18ZEFOAnY8fw7X078a29O7Dz5ChG6g2RYHTtIhzChiGl4BPES6mhvZQJe9EfS6iTO7oUOE+l9tMaO7Lv4ztU+eC4WTaKlXYUmcRXaUvXOQHcGSDmhjG9H544R06X838yk1MGPLA92EYEc3YSV9g2XrdlG36qdwB9rCMaNhCaIeKmKpKwtpO0RuhKf1AWndYngC4Jq2QZcj2kjQ0TE56HH1fr+PzePfjmkWEMuw5mS0V4EYH2RKTcOYYERwmih5LESunu9GnydYngtkeQvFrFxOgIpsfGENdrwnRXGfcsgJ6uAHxn8RLxK33MzkX/KfkrsrS838IQRhjASxKUE2BtRweu3rwZ123bhm0bN2KLV0Cnz1EhEz2Eb8QCpEsONO/+2JLkCjdKEy34rs86uTmAfi6GdsW3qfssTcznnpAAM/3Pf//3fxe1L37GfQ/3xWfaE+v+iwQA7tf4oH/4p3/6p7jqqqvm/DIex3Ny7/nP//zP4jcyaZxxDoLIv/zLvyxgtO4Zsz6iAq2a9Eqfmr4gk7J//OMfi39I35OANpnjfHDf+sgjjwgbnOC3xim4p9WaupoEmgXQX/e61wmIrn3hflBV5OgvE7xnyTqC7JSMZ3u6b6c/QbCewD7PqaWMNKmbr9xb01a0Oa+d/rsC6LQNr4dAPQF07j+5/2eCAZWouKdW32DFT8JMgr4m9msN9DtvvxW33X4nHtm+B0GYAuiF1Zej3LcBMz5LBkRoL9m4bH0/tq4fQmdPCW6RdQwTmYMsVdTbN4COrlU4emwE93z/Aex9/AhCrqNeAZZdgAmWGkyZ4NxXxfxNTuImgG4JeE4gnQA6Jdxts4aCm2BgVSc2rB3Aqu4KYsqchwHa29tQLFVQ91lp3EK1FuDI6CyOjMdo+AEs24HrFmV/ZrDeeZOBThl3iwC6zTIhBkzHRuxESNwAQWkKQWEMfmEEoTeOyJmBYUawDA+OUYZrVlAvTGCicAhWrYi2sAe9WI1eYw06ol4U6hU4kQ3bsGFwf460rjml06kcZLo2Cq4Jq1ZDePQE/D0HER8+hlWGje72Mmq1WVTDOhqDA6hcvg2dbWWMU3HSb6DT8ZBUaxg9cgzHx8dhtrWha9MG9Gxcj56hIRzcvhsfed978M0vfxZGfRJ93R0CoP/qLe/Ec667AaH8sOUA+oVwDz+da8gB9FPWywH0pzOT8u8uxgI5gL4YK+XHLIsFcgB9WcwoJ8kB9NNtmXUI6aARWKEzyexmOgDMcCZoQiBSa7K2shvJbhDwnKcmA72ZVc3ADbf8JoOVBNCjBI2xMQHoZ2s1dPZ0o6e/D165BNgMvJ4u4X4agM7yjBKsPQWgq/NNR47OJBnZdIzJmGcmOJ3SLFtUQYzzFXTI9isL3j388MPifNNZV7COgKA69nqs2kbZlHyfgNS1114rcu60B9nnzCongH7llVcKA10BdAV++UqWO511AkwK9tCWBHHIZL///vtx7733CghFB58MbGbeE/zkMcpAp8Q5wS62w2AAEzE0CKLsAzrylL9jsIR9V6k+nkcBdF4bgwKUr2e77Msv/dIvSd/pzDPgQlBcAXRloDOoQJup3DNtzOtifSMGBeZ78JoILrKOOI9ln8mgVwCd/dS6d7QDgTJl2CuAngWNz+Z8O9sMdF1TORezQLIGclrtq8EcDWJxrMmWoHz/N7/5TQkA/fRP/zRe9rKXyVzgQyRITVPmIoNrtDnnC9cRjj0VByjVSJa0lixgf1jWgVKQHGuuCSpBngXadQ5yPs03TpxPCm5y3vKcDCixfcqaU+6RUo1ZprwyhrPqF9kgliYEKFiq5yRLhUwZMr01YWmpv3zZAGP2ehT813uZyg+0I+0+HwNdfxc0QYf2e+ELXyjJJFmZffZPEwWWKufIcScDngk0XDcoDcl22CYDe9/5znckQYXjSmlJ3sPf/va3ZR1kmYpXvvKVsrYo64b94FrC34H/+Z//kd8vnpMJNfwd03WF73Me3X333dI2E4le+9rXyu+clsRQ23Fe8HeRqhNcY7gesC833HCDjLsmlfEYfpfrHdc+rgmcbxxPXpsmYOgarYzy1nVC1zwep8kAZDYpC4hzg21TrlOTL5Y6R87V8QTnKMVOoE+eAqCnT9k1JKfUa5pVdxHaBYzUfTx06ADu3vsYHjhyANvHRjCJGHWTiQmWgOd2aMBJWM8R8BEs6RLP5vq8pI6ddwdTAYY7OgLnUsG6CYQzKJqyuhPDEuvbXhFtTDQZHERSLApwrmvK8gLoBuq2DS8KsCqO8IKOTrxmw2Y8r1JBN+t8h3WECBDbLBVkCCtMAGLJ2lzZD9433BGHpiUJDExmIIBusSa1Y2PGLeCxegPfPDqMew4fxY7Ax3CpAIfgeZwIA13Z34wjU849kq06T8bzGbBi2mrxD5s1s30fjZlpTJ0cRW1iAqYfSI1UwvwpzpoWACC4IOkXSS4BvhgLp/kmix+NNI85PZ7VFdKvMjkigUkg3W+gbBjoa2vD5tWrcdXlW3HT6nW4qlRBscQEPiAKfAHJ5TxMjuAam3AN1zRnEigJ+eQM9MWMYX7MEy2gvwu6N+XejAnRVBTjvouxB+7PnvOc58ztxeezo/oS3PvRf+N+kcAyAWbu8VThiN9lLIOJowTPyUInqM19JhnWTMymT6slgzSpUvdumiTMPZzWQCegTcCZgPa73/3uOQCdxyibm9dEP577Xu5zX/7yl4taHPdxmmSpykbsH9XM2Cfucfng/pLt/fd//7f48Ix50L/9oz/6IwH9yVRXX4XH0k+l75Mtr8S+M3bAPTYT5PnkXpv9ueWWW0Q2nknw7AfjDrwuJpxzL8p9L5PEX/KSl8yVfJsvCW4lzvG5vUmclqpIAfQTuPOOW/HR2+7Ew9t3IxIAvQ+ltZfD7VqDWmzDDw20eSbWDXRh85o+9PZ1wPFMJFGcxjISlt+roFAqY2RsAtt37sOR46OoBwlMmzLuJRgCoJOFLjNM/iOMzrI3MAmgU+HxFIBuoYb2sou1Q31Yu7oPne1FIPYFQHdYx9tyECWmnHumWseB4TEcnQgRxRRzonw72ewmLMeBaTcl3FkD3aHSFQF0buBMxHaMxI0QFWYRepMIvTEkhWkkdhWGFcGCB88igN4GvzSJycJhGDUXhaAN3ehHjzGA9qQHnl9KE69gwySAnkQI40D+bbLmuGPCtU24LMt2chzhoWFEx0fRERuoFFzMTE8iSEKEfX3wNqyH41gYPzmCtoKH3rY2hDNVTB4fxdj4BGLbQbmvD70b1mFo/Trs375TGOjf+fJngcYk+jrb8fKbX4q33UIG+vMQZAD0gmunTPy8BvpKvIWfVp9zAP2U+XIA/WlNpfzLi7BADqAvwkj5IctjgRxAXx47SiAhjsUZ0DqpWabk8rWycs6UBdD5w0lghaxjAuh0oui8EjRRAF0D/ursqoSuOFIZ8FyjNiLbxMhNEGJmbAKPizT8Eal3PrRmNdZv2oiuVT3CQA+iEJbFOk9prGcOQD9D3Ij9YR9YG4yy5HRYFUCnU6oy7tkROR8D5q19UlCKc5Wg8V//9V8L6K1SwPq5zml17ltnHjPcCTT/xV/8hQA5d9xxh2TLMyNeGeiUJudxWgNd2aitbfBeIbh81113SWY6X/kdAvRkaNMB531F550AMyXktEY45d80s58AJvtCEIjOvCY5KKikWeAKnOo9SoCRUu8MQtAuDHSwXTITmBhAxoL2hywAOvoMMKiUssoEsr1sMKTVZmR8slYdz0ewnoEJgv/MvmefGZhg3TsGMXh9BMsIrvNz3iuaBKBy2mdzNTjbALqCwDpXGJQiIMw1hGCmlgVQ9i1tr4xi1t0js4TzmkEv1tvj53/8x38sTBB+l+PMuckgD8FOgp4PPfSQrFMK7pKJTDCbigMEVjm3+OB5/+7v/g5f+cpXZC4wqYIBK46X9pPJQgxoMcikDw2g8D5gXUSufQxicf4weeT//b//J8A8z/m7v/u7AtByndF7WNdGrqdM+pCEodlZCYaxbc7XrHQ51y2ek/cTg2q//du/LedUoHop82ehgJaC29ou7UlwmoHGhSTcNfjH61IAnSCzOpvar6UG0RTk53UTlCY4zGAhpSi5TnAsuJ6///3vlzqOZL6Q0cPvsbQEA5VcS3g8701lw/PaOPe+8Y1v4D3veY/MESbusLYj5xqvg2PK+5v3Nc/Ftl/96ldLSQeC3VprXOcDx5VrHvvzZ3/2Z3Ntc91hoFHXFK47tClZP5QeJWDPNeFVr3qVzCGel8oJnGtMAOA5dUw04YLnYuIXj+c6w785b77whS/I/GByG0tJsG3OpawKwFLmyLk6lgB6qAA62YwCnscCoMt63GSoky0szGIAB4IYPzlyGN/98Q/xg727cLQ2jRnbQuA4CJicBwcu60OGBkzqVosUdZp4kz+W2wLckRFAEzF3eVWGMkv3RDBFBpwCo265jK6+PphMHsn83grT7qky0LO67028jvHPqhGjEgTYUijhFQOr8ZLBIVzu2GiLIlhhXRhPBNAjK5WXNygnKgUCVvZDAPRmUkpqmkTY3kYUwPIc1B0Pexo+HhybwP2Hh3H/9BR2ujbsBPK0+KS0upwnZRmTiR6JipTIQsCOrCZYujhbmWLzCInvY+rkCKZOnADqdXhUpJJ7Pd3MpzMnTZhJs2tzAHZxFl78UaL2ID4VJf4NhLS4oDSmJE7YfMaRyLoXbQuXbdyIV1x6CW5avQbr+vvR6XlwwgguEy7oxwWBKBswUSbi/d5UHLM45xbfrfzI3AJzFsgmEMoeIEkEGCbYzP0Z4xBUP/qbv/kbkWPXRNX5TMh4Bff89BG5b+SeiwnWZKBzb8dzq3IbfVD6qUy65l6RezL6EPTzqKbGfSX3ftzXZQF09emUMa8AOuuSc19K34P7d0q48xx8cH9Nf5vXxH7R52AS5B/+4R/iZ37mZ2RPqntijcfwe2yX15D1i7kP5Xnoe7Jt7hN5HrLVmXSr8RD2W30wXqcy3DWRltdPIJ79pmIS9/d67bQ3+0wAne1QtY5/c2/OPS39Hvpk6ttdCNN5IQD9jjs+io/edgcemQPQe1FaczmcziHUEw9+bKJoJejrqmDdQDfa2oqoNaqwDFNiG7R9EIYoVdrQCCIcH53A+HQVjZB1v124Xhkhf2ObNdD5O5hy0BMUiiUYBpMWCepSV0aKGgFhDZ0VD2vXDGJosBflooOgUZNENM4ln0i5YaNUasf0bBUHjo5ivEFg3Jb655K6ytKLjgvbIbsdKZBNFroC6JbBXCnASRC5NcTuDCJ3CoZXBRyWDYxgGymA7tkVhMVZzHrHgQaTGcuooBNt6EIxbkMhLsJMKOFOFRTyaCIptcR/Uzael+Ww3A77RDW06Vn4I2PwyJhHgunpSdmfWD2r4DARGjHGJ8fQ0dGGVe3tCGZm4U9VUZutCUvfKZfR2d+H1evWYN/Dj+Ij7/0XfPcrnwNqk+jt6sArbr4Zb7/lnbgmB9AvhFt3Wa4hB9BPmTEH0JdlSuUnOYMFcgA9nx5nzQI5gL58ps4B9NSWCnpkHUIF0Mk+JujDz+gEEjRhZjUdyuwjy3xmYEYkOqVGuYkoCuE3fERBiCSKUJ+t4tCBg3jkoYdxYnQEGy/ZjG2Xb8Oq3l509XTDcb2U9ZKm4Z4Ons+98cR5oONJR5vOMx1sOoB0EOlM0NHL1iReKtizfDPvzGdSB1rHQ7PS6USzHhwz5ek860NBZWWz8n2VKNdABP+mHcjCJEOaWfUErAiiEwgkgE6gks6+Auh0vJVJrKxJ7RudeTJWCWDTqdasfYI6ZA2TCUynmkDRt771rbka6Pw+mcF8qvQyGcYMiNBxV7ayglYMhJAdrsEVgo68DjIT/v7v/17swQe/z74TkOV7DLiwj9dff72wAAheKftT7crrU1lwtaWCwGpT9p+ALoEwAuS0G4MLlLunRB/vDQLolMcjS52gFxn4BNAphadBl2ww5GzNo7MNoGfBVN57BC0JYJKFy4QHAoUqmU67qJQ4QVEmOTDhgPOIgSUmLPBzBrxobw0GcewInnOMeV6CoQRFyQDmPCGYTTY1wXGOgQLaZCITGOVYkQ3MwBalHAm4E9jmXKb8ImXMtTyCro0qI07WBVksnNucZ7wm1lQk2E32OeeEfqbsEc53XgfPQfYGpf753utf/3ph1hOQ50MTRMhmJ9BPBj4/p5Qik1L0ntRa8VmAfqlJQArq63gpA30hAF0TIrSGN9fUG2+8UX4LssE+ndf63nzznOuJJjtwLBlY4nkJ4DMRh2D2ddddJ4FABjF5bQwOkoHExBgG7rjG8By8J9lngsgEx5WJrb9FDE6Spc7kHQLlHB/anXNFAXSC0mS3c73gfOI4ckw5f1RxgP1TmU4ezwDoX/7lX8orwXy2T9BfJdl5vLLUuVZzzeJ8YzCWaxDHkEFajjHb5JzXtYh9Z0IH/+bcYDCUc47nYACOADr7x3uJkqS8Nwje83pUWeNsrS9Pp50nAugE1Jqy3gTPTQuRaSJh4kAQ4vDoSXzp6AHcvWcX9u7fj5lGA/UoQsKakLYrILtUSk9M8iqbDHbWdc4loZ/OOC38XYKehJ7TxIdTAHoTArUd+ATQDROV7m70DAwirpRlTBf7WLAGupDdCQCmUJ2sf6JbDviJj+4gxPO6+vCaDZfg2o42ELpwwwasmGkWqTw5nwED1bEBK0VuV/RD2Nwinc8RYTJJExCNGrA9B77r4ngMHApi/GD/IXzl4EH8wEzg2DYsk1KwtoxhTIUXAUObIHpT0p0gOqVXU7bx4h6ss22zLyzLMjqCiePDiGZnwZRFMuOlZMP/Z+9Ngy3Lqnrf/+r33qfPk01lZnVUFRQF1AWTEhAFvKA+8BHie3ww9N64+kJD5RHyQSEMBQUDUUPxCurlXb0XSrriGe/dEK37VCBUVCxE1BKtLovqq7Iq+5N5mt2t7sVvzj3yrDpkW5ysymbtiJ3n5Nlrr2bOueaaY/zG+I9m9rnvzRagn13zntNWLgPdBUd4VQECk5xov4MyzJel6iJ3gUxJGChLIl031dW3P+9qfduLbtZLduzWzjjTPDV6qcuQF67eRhkHGqaBBqEP4Jgim7KNfzinvmk39i1gNpLZgNhvAHTsVLKfgcDU5Gb9w5q/Gai6sQ1ZY7GWBqADh1k7sY4i8BFb19agtg7EdiCYnLWi2bIAYtZsFsBoa/qm2o9loPM3A+is8bEnWL+RxW7S65wTazRgNNfEmyBP1Jywc1jvN+1ECx7n2swetvU/P/FzYCsB/mkn/DPYUQQKELRptgf2DUHg2PqsX61En9kl2NOsRzkX2pw2Zk1LsD0qapwT6lCsz7FhWJ+ifoQfAVsKG6pZquxiH8+nAuif+tTH9Skn4f51FXksdbequ/uFyrZco3HYVV5HiupC02mohenM+U6QSueZliWpqqr0Zb1QiQkj5XWgvAr9GhYZdVSUWFMh32410EHodaWs03FA2Ck4Ovlz3pGSulY3SzQ93VOvmyqJvYqLqY3kRakwosRUR0VVa1DUWkNJxsnErx+X/yeUCgtrp9xE9nUIQA+kJE5cQoxbXqe5qmSkOumrjlcUxpRWCxWHqZKwqzSckrJcRbqsqI6V1B0ldaa46iiuE6VR5pVnwpqEeg/Qy8L5+AD4EVnwgbcFKC3SYa2Q50hwqcjHKlE+AaCnHQVxR2O+HyD/HqiDJL1CBcNcKnjKBVKUKJ3qaWF+Vvvv26uP/+6H9Q+f+xNptKLFmSm98fXf5QH6La/0Gei0d1Wqk1Fr3tejN79aM8HqQvUdXuz33oVw/i1AX++FFqBfCCPy0j6HFqBf2v17QV1dC9A3rztagO7b8nQAHcOMTDnaCvCAkQb45DvARwCIQWln8EWRc+R54Bl6Cd7Dh3Vg/373k5rnQUWpoUpLR5fUH/R17XXX6YYXPN9lCPemer6e7KSW49m767yRyQMfcAIU5vwMoLMoulgAuo1wA2OWlcj1Ae0AuVwjn1vWI9tYLVwzuDGGLWIeAxcngYFL/o4hD4wkmxGYCEA3WMPnVsPZDAeT2saARkoYgxxAyhih78mYJWMYhwBtzQtwBWC0DHQDobZPtuOYOCuAj+acsCh5gCYAnnMncIPMYoAR/fu+973POQZwAGDsA5Qw5gH6ZDAzFshCRtaOwAGgJy/O1TLDabNmXeLm7MK50jYAdDJggXwbM9BbgL7eYhZkYX0L5CNDnDFGpr45b+hbAiBwyjC3ENxg0BLnFY4l4Cj99bM/+7POIWT3As4gIDnZEjiQ+IyABQIb6G8cPDjC6F9UEMjqAFpyHAIuAJDAX8a6AXT6mEAhzodxZWOUn1wD2STAUsYnDirGOdnyOJ04b+4Bg92AV8a0QXiulXsUBx5BAdwHvLhPcAISNMCL82Uccn9znox5YK7dF1YP/GIH6AbvDbLz/GCe4Xrpc9of5xztTGY1cw1zHU5JglTIeMFxZwCde5J7nyAZgD5/N7lNxgdzz0c+8hF3DLLUqevIeGAe5N5nTN5xxx0O0AOz6UfgOE5Ey6phvjBZf8YD23/wgx90YwqADpQnU5w+sqwmximOW+YN5iTkLgnyIeiGY+OsxMGLo5UABnPSMM/xNwIDCDJC1QDZUXOGsk8y0Mlw57i0Bc84PrdAj81bIZ2/PX2jhLuvo41vbQQQ7XZd9vLxutb9jz2uO++/X5998kHdt3REg5W+EjJYKjJnJ07F2meqs1//di75SUbr+buOy3bPtDHZqybB7zLQJy2OukAUuXfQ6Wpmcatmty6qzDLXN2f7OiVAd9WBQufotMA6l5klJMv7uroK9J3brtKbr3uBbpyO1BtVCqqRIhzLNRnVAPRQI5zEZGA7TetL4cUd5AMU6Beul1xj0suHgbQapzoeZvrXR/bpfz78sP6mzFVQCnuSRYyHfKOgPeC8CD1Mj4Gn5wDQnew7cu1VqeHx41o9ckjDpSVpNBSZysB1p0oFsKdf/OqszT8/D0PxGwA69497e0jibksCYQAUZa66KtWtC101O6U9196g77jhJt2y8yrdMLOgWWDKEIBeqmBspdIwQhq+1lROQMp5uIB2l5d8C5wKoJNlDSRmHciakPUQimPYB021qKbdzFoIVSPW20iTsx5Hqejd7373BQHQCTzHzuGaCAp95zvf6ewKK/XU7GyD05Z9bvYq61vqqGNXEFAP6GfdjB3MOpPteGFTsQYmSJT1K/aIBQPwOds1ld4IZMfuYL3KmpqX1UDnnDmfyxGgf/pTfzAB6PcrB6B3FjW1+4WK5nYrj6ZUBKnCulCswmWiS4mKSfxmmsbO51VSigwoGyeT2uOpgiQj7dsljPh7IPAQ3Umce4Dedf4U0sO9hDvwm0IoURUqZi3sMsb5GL8bb5vU2Rf+tNQnsyADD4x3YBiADkj3Mu5xCih3nN7tz0F0ALoS912nK59UquNCdTxUmAwVpYWyCUCPw0xJ2FPkJG2G8to+XnaenxyDoMca4M3CK6pPAHQC+LzaIdt5TZookLIkdgpHdVmodkk5PnAyYS1SoUxVqQDsx4GzCZI6UFyy9mFtEYrmp4TNTLejo/fdq0995Lf1z5/7nw6gb52Z1pu+67v1n37kR08AdHL+CUDIUgILW4B+yT90TnKBLUBfb5QWoF+Od8Cze80tQH922/uyPloL0Dev+1uA7tvybAA62wHQiarGcGUcAj+ARQYXXGZvFDpjFXAKNOqv9XVsaUlPPfmkkwfLx7kW5ucdiES+mG0Ho5F27trpop0Ncj+TCE+7NzAsAVGXEkCnPQDiJhdncvk2hjGMTcqadgDmAGBoY6uRbtAbhwT9Y4AIgxqYiNEMzOY7fGaZly6gIURJoHQgm1pq7ANjmrY2cAqsJusX4xrYzTgBTgKxyAQgM9iUACyqHxBJTXZAJ4a7kx0bj91PjgfY+tCHPuRgFcY8QAlghuPhPe95j5PkBlDhHAEocUwgE04F4BhyfUBWoD7gjLYgS5xxhkOC6wGCA+qc43liNPE710UGOpnlXC9gi3ELfOXNNbYAfX0+tvFi7Wj15q1EhmUyMyaQy8aJRLvT9/QRcwvOHgIg6HfmBv4OYKe/+BwQT/+SNcwYAiDSt9zrHA8oCUAnk9nqkqMEwHgxaUXANN8DdhMM1KyvblLaBuwJDkGKGzDP/EcwBuObcURGjMmtA165f26++eYTAJ3rtaxkrhOYypvrILOcoA7AP8cyuXAy5X/913/dXR/nSRAA52n35MUO0O2+tlEDxOY5QSAMbUlQApD8Xe96lwt+oV0YE/QdATsoDlDvnD5jDDH/4DAk04dgBLanb2gngiIse4n5kGAMJNq5/y3jm35hrOBgBKAz1gDoOGrZhvmA+YjxRz9xv9s+KUvAnIPyBRnoHJdtODcAOnMG+2V+IvudgAl+t/HGtTPGTWGEdiCoCaco58LYIAMKxyrH4oVKAvcN18exma+Z45qKI5u3Qjp/e8JF5mqgn6ih7cEZcsBV2tGaAu0fD3T3Y/v0lbvu1r888ID+KV9W36WtxuoFsaK8UlwGDoLWlUlY+/rb1G92a5uJJPz5u5LLc89kmwLfaHsPa30WuJMRV6ARQZRZpu6WRU3z3J2dcf3N52f7Oi1AR+Wo9PKmFowTFLkWNNCeO126LAAAIABJREFU6Xm9ced1+s5dO3VFLFXDkaqgmGRlA2u9I3kQeynxuPLo9uJ/eYDu67pXLhsOeVVUGIZVqSLrKQ+7evjwMX1+3z792cpxHeqvqg9E76SqyICryRgni9j3bRVUvhY6yVznWAPdii+59h0NNTy+pNVDhzQ6fkxxWSlGpjUE2rPWChyAxbne8tfNH4nrAN3L5Tt4Psn+J6sPPhKFvjY9sKIskavOFVaFrsimtGfXVXrd9TfqdS94oV64daumKIEelBqXI41jqUx8/3VyH5TSvtoWONcWOBVAR22KDHSCDgmeBoKzlmJNd6oX+zI1J9ZhrOGwEX/+53/+OQPorNGsnrhJuLN+JTCXQEzsGNaEFuBtPhZsFFuzYgezD9amrEVZJ2Iv8XegOfYJ60LWjgbKCUrFHkaCnTUm+yND3eqpWzY+61fWowRkonyE/YHNzJqa4GICWDlvtrn8APoBffqTtzqAfs+992uUR1K6RVO7bvQAHenyoCPVuYIqV1yNFIRdKfDg2nHhSU1zp7sSRQ6iizKF1CEnK90pxwCXAwdvyTRxK5xJBjoZ59DtJkCPXc41q2gPpYHeSK8T58Y0HHGM2qszRRF1zmNXZ9wAumWiu/rqEHjguUty9xCfd6ZEVC33hD5UENeq47EUjRQlAPRIcZQoClLFQcc/Rxwkh5lPMtcJKHCq87WqsHSQngcFdeHJQI+C2NVsj6k7bsGvbnuvhsPb2dPsOwqUFVJSSGVEMCRrfrc7xXWgVIELKkBZJyfIMg41kyVauedu/T///f/SvX/1eWm85gH6G77LAfQ9t7xS48rDfQIzAeicC4GabQb6uc7kF/f2LUBf778WoF/cY/liOPsWoF8MvXSJnGML0DevI1uAPnEyT5yaJ5Nwtwx0xh11tYBIgFmTtLWa1Qa8qWeOUXjXv92lJx5/3EXdYoRt27pNszPTk6z1rmbn55SlmZaOLelfvvY19aamdMvL92hhfuEErLWI63PpcYw9jk/0ObAGKGtQ/mLKQDeA5yCAyxLxjudm3TcgCmCF6HPgOIAXaIxBjAGNFDIS5kBfJIDJBsYRgUMCMMz36XP2CfgjSxJ5ZBwTGOl8bhLndiwywonoR34YgGhZ6bQ7xwD2AcCQdgNC8TmAiqxafrJvgDnwkLEE8MbwZ4zwO8ez4ACuF3j+G7/xGw5IcR1AMAA64/K9732vOw++x3nz5lqQmiPansUf58T3OAZOCK4T2EnbMB4AlTgGkN8zeNocbzgqaGPALeCXcwa+8uZ+aAH6emtZFgM/GS/0hTmEbAwDLMlmAIYSUEE/0G/85H5lTOEQQq4bAEpmL4EKOHwYN/TlRz/6UQcaySQHMCPTbrUD+T7AG2lDAkrod+YrxoKpUgAlcRDt2bPHjQHOyUe/+/qDdh3cg9xTZL+QdYyDCylunHhsw32H3DoBIk2ADuw2+W9ah20ZO8BzQDCwFaBK7UMCSKxtMNyYtzYCdCQnGcemmsA9ZfPD6eTSTzVvPpcS7s0MdHuGWCYN9zqZ1RbMQ2AFfc/n3NPMXfQVY4C24N5jfBGMwBjifmxmJOH0A2DffvvtTt2E7ciqYTtetDfjAkUP5gvk3oHVzDEEXVgABNswL/F/SoNwHgRUML5QxKAvySKijzZmoHN8HJXMrW95y1vcODbIbhKk7JfxgsoBczMBO5wb50LAAAEEXAvzEG3BdROEgaOU62H8m+LBMwk8O5fn62Zta3WPrQIymaeA7zwKNY5TPXh8Sf/40MP68t6v654nntChwVAH6tzVro4iX7tZRTHJNDEo6zPPXd45CTic7DlkzG7WtV0O+wGEI4NO3Wyfhe7bm37NUXiOI8UzM5revl3d+QUFWXbOYPR0AB1E7JSnJ/OrCyzKR7qxI333zqv0xiuu14s6mXpVrVxD5ZFPBUsLAHOkMgCgI7laKq6LS6TLaBCfRe70AWrkY3PIt7sfijBVGfd0vF/oH5aX9T/2P6m7n3xcR7n3Zmc0RjWgxAkdusAUL21P9nnt6qGfKxgF0KL2naKURH3t1VWtHDqg/pEjCsZjl2EWeaFVX3LB3bctQD8fg9EDdGdNTOrNG0ifHI17GOlcUAsSYZQ6CCKNikppnms7ttTCvL7j+TfqldffoBft3qWFLFFU5grKQjEgCHl4d5udfZDM+bjWdp8XZwucDqCjQMQ6CGUg7D7KhFkm9qmulrX0b/3Wbzl7gnWj1UB/riTcmwCdIGBsFAJGsYnxU2ADm8/DgjcJCiWok2BSrh+7CDuG9S9rPuxibB7sb75Pdj6BAqwPWbOyDe1AUDGBmdj9BFxiA7FutMDQplw89hJ2E7aJZbFjs2G7YPsD4S9LgP6Jj+m2T3/aAfRBHjqAPnPF8xXOXalB0NO4TidzKGuKXGUNGM8c9GV9G02yp4HKwGqvlORrmgfO9gwR9fDgmoejy0D3KjuUNQSguzfZ555Ag4oVur8jyw6Y99/j0c0xqG1O/BpvMs6RSQeQU7qD/xtAZz3nALpLcmc/k59hoJSa5Y6sUyM9kuJQNeupcKw4RZ0LgM55ANEzl7UOQK9dlrl/8NQR/yfBhpBHfnqfFkFXrN0A5JSTSQkscMsBD9wJ3nPBsEjLOzAOnJfSUkorAHqoKiIY1wfLokqVusx3D+9R2FEWab6banDPv+r2T96qR/7ui1I51Napnt7079+gH/6RH9O3fGsL0C/Op8bmn3UL0NfbtAXomz++2j0+vQVagN6OiGetBVqAvnlN3QJ035ZnykAn8huDjoxPssSBsxtroJtsM66Xx/c9rnvuvkcHARxp5jKHr7n6ai1uWVSSJk6u0Uk5Sdp/8ID+8ot/pTRJ9IZ//3otApQQnpxIGp9Lb1smJ4YmoANjFFgF0MKYvFgA+kZ43vy/1STHYEYGG4AMiASO83+TewPaYJQDCTG+MXh5AYuQPaaNgNB8B+iOMW01golEt3HBPYLRTQYvUtxkQAKaiHgnm5L2BRwBk9gfIAijHzgITCe6HvADHAOg8x3klsnaZCzRRyYXz3XST7xMth4ABVDkeFwPtZEB9DgFqGnNtbBP6szxZixbtL1BJQPjAN1XvOIVLkveskEBuWS+0g7Oj0sWVCNr0eAm+6DtAfBAWwAs90EL0NfvUAvAaQa+NGuIAZFxxJA5zLhFNYFAC/qC8YfThnGGwwuHGb/jMKOdAY84zXDuAMgJGOE79AV9apneZHDTp8jucy/wPb5jmR/cN29+85td1jLfZ+wY7LZxYiCdec9qFXKVyEZaDW3+jyOLscO1cB2MK8Y8AR1WL9yUGxi/QFqcZkBRMqypbc7xbcwx1iwDnXtsYwY6+7zYM9Cb5SC4XhQgCGIhq5pABJxzOBRpR8YFbUD7kPli0vzAbZ4PVjoCMI6MP2CdF2OBgBfGGTXImRsJnmF/bMd44ZnAi7mPOZF9I8XPM44Md8Yc36HuPfMZ8xIKKjgQyeTh+cJ54bREFp7xRGCFycdvlHDnHMl+xynJi/PnOtkHbUC2FGONdmC+ZN4kKABnJ4EazPHUVWccMVexH7LPcYQScHDx1aDEs3VC9NsDmzBwstoPLS3pjvvv11/fc6/+Zd9TOjQuVHa6XpzaSVNOhJ6dI3B9zvZ79JnQHuF4oNi+Nr8FvAw6Wco++7wJ0AtSjzpddbYsqLdtm+LpaSeZHlRe5v1sX6erge7vcyRP/b3EjqeCWt++pac37bpG3zm3Xbvgx8VYeZJr5CIupKyIFFaxSsUaxGTcemf3xf7yVxcoMIBeA0Nz1QE1Vyt3n3DNddRVXiXaW1b67IGn9JWHvq7HR30d76UahpGqMFFcRUpLIPrkDnX10HF8c2OdfXpxqVBlHShRpQ4S/8OBBkePaLh0VOOVFQVl6Tz7/r71krP+OO1rs1vAtfEEoBtEdz8d7GDcYLmVCihzMCl9kYeZRkpdgElajNQtRrpuy5xued7z9F17Xqabd+3W9jhRNsh9QFMtjQEa56AysdnX2e7v4m2BUwF01kWsz7BZWc9b0KBJj5/silknYz+wNqccDuuj57oGOueJTUrwLzYOwZIEbnPdXAvPMX4/oagSBM6+RtmKNSbKb7/8y7/sginNZ2P2BbYta1FKQwHQLQMdewebgvJI2EXY8tjRBCPjG7Bg3OYxzY9ianEEN2Pfs+4F/F+OGeiHDx7Qpz/+3x1Av/fe+9UvQtXJgqZ33KBo7kr1RQ301Pm1YlfDe6yijhUmHQeUK9Q8QrmsZjLK3bqVNVEEPPdy7gDtqARs+8xvl3nNtiLJIfMS6CcAOhLuSLf7DHeD5j7znDrmoaI4dlnnbtWFokw4Ad3uWTuRgw8JfALi844cOAduG0R3yiRIp6NqE2QKotRloQPEw7hUnNZKM5+BHiItj9y7kyVCqt7LtNcu+9xnpPuQR1/ekaxzHjtlUaqKCyVxpIw2sBWAk2b3gJzFP8F27MopxLPmVO0Aek1boRzoPieo0x+Hv1N+JugmDqAP77lTf/qpP/AAvRhoEYBODfQf+THtmQB0cv4JWmgz0C/e58g3e+YtQF9vwRagf7Ojqf3+mVqgBehnaqH2801rgRagb1pTusxADAyTGDbn/uYd4eLY0+kAOhHSOO2J4AZwAX8MKLhl6gQ2ntiHpNW1VfXXEGENXFQpQBZA7qOZAxUl0pIs+gM9dWC/PveFzzvQ/r9+7/dqdmbGOXpOOMCtCc/C82o10MnSA3BgVGIsAkv4/WID6NamBtgMEjJecSYAs8meBr6YDLDBS9rCZIpNIg4YBUzk70AZZJMBNvfdd69e/OKX6O1vf/uJDHRrSyAiAAqjHWcEv3N8oDkA0rIk2R/AiixKoBTtzXF/6Id+yBn2ZN8Cyvge2ZhIoDOOrNa5RcAbULdrB4YD0ImyB1BRx5hgAK6ffZIhTLAAQB7HATDqt3/7tx1k5Xfahf6n7wGbnPMP//APu4xR2hVQS5YC++PYBIaYHLg5MyxrlrYj6xl4/upXv9odtwXo63OctZMpCDSzznHcADzNocXCHHhM/+AUQymBPmGeoR42/Q7YBkoDJy0ABocT45axz1gCTDIGTc4RZxmgGrhNdjBgm4xjxjHj5W//9m8dlEXym/HEmDAZbTtfk54H9n/4wx925wNIZdwSvGG1rg12s0+OxbmahLtlkFj9c0pKkDnPuTOHUquQ62VMMc5se84btQYD6OwTQMr4vRQAetPxR/+iMsC9ytxAH9NXwGfuRwKvCFgAmNMeOBwJqCCTmzmI/9MHZBYxDlAroC2B8JYxw/zGPMAziP0RJIQzkgwdXgbQyez5whe+4EpbWJkSFDTYL8Cd8UsAEecKaOecGDucP/MA50mAB/3PdQG7CZb43d/9XTdO3/GOd7hSBcyFVqaCtmC/zKlktHONQHrmK+4JHJx8h3mUdQrj9M///M9deQOuEYcw184zjnFmDtiLZNXhnHIn6pQHtfIw0DAO9U8PP6LP3Xmn/nrv1/XIcKSVOFEep5opQyVVrTKolLusFuo3e5lL5xN0cvBAXYCQz1hpAfo5jAbrjslXmkuuE+h78keH2/DBTuB5M7u1imMls7Pqbt2q7tZFJ+U+ZrsCx/L6+TTFAZrQ1P/dkDA/J6nmJ7Jnfb1l6mVW1MbMc3WzTFd0M71p25xev3Wn9nSmNTXiJMfKYw/QuQYD6FUQaYij+FIF6F4LQEFAcEHh1tx1QAbalJOVfSIM9NdLq/rSI/frruUjelSVVsNYSXdGGtbKykCJyyZGcpU6o07wuwG3TyzSJ101ySRvgFpXSgH5WtXKCLRAenj5uMbLx7V8+LCUj13fuTE0qY9KJtmJKIvTkXQbnC1tP6sb3AC6v8Vdfp4HK+RGYo+pJrFQYUAwTCXVpUZhV8Ogo1CF4nKoerCsHd1YL9q5Q6+/+WZ9980v1fOnt6g3HEvj0imC5J3UleFoX20LnGsLnAqgkznNmp7AQtZMrOWw08x2PNlxTOXH1k38/7nOQOc8DaCz3mP9it3MuhebgnWhlVtjDcnfsZFZ5xH0y1qXmu6sbXlZ4DlrWGJW5ucXnHqS1UA3Wxq7CxUt3qyFzQ9igfLW7uzTQDo2HH8nyP0XfuEX3LocFSj8DbTp5ZaB7gH6f9NnPn2b7r3v6+rngap4QVM7rlO6cI2GwZTGYaYY+M2KNO8rR8kl67i+KcYjRQ6guyIZvr54kipKMtUhYXyUIQrUCbNJGTkP0Kl/zvZpRlIDAB1oTs1yh5OdDDwuuMkq2Nc0jz2C5s3/AefAdPcziBQDug2gO2LutNYVxmS3+0z2MPbZ7O4j5Nh5PotzI4M9cgBdcSF4etZF7jwhpFFBnXrFm2jsa5lTk32ShU79ckq28CKjHYDOhTuAnlYnAHrs1u6+1jkAHADvyq+LGuehYh5PBASGtYPr1SSjPw5QFAoUlJVfQ8ShxqipJJFmO4lW7/ln/enHf18PfvHz0mhVC9NT+t7veZN+5D/9mF5+yyuUY1uEXsK9kyZtDfRzncAvke1bgL7ekS1Av0QG9QV8GS1Av4A751I7tRagb16PtgD96W1p2Y0YcoAsDFaiuIFP/A7wAmBQIwuHPQaaARG+a7WCTtVD1KzEcGhC90cfe0yfnwB0MgSpj362LwPLHNfqhpHVCvQnAxEDERgCkMDgxnA0WV6OAZBqSqI3j2uGpJ1r81hne36bvZ1FqtM3ZGsCGQFP9BfZrAA5A0OAODK+Mba5boxqMrTJ7OSaMaSRZMOoBuAgawdAx1gHDPHC8GYbjkVQAhCbF8Y0wNCi2AmsACSTFUxNts9//vNu/8i0A9ABO2SC/t3f/Z07F7KGAegAL/rIwI/Bf8tkpg/IPHj/+9/vgjiAU4BHQBUOBpwPnBP7BIwTdc95AtCBlRj6ZKUigQcMA1YiwY5TgGNzjkTlk+UOCANaAUgtM9myAjgPzpHj8H2AFe1MOwLKAG84Q+gL7hHk3QGfQDaDnk0nxWaPi1Ptj/uC80MSmsAGzsWyqzcGvljdecYHsJjra2bin805W71ok23n/8wbqAVwfAv0AGRaEA7ZGIxR2hcZdOAy/wdo8n3qHZL5TVtzPmRCcD2MfTJxGV+0N5nD9DcOHj4DVKJWAEBnjDF+kFtHzhspdgA6/cxY53smo00f0xZIiTP2rRY7/UngBe1idbwZMx/84AcdzGeskynCfcQYoK0ty5hzRikBJyDwlexhwCx1D7mX7Nj85L5tSrhbVjsOtksBoNtczT0OJAdwc+/QB/QlyhU8bwjGYf4xBQ2eQ9yrBK4wd7A9/cwcB7xmXqBdLVOc/fKm3dkH4wcHJPMkfc8YAHwbQCe7hrkLyXgLuqBvyL6h7Zm7yIInQIN5hHmSZyEBIcyPjBtgN32KXDxqC5wv44P/M7eSgc5caYEaBHlx/nyfe4P5i/PjHBgHtA/PWsbdTTfd5O4HADrzIW3EuOfeIBDEgj7O5j69ELZxLjJXQ5sMZsAqYFw+A/34kv7+0Uf1Z//6b/ry44/pMHXRCWzStDQiSzIXOcRBNVYE2JtkpFPXughilUGMgLXbZ1JdKvLc57fXnGTmBKA7CfAJmOR3k9s3eXzfb5US5JsDaor7t6vniUM3SzW1bZt6W7eq7nZcVmodhUqG5SQ7yGdJ+dqWXq6TzGP/Ngn+2mW+JnWhoIoV1LFUp8qpaxmGKqJacVAqLkdKh2u6YqqnPdt36P+4YreuTzLNJx1pPFZR5ArIYpowPZdJ5eTCffatF52/lCjsOrxExt0yvuxKfSeHyoNIS3mlLx0/pNsfe0h39Fe1kkwpyuaVDqROUbtarmTv9zu5+tFYnTxWOGlInNdWZ9XXSw/cZz4DjHsPeF67fnJgxiejKSLjPM916PEnHEiv+311ykq43+uq1CjzZ+yBr8m7uz146DsZH+vH9iUE2tfpW4DWSybZ/oRCoAhBcAPZ4m78Vyh3+H7IuF+rQqtBpBzIU+TqDftaKMd68dZFfeu11+r1L32Zbti+Q4tZV2kJNApUEbQ7GRdtf7QtcK4t0AwYZx2HTwH7jnUcgYisecwmsXWk2eVuhpgoH/CzCUEsiBq1HiTOsd9Ym9v6nLUo79/5nd9xb9ZdrLewU/mOyaFbybOmb4B1pf2fc2V9j+2JDYNNgk2A3c0akBfrVuxtk3DHXsWmxH5AbQhbxbLKuTbWmvwdO5bgTuwlbG0rqYbNTQAv602OQQ10bH1sWfbF8bBlsL8J6MRmtv2bLegUXCaqb831OdfFmhq7iXUoa3ICztkn62dsGEC6BS83yyeda99fSNubrW5B/fTxoUMH9Ukn4f4Z3XXXfcrLWOpuVW/b9Urmr1S/zlwNdKTLVYyUUAs9ilWUlVPK6UzGM9eZZT0nw16HrGIj1YF/u6xx6oOTDR5MdEBqGHOtrNOdZJ+z3US+3UHwlILlk7It/hkJ4CbtHZAeurVPpTj1+6fERlyn3u/F/ULm9gSiezl3L63uz8F/TvBqFKFEgopQqTCqFHfI7C5VZaWCJFAUZ4oItqoz/6SOvLKMq1kOhCeooC6cxD314EMXSVm750zJ/adEadJVQka+k6gsFMSlgpRM9lxJVCtlXTGqlVWZql5HK0GpPCgVJTx9asVVpZTs+Aro7oMLqhpFgFjTaaqDj9ynv/ivv6lHvvBHSoqxpuc7+s7v+X79xH/8Cb3y5beoqvoaxYXKulYvmnK11l0wwaQtmglWNtdcSOO2PZfNaYEWoK+3YwvQN2dMtXs5dQu0AL0dHc9aC7QAffOaugXoT29LMxgMoAN+AHAYbBh6gDGc9RiXQCIzPE2m+Uw906wtbAYvRicACoOZzEAMRufsIytlEq26cb+mGLAxQ5isPLIXOV8gGAYk+wNuWAaywQszFE91zk3DfKNReabrPF+fcx60k8EZaoMbZAE+kYUNhOFFxjjGLkYvhjdghs/JpgQaAZMwvIFGBBwApy0D3bJdATxIvwGO+A6wEfCM0UzWL2AKCGWGOOeFzBywiWMC9IFMZG4idQ3MYh8AIWpJA7KtThswGwcJ/Wd9DzAExpOBwDgEaDFGyAIHkNo4oa85Z9sXjgIyRRknQFKuCzDOd+h/C5ogyAJQS2Yymc04VtgWiUDkm5uODDunZq1sjm8Anf0A0HFcANEuV4BOOxEIQd8BmIHdOIwIbKFNGTMAepxLzAeAQgAiYxBHEeMXJxHtyT7e9773uXHLfq2+NGOePiZwAecWzhz2zRhl3DO26XccVwBtXoxLJP+Zaxi7lBHgM8ajq8E2OW+2ZTyxHYCWrGDGONAWSW3GrGUQc31khHAPMb4AmmQLG0BnX4xJro1AEO5FQDD7BwSTlUx5BZtL2X5jDXSy3slAv1QAut2zzNHI7JOJw31Iu9FfzFOMFWTVkS3nmcOcQ7AEwQ98DrzGiQf0Zm4BItOWzA9kdNNn1CmnLQnW4H5mLkB+nfanzclGYh7j78xLzAF8D0cmTlYCORjHnAtzEDKijCucnQTwoHbBs4W+Zb+AbcA36hQE7DAfMfbpc/aDLDzXiJOTAKivfvWrbtww/gkyYW4C3PPmu4xX2oYgAr4HfGd+4l75wAc+4JyijDfmfcaxOXfP17Nns/cLuCFDFSlGHF/8xKVGFvooy/TQ6qq+8ugj+tsHHtDX9u3Tw0tHNao6LvMmiwMl1FjMhwqD0mfGOgDvBLk9QCejpma/LUA/m77zMJsMfi+n7UGzW6X55yzy2pOS8iBngh6yGmdv7ByOZO/UcSKlmWa2blM2P6dkZkZFGmvsvhcqKkoHUT0h9dDTHffEzwlAn0DSQIUiFUpKpE0TBVWqYRxpGEvDuFJUDtTLB7qyqrVn2xX6zquv1Rt606JIAs9u7m1TQ7F552za4vLYBkdzpLurkb7w5BP6/KEDerCfayVIlURdxQBxlSrCsYqkUIlc6zhUVE8c+ybr7mqPTgB6A6SHNY57n9HlhSZ8ZXaXbV6W6h89ptWDB5UfP6ZOVSmj0atSwxhc4HOjvZKEh+iWLe3rpPs3H1DztAXoZx6xvj2ZK30GOvejr3hO8AuSuhOhBwgLkr0hJTUiB4Di8Ug7k1gv2b5Vr73xRr3i2ufpxu07tKXTVULnFsCRwIGQ9Rv8zOfUbtG2QLMFmK/N5jcwzToHu4o1FrYW87kFAmPv8zcrMce6nHWUld8xoMsakrWalYvic3s2mO3KmowAVxSnsC8IuGZNydoSm86kzs3n0Dxvg/rYkNgNZGqjjHa2AB2bHGU11oj23GL/Vn+cY9MeliRgPwkKRgqedTDrRIIz2Q/rY9aZfIc2wLYG7LNGZb3K3yxomH3bm+M1kyD4HfuKskfYMQSEsq7m+9jgqDmh5kWCAn1yrgHXF+roPxlAP3jooD7xiVt1222f0d1371WRA9AX1dl2neK53eoDdWuys2tNZ7F2LM5qZnpK4/HQybCzpkdlhcVOnHaU59LBo8e1vDZUHSDj7uXf64CgRC+nzqsEoFPXmwx0J7E+qYNuEzaqMlGiqV5PM1PTLsN9MOhrNB4pyRIlndRlksedRGVdaWV1rLLMfKb6RLrd97nPQjd4bz95MOSJh++IwUtDhclYyXShYKZQ1RmrSnhexIrqTGFFBBy11WPFSvyb/5eBWIonjDe4vwu0KlVRK34C0JOkozgmz9xZAoqDsSL1FVYDpXWhqKxVDgjCTFXNTquY7bp1aD0aumBLlG68PD7qAImCrKsqydxP7OfDDz+gL/3eB7XvC/9DMQkRC5le88b/XW/7obfp2/bsUVWvaugAeqWpaNbL2Ltz9cEELUC/UO/YzT2vFqCvt2cL0Dd3bLV7+8YWaAF6OyqetRZoAfrmNXUL0J/elmYcYlBhYAFBkZQFauLop72AXDjsMUgNRGJQNTO7T9VDZwLoLgN9YcE7Vk8D0C3bnf1Z/WKMPwxqIqwxqjFYAFMGz1lAA9Sb0eOW6Xyy8zV5ODsP+95zGXlqAJ1+ITuLK9+bAAAgAElEQVSWyHCcB4AVsjABt7Qf/QKExLAG4LAIAjyR4Us7AbiBfwBvHBQYv0AaDGLLQKdt2DcQB9lp9sFxyBAF6JFdDVi0TFvGixn/jBkcFOZ4ACQRAU+0PM4MDHIgOvvg/xj4nC/nCtQncMMWsVwr/Wly9OwTSWRXFiBNn5ZpAEDDGQFsw4nB2OC6qTfNtVtwhoFYrp3sBjLQgWNcH9vSllaf2DKfm8YTbWNjnnMjCxXgC9wCogF8L0eATrtYewGzAdwEMuCcAprjwMIxhXPHnEPmBOMnjhjGJA4z+o97D4cQkJAXY8D52avKZbQDPJFGpw8Ap+yT9ifIB6DNmGaf9B39+6EPfcj1FcCd7BLmMT7nOJwjMJ2xSPYIWdE4w7gHGGecO3CU62Cc8R3mRIJYcE7xObCbAAHmHO4HzoftyDJGlp0gJJx37JPrBey+9a1vdWOUY3BdXA8Z6Cbhzj5RBbhUJNzpC+YS4DZtDCTn+sjepm2ZU7i3aB+bRxhLOFAJpGH+YZ5jG9QBcFQCswl8Ye5jrmG/tB9tTdAD7Uy/Mr+Q+cOcQhAF8xABEYwlMpzoR0A1QRvUnmQOoz84DmMZGM95MrYYZ4x1zo35hnkSKM42ZB0RZMY1MMcwDhjzXBvzCv3PvANAZ/7juoH6HJP9mtOTIALOif2QCc+bY1FygvHOdeHgJfiJcWaZRJu3Qjp/ewKgk0mMAyyuap+Z6uBYoDLLtBaG2jcc6d+eeFJ/f++9+urevdq7OtCKapfVkiSozgBIC1/DdyJLbLLt1IL2mc1Oh7p9naEFLBscru3qmVv27+R7xtKtLrnP7pfL9MkB6GC5bk/p9Iy27NqtsNMlekh5IPc5Tk1qefJal5Oe1MNc5+lPO0uynMuwdJnPaREpqhL1E6mf1uonhZLxmraXhV7Vm9Mbdl6r1+zYratSlEWLE0FR7nguS77NUm42LsAzCBItdUL963JfX3zqSf39wYO6b3VVw6lplQ6sUAe9VFjkSklQbmjuu1rlpqx/YsdNGXcLvDDZ90l23KR+KeoAa4cPu7cGfYXIiFelk4t30q+TcutAdC83vq7kbwCdvxGQcQ5l2S/fecAFHfi5kLnRVAL4HZlgVyUhjlx5jHE9dgEKaVUrzUttJXB61069+sbn6ztQIFvYqmnVSiA7OcCdKIrIrV8C+u+SUnS4fIfMc3HlFqxuwIp1NEGMBNrb+sZKbeGXYF3GWgqYDDwHQhPgiG1payJTNjOwbjLpBsVZn7E+RI0N9TKOReA3NgIB26YatPEZwjma1Dm2A+fAGhNbkEDeJkDn2Hz/ZBnoBNMStEnwpl23PbMsCMCuwXw0/J3jsdYlyB2ATpb6T/3UTzl7ifWm2dBsyzoVwI8NZT4Mk3g3f4tl5fN/Uxikbbh+bBfamevDrmYdztqaIFTscQPyz8WY2exjnhKgf/xW3fYZA+iR1FlUtu15Cmd2aaTOCYC+Y3FeL3r+dbpy1xaFQeHk0ylhmOcEcwbKulM6vtzX1+7eq8eePKCiihQi5U6QIRnhgHKXlY6t6wF6kmXfANBZUzH/9rJUu3ft1FW7dypLIu0/sE9DFEMW5pV2u6SBK+1kGgzHenz/MR1eZT00CdBwx2KNNAHorsa6L69o2ehl4rPOw7BQHa4o6A0Uzw0ULoxVdgcqk7EPjqsSJWWmWh3VQUdx1VVc9BSPewrHXUVFppQs9UmmexUCq8cqa8rLBApdmUeCEALF5VhZOVC0dlTJcEVpPnQNMR4VLlu92jKnbPuiZsel8qNHlOZjhXGtUZm7tWjQmVI0v0Xj+TmNZmcUT01p5esP6R/+24f01F/8kZIqV3cegP6/TQD6yxsAvdZUNNMC9M2+sS6S/bUAfb2jWoB+kQzai/g0W4B+EXfexXbqLUDfvB5rAfp6WzadjBhWGEkYrgAtDFUAFP9HehnwhIGG0ch2gA6+g9zXqSTROdKpADoZfoAE6nw1AfrpYDVGIZmLwDPgk0lOA2YAFBh9vAEWQDLOD+jA+fJdy9gzw3TjqOLvGI+AKwxEA1ybN/rOfU+W6c+iBgiO4YwDgXYCagOPLcsaQE5mJT+BMtQNBtBg2AORgDJmjNP29CnQF/jLNVuUOsAGUMgxAYfASfqZcwFEAbsxrgFZ/E7/sz9bhOJEwGGBUwKDn885T6Ahfc1nFiEP8CcrlT4y50RTKcCcC+a02FgDj2MBlehnsubZD0ATp4JBL/ZnjhPGLc4O4BkOCODuO9/5TgfQTcb+TAETjD+rRQ+0o/0vV4DOiDZJfsYXcJSACO4doDWOIsuKaDp3LAuEtmYsMNcAndmGcWJlB3DSMGbZB79z/wM4Cb5gbDHuCIKgnjoOMI4LGGe/zF2cDxkYZBGzT4IxTFHAnFvcH4wdYCjfY55jPOGA4necXGQYcy+wL2A38xeZGIBTq1fezEphjJHBDFzl+1wj45yfgHccXpwv9x2qD8B2gggMyl9KAN2clWSCM2cAmOkv5p+NJTasDdkG5yaKGqha0F60HUE59BOOTtqePiJLBicfcwtzHvMBY4LxQnAV8yVvvg98pgwF44jsI/qRQJv3vve9rj9wNjIv3HHHHS4rieAx5j7GG/e9jVfOE+ck8J4xyznynOQcmEc4PvMmTlTGLs8nzpt9sz/gOcdjf8xZHJdnFvcQ8y/Z+uwHGU3mYcA745nvWDkJmy/P/any3HxjHaB7eA5INyntkhyUNHPS38u59MBj+/TP9+3VZx++X/cvL+l4f1VB1lGYpSKkpqo8cIsqstk92CWj3UvCPzfXd7Ed1diog+eulrwH6U0Y5hy6lh3O52WoIpTG/C1L1duyoC7vuXnVUeJqe6IMzRuH7DgqXVayAXSXYQx4d1nEZCdPso4njYdCQYEEaBVOZNdD5VGlEsdrMdD2utTNU1P6X3ZcqVcv7tR1caY48kEVvOwZc7pAyYutnzbrfJ1iN/KxaaKjpXTf8TX91YHH9dcH92lvWOh4EivodDVdJOqulZrKA+Vx5e6pCRqfQO2JgoCpCJyQWF8fQz54woNwN66QW+X4w4H6S0e1cviQxmurCqtCqRUMmFQUaAZyWPBGE6D7LPXNapVLdz/cu3nkAQ73U1wFiisP0umaHBUe6smmoQblSKpzTeeVrst6uvn66/WqF79Q33Lttbp6ZlYzBC6MRwry0tXUBYiQzV6h4oOEcQvQL92BdB6vrAkum8ohrJksgNnKzHEa+CZQogJ6s7ZjfcXakMBIbN2NQc/s34KfLdiXtRZ2A2st7Gn2xdqUtT62B2ss7P+mPcp+moH1BEaaGht2OWWkKPXD+bAuZX16OoCOTUAJItb7p/OfWNNz7qwDsamxK1C3whbBJiFrniB4fB+8LNnAJPFNVc1saQsywObCzmddy99oF9aiBJ2TiIDNzDoZm5n2woZizY5Ng4/FAsrP4/B41nZ9RoB+114VRSRlC0q3XqtoZrfysIdWjlTl2jY/o5e9+Ebd9IJd2raVRA4SDQpn6yhMNDO3oKcOHtWXv3qn9j74mMaolKcdBWGiOMicpDoQm2cmz+mSNW3WdQA9jMju9qUTeewl+Vi9JNTuXdt1/fVXan6uq2NLB1VVuQPoZILnRaVOb0YrK0Pd+8hBPbYSqShKB6udHDzPZFeb3YN04L2TgLfM9Drl0FI0UpEtSbPLiratSgurynvLKuOBK+GR1InSquNqlqNYE42nFa7OKF5bVGe8TVm5RWHeUxQmDs6XEbB7rKKmPjxEP5LSxNWRz4qRpoar6hzar+7Kkrr5UHUYakQZhDjWeHZa6cK8dqyOVT+5X718qKonrZRDrVWlkt4WZTt2a3jFDh3ZNq9iuqfxvQ/rzlv/iw5+8Y+VVKMGQP9JfdseAPraJAO91lQ4qzD25eHbDPRn7da7IA7UAvT1bmgB+gUxJC/pk2gB+iXdvRfWxbUAffP6owXo623ZzMzGWCIaGaMSeIThhFGJIx/IAWgkw87XhjrkPgcWYMBZPayT9dKpADpAAwOPDHTLEj5TLwPGgBZACM7DagnzN8Au0dhAdcAJ14FBaFnSBkVPB0dNnp7zAkDztgz2M53b+frcwC/GKn1BdiJZmdTPZaGDwduUeuPc6Q8yHHEqYAgDeWhvgCN9S1sxpwD+qGmGA4I+Zn8Woc7vJn1OG3AcIBCZmxjeZJYDhDCuzTHB+MHQxrFAticODYx6Mj6BQZwX25hyAFDKsjI5L4PjbGsQneOa9J7BNXMEsB9kl4mMxxGAY4FzQcobuW6cEzgx2N6cIbQhcBN4xjjCKUBmPFmmOE0M1JsDvnmP8Dvji74w2T4CFgDol6uEu7Wt9RH9Zfcc7QT0A1zafcd25hzjc7ZnXNi9x1zAm77gZeOF39kH4xKnhI1h5iCrg71RjpDzYA7jHICTOL3Yt+2TzxnHNga53wnoAfzzPaAsmelktgDQCcjgnKmZCNAEoCOpDShlv3zGuSGxyD6Bu2TGkMXOPUTmCJ9xfLJmqLXIPcg4bAJ0nG8G0NnWHIjN8X+u2ZUbnYEEvhBcgNOPNrWgAsv4sXvMslcAuUg44jxr3hM27zWDsTbOhXzWHB/8Tv+aE84kOnGO0le0GwE63M8AbmAzDkLakPuOz+gn7m/6CZlKYDdzHtnkzDfMJTZecDoyBzJfAcTJoKGfkOtHaQNnJhLpfGZBRjxrGJvMZ8y1zBdIx/MylQFzzDKO7DnBdxibnAvZOgSQMAfy9+Y++Y6VHTHj3eZxtmPfvGxepq04LvMZ8yPbss9TBYOdr+fRN7NfL+EeOfllxMGRW0dUmPqHOPH4H87GKI601q/0+IGD+sOH7tGX9z2qB554QkfzQuMk1RhpUyeNCYivlZalUmoqoxISSkP0ItvXmVtgUv+c1nJ9ANiewHS+7GuWNyTX60h1FQs/cpUlSufn1Nu6RdncnKrYAzWkopHy9qBcGiCPSc36CUg1mXjqZhs8PwHRAe+KVAWx8hD4JxWhr4veLcbako/10plZvXr7Dn3Hjit0Xbej7jDX2GUzMYbW6+A2n99nbojLYwuy3ai7GpXurtPxUvrK8kH99dJT+ovjB/RgPlI/7WpW05oaRJrOY/WT3GUoeznwCUh39UonldaDqlHLnt5HYt2ltxkWd43rZNzrWmkglcO+jh8+pJVjS6qGA2XMYwTETFQJLJjDjUEL4ODn5P9W0/7y6LVv4ipRWo8KB0lCwLmrWe8l+aMoVp6PqVLr6uWOypGT/n1Rb0qvuWK3vvXml+gl11+nXZ0euYXSeCAq3dbU9w1jd68XkB4yKOVLarSvtgWeSQuYDWE/zfZrrrNsfcn6kLU1ijwEGmLzY3sRwExgoZsz3HrC23z2srWalWIyGxSlIQA6MJoX6z2zI2xfzcBfA/Ksw1iTvu51r3M+CQA668uzBegoCGGf832OaXLozeBxjmUKW9iYrPc4FutiAs85ZwKCf+7nfs4pMlnNddbXXHvTHrKsdux1vkfbEeiMDYBfwPw0tjbneMByzhP7hrY1f4g9W5vZ7M+k3y+k75wKoH/8Dz6qz3zm/9Y999yvnEVJuqB08RrFs7uUR9PKWXCOB+p2U910wzV68Y07tWPblObnsAcrHV06JkWperPzOnj4mP7lnvv1wCP71B+XilLky7tSkbigJAPolMdh+Z90ej4D3b3Xa6R3q0KZCs3NdXTl7i3uPTUVqddNNTszrbX+SCvLQ83MLGqtn+vO+5/S3iVpOBwrzTLv4yHwNI5PBDqatLvB9KicdcC7ivoad49Ii8cV71pVueWYRt0lFdGae56kdaKs7KpOhyo6K0pGWxQub1G8tF2d/i71yp0KRzMKg1hiPReNlQcDFRo5hRvWjWUndupSnfFQMyvLmj+0XzPHjmq6GKvuJBplsVa7qQbdzAVp7jq0quzQIU0XQ43mAvXjSscLaqbPKdu6W/2du/XUri0azk2rvO9h/dsn/6uO/M3tSjVUNpfptW/8/oaEe1/DOHey+S1Av5DuyGf3XFqAvt7eLUB/dsfe5Xi0FqBfjr3+HF1zC9A3r+FbgP70tjTDlJ8YWTw8ARg494EswB3+D5RAHtkAAdsDsA1enaqHTgXQASEYjgbQm4DnZPsysAloJWIaQ5r7gvPhb7zIRgbMcM6AL2AIRiDwH+jA9hszmJvHYhFF9jYGJiAaaAQ8O12AwOaNzFPvyRZ3GLdcO4YvUr9kcwK0AS686AsgENmdABzefJeABwATRjPAl0xXwBPGMXXJAei0j4FPk9q2M+LvZPkDqsi4JniC8cF+bdxYlDs/6QOyMYHTnAt9TPCFZR3Tl/Qb44rzwClgAJUxCDQygGR/twwA60O2s2AB/oZTBSeG1UC36H4cDOZIYV+cMyCT+seME8AXfcy5mjx8Uxa5GXjB2CGDFehJjW+yY8mapu0AqZejhDvtY/UJre/oD9oZh9Kf/umfunZuBjEwrgxwGqTkc0AjsBRQi8PGoKvNUUBD4CRjmDcvtmWcW4a69Rf7B5KS9c09whyAs8qyJ6hBzRyBMgPZxoB4oDawm3mE4wCXAbiMUcYHQRY4lsiMNgl3q7kOQGccMx6QsCdLnnND2cCcZNS4/pM/+RMnKc/58l0CTWgrk3AHCl9qAN36m5+mBmEOPcYO/cS8y/xENj6/8+whw4i2YS6hDRkTzHG8CZzBYch2OADZH33Em7Y1J6JJrptqBgFF9BVQnH784he/6ED8L/3SL7k5yhyZzAUG/pnrcDTynOE4tn+rU2nzM4EijHnGFDXcCeKhf3HyNl+MeQKaCORhHPJ95kbmWZ6JHJdnjimn8F3Om2cZY4rzZLxefDUoAayktSAfDA7j7eFLAJgJfN1EfuJtK8e5/jFf0x2PP6Iv33W37nziCT0xGGo4kQp3bYocfFmqUxZKkIMm63lSS/LZeDZf7MeYlEF2AN1BTkDYpF65B+heL9vVoUZGM+iqTELFs1Pqbl9UMjerupOpAJhWQPFQiQPodHGlUVw4QEcO8vrL17l+Wgb6JKsYSdCgTnQ8q9VPK42TQrOjkXb1x3pVOq037NilV27dpt3TmdKkUl4M8MK6WqMGN2yeudj7ZrPPn6CTKsRRXSsmrVyhngjG+lq5qv/v8BP6u0MH9GgOIJ1VMs7ULVOtpUMXAEFfxagG8G7K7wel+5w+dkEMbrh4OVgfkmEQi3FVuSx08t6K0ZpWjh1Tf2lJwbFjSiaKEj64xu/H3d6NAA6nhODqrxM8sw7HNrudLqX9BYEH6F4RwIU3+Nr0wMWyVOxS0cdOSv+aq67Ud19zjb7nqqv0/Oddq7luV6nrs8rVsHcKH1WtMEo0rmrlBC8lqYIybwH6pTRonsVraQaFmg/AbL3mOs4CBQmyBCCjIMZ6ER/ED/zAD7g3a/zmWorLsH2a3W9Biqy3WD9hN5KFjj1ngYt2fGuGpo/EEg1YQ/7gD/6gW98RoElgLGvEswXoBPTiX7CyQJYVbopzHBt7FVuEIFzWfdiZ2PFcP+Afe4PjoaCGXcq2nF+z7JWtt/kb61jsD2x4ficQlfU160xrK7Ov+R7nxj7x+7D+JhgU+8mCESxQ4VkcLuftUCcH6Af08Y8D0P9Q99yzV/k4kpJ5JVuuVji9Q0XYU1nHUjFy8PrG667S83bPKQl9QPL09Kwrc1GGkaKkq+X+WA89sV8PPf6UllYGqsJESdJTQh3xSS1ynn7AXGKTksRLuJ+A6KxxXAb6SN2o0sJ8R7t2zujK3Qvavn1KW7fMaWZmSocOHtORw6vasrBLRR7qq3v36c6nhur3B8qyjuIoVlFVihN++uDVkOfBJMsd2J2MFxUEsYqY8i6Hpe3LCq9cUbXtuIbdo8qDNUUl5+IBepUdVzF7SFPFLiXLOxQe2qH0+C5lg51K8gWFYSIe/kXc1yhcU1EPNVWmrmxM3ksUpYG6o4Hmjh/T4oH9mls6qplirHImU3861bGZTHmnq3JcaOfjRzVPULyGWl2MNJ6OtZznigaZou42DbZfqSev2a7B4qyqBx/RPbf9no5+6Xal9UDZXEevfdNb9Lb/QAb6HlUVAB1ZeQPoZOHXbQb6ebvTLswdtwB9vV9agH5hjtFL6axagH4p9eYFfi0tQN+8DmoB+snb0sATYw2gQbaxZQJibGHw4bjnJ859HPrAJABkUzbtZHtvZgMBIDDcAAiAUqCUZRybEeMcZw3JNPu/GbKW6QloAeY2681yPgbG2A44jOHHeW/M5DzZuQKK+T77BawC9AA1ZjRalpMBfXPamuRTE9aaUdr8ea6ZoxzHpOUtGIEocmSnMYbJkqV/AMVkxJIlS0Y2mdImjW/GOIY+0IZa02SRExRBvWmAHeAG6GR9YAtKjg0M5Fg4G8j0ph1pE2AVBjYv+gDnBkELZpjzOyCJrFAi5JFxZ78GfjgmxzOYxn6AVIAzoJhlmGO0N2Xumg4N2oSAB+pSAy5xBmDwI+GOVDNOAGt/9kfb4eygNjZ9zavptGgupJvjg2PSFmSrk3nA+ZEFQCADmc1km16OAL15bzbHOfcPAJpMbRw9vEzK3TIrzNHDuONeBloTnIBDyGoDNgMoTAobCUeCFxj33NsAdII2LKOdfuLNHMY8w/hgLNA/QEjmL2QX2QdBKIwRHFCAVJxaNr4Yi9xnjEfOleAU5qxbb731hIQ7gRMEojAfAtXZJ3Afxx6ZMTi/uFe4ZvbBfUcADOfO3MK5ExTza7/2a86xZRLuJgt/oWag2/xn90gz22fjvGoKFfadZtY09xEBPbQzMJk5g+eOldLgpykG0Mb0Ae3G3GxlOizYxtqXOQoHJ9vQ9sBwl21BvdaJZDrjjf4iuIJsf4J8mKuamUBch8l92hxlTkMLGrFrsc8Z7+9+97vdWP/xH/9xN/cxT/K5PSu4RvqaeYhrtmeCOWc5R3Mecw6cK3Mq58c+US6w8iXNuXPzVknnZ08+c5Q6j4BZgNvk7YAZOY1kSAY+U3JSB3ltqquHl1f1zw8+qC/ee5/uePAh7RvnGvG8ihxNo9yjojJXVCMET530NgP9bHrQr9toe1fs2kN0UBj1kXkh76xaZV1Osn8Txd0FdeZn1d0yp2CmpyIlWxxlAYPi1NCmD4GtTvPd9zf9Mskm5qd7bnhNcddnOHB9lnOiIEi1FhUalUNV1VDXB7Fe3pvVGxau0LcuLOqGmUxRUGgYjFSElZI8nowXv25sPofOph0ul23oozIM1MlRbfBtP45DHU5D/cPxw/oSz+wjR7RvJK3VicZBrKpTy/Fw7t1iIr1PFvNE1j0QNbYtIMa3vQ/DmAB0lwXqpQ7qqkIlVgn/1IWG/TWNVlZUHjqsYq2vgkx093mkoKpVlaUCR+SbKggun9qdzze8Ghmnl0ufnu46ubuj0chJ9TJXDkMyAAElwPNKSVmrm5earQJdt7hNr37py/TdNz5f/25hRp0kdsA8pM8mCgLu+eVgfOQCZpyuBBnoVZuB3o63Z9YCth7DXiDQlrUw6z2zpzfO59gIgGrWbqwdCabEBmBNaIp0Bs3tjMyGNiU9AhqxFzgOtj7rTwI3CYA0e+ZUdrqtc1mLckxsU4IxgdqoWbEuQ8Kd4NimhDs2NIHbqMdhhzd9HRZcvBFI8398LNjnvNk37UPJIgA6MB27/13vepcL1GWta1nhtta2uubYvagtETTKNWMn813WyAbxm0HOtC3njA2EfwbbnYAB7CjafGOQwTPr/QvnW6cC6J/85K267dPUQL9POZI4yZyShasUTu3QOOhQ9cJlVl9z5RW65d/dpF3b5rR/36POlt2+4wp1e1MqWOOkXQ3ySo89dVgPPvakDh5dVhVEStOuosqrZVkGusm4xw6ghy4DHaUPr9IUqB6NtGV2Stdft0vPu3artiykCoOhpnqZpno9LR1dUX+t1Jb5Xer3C/3jvY/qa08sqyipzQ60T32Am1OS8cFurtSK+90/67N62j3X83BNo+ljCncMlVw9VrCdANbjyoOh4ipRPE6ktVCj4Jg0v6K54Cpla1dIhxYVHFlUMtiqtERWPpDi0gF0stcrjTU1mlIVZxp3Y9VJrSwfam5tRQuHDqp79Iim61z5bKalLNTKfFdRd0rBsND2p5bUW1tRFo21vA1p90T9olJ6lODNWVVzV+joVTtU7JhX/7EHdN//+1EduwOAvqbuQleveeNb9JM/9BMNgF6uA3SaOmoB+oVzZ57/M7F73+Y0/AXMeyQ88JN5Ej8nfj58R2fyd5//Mz6/R2gB+vlt33bvTvFuYqm3rdG2wHlugRagb14DtwD91G1pCwOikoFPPEhZQGBMkfGNQUjmH458DMiN8LxpABrUMEkyM84wWsnoJLOTxQjgwuqN2fcNdDezmzlrAyBsZzXaAQt8n3MCyFpNYeAE38eQBahaZHYTTGxsCSALwQOAVQxqFkxkUGMkG/ywc2wavU1j0n7faPg3AxSeyWi2duQayVREThiDHMOdvuEakbGjni+ZvJZF3gTwOCjIjgSic33AxLe97W0OHtJuvKxOPO3ENbBvoBDQEEcDY4Jjfd/3fZ+TurbsSgNdZAUAwwCUZGMS1Q+oB/yYzBzXYk4Si5DnWGSJ8h3qUQM2MdwJsOB7OEd4Gbiy9sQRwHji/KiPzH4w9nE4ACMx9u3FOQLnyADGAUHmMTDrbF+MoR/90R91TgTuDzLeuU7Ok+NdrgD9ZO1HP+CQwjFGH5n6AP1uMu7mrAIm0yfAZ8YukoRvfetbT9yzdq8xJulrxj1BIDh4cDAxFzUDXDiWgUX2zf+BjsBuahxyXkB4nFlAWMYXwSc4qCyQxMa/1UJnfxwHB9Zv/uZvOjCPrDvzCxKHnCMOqj/+4z92xyaQhSAAywoxyW0+w5nFuCPAhTkGQG8Z6JwHY8kAOuP9QpJwZ561AIPmEvh0AJ3tmsofVpaCtuT+oR9wBtI3zF/MtzxbTKWAMWRqG8xHPINoW+5z+vWCZ7UAACAASURBVIT2YU5k/jAlCvZB8BSZMzwfbD60QAbbHkcX+8CJaNnfpkBh58k4ZcyY1Kb93Z5PfG6lJlDp+JVf+RV3TOY85i8AuoF5vmPPGa65Of9ZG1l7cR6cJ0E6SJbydwJ1cGSSjW9j6mIxRXDMUX8XoEpd7MplrvosZ9CMBzVe7tnX4wb2ZBoFkZ5c6+uf9z2pv7rvXn3pgQe1fzTSWhw4qW8S1n0N7EopOZU4NdvXmVvAmbAT4OxAus9MdfcyULyulAPPkUaPI8XZlLqzW5XNzSqdnVaZRhpP6qE7R6yrtUymspdnjyoJsWe3doPZhXL1tIlvAMzzIvPKZV852dJSVR04+VLk/aeCWtuiSN8yO69v3bJNr5jfqivTSAsx9ZsHGmjk9pWVqct8b1+nbwH6kfryVvLABTgo0DiOdTSO9bXjx/VlIPrSkh4Zj3UE4J74PnMUvaafkOxGw98CLshOJ3CFUgzcz4F7s18HAibjgjPjzw6iOz99pbLMVVOi5/ARjVdWNVhdU+WyoQG3li9NhtxEBYGgWqeQQLDFSfq7BehPGwAEsczVocqq0iCsNUwD5ZTsrUsH0NNRru2K9JLFK/SaG1+sV7/oJbpxy5wWg6JR0mFdmt1rhvj+dWoGjrZwn3uJ//bVtsC5tgBrKtZ3lNjB7gNCYzOeDtBiw7EONEhsAf0bldPsXGzNxZqQtT5Z46gacWzWdRb4bT6LE8/ADRdj52R+EtbvrB+xj7FHsHubAB2gzb5Y+wHNCXbH7sC/wLrubF4mFc9alnOmrT71qU/pox/96NMAOhn42E7mJzC739aorJ/5DoHw+Dg4d2wU7HjW3VZOyXyN+BfwFRDoyTVixxAMynmwPXYT12VtdjbXciFvc2qA/ge67dO36e677lNehD4DfX636u5WFXXmFjVJL9OLX3Cdvv0VL9O2LQt6/JFHdejQQc3PLyhOMxWsZ9JMx9eGevypQ3pk3wEdXe6rjmKlaaaQDZhKXQ309eCzMI59ffKQoFOTcA9UFZV279yhPXterOdfv1NRNNKBpx7RcLDq+zFnDZVodna7lpeH+te9j+ihQ6uqCIiKYiVx4sC8T8hAD2Yye09gOv/LApSwapXhSPlUX9G2XNHOQsHWXMOsryLIXeZ8kndUrQQa6bg0u6aZcKeS/qK0NK/g2JyS0bzCHOhIlkWhMl5TEQ5UK9fUYFZ13HUAvUxqJeVI04M1LSwfU7a8pJ5KjWcyHUmk1dmekqyjZFho8ciKkuGawjjX8W2RRr1Ew6LS9NFQU8W0ou5WrezYqmr7jI7uu1f3/9HHtPKVP1OqFfW2GED/cV8DvaIGeqWyDryEe1S3AP1CvlHPw7ltBOjY1fh9mKdbgL7onpPtq22BzWyBFqBvZmu2+zptC7QAffMGSAvQT92WBkEwKAFPGJe0FwYXBiAOfTIAAa8Yh82sYOcknWT4NWGxwRbvQPMy8QB5pJV5ML/lLW9xEKn5skzrZiS5GYbcCxjQZLUCnjgnjFaMR34HhrD/22+/3f2fOmNIuxk4MTB2qlYAhJDxhyFPJCKQBsPbjm+y0pbluhGkG8iz620ep9kWZzuim99h31YvmvrhGNJEo3POr3nNa1w9c5wDlulrGb6WYU3QARDdIsvJ0gTUAWOaksW0lUndMQ4Ag8Bpy9gGDAGLAYeWHW8QB8BOvyDdTUY40fn0M/3wkz/5k3rhC1/ojsU5G0jnc/aDc4DACiT1yOIFQgGLkGPnHJvZyLSLBUUAI+kvsknpH4x96qAD+5r1ti2rgaALQD0w9lwcAByTbFVgGw4GwB9BBbQj19cC9KePatqb9m+O4aaxYvcIcwvg+SMf+YibHwDotCcvxgnfwTnGuKHvcEIB0QliIPsbZQwr0dCsmc68haQ6455McNQDGLPsD4cSYxNHEvcOY4Vjm1PIwKb9tPmNwBPqlQP8gb30OfcQ18n+uLcIRmH8MQ43zgd2n9kciSONjGkUFBhLAHSCNLgunFQXWgb6MwHo1v/m1KOtaGfmEwKACOjhGWDBPAS9NIE8bUQ0OAEvOFkB70jtE2hAG5vjlL8j7fmf//N/ds+pn/7pn3ZBDuzbsrvtft84f3M+Vu+dvmaM0FeMCeYJxgv3PMewbHJT02A7Gx/0P45U+o/5jvnYMpFsG37auLK2aV6v3SNsxzOYbKv3v//9LludwBIgOtdn8+fFBdCDE7LMpYPoHqY7kOukvv3vVg+50w8Udaac1ONTRaG7eUb8y9d0x9f36tHVZR2rC58FTWZlDcQL1YHUtq8ztoDPNCfbxlUod03vksJx5OL4d0CUGIZM3akpZdMz6s5tVYxDJU2Uh7VywDiw1LE0n4UOODd59tT5hn0tdeqZA2MdSCfgAfgWehRKxnFdlcpVqlSh3VWsF6Yz2jOzqJdt36EbtsxqCwlZLsgiV1COFZaFYidBioOnRXhn6nCD2wDvqK6U4EB3VJTarlM6Fkh7hyN9efmwvnr0oO7vr2j/yrLKMHbOfkWZymBS634S4EKgQ1yX7s3vZLjzpsM9DPBjif5hvipLH+jilGlDHyxTrawp7w/UX17WADA2HEoF8uKT2ukTlQQH0n19AQQT2tcZWsAB9CpUXuQaRtIolUZ0eFUoUa0r0kzfsmO3vuvGl+h1N7xI183OqMOYKH1JKHtZq/uACD87e0l4/5qIBLT90bbAObcAth9rKgIPAbwEC9r66mQ7a9oSFihrQe2nWgeZqhhrV9bW3//93++CMG3d1lQgs32cbF9NsG7HxA8BGCeY+mQAnWthDY+NyrbYqFzvqSD9iXtuMsGZ6hI+DOwBC9z+2Mc+5pS18MOg2HUqgM61cWz8IdgY2CjYr0jC8x1+Wu10ztXOi7UmfYINjy3OGnzPnj0uux7ozhqdQIfTBc6e82B4Dr9wSoD+iVt1222f0T133acxAD2eUzK3S3UPgJ66xUzUSXTD1bv0sptu0Mz0gvbvP6yjR48oSVP3nCK8KM66WhuNtf/IMR06tqwhj8EwVkxgYs1aiAUU6c+TwDP3vIy/IQO9rgPlZa2t2xZ1003X6+ort6sq1vTYow/o6JFDLvC425lVnPTU6c1rZXWgx544qOUBBwTSR4ocmLf5m2g2H/zo1nCTZ3UkAHrontN1r1A4VytYKFXNFholI1e2Jam7Ssqu1I+UB8uqe8vKgjnF4xkFa9MKB1NKimkFReSD5qJCVTRQGQ7dM6g3nlcVdTXOYpUxQZe5snygmeGa0uGqumGtcS/VsVBa6XaUxrGyotLM6kBRMVKVlDo+F2icRSwXNLccarboKQ1nNJydlRa6OnToPj14+x+o/0+fU1IfV29LR6954/fpbf+BDPQmQA81Fc4rjCoFEYEFBCz4NYu9LpWx/hzeZhfkoVuA/vRuaTPQL8hhekmdVAvQL6nuvLAvpgXom9c/LUB/eluaoWiGEz8xjMiSNFiA8cTvwCuAE7JfGHQmj2t7xADj4cs+Wcg3I8KbRi5QFigASKHuMACyCQ0AGUB8vs9nGKCABKIBiTznXADBREZjyGEQcjwMRbZnm7/8y79054KxjCwzL66jmZ26cVSZscm+ATbsk2hrII1FkrNPg3Scv8kD8zlw22SFN2ux3dwPY5dz4ic124DnGLic02tf+1q9/e1vd+3pHZXeGG72Db9z7kBJ62+uweSNm2DIpOAw2IHaBtA59s/8zM+4+r44JNiXBVIY4KZ/Mb7J8sapwOfIngPIAD+WRW/HNcgNQKcmMc4BwCdtCSziughisEzcJgSzrACrX2fBF5bBagDWxp9lQtNm5yp/TJvR3zgXrIYxctyMQbL/W4C+fkc1A0vMELXxaH1mf8cRhIOH8UK/vOc973EA3ZxP/GSM8Aa2A9ABr4xl2pzs8ibEtGMzdgGqn/vc55xUOoEfwG5gO3OBZRozVvhOU/nCAjw2AnQk2D/84Q87gA54JwMdWM5YZf5hn9w7zWxlxpzdJ1y71ec2+W8AOhnojCUD6ARqMJ9cChnoFnxE+1ogBO0BkAaek+nC/U05CQId6I/mi3uabG1KAqA0AXgHoNOfzM20E23KvEPwze/93u85lYx3vOMdLsiBz+nfZrCMjUUbKxuDJ+xeZ5xwXDLbyTRiOyTdCJKwedYCA+z//LzlllvctRBsZtdjAT9sb3OejYWmYog9X9ie5x7BZh/4wAfccw2nJ3ONBRRdLPC8MTO4X03s2XNbq7PtUY2ruz2B6N0RTqxERV1rnCHtHenfnnhCf3P33frqww/p7gMHtFSXGqWZxlHkgJyTp25fJ1rgVGMkAKa5JYIHno6l1gBxamVHCtJEUaejdGpKUzMzSro9hd2egoisJalweeRQ0FCVg/F+vWHy2kB0MtL5q5dvr1zABGoD5iZ28s9FqYh6ymGoblRrPg11UzanPTNbHUC/am5G0x1pHCD8Sb3WSt1a6uZSWtQaR8jDtwD97IY8ENRyiWslFRnEPqqhyLpaTaVHSumuowd179Jh3XvwsI7mpZbHY60o1ChONI4SlfS5k+2vPUCnpioBFwRHANDdmJrU3J70Ng55LwLuJd9dzXSc9mWtgOC1wUDD5RWNlledTG3R77va3MiI+/ICE1+/m0Dae/xM/U0vJE7qvlYdhRqXY5XjoXpJpN3TU3rpVVfr9S96sV5xzfN0/fScunmhMh95RV+f6D+B5X6OsBZ387OPmHna/X6m82k/b1tgYwuwDjLlMQK1sWtt7X261jLbgWdbU5nuZN8x3wJqaSjesW7n96Y90vR/WGb7yfwDfurxx2TNxroUWxf1rJMBdLa1GuNmf58uQMDsVDs3C0K2YEl8MAQPG0AnOBN7/GQAneNxjqxhWb+ijERyAOvXN7/5zS6gGDsDSG/XZcfnO9gjSL7jq8G2AaCz5gag4weyUkuXwqg+FUD/xCdu1Wduu0333L1XY6IFo1lFszsVTG1ToUyqgN6VZruJts/3lHbmtTooNR4OFEaof3hVnZhgXAVaHY41LJmPU5dVznMsdSrqRCpOQLbTZwmc3HoAVDcJd7fOYq0cKEkTV+98brqroC61snJs0h+Jsk5PYZwpTnsqikqrqyg6+Ax2vgtEd8c7UV7FZNydJJBXjqm6CoNMaZwo7kQKu1LVLZRnucbx2D3aY2WKy46iPFUZrkidZYVKFVSZgjxTWHUU1Zkr2xQ5GF0rCFk15lLFmqHn2qGIE1UxxYP420idcqi4HCtjLZGkGijUIIwVxqFila7sCMF6dVhp0AlUxD5rvzeK1AP816nyTqpoJtHSwQf0yJ99WoN/+pzSYEmdeQD6m/V//kdqoAPQqYFOBnoL0C+F+/iZXEML0J/eai1AfyajqP3OubRAC9DPpbXabb+pFmgB+jfVfE/7cgvQ15vDQJZzjzSiLfkdWA3YAmRbph1gmf8DJADowFCTC8fZD8QEWvETww4jyyI4zTDjWBjMGMp8Buiw7FEDLYACIrX5PxnLQCQyAIFXGJB8n/MDWpFdyL45PkYfx6SPibTmPADgnAv7YmFg13qyEcU+MBTJXCVrlf8DaAD0ZghzDANtGP9Wx5ufBBbQJmyP4dp0XDcDFc51NFvfcF2AQtqD9gM+EfnOdSGnTgY6GZcmU98EO83I+uZ+zDA3uNQEhlwnUBsHAVCK2mlsBxhCyg0JOCS0Laufz2g3atThDOF7ZG/Sv0BwJLRpI8tAt/Fn8JNjEfgAJCPblO8BKAHvSLibo4T2s/M1x4dlmFq7Wz13tmsCqY0g/Vz7gu+jcABAB+QicddmoJ+8FQ0W25ji/+Y8os9NChvZ/89+9rOu39nmF3/xF139cMu+5m8GXg2gk/3P5ziPUCkwp5Zlm7A9/fSrv/qrLrudsQpQJZiGOaMZjMEY4r6282yOmY0R6MBuMtCBqZQIwKEEQAeomjS9Ob9wMPGyOcLKFpizyo7HXMU+LQOdoADmRZNJvNgl3GkP6x/63DLQeb4Ah5G/ZD4nEIJ+p49oMwvIIWCFzCTuNWA28wKBNcij00bW3mwHQCfYhwxw5g36iG3MeWnzhTkX+WkOTguusSAcxijjgrno93//990zhfmdEg6UpbDvWv/wfwPjzIs8B3gbnG8+E2w+tjnN2ohtTDmEfTGGkN1kfPA7gUhcO89fm/MuFojuOJ3VTkbi25c39snnkyxlJ9I8kXXng16NPrsPOiHrOcg6Ojoe6eFjx/SVBx/S5+78mu46cFCHykqjJPNONiSK29eJFmgGjjytWUIAuAffDk8Gkcs+r3BWph2lMzMu6zzu9ZQShJJQF7t29cpx/MLMkV+3YDsX9mDQbSLvXLt69B6+1UHpnM24h6lX76ArAUd5rq5CzXQ6una6q5duXdCLphf1wu6srosSJZFUVLn6SakR6e1BoF4ZamocSOPKyVK3ogNnHvBwT+45lAB4E8xADEVUB+oGqcZF5TLMx2mkY2WpA6OB7lrua++Ro7r/qaf0WL+vY3GsYbfrZN9z54SvnYR3QiZ6VTrHejUBAahBOH0Bl43u31HkCqqrAObWpeewceJqn4dlpXo4UrG65uD52pGjTuJdeU7kp4PofDfkfbLLtWCQMzfFZbEFbZujLkH5WW7Afl+9stJ1i4t65Q036NU3vkAvf9412pEmmqpKJSXlYmoVPlRhIsFvoUyWnTjpyafFL7SKH5fFgDoPF2l2mtndBAyynmHddbLnltkPrJOs5I3t41QS7qwlLcsctTqAsZUcYx8n81Gcak1l6zU7Pj4RAswJZj8ZQGd7C9RuBppbeaKzbVL2g53PmpngYWwlMtq5HpSWTgbQuS4D6AT8EvgLFCegE5uFYAJKHBGMaSXcLKiXBAJsLGxc/C7YuNj9rM8JRkYdztapZ3sNF/J2JwPohw4d0Mc/8TF9hgz0u+/TmHpB0Yyi6StUdhakqOdKDEWEHFYjReVQZTClXJlX1plwaRdcyH+iyNU9D+JUij1Ad4EYfO5K5/gvWHihr4EO7CZI0Qct8oKpu/FZ1Q5MRwSmuQ89HHf7DUMhAY9kO0s8F8g4yap22/I5gZCT7/ksdIulDFWGPQfQO1FHnSRTnEQqwkKjaKwiKtxCIlSiuEoVlZmCaKwgHfhzd+sCrz7jguYIIAgixRx/ct5O7ShiW9RtEtUuSIC1aKEkLBQHpYfuQaqqilXWiaqoVB2jdkPZeV9qiOt0x+N6yPSPfLBtlYTKurGO739IT37hDzW68wvKgqPK5pFwB6BbDfSBB+hVqKmozUC/kO/R83VuLUB/esu2AP18jbR2v9YCLUBvx8Kz1gItQN+8pm4B+npbbgToTRgJVCC6GiBumYOAbYAoABsoAUS44YYbHKDGoML4NXlwQAPG3cYob47efEATDW1y4U2AjlQyRjSwC7CK4Qc8AdACUCxD0LI7rYYXxjLggwx6rgHAb6CBY/PZqYxjtrfoc/sdY9OklDkfA7BmnPJ/ggo4xqte9SpnlAKADAo3wbWzT55BppQt8OgHy0pFwh0DF4BOJj7Z4Bi2HNtk3jfCGQN8TYcB30PWGuBjtegti5bzpR1od4x2HAUY7RjTRKNjhNPHliHMtmSBEvwAbPr/2XvzZ0mu60zsVGZW1Vv7vd7RQGPfSAAEiJX7JnBGCEuWwwpTi2XJEimNNbJ/0c/6BxQO+SdFOMLhkShqghLt0UQoOLSoISVKxEIQJEACIAF0Y2mgV3Sj9+UttWU5vnPzVN2XXfVeLflq/bKjuupVZd7luzdvnnu+s8DYAd7ZwAXW7vCOx0bdyDSfQEebfA90kFbA6mMf+5h618MwAod5bNpn82K3PhmBijaCRAPRZGPuj0WvpJPlL4ZXs+VAR9tAatEDvbm2+EQlvrUxt3vAyGOcBwUNQnOD/MRa8Cd/8ieKJ34z5RjOx72N9QhzEZEXkCoAc+vxxx9vEK6Yi+a1gbUC4RVxza/+6q82QqOb8sfmis0F36PYJzt97xSsS/DkwPgjD/cf/dEfKdkNpZyfE9Anjf373u5lU1ThHkWZIPqh5IIHOgxhcG9hnZuEEO7osxlL+J+xXuB5gegDMM7BugVDGVuHzAAI6y7IcZDsuK9hFAWDIXit+ySyEeh/9md/pusMPI2wtpkBg9VtxDzGBeOMZxDOw9oJzH2jCZyLdA8IL4p1EOsd1iREX/ENQszD3dYj6wvKxTW+oZKtR2YYZWlBcI7/fEDfQJrDuORP//RPtf8g0GGIhLQF/v2RnYS0fSWB5CzBocbyYzfyZdf1O10nND+68051nuhQormc2EraQkGXj+RaEMk7Fy7Lc+8clefeOSIvHT8pp66tSS2sS6hsEQ9DoB2BDg90/FN9aljQfJ1hcUaC4qxEs/MSzS9KODsr9XxBlb/wLK5AsSmBegVLra6KzCgIndykuZFhJJGEegaBp1nQHdEKDyPkyUb48LBSljkR2VkoyM58QfbMzcu+5Z3yYKEgHy8U5cD8gsAvbgYK13pFyrWSVAtOYQrWtVAN9IUKK/ma1GwCcdjbIgCIohgEukglFCkjlXlyjxVyoYQVjEtdCpZjPAjlUC6Qt1ZK8vbF8/L2yoocrZTkeK0sH5RLgkymGG+MJ8hzGESobcV1BLrzEMMRap7XWKr1qos8Eeakms+7PUYcSxGh4ctViddWpXLlGsJGSXVtTarra1KDfF6rSR0hbzXiwcYjLXNM+1SA7Qryw8r6mkilLnskknuXd8un77xXPvOhe+W+G/bJ/rm8BJVViaSiIXTLNUQWKDYMHtSB3SJL6DrsCHT37oyf/Dz30445+98dAkZs+3tSk9O62SvbvrxV7RZ5DnIWZC+T/2yfa3K/H8K8XS9MF2KpqbAfxr64nQc6dB0m6/v6lnb7z4YxGiJuBIHuKfAOPQQ+g7CHN3knBDrqsHRu2ItDjoTnOmRuyMSQIREpCXocyKu2RwMuMGp+7rnn9B0yLc6DoTJSEsGpwCJsdTfao3t2OwL9r7/2l+qo8Prrh6UEg71gQXIL+6Q+sxum0SK5vCBmT1gvS666JtX6rEg4m4RkB3OdWIxCXkLu8Qhh2UNIXCpT6WfNgW4EuhHlsHpyucpBiluYdbeXrqgRGWL71GGRGsOIsSAhSHkJBE9W1FuHNzmKyQVSAIEOMj3Zi6M8hHKPEXIoCRvf0NUh3c6M+35W5mQ+mpdCABK7JpWgLLWoKvWorumSwnpewjgvCPkOLGLIlGEstagm1QDpeFzfQokkUsI9klwc6uO7VFxXWQFEPChxQILrJahqLnIQ4vlaXvI1eLoXpRSVpVSsaL0RSqyHkq9HLsKRiFQKeOVkLVcR2N0uzBakcuaknP3ef5b4tX+VmeCizOyck8/+N/+t/Pvf/AP5+COPSBwbgR66EO4RQrg7HYLvVKRPwR50d6M749kyQ4AE+sa5QAKd98Z2I0ACfbsRZvkNBEigZzcZWhHovZJp2bVqeCVZ30049JX6UN5j4wUiCudh8wmyFoQUCGqQDdh84QUSHdiCYMcGDMQ6SFn/sDpaWWX7YwBiBaQ0CBHUBW/rF374gm78YKkOsgobONRTrUKhVpfZWRf2F/rWKEROpJr+gTBalXJFqsiXqXmUi+Jyf15/oGwjxnVDD2UeBHxsZKvIkVtVYR3loFyXS0oUI7QZm0sQxSDUsOG1DXM/88tXDAA3EEPYSIOgBoEOy3eQ1hgb/GYbe9sA+G0wBaMpK/A3yCh4eSO0NcLaWRh+86TEO8YBIdVBdIHYRgh989I0T1EzZLCw29iQ4zeQ2F/60pcaYfPwu1nkG4FpeaHNUAKhvJ999lk1tEA5INTMu8AIUiOszAuhsTFMNjqYjyA3kTMYRhjAzEJ2+8qabu889AnthIc9wtuBVIOXKcIqg/iEhz0UNtaufsa+07aliTfMB+BnOeHNszZ9r2PO4jeE8YPxBYi+NNmSvqbTNqWvs02KT1KbNzKUUAgTCIMEzDfk2QPhjcPmi52L6BDw/odXOe4BlGfzx4xffMIbpCOMaOA9AQMOP3e04ZKeU6g3rciyMkHaQwkFj2golX7t135Ny7Qw4ulNmc1TU2ZhHvoKQnyGVwkIWtxjIGehqDLDD79PPvbdziv/fsG1MIJCpAjMX9xnwMK8clCPrXvmnY32gLSGwY3dt/5c2Uy5kCbQfUMtPGNgQIG1Hco6eL7gGWKh63Eu7l88T/CCYQHwhmGOH3If44VnE4wrMD5Ys2D4lJ77aLu12xSoCLOO+YF8kLiX7d41zDDP/uEf/kHnKIzEDCv/eWYEObDD7zCqeeKJJ9TIAmureZabUZONpb9+2b1hbcS8htEaIhPAqx7rCrzfsZ7aOJiBSaf35TDPc3mwHR2jObI1V7b7W3k8HCDOEyIdf4Lexe+qVkToSzyT4QkdRhrW8cTKivz0yLvywuHD8urb78ibpWtybjZUwmgO3jNxKDFkBNQdwlPZ5VwHIQ/iD7WvIId9LZb5clUKcVWQaxn5vasaqjyUMAZNrE+YhKgdPYLeyKzG+uNSmuuhFHmi/INSVYOqAw+EzlSvp0AxLczMqqd5fm5OQ7dLviAxiHMjxBMMdLygF01INCg6G3mSrV5YPWjkiZzk4QmXEynENQ29viPIyUKtJjuDUA4uLsrBHctycHlZ9u1YlgM5kRvgkR5GGr47BGGaQ4jNmoYHV88mNcDIqec0vK8qaggwemMyzHutVd0uf7wLp2+56PHZTZK65KGYVmxxfzgvskuzBbmSE7lSE3l/vSZHLl+SI1cuyXuXL8n5akWuxFVZl1jK9ViqcU1KQU5KIMlh7wLlvLu7nbIf80WV9XUN+e/SvgZSxZqMlEMgfKBsxwBX4dVXl7hcljJCu6+uSmltTaRaESmtC6IWWNN1Hjrn9MZaolOlMSXcPe8Mckb/0OdODfg4rICdpv+oIfxtrFEfsMepVeErjrvP3XR6JjwQMcbALnBESLy+KnvyRXloz3751G13yefuvlfuYhzhDgAAIABJREFU2b1HducjKaDEGJRLTY0a4jgnQQhCoxmy3YvVnmCc4J1A6Sh1HkSgewRsTTB5s5sS/L3xZgR645mYrD+QG00G9GU4nGdk92btQF3mgY6Q6DCmBaENo3bsO2FIjRf2U5Ct08a0m+0/TebEOb7hv0VtQgQu7PtRHz5jb/PHf/zHqneAzGmGqk43UtU9OA58Rvv+6q/+Sg11IStDxsb5eFl/bP+O8yH7Q8cDWROR7RDxCaS7v2+aJFLR5G/ba54794F87a//g/zN1/9WXn/jLSmX4Ak+L7nZ3RLM7FSvaGV9k5QkAsOuIC+i62eyIpoburNSdO7jyTNR/9Yk48kTMgmrro9NGI6CbE/kMyPYzWFc9/xYd/EAhxwUunDvuFafAxrWPEmPhOeHEsKo3+nIdA+W6LgsjY+OZZK/o4I84GEgxXBGitGMylk1TdESSz2sSx3h2HMuwgxCtOcEbS0441cIGRrhBkaVTikXwEAPppc4N865VEFREoEmBz1akBD+zoBWuw0UaiDfQdJHUgtr+kKdYRBpqqCwHujzEG2rqpAZSkkwDjmZnylI9fxpOfvCP4q89bwU5ZwsLxXlyaeekv/5f/pDeeSxTyCAkcqXEseyEBYlF7n2W4QIXy/azdrEc8cLAdNpmJ4GeiOkisM7DOxhNAQ9BPQ8tn6PVw87by0J9M6x4pm9IUACvTfceFUPCJBA7wG0NpekCfRJ2gBkhZKvyAdZCNIIGy4Q1xAsIVRg82Z5ykGUw3MQm0ds9CBkWF5y25T6OJuls24TEsWukeq2abScthBiQNq+/NNX5IMzZ+Tq1WuytrrayGmrFtrJJtAJNggtilxLLsRTFXn91GvFkekQtvFbq0OJz8BtKNMW8cg9pd4viRcNyPOZ2aLsWNqhhCqEDpAwX/7yl9U72yy6jcDudWw0xJdaCseN3PLoM8gmeO3CExebeBxbkWq2kce7KQrgvYvcwyB7sFG2jbNtxNVYIAjUiAIbcISpgxU8yFnkMAYBZucawY+QcPAMvvPOO5X0AkkPIbTVgWuMrMd8AjEJYhqh3EFW9Xpg/lkubRDwNr98r/xeygapZXnh0c6XXnpJCX6MO4hfeLGa14GRW9u9xhiBbsoXEOjwHuiEQMfYgeDDeEHh02oOdaKc6gZLayfGAnhinLGegEhGXSBrMYd8EtUUSvgO+GNNQj8tpULjHofyHp6qnpILXssw8sEaZfn+Om2vEf+2VsHIBvcB6obyCuMNMtfuP5+g7bQOi9yBkPOYt+i/GR9tdU93WoevmPMJdMzfzQh04IsDqTRAoANDf7Np9fcyx23eItUGnikwyoIxhRnoWNkwDMLcBN4w8jFsfO8eu6+xFmLeY13Cd2awkMbJDCTQBpSLtQp9s+gmvjcSjDYwNzE+aCfmAPprz0kzEEAdli4CawLWPOCG56J5EvlrebpNNtYoF+eb1xHuDRgZQKEJr3vcGxbhpNPxH+fzwHs5QsyRcVAQwpQtmstLKSdy6uJleefkMXnp1VfkH86clB8ix+JqTRaDWZlZF4mrdQmRPz1XcWRrgLCZNcnHCPWek6vwvA7ycktNZCmuiOQqci2sSSkqSj1XkHw1ch7yudiFEFcPzNFCNMk67dahJOd4I6R6QmYroQ25KPm7nF+QKpSGkJ/ykb6CfCS5fCQSBUqyAnLV0SaEJMjV1keSODn5Ue+PXE6KuZws5POyWMjLUi6UPfmCHCjOyMGZGdkbRbK/UJT9M7Oyq1CUBbQBzCtIUh4jgUAMMiCIdB6s1Opyca0kF8plOVetyplqWU6WVuV0aU3OVUpyqVySC3EslzTlAsKBg6hKPJUxj+CF1+Jo9+xQeRVl1aoNA0iUObO6KjPrJVXM5zAf41j0tlStPIh3ZyhgxjkgzmsBZPcRu2nbjLDmzoUBQSLLmLx+tbQmVysuhVSxUJRquSIhQgLDmzAIpVIF8QAvQ2ckhvs8rlyR/fOzcv9NN8rn7rxbPnHbHXLfrl2yGIvkqzBaQFQJ96rinlWTofHAaSRuEDZiqhDwjSuxb4VcBoNeGG1iXwCiBRGCkNoJsipk26wOyIfY+8Bo3jzQQZpbxC4zNLf9j+2BzNAU+wykwoN8DHkWxrNwToBuxw4jkA4ePKjG4IighBf0BLfddpsapZrBMa5pt6Zn1edBluMbGUO+PnsOIdz/b/n6178hr73+tlTLWFvnJDezLEFhQeIgryHInUWoi7LjwpDj3aXBcO+Jx7mywkagO8NFdRZPdFVqCGXyGxxB8s6QyYwfG2WGhUb5SoRbQpPGZ+fN7oKHIBpQTqMHuT+dXsyONEHs/nbXBFFeCkWkWnN9NDkQujA17AqhS3N90N9Cl1vdyX7QtbnPdTyLkpDrScx496aEfhJaXr3lnSGWyqd4dkHnhme8hsMPnMydyJ94RqrhVpLTHbnm8TnMwwvf4T9XzMv6+RNy5tXvixx5UaLqadm/GMpT/+ZJ+Y3f+9/kgSc+J6v1Wd0HRNWyLII8R8T70NVne7w0VoOck6xrMAiQQG/iTAJ9MHNummshgT7Noz/gvpNAzw5wEuhbY2lCMN5BFoA4QDh3fMYmDYQGPsPzGhs6KPbxPTZdCG0LSz2QVvgOFtAgAnxlEOYziBlTDCnRXa0qkYNNHsoGAQJCFXW/8vIrcujQYTl/7rycP3dOPRTX1tckgLeFho10SmGXb6nulEeJF6UK+y7RU2ND0Y6U0q1DItDrJjSOE08Zz53L24TML87LjTfdqO1F2+Hhis2z5UT2N7Jbo976DCNnjEDHxg4bWJD22ADDKxKkE8YAGPtepOkSjdwD1jYm8Ob85V/+ZSW6zasTdRnBbpsI/I1+gtzCC5tweDmDSDSLdFyH8QchC7INRI9ZbJrXebpNPvkEDEHOQyGBsMkgq3o5zAMUnrwI42zRAIxktY1kr2WD6IOyBNhDgYIxwdjD2xT3gO/t3gux2Eu7fKtYjAmMTjBGaEsrD3S0yzzlESXAPND9uv22Z0XkGhmP9lr9FmLbcgRiLhvhaHPRz30IvP3+tjLI8ecV+mSeFd0qfIwQtf5jPvsbavxuRL9tursdP1xnXvRop3l9d1vOZuePIoGO9pqxknkgAWc/tCbOwZjZuNm4WjoNW++UVCgWXXQQNaTamO4hjU1aiWT1mrLR/kZZFtXDDIVs/TCjHFsjDWP73Uh48wby+9hurHxjFcPGDE1wjbULc25Qa0uW87CXspyHei55uSd5FVjAsKwAD2SRK+WyvPXuu/Iv774r3z5+TI6dPCVr1ZrEYSQx8kgiTLRSS/CehPe580JHxslYIrl/3w3y+J59ckMeHpxlWQnrsh5GUq/npZAQ6PBUKUexhi9WL9lROhLCMHFGTXKROwJcoGw076KGsjcn1WBOJCwqcQ5lKLy4q8jZqqG5ES7dEecur7nzOAc52eqwudiYv6oDBYEeyHwhLztmirIjX5DdMzOyZ2ZGDizMy3IoMheLzMCIDmQeSFeNUtDawHGU4J6GtujUqcXq5ax3DnKVgtyNRNYCkUuxyOm1qnywuiLn1tfkUmlNLlWrcrVWl1rNeUDWagmhkESH2mzupH9LzyX104OTWbks+XJJlemQ0RGZAhEkHIGO+9MMbpzMj5DxINA9l/SRHj7sY5zc4/YzSkLURd65fEF+8sH7cu7iZclFkVTBE2ANdLsdNVpQMgYUQrUmhZzI/pzI43fdJR+//z55/Pbb5Z4dy7JYjyVYL2nuekCGCABVRHIAEY/VsE2ErpEGjY0jAgNAwGRLM2xX/cQrr6jBN4w3YTT55JNPaqQg6ECylOWxDkAn8v3vf1/DxmOfB4NP7HOR5gzktulSTFY1HYTJsWi36W5gZI0oVJamz/Y4aDcMg2H8iXcYbaJf+B0GAaa3sQhmA4B9IFVcT6DDA90n0EF+g0BfkrCwKLGGLHde3UqgNyL9uOdlg0BXUtq8z5PE6Pg9yTvuUp+7753XONjquoR5EPRGwifn4DcYSSVEvBHePmGOuo2M12cJZDmEdDfdlROhXWSYhEx3b8lVKvsh7/mM5Av5ZD/lSG3FqO6cORrkN/R32LeBNIcOyhxQNJ+L0781iHsVm40Yd8ZfqhvUfrph1s+W9i3JDx+pcSU2dTXHoeP0yHnwq9c9IFNOPnK6wCCU2UikdvFdef/VfxU58pKEtTOybyGUp774pPzmV/5XeVAJ9IKmjnEEel3qkcOKBPpAbrmRqYQEenMoSKCPzLSc2IaQQJ/YoR29jpFAz25MSKB3hqVT2rhQRggjCy84kJv4Dhs1C4uNTRw2dXiBMABpDi9PbLjgTYkNHkgnP7Q4hBXfO9cIdWzO4O0HghLvRhKcPHFSjrxzRDd6J0+ekmPHjmo4dc0lC8/sJMyh2sVCqWaEuVqRNr3c9evEera1Iq9ptWuCv7sk2QDYxgMCe70uCzsW5PY7btdNJTBC/mKEUoMHuuX6tg1sZ6hffxau94U782DE5hVGBghVbLmXbbzakZ2WA93Ow3hhLDFeGCfLl6bdTOV7MjIHdYG8wiYcY46+G1GE8UAZmANmaGGh3TcjYI3YN49RlAvyvB3p3g5LXO8Tq/AGQL8sn7U/Fr2ST7gOGKDfwB7v6DMwhGesbbx8T/fN+t7rvPCvs35bn2DgAOUIQk93SqCbB7qV29xYNzezWbTVxsAMQfwxQ502v41AR52GpW2qzVAkPYZpwt/H3YjHbvtgERJwHe4fq9vKsfzVG5QEXVZic8aIWJRlirde52m6CaNIoNu4+soKM9wxg6GG4iVFpNuzweaLhrhNQlJajvFOh8GIcJtftj7a3LMwl75hkT+37Fnp3zvWN1ubrZ2YLzbOrZ9BzpjMX8esP9ZHzA2/TZ32c3zPc+S5eZSqtgwyhIiUoIzLgyAPZKVckfcuXJYfHHpbvvvyj+WN82fkwkwgazCoAMkWIZeiSF7Dj7t86yDQb8wX5Kn7HpRfvv8jcufSgkhclrWoLqVcJHE9kqJ5oCNUdeRCv0dtPbGHg7IzMmgS3jqXE+LbcmE6YcgpKCHX1GoInZlveKTD2BChMPU6eAQlZVhZGgmgjd2AL6OY/KChpxEaHOt6IBLV61IMcjIT5GQ2ECkAx7oL0x4g5U5clWoQShU513kMHQHMgIJ6dCPOKZoDhXWkIWrrAUKliqxKXdbiWPOhl0WkDMM8CyEOr7BEYa4eaG0MI7Z6xpmtisU4QNhxzbcOeT+R6Z3znyPRG6HcdeK6G6Oeg/nMuBwwAkb+Ypej1u2XKvLciRPyN6++LG++d0xKwBnkQZSXiua1cLnoQ6SgqKzLTJiTfXPz8uTNd8pn73tAPnz7rbJvbkaWEBq6tK7GKi5elwuhD/KjhjC7alw0TliNy5iyneOOgO3FTS7Evg97YaRDguE/9uMw1oZXOPaCWe/7sE5iT4z6oB+xEO2oD8bvZqBpeyefPDf531Kh4RzT21iUpobeJJdr6ATQHxim2h7d9pPAAH2fpEhIrQn0v0g80N+SahkE+owEINDzC45AT0KPN/MQwUvdeZxrPI+EANdQ57kwIYeNPE/S3Gie9CZR3siHAw/0xCN8w3sSZcQnz929Zel5HIFuv8M7PFYPeS9UfHIz6jnJ9413SMXRgkSFOSnkCw1dECI94pmk4c1hxAoDOaTZgSML9l/JA1rnXULIq24uMd5UPj0xpHPfAxPn6W2h4103nAd7FLl0JJVKWT3dC0EoRU2rlJNKtaoGBoieVK5VNdw9grvXEq91tHUmrEpw8S059fOnpf7eTyWKz8ne+VD+7Re/IL/1lT+SB5/4jKwjfzueebWyLETwooehoCP10/u0reSUcV/fprn9JNCbo08CfZrvhMH0nQT6YHBmLQmBh0UNxCIEVhCTvXq7TTugJNC3ngG2kQJWluMamzaE/QJhjo0iCHSQhkZMIcQ3vKKN+ME8xbUQtvGOF77Dy6yjsRnEhgzXYDNmGz/8jbpB7oKIhvf74UNvyrvvHNHQzUePHZNqpaLEpVnCauj2DQS520D4BMxm5Lnq2qB8awjzFjkrd12+NLcxjWVxx6LccecdDW95eCAjnzg80LMK4Z4eLSNr8G4kipEtRuK1G2GfrPTJZPPuNdJKsUhbDiekunl4+qStv/G2NmAMzZvTFA6t2oVzrEyfiN8wbltPWT3DV1iY12raUzNNfHVY9IbTjOg13PFuHs6Yxxh71J8mwnqpq5NrTLFjGzwL4b4ZgY5yW+VAT5POhmuWm0ffi8PKN6LaD51tc6yVMUKr9th3/tw2/Ox52a1RRprAtfIMc9/4w87tVnFmZfj3UZqU7WQebHbOKBLoNk6Wb87G2+4nW0vSGFsYTfNKN0WHv76l17p22BguVpY/T/yxtw22zbFW5/vttfqwBuDwN+g+Oe63y8puZfRi883WaD8Efb9zY5Svt9gxGqjS8hzXEbrREcE15E9GuEcovgLlvuX8B5fle+8dkm+//TN55vxxOV9eF0HYy3peomogeZdMW6rg4SWW+wuR/Majj8uvPfoxuXXHvEi9rB6rlQBEbigFpFR06dKlEjoiOKeetSN8mBO3vlte+YRAx1f4voJ8lIlS0+ktYZfQzGfuEejWU41Q2uIIkcpTDQstx6blsDTHXyczITl2LhdLXKtIvV6TAEYMlpsaobZzkZRzCF3KY9gIgKAO47IqmF341CQ3AO4fTBR432HgbeJEkc6dKgxUkjlm7+4537pHKVvNxknXnW9zC/lXzcgzcVxrxCywOq6ra4xIYb1PNDyL3i/qqViryT8fOy5//uJP5OXDh+Wa5GQ1jKQM4kCdEgMJKusSllZlvl6RO27YKw/fdrt86c6H5CM3HpTlhYLEpYqE9apEMCioIe851tBQakqeg+xBjlqM9RhhNeybhPVPDQImD9reznKHAwDTReAcP/VUt3uBTmR47JctqpiR6qYz8WVpi85kugJ/72MRr3SZTpwlTH71ZWcXRcStByYrT+qAW/+AoQvhfla+9rWvyte//rfy2utvSVUZ4hkJZ3ZILpzV8O1YM0FQW1pzEcguLvS6C62eEOMa0hxrrCPPNU95El698Qy1B6E9uyKEajdyOalE3+CB7n/vIm45EjohpBtkemIwqU1xT0n1M08emDqnG3+7CC8ooxYuSb64KIVEx4avMceXduyQHYs7pFgsyPraur7wPVIkrdWq6lCwtr4u5UpZxQX1Ug9dQnMz3DRdnYZfB0rJu+4HYbQX5dUQZXlpSb3ZL1+6rPrBuUJR9uC7YkGurayoFz680FdL6yKQPYJAVlbXZHV9TQn3uagihUuH5dRrz0nt+M8kql+SPQuh/OIXPy+/9ZX/RR56/FNSipGeCQacFVnI59QQAMaBJNAn9S5v3S8S6E1cSKBP19wfRm9JoA8D9SmtE4IFCfRsBp8Eemc4+mSOERggyRGyDEQ6PIRBbiPcF4h0COIWgh3e2MirhXcIvub5DKHYwjRbK/xwzfgN5cGiGh7ssKpGO5C364XnX5CjR12eZHjDl9bXm0YkKvUnBHpSsDOsdV5UnR/NMtzGwm0AGptgFfCbRO3CIjzQb1PrcxgYIGzbV77yFUFIbJD/RhBluYm2Ta6/6bXy8e57Sab7jU2hETrYFFvucZxnnrQ+CWgbb/yO820jbVbsRnaaQQQUB2aRbht787g0z9J0m3zSDO33SfduyU5TYljfjHi1PvvKAvvc+dxonuljb9iYQsPC46NuC6ufJfncqr1mgGAKACPQEWbeSHKfkLX24DdghpD7n/zkJzV/X3outSKje8HMrjGy0yJQ+N7X5gmMOi3igU+OGnnYzggivWb5Y2wGFe3Iy3Z9snvKL8uUVIaNlW33Ti912P1hCivrfz9Y+9eOIoFuJLCtM+m+26bW9xC3+wx983HHZ1uXbG4Z6dwKQ5sr5rWDc/zv7N61sbS2+vdDmkz373N/XmM9snXOD63Zrl3+PLJ11OYhyjUDgiyfK1nNs6zLQfhJvffMAz3xgkZoaCjgAnipIGd8XNPQ44U6CPJQjtZWlUT/1qFX5OVTJ+RcqSLVOJBcHaQUwh4HSr5DeXZvXuQ3HntMfv3Rj8ndywsSl1ZlXapSCwuSSzzQNfd3ri6lqJp4oI8egW4eujqXFTSPDG+Ex0x+Az8Xh5ID+5YQ7A2jXJUjEsmpwUw2XIdaDrGGm06i/5jMhUvhq6TMqZKs5hUfS61e05DxGjDeFNAIvYk21UmgZ30f9VIepN1qgFQRiU8dcovjBT4liYyk3tEI+w+iV8OHg4R14Wg3yj3enEo1pp18tOE5n8jiOrdBADcEikTON0KgMfmT9AV6G7h0Dc2Z3wsag7vG+g3PPnj4RYWixNWKfOe94/J/vvSqvHTosKaXWAnzUkaaCY2wUZaZ8prsDkXu2bMkH/vwPfLJD31IPr50oyyDaAgg45ckrlc1zLtiqDdekpcXIYGxNmqiCxLogxtt1jSOCNheFeufHwXJ9qz+HjTL/tme1vYLZoBu+2zb//tyql1j8rFPkPv7bZOX09eacbPJoNbHhgNDlh0cYlnXEehnz8rX/vprSqC//vpbUilDjilKVFwQCRAHBR7leBmBjuefeaAnKQXNE1xDlTvvactlbgS6CwOf8kAHDpGXA93I9cZ5jpy3vULD+zxh8v3vNby5lwO96WnejDTYCOGu0Ynggb7YINDjxIBiplCUvbv3qJ4A5Pbayopcu3JNZudmZW5xUa6V1uXc+fNy9vw5Jbgh37n0QUlYdsuj3hAQnY5Nn/+AVp1YYslHedm1vCy33nKrzM/NyQenz8jFCxdkvjgjt910UBYWF+UcIi/WakqgX11b03RDCN9+7uJFOXf+gta5UKhL4coROfnGD6Vy8pDk5ars3lGQf/vFz8lv/d7vy0cf/4SUY+wB6kqgz+WdQSAJ9CHehEOqmgR6E3gS6EOahFNULQn0KRrsYXeVBHp2I0ACvTMsTanlk6YWPuzw4cPy6quvaggweKIjIgIIb4TtNqIB5Dl+t9BmRnDYJsUnZ3ENyHiQzigDBDrKxQYN4ai//6/flx889wO5cP6C/n3y1MmEnITCJzkSctuIbyUMjRTxXVkSsh0/+uS6CvLYZCTh2bXUxH1G5Xv93nmG2HVLyzs0hDv6CIOBX/zFX9Qc6Pfff7/2IwsC3Sc+VTfo55NKkT5GNNlGudVI2zhgLI0c8slx25j7Ss3mZsyRVtYGG2vbtKNey/9tBKCRoe3IcPM2tU29X1dnM/X6s2zDj7b4h98n60O3dfhKBp0invU+5qvv8W71bRfRZQqNtFEKCPTnn39eQ7j7eep8ghltNwIdBh8I4Y6NsfXJohL40Q26xard+T5RiXPMm9fGzV9z/FDuRqbjmnbt8+8P38DDrmmnrG/XVp/MNM8TG3Nrtx+VwVdOdYqXT9IbOe974ndazmbnjSKBjjbZ/YI57K8t1hfD2IhuW+OMSPbXWGBnhkB2T7S79/wxtHnl38u2TuJ6iyThr8W2Ttqc8Nc7U1j6BD4+W4oMy/GeHi9rK84zIwAjy61vRnIOKrpFFnOvnzJAoEOhZ+HbzQtdvXmSKCnq2aJhmkXCXE5DPV4Lc3J05Yq8dOKoPH3odfnxkSNyem1NrtVEykEkcQQFqFOe3VUQ+R8eflh+/dEn5EM7l0TKCYEukRLoM9VQQ5GjjlKEQJEujPsoHw1HXKeh1KaqPJSQ5fg7UKME8zoyOSpxpgIB2sr6sE3oev854d9zoY2TF1K+mpCtGjFASfSEYEdUnXogUS3xqBplgKegbbifylFdYkQJ0LQHdQmhbE5SIAQBcoUi7XisRC/mWSSBjqF5uJk8vam85RtpdICrhsVF3lQvHRPSD+gc98oyIxKXesBlCh+Ho2FvgugaSRQwrPf/+O4x+fMfwwP9LSmHeSlFRfUc12fC+rrcUAjlgf175NP33CFP3HOn3HfDDbI3DiVeL7msFxGiA1SdsYOT9CRXxxoYYtT0c4zoEGMV7n4cRpRtnAQETN4wWc+X0Wx9MznPwqJ3u9/YCief6EHZ2HuA8FAv4DDUz/6z2DcqN6Lf9ii27zCZ0uRWX861fYPJsla2L+Nu1eZx+f16Av2cfO1rX5Ov/8035LXXDku1ggdfQQrF+cT7HJ7kSZh2t5xqmHbneW5yl4Vnx7PSJ9Cbv4OEV1I9CdeOZxmeXREI9MSrvPnwslQoTbd350HuPN6b8839rmMJ/RXCxDdW/aZMCO/v5g/mNBJIHM1LVJxVMhukNhRgxaggOxYX5cYbDsi+vXtlbXVVrl25KvMLC7Jzzx6p1GN5//RpOXX6fbly9apAzoOBKwxbjUT3ZVDID41c7Wok6wzz0KLdO3fJPXffLTuXluXMmdNy5v0zslAoyl233i6LSzvk7PnzslYuqxywsr6mJl9BPi8fnD8vp8+e1TztC4VAoisn5NRbr8ja6Xckyq3K7qUZ+Tdf/Jz89u99WR5+7GNSgdiCuuOazCAVFIwZ6IE+LrdsZu0kgd6EkgR6ZtOKBbVBgAQ6p8bAECCBnh3UJNC3xtInEtw+wAnZpsQ/dOiQ/PM//7N6g8P7fN++ffqOF8JX42WeduYl6JN3/mc/1LsRsUaOIc82PN5feOEFeeXlVyWu1uT0mdNy6tT7UktyyW4gSFIh21XwTx/mmZ7kSjIvc2wkbIO8gTBOBHoU49I5NnOsL+9alltvu1U97UGiI4Q7CPQHH3wwsxzoW48Wz5gmBGxu4h2pFBAVAtEgLHUCNgL4++2331ZjE9/7vrGBTu4TRIfAfXrzzTfL7bffrkYrZvCAcvA37m1EjuAx3giMIoE+3oiy9YNAoJYoFS33Nt6budBNI2hqOUQlj6WWz0khByOEulxbK8urJ0/IM28flueOvSs/P/+BnMdjfGZO6rWcBHFO7lmclV9+4AH5jUefkPuXlySorstqbV3ioCCBEuiOaMc/5EAIS3eyAAAgAElEQVQHyTQ23qwp1tBIRYecw63xXPCczhtR1X2Iux5wl7tea2q0wxlEuPDRXu36GTnTkaO+u7hBXTeLF3SEAEahBAV4YkwBwxFVNqu3WHLP5WD+kORWUKMMRDboqPieT0oCuDfmlT9bGnPKIi4ktWx3m3ruTJsLjbDCnmimOCPlckm+c/yE/PlPfiKvv/m2rFZiiUGgV2Mp1nOyf3ZWHjl4k3z6njvlU7ffKncuL8l8vSpVhGrPwQii6bkPjFxEDxisYA0MJFRPPKTEQNSBbR7ArMFieUSACBCBPhFoRaB/9at/Jd/4xv8rP/v567rWSi4vYVSUKCokIcmTMO1JZBT4YKgfhifbgGRXHVoiy/rGjViHo0bKGkd6m2zkCHdX/gZnDyWeG1KbeXo44h5E/IbfkkhEiQd6GqKW6VPwvC/OKpmshsuoHwakiPIVhLJzaUk90GvVmpRLJdUPzC8uqpxw6fJluXj5kqzCK1yd6kHg55LnTyJxWuM9I9SmXAH8clIsFOSGffs1ZPzVy1fkyqXLMhPlZd/yLinOzsjVlRUpVapSD3JSqlQEhrYazn19XS5dvao50othTsKVS3LlgxNSuXJWJF6VvbsX5Re+8Bn5yh/8vnz0kUelWtNg+mocWMhH2meEf2cI9z5vpjG7nAR6c8BIoI/Z5B3D5pJAH8NBG9cmk0DPbuRIoG+NZdrrGVfgO/Oge/nll+Wb3/ym5kPfv3+/hlqHdbN5MsOTHF7kCwsLjbznyIFunppWnu9RarnQQUZfuHBBvdeRTwkk+htvvCEnj59UoRZ51t99910plcoSRbD29UKsJ11TT3Icm+hhG8R7Qqjr6W081RuexO6kxnk7lnfILbfeogQ6yEwj0D/60Y9uWwj3rUePZ0w6AriPQHyDIIcxC17nz59Xshz3GdY4y0HfiQcujFjs/jWCHsT5fffdJ3feeafs3r17470x6QBPYP9IoE/goE5Bl2LLF6nEXUKdJQSeqhUbZJ4DYy2qy1oxJ4u1UIoVEER5uVwuyVuXzsu3Xn9Fnj32jrx24ZxcqtSkXBMpBnm5fW5B/vuHHpHffOwJuW/nvMjaupTrFakFefXOLFbhnQkvmlg90DXn5Zj4s/qEeVocQn9Arpms5HPt+jkJq9mX524jvqkh1gzXqWrgpA6LN18PzEBhCib3yHcR45MXgUe5Cz7rYhg4V7Ek6oMzLLHv1Nt7m/vljDJcLRvI8+S2TBPqGkl2zGwyHIGe01QKxZmilEtl+daJ9+TPXn5Rjr53TNZW1qRerTvyfG5BHrvrbvnchz8sH7/zDrl5tiDzlZoE5XVZyYtUk9QJPlrOEAkGKyDSQaC7KB+OQB8zsLZ5vrF4IkAEJh+BVgT6X371r+Q//ae/k9def0NK62WV+8IwL4XCTCOyjyVAx6qZy9UkpwaWRhY3pScni6XI8HpO8o0k6u4B5lZfmKvZU7cZQQi/4Lnge6Rbvp4kIHoyUOah7qIOOaPPzo8qCkWEmRzIf4RWr4skKXrCIJB8FCXRGmMXRj4Itb0aISwxNtVIMQjbnkQ98qPDOIA8Q1TvkZMPI6lWqqrf06iG5Yp2NwJWgfuuVEZUlUDJbg3ljtDruZzU4rrUNPKgjobkKmWpl9dEquuSi+qyZ9cOefILn5Uvf/l35ZFHHpFKNXa56evI8V5QbKE/JIHe+VyZhDNJoDdHkQT6JMzo0e4DCfTRHp+Jah0J9OyGkwT61limCXQ/1Dd+++EPfyh///d/r17Xd911l5LoOEB6g8gDxgjJDstUkHMg3vGOl4UoxvnmnQ7y3F7wigUZjXe79siRI3Li2Akl6E+fPiPvHjki66VSoyOec5MKwm770QxTle6xhVuz8FWqAEy8nhre995F2n8LEemR7MXZohy8+aC2He1FCPff+Z3fUQ90GA/44YW3Rp1nEIHNEbAIEBYmEPfJyZMn9X7EPQJDDtxz5r3k54tOl+yHsLb70EISogyQ59hgIqw70hG08mTneI0PAiTQx2es2NImAgizDkWZe6bHSVhx58OsLy9CDJ75q2FdVvI5WazkZLZUl6heECnmZTUXy8vnT8u/HnlTvv/WIXnj5Cm5vLYuhcKs3JCfl1995HH5Hx/7mNy7PCcCcgqe7AjnGIcSVZEfGArFmlSUQIdGcbtpwuxmgSku00Q4lKpeNukNYbevI9PRnJ54NTdSbvxcWHilPxOnZf87lF8LYymPm7twdkM1UiWBqM7XChrauzFPNP94a/K8xwnSdZ/RHjWcbXGleld739s5LdMRdF3z4C7Y4IE+U1SD4W+efE/+91dflKNvvyPrly7LYhDJnXv3y0O33i6fvu8B+chNN8kti7NSWKtJVKlg5ZRrhbpg+dLDDGISIwfnhe6IdLsvweUgZD8PIkAEiMA0IdCKQP8Pf/EX8jd/+7fyxutviOYC1+htgQQIu944fI9weKkjaHljyTXbQPeFH3UnkYOiarMkP7qKEegmP9lZuZbrs3N79+IJNcP+6DO7NYEOArrVUY8TEtp3UbfcIrjguihBTcI+SWze0JlteCBvECxTeRT9hvjOLMmzy55hTdiTOh1XnvyXfIc3tfPzRiIQWVpelCe/8Dn5w3/3+/LIww+rFz3Gsw4jsvyMBCEM12Ck4KIGmO5TS2/prj9Nd8jk9pUEenNsSaBP7jwflZ6RQB+VkZiCdpBAz26QSaBvjWU6B5afU+v999+Xp59+Wn7wgx9oyPZHH31USTaQexZS+uLFiw0SHMQbyGV4xPo5tlQGT0Kso3wjy0G2w4PdcquDBPzZz34mLzz/ghL2586dF5SvuXNNZlbh1pHcyH0U15xVbBC22BxASVuraXuDMHQ5ouLYtSUJbY2/q9gsSV2iMGqUo7J4kp8Kv83OzckNB/arxzza9MUvflG+/OUvCz3Qt55jPKN7BPzcdbbBw7311ltvyauvvqqRGXBfWP5mnGP3WLo2P6cd7lEjyEGeI6Q77uu7775bPdotV173LeYVo4IACfRRGQm2oxsEfAIdvixeAHDnn9PwRnehpStBINUokkKtLlGl5rx78nmpRaFcysXy1uWL8uJ7R+SZN16Tn7/3nly4dk32Le6R/+6RJ+S3QKDvXBBZXRUkeq6qTBE4Al09cuCBDm2nyxs8VkfD07vZavMaNv2k7yHU0uu8RRlbYWA57FVU8zzaG589Ug/nwAO2PG7uwluBMKa/OwI9Ug9lI9Ab3uc2oGYeocp1d9Z1nmaZ9z+JkdsmNEIrfsGPxJB5c7ahQJXPcoHuZwrFolTKZfnmiWPypy//SI4fOiT59XW5d98++dS9H5ZP33e/fOiGA7KrUJQ8wgyXqhqaHRukdeSwR2Rfnzy/jh9PDCLGJq7GNgDOIokAEZhqBK4j0M+dlb/+j/9R86C/9trrIvWaEqrqbOERvLa2Gnj2rEmT6Gp3mXpmacoTqJpaRVNpeLHrw9YjxNt4k28ofKMHOqINtTraRRfSPnk/pvui7fWeIyCdLV2PCwyVkOOpCiy0vcWQ8Z/V1nyUq+IEUsMj/Lt6vrvQ+LjOMjMa9w9HduPLEcbe6SudXq+u2dFzUtPw9jlZWN4hX/yFL8i//3d/II89/FGJqzAUyEssoUT5WcmFsQQBXiTQp2kxIIHeHG0S6NM084fTVxLow8F9KmslgZ7dsJNA7xxLP98yBAyEU3/22WflpZdeUqLunnvukYceekj27NnTCO8OEv3y5cty7tw5DTENr3R4xiIvM8g+I9F1S5BYeIKkAxkPr22EjkZ5eEfoaDzMn3nmWfnuf/2OXLp4SXMsIR+g21I0LW6bHrW1xKo0J1E+f31n63WpVCsSRXkNQ4XrLPS8tUdDYFcQrsuFdQLZ7jYMbsdg73Pzs7Jr9y45duyYnDhxQj7/+c8rgQ7PXXqgdz7PeGZnCIDkhqEJDsxRzEvMRdyXCOMOEh3zEMYqMETx56pfgxHiuB4vi/6Aaw4ePKgRFOCBjntSQ7IhRBqtrzsbpBE9iwT6iA4Mm7UpAsgBqS9VxFnIRxdCuuGFblm1leMOJVeLlIitIfdvANI9pyEeJYxkLZeT91dX5SfHj8ozr70qP3nnLSlLIE999DH5rceekI/s3iXB+koSwh2e54EUai6EdRzUZD2qSa4eSlRrIVuM6FiaDtNXVjaDgiYyjROorvPqTSt8u3VOrane1zzQk+CknuJ1Y3BSU8K2U+uOKMAT3Cx3/2nS7CT6g0oVSS50967RBJIUCxhvvV228XAkvc2pJvPQfp7Dq7q1x/o2NrOvov0Q7jOJB/r/d+yo/B8vviiXjx+TO3Yuy6fvvVs+dvvtct+BA7JYz0kRhHulJvU4kHoQSqVWl3zk8rtapAeLzg5DCMuNjnUS6yU8z2G7gnDuPIgAESAC04RAKwL9L7/6VfnG//MNefPwYYlrMJ5EFKQmgW7yUHPFhK7IGVxuJNKb1oNN8cfJsKGXC1y9yBvPKoveg++aIwE62EKU+986zjo5sXGBe3brQ7rF0TLFW10kSqIFuad9wt378qG2sWkwByO7IAbZ7Yh6PG80HHpCgF//RIE8kWDpGd25Zrv+xkkoeGXykVu+EcnIhFX01n3rIkg6IwNnOuC0g2FQUkPYUpyTeliQxaUl+fxnPyt/+Pu/5wh0hHvPFSSuRxIW5iQIqxIEzlCCHujTc/eTQG+ONQn06Zn3w+opCfRhIT+F9ZJAz27QSaB3jqUR6CZMIkz0t771LTl16pQ8/PDD+joA5c3iYoNkBr4g5MwrG+SevfC9Cey+NzqIO5QBz3OQ6SDOkUMdZCGI9+9971/kv3zzv8jFCxfV03tldUU9ZlVI1vxL7h1lIyRTtVZV740oH13XWZyD/EqoM1/IaxkgCLW8ICdhEEotrinZj9807HzkiEo9POvamdmi7N23V3PBw1jgs5/9rPz2b/+2eqCjPwzh3vlc45lbI4BoDJhT5mWOuWn36NmzZzVSw89//vNGGgW7b9Mlm6LAiHGUibJBmGPu4gUDFjN4sc3F1i3kGaOKAAn0UR0ZtmszBJoEnnv4qsoOCkElhdwrUbnpeyHOS1grSDWoSTkvUgpAeMO/JCdRHXkSQ6lGoZytVuTFI2/Kc6//TJ4/9IZ8/uGH5UtPfEIe2LVXwtq6lKolJaEQLjpSQgkkUyzlqCZhHElUu162GNWRvJ44dy218Pe+atU8hKwvfRPocOJvAOMMH647Es9lfB/GwHubGdhRHagRaxdGCvmzjU81n7ZG1IdEL98g0TWHtghI9O080nPUry7tDahLheZhTcV2384GZlC2SzOF0LKx7olgFPndI0fk//rRjyVcXZFP3XeffPGhB+W2HYuyhPumVJZQAqnWYDgUSq5QlBry9ZYrEqIsIxaS2w9kOV5qaIQxMwI9lmS9y6ATLIIIEAEiMCYIXB/C/az869NPy3/9x2/L0WNHpYp82nFNCvlQ9UzqFp0SZ3ICuRAvR5j7so+L3uIOR65bGiLfO9xMCl0OdHdymkDXbONevJCmt7md34Q8ee51afkYaZoUz2lEq3DSdg2e3XimwCU8yGm0Rji453P5hp4MnDd0cHakq1eZIem/792OZzXKVy/ywOn04EderdaUnEfaRejjNG95DALe6ewQXj9AyqXE8zyQQKJQpFa9JvAxX6vEEod5mZtbkE9+8hPyC5/9jDzy0INSqyKSZUE90IP8rIRKoNMDfUxu2cyaSQK9CSUJ9MymFQtqgwAJdE6NgSFAAj07qEmgd44lNhSmvAFB9+KLL+oLRNtTTz2lIZ5BRAPTVpasfmjoTms1UhDnG4H+T//0T/JP//wv6tl+/PhxJfBL5ZIK0e1Iws3qa+dN29Iad0NBLpSUWRcvIIT7Dfs1XD2MBD7+8Y/Ll770JXnsscfogd7pgPO8vhHAfbK2tqb3BQh0eKMj8gPmOYhxnwD35zjuW9y/EJiXl5fV6xze5/v3729ElMC1uI/9XGB9N5gFDByBbgl0s76HsQYORBv51Kc+JbfeemvDWMmfS4xQMPAhndoKE18Tr/9NxaTztHSKPvOwVJWk6jOdsV0Nyr8okmtrq3LkxHH5l9d+Isu7luVjDzwkd++7WeLymgTVWKJc4vOiCkwQTo5MdPm7t5klzHB0+22pryPutqwN+mUbiM36lhB9GXafRfWBgHnRaRHXkQUbC3ZmJtt/bFZHu/k5iHZl1XMQA0gvpSQF9kHFgqyursnLx96RZ48cln07luWJBx+Sm5Z3S269LLPYB9Uc3QJDAaxR5sUIj/K23IlnuNIY5x7SNGTVb5ZDBIgAERgmApbaDPuZSqUqb7xxSKO6nT9/znlXwyu6XncOI3DeaNVYkw1TBPpw+tV8KltKN2c4H0gUuehzIJ5BeJv3uEa2U49up+9SB3DIwomTiqVzuf7p36KHicNJ62dQK2PKbmWIJBJNywc82u8catbWS1KrxbK4Y1EjXN5/332yMD+vz1YEAECY+HyhoJjAc54e6MOZrcOqlQR6E3kS6MOahdNTLwn06RnrofeUBHp2Q0ACvTMsQbxBuAbBBjIOYdt/9KMfyd69e9Xz/IEHHhDkS4Ywbp7W6ZKNvOusRneWETYQ1kEMou7vfe978v2nn5FrKyuCHOzw+C6VyiroNjzCu6ikewLdbULSOdB3LC7KjQduUPISJDpw+ZVf+RWGcO9iLHhq/whgPmPTizmIKBEg0Y8ePapGHeahjlqcV5OFVYsb6RRwH99+++16T991110yOzurpDnubZRr7/23lCUMCwES6MNCnvWOCgLqwRIEuu6Zod7Fq1fkvWvnJShEsmdpp+ycWZD6ellC5FBPCHQLYemIqU0jYo5KV9kOIkAExhQBS89jMhv2YPBAP7N6Wc7W1mQmzMv+5d2yEBVFyhXJw8AnIdCdt71bp/AKkvywYwoFm00EiAARGBgCaQIdup3Ll69IpVxuRFlURtlPAD6w1vVREdIlIsVH3e37cRhpqPowRI+JEbPEeXg3Q7G7OvWchEDvpu/O32R45msas6ru0tCZw4DJ/tBPQr9hZLn/Nwn0PubaGF5KAr05aCTQx3ACj1mTSaCP2YCNc3NJoGc3eiTQt8bSvE0Rlhy5zEFav/baa5rLHHm+H3/8cfWwBtkNwTRL71Qj41EmBFoQ6M8884w88+xzUi5X5PyF8wJveCiUYBXrBN2t++Sf0S2BbnbGanlrIdxF1IJ1/7696sEL8vJDH/qQPPnkk5oXfmlpiSHcuxsWnt0jAiC7ESkC8xpRGg4fPiwvv/yyfPDBBy41ATbPQdAwdlHr+cRYBZ9vvvlmnbMgz+GJjsPdX86DvV2EiR6by8uGgAAJ9CGAzipHCgEjpiyiBhRp1Xosa/lAaqpBrKrnOQipKHY5FyFaGCHle6C3SSk5Uv1lY4gAERg/BLBOQe7CMxtrlclrq7malAuRhFirylVdoyKEsI1FwiS8rhHoZuyD37rcHo0fYGwxESACRCADBNIEOtL9VZIIbGp8WYsbKQMzqG5gRZjOK+3sosRhHLuw7AiJHgQaEn0yHhrmRe8cB0wHAr0l9BtmJIBnLfYC+N1/MQf6wKbn0Csigd4cAhLoQ5+OE98AEugTP8Sj00ES6NmNBQn0rbGEQAmy/NVXX5Vnn31WiTjkJ7/33nuVPEcYXxM+UZr/2S/d937dulZ3Bq4xj1e0A4Tg88//UJ5+5ln97drKNc2DDgEYFrVdhw7WlFCtVUrtQrg3Nh8+gV4XWVyYl/37Xa5oEOi33HKLfPKTn9Qw2MjhzhzonY46z+sHAdx/ttnDO4xefvrTn8obb7yh9wruJ2wQcfh5z3Hd7t27lTz/yEc+Irt27dJz8L2RTbbp7Kd9vHb4CJBAH/4YsAXDRQDPYzMIaqSlCHJSinIShIHUK1XJVWMpBJHkarG4DI4u/6SR5xbCnQT6cMeStROBSUWgESLY21uBRK8EdSlHgeSR63y9JGFcl2KItQpWvfXmOoXrEg90EuiTOkvYLyJABLJGIE2gI+x3rVp1ccyxf1aDpmgsCWY1hE9IcuQSR5/wHfqEPOY4Inhkh6FEYaSe27HmeXdJk5D+qGt9m3mvZz1QHZUH4ryp84DsD/0HdIeQ/0GkY7yhGzEHBBLoHQE7cSeRQG8OKQn0iZveI9chEugjNyST2yAS6NmNLQn0rbHEfANp/vzzz8vTTz+twia8q++8804lz0G0maCJ37bOHb51nf4Z5oGB0IUg0JF3/aWfvqyCLoTeK5evSLmCEO49EOibCPSbE+heGHc0tl6XublZ2btnd4NAP3DggOY/NzKSBHp3486ze0PANrUWogybRIRwhwHMW2+9JRcuXFDiyMgj8yjfsWOHGsWAQD948KDeX9hc2uHPX/OC6q2FvGrYCJBAH/YIsP5hI2DElBnpqbI0DGU9rjp5RkSQMzgAYw5Po0RpSgJ92CPH+onAdCHgewyi5/r8zolUA6xPIrm4ruHZ9XOSmqexTpFAn67Jwt4SASKQCQLXh3Bf1/DtSiEnodshM1o+9EwqHUAh8DCvlCsawh16AOjWIPPiOyOUYUQKHQDIc4Rxhx4B+jY1pg9CzQ8OD/XuIpr0RrpnA0ldcoEj0HGYvlCNBpKQ7vieHujZoD3OpZBAb44eCfRxnsnj0XYS6OMxThPRShLo2Q0jCfTNsbS5hvDtL7zwguZUBtF20003qdC9Z88eWVxcbIRthyBqedBbldwLuW4es6gPnvA/+elP5fjxEzI7N6+5yK9dvSblSsXlQO/h6DaEOzzdsWtwqZxcPif0a6ZYlF07l3UDAg/0ffv2af5zEOgIhU0CvYfB4SVdI2DEuRHjsKbGfHz33XfllVde0ZDu5nFp3urIcw5jmIcffljf8TfuCwvdjs9+OoWuG8ULRgoBEugjNRxszJAR8Nc2KAWrKk8EEsLjvBarJw4OeOCQQB/yYLF6IjBFCGioYHgLwsAHIXaxBvkkebUmhSivJHrspdAigT5Fk4RdJQJEIHMEWuVAL62XtJ4w8WC2tTjzyrexQOz/QYzheVEoFmVmZkaJY3yHCIr4HX9DpxUl5Dp0AeVSyUWEjCL10u4lXWMvXutZQeFsYN3z0w60B4YBOMwRyAwKLCc6c6BnNQLjUQ4J9OY4kUAfjzk7zq0kgT7OozdmbSeBnt2AkUDfHEvMtStXrsjp06flxIkT+hkCJ4RnE7ohbBrB5lupWuhnE1ZN8dPN6JmXLARZ1LG2tiaHDh+W998/LTfeeJMKvB+c/UDW10tSLCJvkVN0pwVkCM1x3BSaG8IzLIkDF5xVwx5CsM45QdoI8nrc/B4/hgjvqpGsnFIrMUeWQj6U5aUlFcbRzv3796s373333aeGBjjXBHX0x8jLbvDguUSgVwQuXbokx44dU090kOm2ScZ9hXQDmKu33XabphvA/FxdXVUjGR6Th4AZWaBnUIxgXYeB1I9//GNdo5Q8TEhDSweA9Qvn4vt77rlHPvWpT6mxhb+++2vvMBUlkzdi7NGgEMg5EUAP/7PObRjOJR6dGhZZg1k6z08eRIAIEIFBIYB1B+uTrlPeZ12nbK1Cuglv3VIP9UE1kPUQASJABMYYgesI9NU1WS+VdM+juqlazcmDMVbZ0Tp0nU+iJm1oWb3uDEETIyw/tSIMR+GdDieRfD7SiEzQf+Gh4evz8Ds81NseKL/Nj4PYF7auA31uPU6WJtL0jNj/YnxJoI/WnB5Ua0igN5EmgT6oWTe99ZBAn96xH3jPSaBnBzkJ9M2xxFwDGYzQ6cilfO3atUbeZD/PMkox73NYsFpIJNtY9Gqla4IMhFl8xsP8tddek9NnPpC9e/dpHiaXA73iiG2Q3Z7o7gvSm3m/N0MkOvWTC8+ltqoJkZ4oqjRVlFNBpQ0CYK27Z/cuJaCAEwj0Rx99dEMId5CWOMyrZBCbiezuFpY0zghgviJ8++uvv+7uodOndYMI4477779fHnzwQSXPzRgGc5Wh2sd5xNu33VeaYF5gff/hD38oP/rRjxokua3vfilY2zEnkL7j05/+tNx+++0b1kNbF53uhqr6yZw9k90rnww3gkp7nBDmRk6BQE++bhBZk40Me0cEiMCoILDB0MdtWxqHGfr477pWkUAfleFjO4gAERhxBNIE+tWr12R9bc3pcEAue57MGxRFo9CvTfZfFsbc9miN9yTKEkRb6NzgXNIgzuNYnVDwL637a9ldH5vGCQjhvv3gtCfvW/+iYenDUF/WNxLo2z9Oo1oDCfTmyJBAH9VZOjntIoE+OWM58j0hgZ7dEJFA3xxL8zoEcQKPVJDp8EJMC+A4D4TbZh7oquNpKVS3b4OdbzmbQUz/5Cc/lVOnT8vS0pIK9yAF0bYcNNym1FYpvQNhve7CsurZgcvPZMS4q9uVoWW74E9eY10e9OQHmZ0pyv79+xQHePvecMMN8vGPf1w++tGPyu7du/U0/GbkFbDqJQRWdrOfJU0TAvAmhzD8/vvvy89//nMl0c2bGAT6HXfcoR7nOEcVBMnmeZowmpa+Ytxt/cF6BCOk5557Tr3QzQPdJ9nts4X0v+uuu+Rzn/ucEun0QJ+WWTMd/dxAmrfospFSDVdOklLTMTHYSyIwQggk0Wjbt8gMfjzCYqu1bYS6x6YQASJABIaKQJpAv3z5iurAoPZBXnBzDOlWrzWQTm3mBe7pyvy2mP4L39mer1UESdWX5YLEwaR1ZMd2TPm2G1a37be1s0V7c4gsSQJ9IPNyDCohgd4cJBLoYzBhx7yJJNDHfADHqfkk0LMbLRLoW2MJQgXEL97xMu9yE7KtBLNUBdmOOWp/2++9CM4mvFtuIpDlzz73nBx+8y2Zn5/X9nzwwQeaGz0KI8tIvkH4NyK8ZY70umjIKrdRyjUIbcs56DYRge4FmsS6i4ylvyFHqnNVl2IhrwQ68AGBjnDYX/jCF9QLHV6+OB+/2cbE8lBvPQI8g0rpeuQAACAASURBVAj0j4DNP8y79957T0O5Y9P44Q9/WENxLy4u6j1r8xJGKxYxof/aWcIoIWAEuqWSwLoKD3QQ6CDJLeebv3Zj/tjcAHH+mc98Ro0uzAgoTaT3st6PEkZsCxFII9DKf2UADjUcCCJABIhAVwik1yquU13Bx5OJABGYcgTSBPqli5dkdW1N98lhki5QSee2AcuHB2DbEO6JI4s9D3yfFj8s+0bv+sR5JJU7vK07eRK9sVXvt3tf2L7fTie5IVRL0kDzNqcH+vDm6yjVTAK9ORok0EdpZk5mW0igT+a4jmSvSKBnNywk0LfGEvPNwrP7QrVPBlspdq4R0EY69ys0W70gy7/zne/Ij378ogRhpAT61StXpFQuaU52HJrGXD3Q6xLXYqnFNc3pFEZRi846odo86i2fuwraKCdwnuw44rjWyHWlOaCQO73hsR7L/Nyc7Nu7R8nzM2fOyN133y1PPfWUPPHEE3LgwAE9nwT61vONZ2wfArgvsFlEzmuQ6DhuvvlmWV5e3nAfpK3Pt69FLHkYCNh6jDXJUk688847glc6uohb++KGARCuwXoGw4t9+/YxhPswBpB1bhsCDQ/zNjWY5ycJqW0bAhZMBIjAFghYKonNTkvnRieoRIAIEAEi0BkCaQIdkbpWV9cakQRRiob8zkEX1FmZgzorQLugo0odaljV/O+6qJAI246uwLHE+qe6sFT/ND6jOpFcfyCqY7u88P3qAjvBr2WrctBjuhSK6aNYLNIDvRNgp+QcEujNgSaBPiWTfojdJIE+RPCnrWoS6NmNOAn0rbFsRYJb6Cq7ulUIK7vOhHD/761rdWeYsG0EDsJPf+tb35J/+PY/ysrqqsDbHcJylI8kH+VVyjdB38h885osFAotq8V5zmseXuSFRmgu3TwlGyN8thD18EiHt7pZq6JQtG9udlaWl3bI8ePHNb/0ww8/LL/+678un/jEJzQfunl7Wp/ogd7pLOB5WSBg4dlsU420B5jXs7OzutFOh2obxEY3i36xjN4QMCMJbJBgVIH3lZUVLcxXvNi8sPmDtQ4KB0QA0Tx5yYJLD/TexoFXjRYCyG3eikT3ySjLJawhkZNQyaPVC7aGCBCBSUYAa5T607VgMBrrk5/3HF6BI0byTPL4sG9EgAiMNwJpAn1lZVWQRrBaqSgH3dCDeYT0qPQYJHYrvZzq1TwOXbOam2c5QtOHzjEkrtX0TPy9gUxHAYmHuZ820e+3Mypo/bAZhF6hXQ70eh19uv7Afta80LXtQdD426Jf2vd29SD6MSpzadraQQK9OeIk0Kdt9g++vyTQB4/51NZIAj27ofcJ9HTY2uxqGe+S0mS59aYVyaLCeYpQ6af3RvLAKxIE+KlTp+Tb3/62/N3f/Wd59733NP+55UePonCDJTD2BBZGHk0KQ3igO9Ha7Rean7FZwF8hrG/V69w2Rwjfnnizx7HEMUh1lytdv0/2CCgvH0WCNpw7d07JduQI/t3f/V31QN+1a1cDF8Oj3eamH7x4LRFoh4B/v6Y3f5ivaa9zI0yJ6OQh0Fi/4GlQqzWIcN8oKD3+PoFuxlAWacTWy8lDij2aNgS2Ipn83MONMJjTBhL7SwSIwHAR6MBwJx0tox2xMNyOsHYiQASIwGgi0HTicI4WltKwGbkQBLSl+HM6og06Hj9G+gC7CAK9XC6pxzza7O/5TKfVqmm+/s7lOs85b3IXGz3pgUtbiJ5CH2bGBNg/IhIkXvisV3hEumrS2uCR5bPJ9qeNd6RpVEMBGIc73V06XDv0I5YHHe9GnLcj0Ac4lKxqwAj4DiWISoqIjW+88Ya+7927V2688UZZWlpqOJ8MuHkDrY4E+kDhnsrKSKBP5bAPp9Mk0LPDnQR671i2s8DM0jITgoxtVCCUg5x+6aWX5Lvf/a6GG8bf5mluBI8vPBvB4xM96LHvLWmCfhqJdChj65d5Xdrf/ruFaV9YWFDP81/6pV+Se+65R/A3DyIwTAT8DbTfjl4iQwyzH6y7fwTardGtQv75SpB0lAIaAfU/FiyBCBABIkAEiAARIAJEgAgQgdFFwKIRml4K7yCozVnDQpcPe19dLpfl6tWrSvpppEbf8aNLeNt6spsjSaJTg24Mui68oK/bQJ638Ui3pmS5l2ylAzS9nxHiRpL7uJBA73JiTOjprTzQDx06RAJ9926NPsiDCGSJAAn0LNFkWZsiQAI9uwlCAr13LAdFoGNzggPCOTYC58+fl7Nnz+o7Qg6D6IaVHO4LfxNjGxz8buHXTYj239sh4HtgmsUqBGxYJKatUy16Abzk8Ts2D8gTfPDgQZmbm9O28yACw0ag1T2b5cZ12P1j/f0h0C5vHUptNXeyNJbqr+W8mggQASJABIgAESACRIAIEAEikC0CRsxCp4SX6Zvw2dc/pQ2Ns21FZ6VBbwYCHSHnzQPdHFI203m1+m2zfaEZXaPP0HMhJRzSe0EH5u8b0w4n6Xq2Qw/hl2mffcLcb7tPrJt3uu+JjuvaGZh3NiI8a1wQIIHeHCl6oI/LrB3fdpJAH9+xG7uWk0DPbshIoGeHpZWUNamCzYkJtPYZAg5IcdvAwNrWtwj2yXPb7JhHub+58QX8NBK+R7uFd/LzJJlwje9M+AZ57n9v1spZY5L9qLFEIkAEpgWBzTwKWmFgiqPrwwC2D8k3LViyn0SACBABIkAEiAARIAJEgAhMJgIWydAnz00H1Y5AHxYS0I+B/DInE3Py2IwMb9fWtmHXvXDsOAe6LziRWBj3VqT5IHRhPlm+lY7P11v6JLo5zTCE+7Bm8PDqJYHexJ4E+vDm4bTUTAJ9WkZ6BPpJAj27QSCB3juW3ZIwvdeEvEUulDvqhICOdyNzLISWH7bJNjO+ZXA6pJZfxlYbB1+YtnONKE/nDTZLVbw382T103teSwSIABHIDoFu125/7WyXCiC71rEkIkAEiAARIAJEgAgQASJABIjA8BGwfZAf6dCcJFoR6MNssRHoFp3RJwXbeVL34gXuX2OOJnAkQajnViHcBxG5Mo37VqS97Wn9yJKmxyOBPsxZPJy6SaA3cSeBPpw5OE21kkCfptEecl9JoGc3ACTQe8eyWxKml5pMsMVmAAfIarN0xd/p3OZWhwnMPvHje553slHwrWfbhZ+yjYgvoPubLGt/J/X1gg+vIQKdIrDZJpLzs1MUJ/u8TufBVgqJyUaJvSMCRIAIEAEiQASIABEgAkRgGhBoFardd9zwvdGHjQfagsiMePm6M3Mc6aZ9m+n6rP/m4W7EM3R1ONK6s3bkfZZ7yrQ+Lt3XdF3tCHT/e+tXN7jx3PFEgAR6c9xIoI/nHB6nVpNAH6fRGvO2kkDPbgBJoPeO5TAIdIRLxybGhHALR+XnMmrnWZ72QLeetxPoUXYrob6doO/j4W8qtso71fsI8Eoi0DkCJNA7x4pnXo9AJ+secSMCRIAIEAEiQASIABEgAkSACEwKAmmy3HeWMA/0dnqmQWKAvRr0ZMh9bqkLfaeSdm1pt8fbLOx7mkA3PViryIyo1//eb8d2EOi+04zV1corHueZAUD63YhzRl4b5Awebl0k0Jv4k0Af7lychtpJoE/DKI9IH0mgZzcQJNCzw3JUSspSEO+mT516b3ZTJs8lAkSACBABIkAEiAARIAJEgAgQASJABIgAERgsAj6BjpqNWAZRjaOVE8UgW2i6LxCAIM4tcuN2tsHvM+o3L3y/Tj8MOr43ktrO6cUrfrM+9aoD9MO2+59RV7solNuJbbuyacy+vaiTQG/iSwJ9e+caSxchgc5ZMDAESKBnBzUJ9Oyw7KekrATCXgXnftrubwKyKIdlEAEiQASIABEgAhsRyEpOIK5EgAgQASJABIgAESACRKBTBNKpAH2P87TH8yCcKtIENvrRjsjutI/p8zqJXmfnQKcK4t7I+zQpbR7o7SI/9tpG/7pe9YBpb/NW3uqdePJn0QeWMTwESKA3sSeBPrx5OC01k0CflpEegX6SQM9uEEigZ4dlPyVltdHoVXDup+3+tVn1I6v2sBwiQASIABEgApOMwLCf+5OMLftGBIjAcBHgvmK4+LN2IkAEiEBa19MqRLj/3SDkUj/VIOrb6lnRSyjydiHcrT4LgQ584PmOvOulUknhMu9zEOe+J3raCz1LrLbCoNVM9nFJk/utvM97qSOrO6hd3dtplJBV28ehHBLozVEigT4OM3a820gCfbzHb6xaTwI9u+EigZ4dlqNQUpZCeC/9GaZQ3Ut7eQ0RIAJEgAgQASJABIgAESACRIAIEAEiQASIwNYItPJAx1WmC9punZSFP/c9o41Ub0eoZt0mPwS76VRBvOFAG0Cem+e5ke1GphvCWbWpHx2cT5S3Is39NvZTz9azavMzGImrXwQ3v54EehMfEujbO9dYOkO4cw4MEAES6NmBTQI9Oyz7KamdQNiLRWVWgni3/RmmQN1tW3k+ESACRIAIEIFxQqCdJwyfveM0imwrESACnSKQ9tTr9DqeRwSIABEgAtkhsBlx2Sp8+yB0UUZem64Mf8MLHHnZ8Z7FsVUId5/EtxDuqB/Xmed5FEUb/vbDpWfRRr+MXvYDacJ8q/DtvdSRRT99g410ecNqUxb9GqUySKA3R4ME+ijNzMlsCz3QJ3NcR7JXJNCzGxYS6Nlh2U9JJhT6AuBmguJmdQ1i09Kqfgqv/cwAXksEiAARIAJEoD0C6fCT9vewnvkcKyJABIhAlgikiRjsUbm3yBJhlkUEiAAR6B2BVvJmWndlpW+3bGpGpUag42+8QHwhlHoWuqrNnj9pT3trD4hzHOZ97uc+90O5t/L07n1kmp7/vZbRbrz8dvaqm+y1Tenr0m20fVAvDkdZtWmSyiGB3hxNEuiTNLNHsy8k0EdzXCayVSTQsxtWEujZYblVSZi3JkRXq9WGZSosVfFaXV1VoR+/wXIWr+3efGzVZv5OBIgAESACRIAIDB8ByGuQIfL5vL6KxaLMzc3pd+bhAvnB5AacT6XS8MeNLSACRKCJANYkrFPYE2EdM9IB3yF37NrampIf+JsEOmcOESACRIAIdIMAdGrtCPRuyunlXN+73DdyNY/0XsrkNQ4Bw9PC9GMPNDs7q3shvBv56xtW0ACvu9lDAr2JFwn07uYOz+4eARLo3WPGK3pEgAR6j8C1uIwEenZYblWS5T6CAGjCH0hyPKBBnkNxBKHfFEZ2zlbl8nciQASIABEgAkRgshFI5080En1mZkbwAoluYSshZ9j5k40Ke0cEiMC4IYB1yvLDGnFu5LmF3yV5Pm6jyvYSASJABIiAIZCOGtUuDRMR6xwBP2y/n2N+YWFBDYrNKM8MjjsvmWcCARLozXlAAp33xHYjQAJ9uxFm+Q0ESKBnNxlIoGeH5VYl+cpv4G5e5yDP8RlCH5TghUJBBRgTDLcql78TASJABIgAESACk42AhacE4QTvGvPSBHEOxRE8MCx0pK/Am2xU2DsiQATGCQFfAY61DB7n165dU49z7HuwD8JaZp58jKIxTqPLthIBIkAEho/AsCI4bpaKkc+y/uaFHz7eDO8sXD/2PvPz8/rCnoh7oN6wJoHexI0Eem9ziFd1jgAJ9M6x4pl9IkACvU8AvctJoGeH5VYlmUc5hDwIflevXlXPc3higDSH9SQEPyPQTcm0Vbn8nQgQASJABIgAEZhsBEwhCJkB3pqQH1ZWVpRIN+URiHQoj8zTZVhKxMkeCfaOCBCBXhEwYhxrFPZBWMNgRIx1C3sg8ySzKBq91sPriAARIAJEYPoQGDW5l/J4tnPQInnaPgh7IOyHoDdFOPelpSXVpZpRXra1T3ZpJNCb40sCfbLn+ij0jgT6KIzClLSBBHp2A00CPTsstyrJt0qFoHflyhW9ZHFxURVGEPbMatLOHbVNwFZ95O9EgAgQASJABIhA9gj4cgE+G5EOEgoenFB8QJ6A9yaOdPjI7FvEEokAESAC3SOAtQnKSeyDQJ5jD4R1Cy/sg7h2dY8pryACRIAIEIHRRIBOMf2PCzD0Q7Pb39gLQZbAC58hT+Blxnr91zw9JZBAb441CfTpmffD6ikJ9GEhP4X1kkDPbtBJoGeH5VYlmTcFLCUh5MHrYseOHbJv376GwghlWG5Ael9shSh/JwJEgAgQASIwHQiYQR3kNgsFCXkBIZDPnz+vJDqURpArQELhHBrhTcfcYC+JwDggYJ5jWLewXmEfhPRVu3bt0jQUWLdaKcnHoW9sIxEgAkSACAwfgVGVe31HmuGjNL4t8MfXwrrD2xz7oMuXL6scgX1Qq7RW49vrwbScBDoJ9MHMNNYCBEigcx4MDAES6NlBTQI9Oyy3KglKInhaXLx4URXeCLm6c+dOFfKYF2kr9Pg7ESACRIAIEAEikEbAyCgoj2CgZyS6L1eYwsm+oyKP84gIEIFBI2BGPSDPsRfC3wjbvnfvXu6DBj0YrI8IEAEiQASIwAQgAH025ApzUILO1UK52/7HItvQQan9gJNAJ4E+AcvB2HSBBPrYDNX4N5QEenZjSAI9Oyy3KgmEOYhzKI0sZCEIdAu3utX1/J0IEAEiQASIABEgAj4CJhODQIfyCOlgoDhCLsBWiiMqjzh/iAARGAYCUM7C4Af7IKxVIM93796t76PqNTgMnFgnESACRIAIEAEi0BkC2AchJzrkigsXLuhFy8vLGtnG3wfRYWlzPEmgN/FhCPfO7j2e1TsCJNB7x45XdokACfQuAdvkdBLo2WG5VUkQShCu8MyZM+ppAY8LEOgU5rZCjr8TASJABIgAESAC7RCAXAwC/fTp03qKhUT2PS4Y0p3zhwgQgWEigDUIUTLOnj0rV69e1X0Q0ljBW4wHESACRIAIEAEiQAS6RcBCucML/dSpUwLyE8Z5i4uLSqC3enVbxzScTwK9Ocok0Kdhxg+3jyTQh4v/VNVOAj274SaBnh2WW5UED3QT7CCgHDx4UL3EMJ/pebEVevydCBABIkAEiAARSCNgMgRy/x09elQ9PPfv36+eFzhMcWQEOuUNziEiQASGgQDWIETggiExPMWwTuGFnKU8iAARIAJEgAgQASLQLQLY90DPCtLz2LFjaqC3Z88eJdBxQPbw90B0XmqNMAn0Ji4k0Lu9C3l+twiQQO8WMZ7fMwIk0HuG7roLSaBnh+VWJUFBBAL9xIkTqtC+5ZZblEA3oW+r6/k7ESACRIAIEAEiQAR8BCBDQOkBhdF7772nMgU8O41AN6WRr0AigkSACBCBQSMABXe1WpX3339fYPBz4MAB9UAngT7okWB9RIAIEAEiQAQmAwHos6FbRYQbEOiXLl3SfdDCwsIGI+I0kT4Zvc+uFyTQm1iSQM9uXrGk1giQQOfMGBgCJNCzg5oEenZYblUSFEcI4Q4CHcdtt90mO3bsEIwBLSG3Qo+/EwEiQASIABEgAmkEQEiZfHHkyBGVKRC6cGZmpuFxARkD55isQS90ziMiQAQGjYAR6CdPnlQCHZG4QKDjex5EgAgQASJABIgAEegVAeRBP378uKa0wj4IelYzIrY9EPY/TGnVGmES6E1cSKD3ehfyuk4RIIHeKVI8r28ESKD3DWGjABLo2WFpJUEwwxzF4Ydnh1BioYVwDgh0Cy2UfStYIhEgAkSACBABIjDpCKRDuCNE8s6dO2V2drZBmsPD0zwvgAeN9iZ9VrB/RGD0EMC6gwgZUHAjYgYicSHMKgn00RsrtogIEAEiQASIwDghsLa2pvIFPNAR5RN6VsgX9vLDuPt50a2P055WkwR6c7aTQB+nO38820oCfTzHbSxbTQI9u2EjgZ4dllYSCfTsMWWJRIAIEAEiQASIQHsEoDBCDnQQ6MvLyxrCHcoQkOe+8ogEOmcRESACw0DAJ9CR0urmm28mgT6MgWCdRIAIEAEiQAQmDAFzVMJ+CN7n5oHuk+g+cW6fSaA7BEigN28IEugTtjiMYHdIoI/goExqk0igZzeyJNCzw9JKIoGePaYskQgQASJABIgAEWiPgBHoyAHoE+hQHBmJ7udDJ5ZEgAgQgUEiQAJ9kGizLiJABIgAESAC04OAEegXL15U73Mj0LEHskhcfgh3Eugb5wYJdBLo07NaDL+nJNCHPwZT0wIS6NkNNQn07LAkgZ49liyRCBABIkAEiAAR2BoBEOjHjh0T5ABE6EIL4e4T6BYqmSGTt8aTZxABIpAtAiTQs8WTpREBIkAEiAARmHYELPS6EegXLlxQAt1CuBuBjr2PkeZ+OHfDjyHcA00/ilc+n5crV67IoUOH9H3v3r1y4403NvaXk54KjB7o076qbH//SaBvP8asIUGABHp2U4EEenZYkkDPHkuWSASIABEgAkSACLRHIJ0DHQQ6lEYzMzPqceErjkx5RAKdM4oIEIFBI0ACfdCIsz4iQASIABEgApONgO2DsP+BIfH58+dlfn5ePdB9I2Lsh8wDnQT69XOCHuhNTEigT/aaMQq9I4E+CqMwJW0ggZ7dQJNAzw5LEujZY8kSiQARIAJEgAgQgc4JdGz6fQIdyiN4Elj4QihISKBzRhEBIjBoBEigDxpx1kcEiAARIAJEYLIRgD4b8oUR6OfOnVMC3fdAxz4Iex+cZy+GcN84L0igk0Cf7JVitHpHAn20xmOiW0MCPbvhJYGeHZabEegmoK2trcnx48fV+vG2225TwW4cDtxzfv/8Nvu/jUNf2EYiQASIABEgAkDAD9eH53L62Cqcnz3/Wl07KITTHugg0BcWFjSEeysPdFMgDap9rIcIEAEiAARIoHMeEAEiQASIABEgAlki4Idwh54VHuhzc3PXhXD3DYmNRM+yHeNeFgn05gjSA33cZ/Pot58E+uiP0cS0kAR6dkNJAj07LK0kEz5aKeeNQMc5t95660gT6GniwHLi+Dlv7Dv/vRUBkT3KLJEIEAEiQASIQP8ImIGb74ngE+KbkeOjQKAbApcvX5ajR48K5AwY5xmBbl4XRpybAql/5FgCESACRKBzBEigd44VzyQCRIAIEAEiQAQ6RwCk54kTJxoEOoyJIXdg3+N7oGM/5OdDN51t5zVN5pm232UOdBES6JM5x0epVyTQR2k0JrwtJNCzG2AS6NlhaSX5wof/Hb4fNwId7W/nlZcmzzGX8EofOK9Wq2UPNEskAkSACBABItAHAmnS3J53RjJ3Eup8Ky/1PprX1aWtCPR0+HZTGnXSr64q58lEgAgQgS0QIIHOKUIEiAARIAJEgAhsBwJpAh1h3C0HukXkwj7P9ni+AfW0R9RE/81JCvrcQqEgV65ckUOHDun73r175cYbb5SlpSU10PYdqrZjLIddJgn0YY/A5NdPAn3yx3hkekgCPbuhSBPo2ZU8vSX54W+Agi+cTQKBXq1WNeytvVqR5unR7+Sc6Z0x7DkRIAJEgAgMAwE8m0xp4j/XTOFiHgvpPHnDaOtWdW5GoPvEOUO4b4UkfycCRGA7EMDaA4NahFi9du2a3HzzzbJnzx5VcPMgAkSACBABIkAEiECvCLQi0Ft5oKcJdKtv2kn0ViHcDx8+TAJ9924pFou9TkteRwRaIkACnRNjYAiQQM8O6lYE+rQLD/2iaxZ56bzhUMBDsIPiaNxCuPsEQ6VS2UA4AC+zWmxnjTjM/LD9jievJwJEgAgQgclDwKKj4B2ykBmH4bMR5uNEpKcJ9JmZGSWmYATge9STQJ+8ucweEYFxQADrEAn0cRgptpEIEAEiQASIwHghkCbQkQfd90BPp7JqZRw9zXpwn0A3D3QS6CK7SaCP10IwJq0lgT4mAzUJzSSBnt0okkDPDksrqV0OdHw/TgS69cf3NPfDsRsp3kmuWBLo2c8zlkgEiAARIAL9IWAe6Eai2/OuXC4r0YMXnt2wPIcyAaQ0jlF8pm1GoNMDvb95wquJABHoHwES6P1jyBKIABEgAkSACBCB6xHol0CfZvIcaLbyQH/zzTfpgU4CncvNNiBAAn0bQGWRrREggZ7dzPAJdLPCm3bhoV90J4lA90kFy3Huh6T3SQQjHvrFj9cTASJABIgAEdhuBFqR4Cb/gEDHC8oYkOggz0GiLywsqIKhlQHZdrd3q/KNQEeb0U56oG+FGH8nAkRgkAiQQB8k2qyLCBABIkAEiMD0IOAT6MjTnc6Bbh7oZlSc9kCfdh14mkC/evWq0AOdHujTs4IMtqck0AeL91TXRgK9/+EHhhAaQIpC2EDoUl8p3H8N01sCcPVDnpuifdQ90K3NPqlgYW0thzl+Y5j26Z3b7DkRIAJEYBoQMOOxtbU1zdULEh2h0EFKW0hAPAuhhDF5ali4WP0g0I8dOyZosxHoIKwsj7vvhe4bwqHdZgA3ip71w8KV9RIBIpAtAlgzsZaeOHFC19VbbrlFc6C321dkWztLIwJEgAgQASJABCYNAdsHGYF+7tw5AYG+uLjYCOFuodxt72Z677Qz0DTvg5gDvXlnYC5duHBBv2AI90lbMUajPyTQR2McpqIVJND7H2YS6P1j2K6EcSXQTYlu/bLQtlB22dEqV5D/2/ahypKJABEgAkSACAwOATzv8PxbXV2VlZUVNTYEIQ2FDEh0fIZCZtjKFhLog5sTrIkIEIHeESCB3jt2vJIIEAEiQASIABG4HgES6NnMChLoTRxJoGczp1hKewRIoHN2DAwBEuj9Q00CvX8M25UwbgR62nvOvM0RlcAPZWSWmtMe3mj7Zg5LJgJEgAgQgVFAwI8cg2chwthduXJFvbtBoOMFb3SQ6Hg2DtODkgT6KMwYtoEIEIGtECCBvhVC/J0IEAEiQASIABHoBgES6N2g1f5cEugk0LOZSSylEwRIoHeCEs/JBAES6P3DSAK9fwzblTDOBLqf8xykAY50znMS6Ns3d1gyESACRIAIDB8Be84ZMQ5LdJDnCOeG7xAaEGHSkRcd+dHhiT6sgwT6sJBnvUSACHSDAAn0btDiuUSACBABIkAEiMBWCJBAEu7B9gAAIABJREFU3wqhzn4ngd7EiR7onc0ZntU7AiTQe8eOV3aJAAn0LgFrcToJ9P4xbFfCJBDoCFtrodvN89z62y5cLYn17ZtTLJkIEAEiQAQGh4BFYsHzDs9A/I1nIgh05O7FsbS0tCHX+LBCuZNAH9y8YE1EgAj0jgAJ9N6x45VEgAgQASJABIjA9QiQQM9mVpBAb+JIAj2bOcVS2iNAAp2zY2AIkEDvH2oS6P1j2K6EcSPQQQyYlx3mhZHn+N73Pkd/8Xu7ULUk0LdvTrFkIkAEiAARGBwCiMDSKjQ7yPMzZ85IqVSS5eVlfcEbHV7oJNAHNz6siQgQgfFDgAT6+I0ZW0wEiAARIAJEYJQRIIGezeiQQCeBns1MYimdIEACvROUeE4mCJBA7x9GEuj9YzgpBLoR49afSqUi5XJZ8vl8yy4OiyTYvhFjyURg+xFoZ2CS5f203XVsd/nbPwqsgQh0hoBvCIcrzBMdxPnp06c1Hzryn+/YsUN27dqlJLofxt1krM5q6+8seqD3hx+vJgJEYDAIjBOBbvKOL6Phu7QclKUMN5hRYC1EgAgQASJABESja9kex3+W2Wffmcb0haP4zCOBns1sJoHexJEe6NnMKZbSHgES6JwdA0OABHr/UJNA7x/DdiWMmwe6CcT2Ds87kOggB1odoyg4b99osuRxQyDL+dktYbxZFIZu22Wb2jT+7SJAtBunrCNDtOpH1nWM25xjeycfAYvGgufj2bNn5dKlS6p4Qh703bt3y/z8vD4z7f4ggT75c4I9JAJEoDsExp1At32SpbjCM8BIdbz7RlTdIcOziQARIAJEgAgMFoGtCHRL42i6TdsL+bpDfO5Wx5F1L0mgZ4MoCfQmjiTQs5lTLKU9AiTQOTsGhgAJ9P6hJoHeP4btShhXAh1zwvK8giRoR6BvH3IsmQj0j0CWm7huCfTNWt+uXVmRz5uV320d7crKso7+R5olEIHtQ8B/jvupTPCMvHz5spw7d05WVlbU83zPnj0ayh3PTCNQSKBv39iwZCJABMYTgXEi0H2EfZIcn30C3SfRs5Q/x3OE2WoiQASIABEYFwS2Mvy36Ft4dmOPY4R6un+D3PO0wpYEejYzjgR6E0cS6NnMKZbSHgES6JwdA0OABHr/UJNA7x/DdiWMM4EO4hzKILzoSbF9c4Qlbx8C3ZLFm7WkW9K7nXf4Zm1q91u7stp5pmepuO2239s3miyZCAwHgXYh3HG/rq2tyQcffKCe6Eh1sn//fg3jXiwWh2J4ZvIciP1jx45p++AZPzMzo+1BG/E891++UQAQNoIoy3VkOCPHWokAERhVBMaRQDfDYtsbjSq2bBcRIAJEgAgQgW4Q8HUQ9tmMxHzjMOwf5ubmdD+B37uNhtdNm3o5lwR6L6hdfw0J9CYmJNCzmVMspT0CJNA5OwaGAAn0/qEmgd4/hu1KGEcCHX2BRwVCt5sA3QsZuH2osmQi0BkCWRJA3Xqgb1Z3lsR+Z0g0z+q27l7u/W7r6LYPPJ8IDBKBdh7o9qxEHnSQ1SCoDxw4IHv37m0Q6FmuQZ30mQR6JyjxHCJABIaNwLgR6EYkYH9kxos+eWDeebbmD3rtH/Z4sn4iQASIABEYXwR80tzfx5fL5UZUStMNwki4UCg0om2180YfBhok0LNBnQR6E0cS6NnMKZbSHgES6JwdA0OABHr/UJNA7x/DdiWMG4FucwEKIgjMphyiF+r2zRGW3A0CdWTX8i7wP+Nr/N48wjByf+Tc93VcW89JTs+rSy4Xa3n1OsoJk++T79yFSWEWpnNj+fgxjMJm2Vq+u6peRzl4NQ/Un76XtIakW3pdUq1fU5ALXRdydcE/d0pO4thaiHrsiiDpj4+H9d9FlEjj5Epzh5WeACdhALSSa3L4DLwCwT/XDnTY4YkXincbb39srsdtAzD8gwiMMAKbeaDjt/fff1+OHDmi9/bBgweVQIfHN7wz7H63Z+t2d5ME+nYjzPKJABHIAoFxItCxrpr3uREL6bXdInmoXARZSeUgHkSACBABIkAExgMBn0RXnUDy7LNnGqJagUzE9yDRkboKxsMW0t16OUwDMhLo2cw1EuhNHEmgZzOnWEp7BEigc3YMDAES6P1DTQK9fwzblTBuBLr1A+HbjUBHqKZhCsLbNzosebwQAHVbk7oSt6HU9QWSNgdtpRLWuaAucb0iUq9JGAQS1IoS5QOphxWpSiCxhBLXROqVukS5dRG5KIX8rATBktQqgSgVHldEcnmRSKTq+Ha9Jq7EkosrEqD6AGUFEudEwnwsdZxstDy45ipeJYlyJQlyFanlAgmiGZFwNqGZRXtRr8US1GpSR7qEWlXyhbxU0IcIfYq0t7HkZL4eSVB3dHwcrEoogeSkKLlaTuKqSJCvidQui9RR6rLjrrUC1/ZqpSI5KUsQxlLPVaUalyUO6pILA5EwJ2EcSaGUl3oQaxG1eihSL4jUAsnl1iUsrEk1d1VWazmR/G4JgkXJ10UiEPggzGP0syTVWkViyYsEM/oOWj5XB+oVR67n0gYP4zUD2Voi4CNgz8aTJ0/Km2++qQqlm2++WQl0hE2HcsknzgdBopNA5xwlAkRgHBAYZQLdX6vhcQfynPugcZhVbCMRIAJEgAhkiQD2OhaBBe+lUkmuXr2qekIYC2O/Mz8/r89I35AsyzZ0U9b/z957f8eZXOe6z5c6IgMEQBAgQBLMOec45JAcckYjWceynI7POfcfumvd+8u1jxVsLdvycZA0gRxmDnPOCZEIJAiAyOj4hbt2NTBDy6LWyGAEqrVawDS766t6qxrdVc9+99YA/Q9R6+XP1QD9W200QH81a0q38nIFNEDXq+ONKaAB+sSl1gB94hq+rAUN0F+ftrrlqaaAoGRByoK5xwH6uPtbtBAntAeG0Gsv5wLPxBkcHqEv0Y1n2OTll5AXySPuQDTkkUo+YWQky9CQQypVSWmBQ0GoH8+O0jea4flwmnhelKLCGIUxE1MAurqGgW/Y+KZFJsjQ3TtE/5BcN0J+NEZZQYh4yCVkprCsDL7hkHJN+oazDI24uJ5F2DIoyY9Skh/GNgO8bBpB8Uk/YCCZoX80o36HME4mhiFuJjOFERpUEx9kw1h+OW46SXFplsKCLGZgkBosYGA4gR8EFORHKC2JEAkJ5M4AWQxbQHaAYec0FKXkfyFX4LynALpPBNMHU4aqwP0QnjGAZ+cxmIrR8dQkM+yR59iUFgaUFPlEIi4ELhlf2ozgBwLQwQoCrCCjSLsEEuibVmCyKPAiQH/48KEaljjQy8vLNUCfLJOsx6EV0Aq8FgU0QH8tsupGtQJaAa2AVkAr8MoUeBGkSqMSVDY6Ooq40SW4TCB6fn6+ChqWc8+3bbzRAP3VTL0G6N/qqAH6q1lTupWXK6ABul4db0wBDdAnLrUG6BPX8GUtaID++rTVLU81BcYAubijMcec6KZyXSuftkpv7mEowB2oaOlnXR437zRy8/4tsp7H/LnzWLVsGbVVhcRCAV1PW7l1p5lbd54ykixk7uxKFsyOknQtrtx6QENrJ3V1VWzbvJbli2uwA6HM6Zzp3QoTmDZPekY5eeYKl67cwfdtVixdxLqVi6ifWUwsnMUys3g49PQnuXmnhVu3n9LfHzCtNMqqZXNYtqia4gJLbULFUd/dl+bW/Q6u3myj89kImcCBkIPrC/x2wRnAdbOYxAkyJfJPLF1eyuJF05Qqj+700/LwHk6QZeH82axds5Sa6kJlSPe8jNrceoZAbhN3zNUuxnDD9PAMcZCD70ew5FIuRKycmd0JZQjsEPcfJTl09D73H9ymvCzG2hW1rFpew4zKOKYV4AbinBfnbc41L32yA9EswNUAfaq9aSf1eOVwQe7iQBeAPu5A1wB9Uk+7HpxWQCvwChR4lwG6DO+307ZrB/ormHTdhFZAK6AV0Aq8Vwq8WK5EPrflvEJc6ALRBwcH1blCYWGhguiSyl0Autzf1k0D9FejvAboGqC/mpWkW/kuCmiA/l1U0s95JQpogD5xGTVAn7iGGqC/Pg11y1qBnAIBQa4Q+FiqckkPnksJLn/DTNPAD1xMI8C0DTJZlwctaY6dusGpU+dJpxNsWLuM7x3YypL5M4g40NzUyVfHr3Lk1G0GUyHWrprPlnV1DI66/PqLo1y7dY8li2bz3//s++zetpSo5RK4o4gx3LIjeEaY1k6fv/uHX/Nvv/oSz/fY9+FOPj24g2ULppMXllTyrgLKT56NcOTEJY6deMDTp2nqagrYt3c1O7YupGJaSOV9z6Q92joSnDz9gENf3ebBo14SWRM/7uNKGnTTJTAHVfBAyCnGSxcSjVps2TGLbdvn4Vhw6UwT1y+cxyHDlo1r+OTjD1gwr0z9m5cF14P+gTQdTwZ51pMklTExHAPPEZe5wP4AI4jgeHmE3BClMZPq6VFmzozjhOHs+ef85GdHOHXxNDNqivlk7zr27V5J/axSQpL13bdwfTsH0CXUIfBfAOhvb0Ot30VagVetgBwuyMHRiwB95syZ2oH+qoXW7WkFtAKTToF3GaCPw3MBBXKXmwbok24J6gFpBbQCWgGtwHdUQD4D5XNbbp7nKYDe09OjYLqkcS8qKvoPNdG/Y7Ov/GkaoL8aSTVA/1ZH7UB/NWtKt/JyBTRA16vjjSmgAfrEpdYAfeIavqwF7UB/fdrqlqeWAoLOxwG6cPRcfe1cue/A91W0s9TgNi0Dx7FJJDNcaUxy5OQdLp67i2N6bFq3gI8+XMKi+kqVQr2xqZ/DJ25z6NRNRnybdWsXsnnNHBJpg3/99SEuX7lJfd00/tdffo/9H6ygIJwhyI6ouuKWEyMbRGh4DL/4p6P85osvkbznB/fv4NOPtzG/rohYSBzo4oqP8uy5y5dHLnD05H2edqWYWR3jwEer2ba1nvJi2ZCmcV2fzs4MFy8+5vTXLTQ1DTGahiCWklzoBIaPGU4R4JAYsUiP5mGYWVatq2TL9jnEojbXLrZy/dI1DN9ly+ZVfPrxLubPLcjVKvekdplLQ+MzTpy8zvnLj+jry2BFI2TsJL4pkB5sM0aYOFFCzJ6ez/bN89m+bRFFJSEuXe7npz89zNELF5heU8anH63nwO5V1FXnYQvgl9rwgfMCQPdeAOhSK17ftAKTQ4HxWn9Pnjz5Tw708XSGugb65JhrPQqtgFbg1SrwrgN013UVJMgFaOaCpfRNK6AV0ApoBbQCU0kB+QyU22/XOBeo+Pz5c+VCF+e5uNALCgq+gehvSyMN0F+N8hqgf6ujBuivZk3pVl6ugAboenW8MQU0QJ+41BqgT1zDl7WgAfrr01a3PLUUkO2bL6nGZRM3lhpc6oIrgO75avMmB56m7WDZjgLoh6495fOjt7l7/QnVFUXs3r6YHVsqmDWjEPFHNzUnOXKmgcNf32Yo8Fm9egEbVs5lJBHw2efHuHX7AbVVefzVn+5j/86FFMddjOwwrisO9DzS2Qg3H8G//Po0R08cVw7tj/Zv4dMDm5hTEyNqZ8HPEhDj+UDAkeNXOHL6Fp3PhqgWgL5vFZs3zmJaoYwiiednSYyE6OrK0tnhMThk4/sOpjmCYRl4vk84DkPDWa5dbeX65U58P83yNdPYsKWOaMTi5pUOLt9sxA1MNq9fwscHtjJvTlzVIpca5YlEmoePuvjNZ2c4evIW/f0e8YJykr6PRwYPF8MM4RghqYRO/cw4B/etYO++ZZSVFXH1Rjs///lhjl9qYNr0SuVA/2jXUmqnR3DMDIZpEQhAF4VlngIXm7RarK6hAfrUetdO7tFqgD6551ePTiugFXh9CryLAH18Pyw/pc6rfKccd91pgP761oJuWSugFdAKaAXeTQVeBOjy+3hQmQSYDQwM0Nvbq4LN4vE4JSUlCqTLmczbummA/mqU1wBdA/RXs5J0K99FAQ3Qv4tK+jmvRAEN0CcuowboE9dwMgJ0Sckka0Ocvfrg6PWtEd3yd1MgMIwcQBc3kEozPv5TZXfHMCyyro/lRDAtk/7BFP944g6/PnyNztYEi+fWsG3jPHZtq2TOzGJsDJqa0xw5/ZDDZ+7wLDnCvHkzWTB7OiMjBtdvPKCx8TF1VXH+55/tZd+OuRRGUxjuiALEhpnP4LDFxTspfnP4LCdPnyQSt/jBpx/w6cFNzKqyCEtK9GwC0yrkaXeSE1/f5PDJ63R0D1M/u5w9H6xm+5ZFlMTAZxiDDG7GwLTiZDOOcnJbJso9LohdUscbIejr8/nii8v86v9cIpNJsWpdNZu21hMOmVy/1M6FGy2kBaBvWMynBzczf04UG5fAT5NOp+joHOTilUfcvPOEkaRJJFKC75oqhXvGz9I/lKT/+SiZ0SQzKhz27VvOng+XUlZawuUbrfz054c5camFyqoaPt6ziv07F1NfHSdkpVUdd9+XVO2OmiMLFyvIINn2Pd7ehvq7rTL9LK3Ad1fgt1O4yytrampUCnftQP/uOupnagW0AlNPgXcZoEva9kwmo/ZA44FSU2+G9Ii1AloBrYBWYKor8OIZ4G/D9GQySVdXlwLpAtArKirU/icUCr21zC0aoL+aFasBugbor2Yl6Va+iwIaoH8XlfRzXokCGqBPXEYN0Ceu4WQB6ONrQVwX4wBdvkCN1zx6fUrplrUCv18BAeie1N8KPAxJFB74mOMO9EAescFwcMIWowl42NTJv525w/Gz9+h9mqVuRhkrl1bx8b75rFwyk7Bl0dA4zLEzDzl6/j4NT7vIy3cozrPJZmIMDKTp7xtl9gxxoH/A3u2zKM7LErgjGETw/Xw6n7l8fb2bo6cvc/nqFWJxm48PbuOPPtnGrBkWYTJkUkM44SI6ngxz6uwtDp+6Q0d3kvrZVezYuoad2+ZRFBentjjpRyHIEok4KkW9wGjXB9uIKte7KipuiQPd5ze/Os8//N1plfZ94+a57Ni1BNs0ufB1M5dut5LBYvOGhXz/4Cbmzbax/DRGkMQwfJJpk94Bl8GEQ9aPYARhHBc8y2coleDug8dcvnyP1sY2ykosPty7kj17V1BaUsiVW0/56c8Oc+JCI9NnVHNQAPqOBcydmUfITKkD5yDIudAF+psvAHQfRy9zrcCkUUAD9EkzlXogWgGtwBtW4F0E6ALOx/slAH0cnr9YiuMNy6QvpxXQCmgFtAJagbemwO8z0chZoZSx6u7uVnXQp0+f/g1AFxf62zDgaID+apaKBugaoL+alaRb+S4KaID+XVTSz3klCmiAPnEZNUCfuIYaoL8+DXXLWgFR4D8CdIHn/pgTXXK627iS6tx2MCzoeOpx9tJ1Dp27yd2GLkYGPWIRk9rqQr53YBW7tq6gojRO6+Mhjp+5y7Gz97jd2I7rJbDNBEZQjG0WgRdi9sw8/vJPdrJnWy2FsQyuO4Jp5JPJhrj3aIR//PwcN+410vmki3g8xNpV8/l4/0ZWL6miJB7guyNYdj4dTwf5+vxNvjrdxMPWFMX5MebOrmFObSV5oYDqygIWzp/BtDIbJ+QTGAk8P01nVy+Nj1M86x0gFA0xe14VhQWVHPnqGr/8+zMEvsGWbYvYuWslZmBy+mgDl2/cxzMCdm5Zzg+/t57Z1VJC3SPwRlTKd8OK4VtxfEkLL852D+IIQIeUD+evdHLoy/Ncv/qQsqIIe/eu58P96ykpcbh6I8FPfvYVJy7eoqq6go/3rGT/dgHoccJWStWj9xGAHlILV65gkVG/a4Cu38uTSQEN0CfTbOqxaAW0Am9SgXcRoL8YRDwO0McPkd8GCHiT86GvpRXQCmgFtAJagd+lwO/6/JPH5HOyvb1dQXRxoFdXVyuAHo1GVRr3t/G5qQH6q1nDGqB/q6Ougf5q1pRu5eUKaICuV8cbU0AD9IlLrQH6xDV8WQvvWw107UB/fWtBtzwxBVQKcOVA9xWUNck50FVycyNEYEbwgcFRuH6rndPnr3Du8gMGEx62FCc3PCwzy9oVc9m9fTVLF84imUpy4swNjp68SXPHCNG4QX48hZstIjFiMTzgMqs6j7/6893s3l5LQSyD56XAKKS7B06de8Q/fXGMtqe9ZLIB4bBDVXkh2zcuYdfmhcybVUpMwXCb1o5ezl+6zZEz7dx6OApeGsf0sLwkUdtl9fJ5/PEf7WPZkhJCDmSzGUZG+7l1t5HPTrVw71ETJWUFfPjRBubNW8iZ07f4xU+PYRkWOz9YwZ7dazF9mzPHmzh/4z4pN8valfPYu2MlNRVh8kIpigtCRCI2Gc+kdzDJSNbCMyK4mQwxM41nBwylsty6186Fc/dpethJaUGI/XvXsW/vOsqm2Vy9NspPf3qY45dfAOjiQK+J5QB6EOAHNj4hyawvCd0xyarJV1kC9E0rMEkU0AB9kkykHoZWQCvwxhV41wG6OOtkDydlrNT3F/V9U9+0AloBrYBWQCswdRR4GQSXz/BsNktraysdHR3fAPSioiJisZgG6O/5EtEA/dsJ1AD9PV/M70H3NUB/DyZpsnRRA/SJz6QG6BPX8GUtaID++rTVLU8tBXIAXVKC+xhBDqAb6jzTVLXCsSMKnt9r6Obk2atcvnaXJ+2DFBaXUlVbSdp3aXv8mIjjsHb5XLZsXMK0aRFu3HrE8ZM3GRiMUz9/OrPrw4wOx7l14zEND55SOyPO//iLD9m9s46iPEmq7tE/YnHtRhefHb7Clfv3GRhNYTlxbMPGJsu8unJ2b13M5rXzqJ5ehB2C1vY+zl66yVdn2rj1KIHvpvDSQ7jJfqJWhnWrFvKXf/p91q2uJuqA58Jg/wDnr9zjVyc6uHHnPhVVBXz8gw3MnVfPuTPX+PnffEFBXj4HD27kgw/WCpPn6yONnLndwNPBIcoKwtRW5lEYzjJ3Zhnr1yyjrq6a7ueDnLl4nfvNHaRcA8O0CJs+WcMl5Qf0DmR43p0mM+JRVRph/56V7PtwBRXTwly50svPf3aYY1fuU1k9nU++caALQE/i++I0t/EUQDcVQDdwVTp3qYiub1qByaKABuiTZSb1OLQCWoE3rcC7DNAFCsiBqfRRXHS50jQaoL/pNaKvpxXQCmgFtAJvV4GXAXQJLpPPypaWFgXQBZrX1NQgAF3c6NqB/nbnbaJX1wBdA/SJriH9+u+ugAbo310r/cwJKqAB+gQFHIuqly9HUvtNDgyk/vX4wfDEW5/aLWiAPrXnX4/+1SkgAN0XsznebwF0C58IvYNZ7jU84cyle1y9+YjOrgFKopUsWrSQRWvqGUwkOXnyHO2t3UwrDrF6eR2LFpYyMDjC5UsNDA2WsnrtHNZsLGN4MMaXn13gxrVm5tQW8uc//oC9e+qJRjOMjAxx7WYnp882c/FaG72JAWIFJUyvmk3IjtHV8Zj0UA8LZxWwa8tSVq+cx4yaMnr7M3x9/gqfnXjA/ccJ4jGLymkxykvCxENZ6mdOY/um1cyqnoZjgGXA8ECWs+fucPhkD3cePKC8MsLuA0tZuXIRbY+fcPncI8KOzYb1c1gwfzpdHT2cPPSQQ7fbaewbxXKTmJlBgkQfG1Ys4o//6HusW1NPS0eC//OrLzh98TqDySyYUZKjBp7pYoQtfCNCyAiT54RZNLuA/bvms/eD+ZSXFnL9+kP+/udf8tWFDspn1KkU7h9tn8/cmTFCyoGOStruEcY3pGi7quSuADqBBuiv7h2hW3rbCmiA/rZnQF9fK6AVeF8VeJcBuqSllf2wAAIN0N/XFab7rRXQCmgFtAITVeD3AXT5rBx3oAtAnzlzJoWFhRqgT1T0d+D1GqBrgP4OLMMp0wUN0KfMVL/9gWqAPvE50A70iWv4shbeN4A+Pg4JopD0hbI2dDDF61sfuuU/TAG1iTMkUbtU7s65gZSr2YrR0NLFmQu3OfH1VR6392CH81i5dDHrN61m6cp6evtGOHr0a65dvs/wwCDV08tZvnQOpulw/cYDRoYcVq+pZd36MoaGovz61+e4cb2VefUV/MmPdrN//0KSySEePGri+KmHXL3RS1d3lqL8EZYuW8SyleuUC/3a1Rtcu3KFIDPMsoWz2b55DWtWL8WyAs5fOMdnp+7R3OUya0Ye2zYsYN3KWgrzLCJhC0tSzQcRvIyhvNqjA3D1+iMOX7xP8+NWiooj7Ni5gi2b1xGxDRJDAX42SUmRRdjJ0NnWwdlTNzl6s5eOQcgPe0SNUUj3snJxPQf372XBvDk8annOv31+jAvX7zOagVi8gLBhY0Y8PCtLYJiYgU3cclg0ZxpbNsxhy+a5FBXkc+1mKz//+SGOnW+mckYNH+9eyUc7FjCvRgB6Gl8AepAD6FK3XmbIFIAe5H7TN63AZFFgPLWv1P579OiR+rwU90VFRQV5eXmEw2H12Pjh04u/vy4Nxq8xODhIW1sbyWRS9SUSiSgQ5DiOgkIv3qV/43f1N3XMbfk2ahe+Ll10u1oBrcC7pcC7DtBlDyR91Cnc3611M5V7YwTj36ED5Eu1/E8FqaoIVWNsV5TbHUkwq3zvtnPhqwQqZVfuFfKQhLbmfjFzv0uUsjxfPd3HN6T81PjP8ewLBgYmpm+i+iJRzbhguipAVso0BYaVa9aQck4uhimtywZAfpoYhoXrSzsg4c+5q+fG4vmG2n/IgFT2qrFsY1h+bkxeJHcNVborA4YE5wYEvoMRWKpPhuGqPWJgjY/XIwjkOiamaeO7UpYhRCDj9j3VDz+Q5wSYlqmG5KuzDwNDRQTLayWoWXrq4wW+JD4Dea6MWekg2bZyfZZyYZDBMGReTILAxghCyK7O9TNKL9FE2pB5C8aiw1XGLtV/edwnCDylrym7wbG5k3nJKeWPzfn4Tvjbd4Xol9t7ja0JaT+3WVZaja+Sb1dL7lF90wq8TIHfB9Dlc1IAemdnp3Kga4A+edaRBujfzqVO4T551vW7OhIN0N/VmZmE/dIAfeKTqgH6xDX8fV86x9P+vXh4Ll9K5MO4vb1dHdDU1taSn5//+jr0IhKaAAAgAElEQVTyB7b82wD9D3y5frpW4JUrINt7Wx1gBLmDGXWX8wWLwAjT25/gyrV7fP7FCTqf9DJrVj2bdy5kxer5zCgvZ2g0yb3bj/j65FU62gcoKqhizuzFpNIZLl+5TCI5wqoVVaxbVcHwaIwvDl3kyvVmliyZw5//+fdYvryajs42Tp+9wulzj3naE8EyClgza4QPdqxk1fqN+LbB2cuP+OLwaVqan2D4JmuWL2X39rXMnlnCg7sX+ep8Ey3dHguqI3z64XJ2bZxNfmGYgdEk9x/3cOdhH7294KVieAmfzu5n3B1oon9kgLDlUF9bx+yaGgqiEQXR8ZIEbhLDyBKL2rS3NXH5dpLB0SjzZxezfNE0SvOzTJ8WZ+6cOcRixdy8285vDp3lxoMOzHA+C+fXs3r+dGKFHhmG1aFZ4Epa9wjlhXGqa4qZMbMEw3K4dL2bn/39MU5fuEN1VSUH96zgo+0LmTczTznQVQp3X1K4Oyq9fq4Gei7gQR/SvPK3hW7wLSogYEUOljRAf4uToC+tFdAKvJcKvMsA/cUU7tJPfdMKvAsKmL6E1gpklkDiHKzN/Z67yXdsCWJVBNswsQMT25MHBIbL3mns59i/K2Ad2JiGowCx2mf5Ar4zeIaHZ3sEto9rePgCjuWSgYPl2Vi+gy1w2EgRGEm1DwuI4EkJJ7U3czFtT0HuwMsSuFJ6y8ayomSNEEbgY3kpbD+rIDqmhNrauPJfhollSEvySIZskMSVENygHCQ4VyW0SgBJFVRtevmYXkRxZsvMgJklawroFhCdwffTCkTbZoRs2sSxYviepQC6bRt4flppZtpyxQBP9i2WKdweI5PFVoEFspvxcGU8NgS2Q0bmww9jCrz3BIbLeCVzRWoM5BsEXhz8OMLMJQlXYKaALL5cSWVVkxAHR93xLZVljUAyQXq5dn3nhcBx6ZnMuacAfS5E4MWbgW9LIEMuEEHB+W/uOYBuBlJWS+45mJ4LYdDZwd6F9/e72ocXAfpvn2WOA/TxGujjAF0Cd8dTuI+/5k0EEau/g2OBy3LOKv3q7e0lGo2qc9bxrDLjP8eD5MbNQi8b67s6N6+zXxqgf6uuBuivc6XpttW3tkAXitIr4Q0poAH6xIXWAH3iGr6shcniQH99CumWtQLfTYHfBug5iC7nOQYZzyQcidDWMcSx4+d4/nyYhQsWs2FFLeUlMcIRA9eF/v5R7txtoLtnmLyCMopLy+nue87tO7dJZkapr6tmUX0diYzJqbOXedj4mPlz6zh44ANKCyPcu/+Az744xoVrTYTi1cyZs5D960tYu7Ke2vpqDAceNA/z1fFzXLx4i+bmdspKSti7Zxtr1yympfkOR8+00tJpUD89xCe7l7Nr01xKyiI86e3j8OlLfH7kEg8fPcNNh4naMTJZ8OL5cm6l3BCGn3NlyOGTYxr4XhY3m6a4uJBVa1Zh2SZ3H7YgadV2bFnMDz7ZzOyaCI64RHzoH0hx4047nx0+z40H7ZRXzeLA3u38YHstsQJwcyYU9X+hABw5kLLENTFKwjO5cuMx//jL0xw620rF9FoN0L/b8tXPmoQKaIA+CSdVD0kroBV4IwpogP5GZNYXmUQKCFBVZm7lSBa6m3OJ585xTAzTwhPjsvy3aRMSiC4PKNg6DtHHXOjSgp9zQJvGmHtbXMqWr2C5wvKWgRcEuGNZaSzTxBQw6wUEno/8t2XlHNeooFlxdjvK8Z2D++LE9lWJQHFpm4QwrTAZcZgLOBeAHriqZJUE6PpmmIyvPNrYJoSEOntpsv6osmvbZjm+n9vPBeYQppVWwNkKigjcEIFnYtspbMcikXEwRS7DxfeTCm6Ln9t2omrcngB9y8MJiV4p8CK4WQPPCLDsMRe9G+Dkeo3vSxCBh2/6eIaLJ4ELykIuwdQRzEC0kYdcDCOJ72dzOgQxjCCmpssLspiOONB9sr6rsgRYdgjfEze8iSUOeXncy2Lb4oK31HjVi8fuhlxEQUJxo8vvEuAj97GMAqaXm2v1JMkuNPbvcjF5hQLoOXguy0hKbensYJPoj8RrGMqLWbTGm5fH5DNcA/TXIPg70qQG6N9OhAbo78iinMTd0AB9Ek/uuzY0DdAnPiMaoE9cw5e1oAH669NWtzy1FMgdE+RS6KnDoLH0hb4hxwBy2BEmnYae5yNkM1BUUEBlVA5g5JDCV4czgWnQ05dkNO1iR+MYjslwMkPfUL86hCqKFlAajZMJoHegn5SbJho2KS8pojgeornpCV8eOsGVmw8prapjzbp1bFlaQc30IkIxRwH90ZTPo8Z2zpy/zs3bDwhH4mzftYUly+Zz7fpFvvzqAR2dJvUzYnyyZzU7N86npMziSc8gR74+z6GTl2lo7iIxGhAPx3HsKL6Rh2WJ5cElk0riuWmVAlAOdOTgI+v6FBaXsnLVWuU6aGy4h+8Os2XDAn746Xbqa4twyOK5Ac/7kly71cbhE1e4cb+dksqZfLx3Jx9tqCWWD57poU6dXHA8caOIoyONYQ2DE+Xm3Q7+9mdfcvhCG5XVszRAn1pvQz3aFxTQAF0vB62AVkAr8F9T4H0C6NoX8l+bY/2qV6uAQNpvAbrQ7lxKb8/3FQS3QxGE2bquPG7imOJC/3a/lNs7CYwN8DwXW7LoCJp1XeUQl5sfsjBsR6Va9yXu1hXYKiB3zJVtS+pyl6ykIxfYbEnqcgHquVTmAvkFfouf3POSCPA1Zf+i4HpI9SuFQHMXJ8jiSJp3hYct5Uz3TblLOvMc4ZeCUIaZVazay+ZAtGLD5hABiRwI9gsxiY0lIk8q0I2RN5auXspSpVEWcIF+VkjtJkUhH3HPC+TPYHl5ZJPizfZxQo56re/J7tJW/1MwCQ+PLG4g7WWx7AyBFyLwQ5hBVD3HNGU+xB2f67O43glCeK4EN4gz3VeaYFnKdS8p4CXGQVTO/U/AtquCo6Uvhi3PGU/VPxYoIW54pcOYe1yl9pcgCEk8kFZ7xW+S7suYcx7/XF7/b5L3q7paKt27Buiv9n062VobL/H0YnknDdAn2yz/5/FogP6tJhqgT/71/rZHqAH6256BKXR9DdAnPtkaoE9cw5e1oAH669NWtzy1FFAHC0EudeH4AVDOVTFeW1vSEIa/qTcsjgZ7JIMpJzmGiZv2GUxm6O4f4ln/EH0jo4ykM/iWSWCbGJZBPIhQU1BFeXURBSUQy8uVnjOyAbZnkBjOcv9+A83tHRSUl1K/YC510woIy3mMKvEnzgKL4eEEDxo7aG57ihMrYPaCeYQLohw9dYQvPrvJs46AhbPK+HjPerZvWEh5pc3AiMvDx23ca+6g6/kQybRPPJZHyAwTNfLx3SxZN6EOpPwgS4CrnANYIZUuPTCihKNFNLV08OjuDRxSbF6/kE8ObGH+7HKVClFcDn19Ga7eauXo6Rtcu9uGb0VYsXQxK2dXEY77ZINUrhZ7OoztyT2FYw1TWBRQN28+vQMuP/m7Lzl8/i7Ta6o0QJ9ab0M92hcU0ABdLwetgFZAK/BfU+B9A+gaov/X5lm/6tUpIABdYPN/rGcuwbRjtbQNAdWWcjLbIWUg/ybH91iJ85xRWcFUCY4V2p7Bz6ZVam/TskiFQwSGpBS3QDKbZ1EpzJVrOwjwJC265WGEwHRUbjDlfpYk4Cr+VmVtdzEULM7ieYKqBcrHcvDaBFfM6kKNs0kMN6WwMYZN4OQTOKZw+LFC7jKanNFbgXNpf+y/s94orjeioLVtlGJZsteDwA9IZ4awjLDaK/lGVrnqxR4uAcamE1V9FqzsksZHXOwuEQoxXId0NoXnZXMw3JI9pewtVclzJBu+q1Lcp8AYxrSeY1t5WOQpp7mqiS7aKhe6BAZI2nqB9YZymJuuiZf1cT0B4w52KCwl6FW/Rd9M2iOQwAY1fg9fUueLvN/cVC6yXGp2UUJlJMjNuXKbq6QBGTWe3PlTLlhC1XJXt/9c6/zbquivbp3qliaXAuNlTF78DJT1JXsg7UCfXHP94mg0QP9WDQ3QJ+86f1dGpgH6uzITU6AfGqBPfJI1QJ+4hi9rQQP016etbnmqKTBWy23MPSHOi3ErgpwN2HZI1ZDzpSadpCSUww4vqyL8B4dStLT30tjaRdvT57Q96eZxZxcDQwlMJ0xgiIPdYlo0zLLaKuYsqGPa9GKqZ5ZSURKnNO5AOquOidLpLCnXx7NslW4wMWKoQw/LSFIYt8iPqmR/GIZDIh1ghA2khF3PkMuF65e5cO4uvU9HmVVdytb1y1i9tJ6KihgZF0YzLgnPICWOBKlSZ8DznlFIGUQck3jcIh43cBxx1adVmkbxZ5h2nKHRgObHzzhx6jwXz1zHCix2bFvBpwe3s2BuiTJfuFkYGoRrtzs4dOwKl2818Xw4SWFJCQQZrLBH2k1gOzGMTATbi+D4KQgGqK6Js+/jgxSX1/GvvzrLkZOnqK4q1gB9qr0N9Xi/UUADdL0YtAJaAa3Af00BDdD/a7rpV01dBcwxCp4D6Lmb/G6akqFKdh6y/7HIZgMSiRSJtIcrKdWVrznnNlYU2sg5u00y5EUsivIiWLgkEqP0BhESaXGHB5TG4xRHo1ieq9K1y65LkrW7lkkqgJFMhtGURzoDksk9jEF+yKYwYhAN5bzmUrVbrpb2bBIpVJ+yZppY2KIwahNzBHr7ZF1IeDaDyYChlK8Cfm3LwTJzacfFK294km/dIxTKUlCYIRbLOfJHR8IMDUqQsU8kzyU/LyBmZVUaeXF7B6ZF1rNIZSwybpjhEY+MK1DfVJBaqH/MT1NeGCMSsXG9jAomyHomo4mAZMYgk5HrGuTlWUTCokQCj2EyaYtU0iKTCeN7orXcxWUuqfAzeG4Kx7GIRsMUhUxCErSNQzLjM5rK9VlYeChiEw07OGq8sqeUmuwW2JaC4VLzXJz/rifB0DkbvgSV50C6BFbkap47jmQPUPECCuB7bla52ccjKdRLctXQp+4bSY/8D1LgZXXBZQ8k5eJaW1tVrfF4PI6ugf4HSftOP1kD9G+nRwP0d3qpTorOaYA+Kabx/RiEBugTnycN0Ceu4cta0AD99WmrW55qCozVd8sl1lMHQLkK6PIjUJnp5PDAMkPKfSGHEplIiGcDI9x/+JjrN5p42PiEnr4RRhIpep/3MzKaxLbCqu6dZYUoiVtMLzAoKCmhpKyYpUsXsGJRLbOri5hWYGB6aRzHBidOIgkNrb18efwhff2DlBVarFxUw6L6GVQU52E7YrHIlQVMezCQ9Oge6KW3Z5DkSO7QqrqylGlFecSjYVw3k3MjhExcE9I+tLQnOHPuCh2tvcycUc6SRXXMrS+npNDGMTLqkMZXWQmjDCcCrt96xKHDJ7l0uRHDjLJ10zI+ObCdRfPLlYtDUttLv2/e7eGzQ2e5dP0hz/qHsaIRRtxRcDKqFrztxDGyMRwviukmcDM91NYV8IM/+RHVdYv4t9+c5ezX56idUcLB3SvYv30h82ryCFsp1R/ft5UrXg52JCGihAPI4U2uXp++aQUmhwIaoE+OedSj0ApoBd68Au8DQB932Y2nrn3zKukragW+VeB3A3QB0PIcC8uOKGP306c93L33gMbHPfQMSdr2XJ1r+akcyZLJy0tRlBdi2cLZrFmxgLDt097WypeXmhkYTlJeGGXzqoWsWjhLlcISl7p8m/ftGKOuweNnI9xrbKO1s4f+wQTZ0SR5tsWsqgqWzKumtrqEkuIwVsgkG0D70+fcudfMg8ZWnFiIubOqWTp/FjMrStX+Z2BwhLuNHTxs6aL1aT+eZ+ZKWClgHGAbNlYggDlLdXU+GzbMZs7sGQwPjvLwQS/XbzQwODLKrLnTWL6kmvryWC5Lui0ZukKMJAwGhgIuXHxES1s//UMudiikHOBpL8Osco8ta+ewYF4doZDUkzfp6hnm5t0WHjQ9IZV2mVVXxYqlc5g5owjLChgaSdHY+ITbd5rpfDJMKm1jWXHluJcgbl8Cnf0k8bhDZWUxO9fNoWZ6KYYZorW9j+s379HZ1UU8P8y8+XUsnD+L4oI4flZqsktgRBgzlKvHPp5MwPczSi/ZW+XCInKZ0nLOdHHY50nSNQXQJXA68F0F8VUps7GAC7UWvqmdnsvjpm9agd93ljn+b+Nnxuovjgbok3rRaID+7fRqgD6pl/o7MTgN0N+JaZgandAAfeLzrAH6xDX8fV86x1MevfilU76UyIdxe3u7ShNWW1tLfn7+6+vIH9iy67oqLZP0eTx10x/YhH66VuAVK6Aqw43Vb8sBdHElqEd8H1sc4b78t0B0R6Xa6zGjXH/UzvHjl7h6tYFEIqCgoJjikgIK86OE5WDCFTuF5M+zyWSGGBp9Rk9vkpHhLFWVM9i6YR57di5iXp1UwRsl8DI4ThmJVIxT55r4f//hFA0tzcypKeCjHSvYt3UVM6fFCdviCMnVmJPSgK4l5QGl3zknveF76m76QS4B4tjjctATOA7JAE5feMDPf/Hv3Ljdxazaag7u38qHO1dSWeoQD0vNwqQav2GESCUNWlq7uHO3kfttPbhWiIXzq1m9Yi61M4rVcUk2KykCDZ72ZLh6s4Fb91sZSqSx80KkzBE8K4GvasaHML04thtRNQqzmR7KptmsXLcelzi/+uwCF8/dp6ayko92LmPv1vnMmyljzqiDPD/QAP0VL37d3DuowHgNwM7OThoaGlQPa2pqqKioIC8vj3A4rD5Dx90bL/7+uoYzfo3BwUHa2tpIJpOqL5FIBNu2lTtJDr1evI/XN3yxn2+ir69LA92uVkAr8O4r8C4DdHHVyR5t/G/8u6+m7uFUUOBlAF0osLjQJXA3mQy4d/chXx09xoXrzbT0iOdciKqDaUdyn/0GOKZPSYHDzq2r+fTATkrybS6cP8/ffXaLBw0t1NcU8Vc/3s3B3Wuw/QHwXLIeJN0IDx8Pc/5qCzfuttPY9pTe/kEyiQQFkRCzZ1SwctlsFi2oZvHiOqbPLEBKoD9o6uWrY2c4dvIsTjjCji0b2L5xFUvnTlewt72jm7OXb/P5kbPcbXyC61lqLxGy5TtLFNuKIluosJVkycJy/vTHu9i4djG9fWmOHb3NZ1+cpruvn5Ub5nFw7wbWz6wiFg3jCSG3TEYS0Nic5F///TTnLt6nq2eUSF4eaVdqmmdZtcjmf/35DrZtXqVc4E7IprG1m0MnL3Pi7E36BobZunkN+3atY9mCGdimydNuuHylhaPHz3PtVhODQwFOuATx4ovOtgOhkI/njbB8eT3//b8tZcv6WkYT8LBhkH/45b/zqLmRktIYO3euZeP6pcyoKMX0PCJ2mIGBDE+eJejtfaZSwhcVxaiqKlVOeNvyFcRXpcNUboCAVCaguz9Gd88QydEBwo7P7NrplJbEMSXoPJCga+WPV5BfILpsPXOv1zetwO9W4GVmINlTaAf65F01GqB/O7caoE/edf6ujEwD9HdlJqZAPzRAn/gka4A+cQ1f1oJ2oL8+bXXLU0uBXIC9wOdvkhF+40AXgC6HFfJTAXTLRjLctfQFfH3pPkeOXqCxoYuCglKWr1jCqpVzmTNnGiVFIUzXxfQCvDQ8G05yo7mdCxcf0vCwEz9jsmpZJf/t++vYtkHqiA8RiFPcriCRiHLyfDv/9z8d4lFLgzpsOrBrJfu2r6a2PI88caoLTQ7E/eHjmwGBmUvtbgokF/Tt+XhiC89msHwfU7lDHDBjJAOD4+cf8JN/+BXnb7RSP6eW7x/cxUe711BVahKzXcwgA5KaT2rDByFSGRhNZHmeNkgB+XEoKbQU2HYzAtulll9MpTEcHM0ymHRxpQ6iZSmY79lJfFPqq9uYXgxLUrgHLgRDhCIZogUlPGzq5Rf/eJwT5xuZPn0GBz9Yzr5tC5g3M4+Ik1F1/LQDfWq9N6fqaDVAn6ozr8etFdAKTFQBDdAnqqB+/VRT4GUp3OV7twQOhyNhUqmA+/cfcez4SS7ffszjPhs3sDCsCFgxshmPVCpJyAwoKwqxa+tqvn9wB6UFBufOXuAXnzdw+34T82YV8X/95Ycc2LMIyxtWNbkTSZe2jmHOXGrh5JmHtD+RNOYCZDPyzzhmLkV5LGZQUhrlw31bWb9pOZEo3H/UxdlzlzkhAD0UZueWdezavJql8ypxLOh8IgD9Fmcu3uZBcxcjSU+Vk5I07lk3SjptkUmMUBDNsGblDH78o+2sW7WQnt4sR766w2dfnqVLAPrGuXy8bx0bZ5aTH4+otPUeFqMpaOsc5vNDZ7ly4wFdvUOEYmEyfpq0l2R5fSV/8uketqxbRExKtZvwoLmHQ6eucfTMDXqeD7J1w0o+2rWatYtnEHbCPO2Dazfvcvz0BW7da2YkaROKlOH5UXzfIJVKYBgplWpeggl+eGAZa5bPJZUSgD7Ev/zb5zS0NFFWFmbnjpVs3riI2ullOIFP1InQ2ZngqxN3OX/hjCpGv3bNUjZtXk1lRTHxuNRxl4Bnqdeec5qPjGa5eGuQo8fP0dp8n7rqUj45sEvp5FgBvpdRAF2ytSmAbkh6+LGsblPtzaTH+50V0AD9O0s1qZ6oAboG6JNqQb/jg9EA/R2foMnUPQ3QJz6bGqBPXEMN0F+fhrplrcC4AlK7LZeqbjzdnOQvDwj8IFefTxzpY0DYDwweto5y/NRNTp26wdOuYcrLq9i2YwNbti5i/nxH1d4T97ctzXnQn4XT95Mc+vICt248ovtpHwvmFPCXP97OgQ/rcYJBBdAtq5xEIsyJc+389RenaXzcxOyZRezbuYrdW1dSXRYnakhCxVzaPUk1H6hKgGJ3F3gukf+5m6QmNDNJTDeF5QusdsDKJ2PanLzYwt/+8jMu3Gtlbn0d39u/kwMfLGF6ibQCppyaKVeBXEhGkqsKnzZyxnq5tkUa3x1Q6RpNua5vYZgRTCeqHCnyfCOwiHqqdCKeSg0vYQgOljQv2dclD6CZxA8iXLjSzE///ijHrrRQXl3Dwd3L2T8G0ENWWjvQ9dt1yiigAfqUmWo9UK2AVuAVK6AB+isWVDc36RXIAXRDBeWqm+x/chsADIGhpoPr+vT1DfD4cQftPUkGsgVgRQnMKL39Ke4/aKKpsQnDzzKntpwPtq7ig23ziIfg7JlL/PLIE27ea2benFL+51/s5YMtlaogkyDX5wNDnL9wjyPHbnHrrqQer2bRwlnUzSykoKCMp129XL1+i8ftLRhOwLwFdSxYPI9wJERPTx/tbU9paGymuCiP7ZtWs2vTCpbUTyMaQpXC6uodoaWzl6fPk2R9h3heMYmRFPcbn/OwoZu+Z+1UVzps2zSbA3tXUF87nd4+n2NHH/L5ofM86ReAXs+BvatZX1Og6qy7vodYwc1QVEH0hubnPO7sZiiVxo5YZAKp055mRuEMls2ZxYzS3L5QXPp3m55z8tJ9Tl58QFf3czasWsi+bUtZv7CSaMSkL+HT3ddHc3snXX1DZIM4pl3KSMKitbWT27fvMjTUTdX0YmbPqWTW9DxioSgjIw59/T537jXRP9RHZWWY7dsXs2XDPGZVlREhIGxHaG1N8LN/Ps+///v/IRw2OXBgD59+up/6+rBy7cvUy55XALrnwuCwy5HzHfzjL3/No3vXWLKgmr/4k4/ZuXWVqkkfuGm1T/4GoGPnALra6OmbVuB3K6AB+tRcGRqgfzvv2oE+Nd8Db3LUGqC/SbWn+LU0QJ/4AtAAfeIavqwF7UB/fdrqlqeaAi/WacvVQx8r+4bneViWqWq8yd8zSSvm+wE9z13OnLnLyRM3aWjuxQ7HWbJ8IavXzqF2VgH5cV+5v0OGje1H6U1YXG3q5tz567Q0t+Fms6xcXMWf/XAnG1fNwA5GwctgOyUkUhanzjfx//zTKZo62qmaXsD6NfNVpH9FST6OHGZJQXBJ465qtntguliE8V0bF59ILERhQZSiiEckSBENUgpwC0BPmWFOXGzlb3/5ORfvNTBzpqSTX8WmVYupKIoQttJ4mYSq8WfYFi4mGak/joVtxBVBD9kpigsN8mMejulimwam1BE0Qwqcu4GnnPFS6zySzAMrGHOh+xh+GNNzMLwAw3bB8cCIcPVGHz/5+TEOXb1NxcyKbxzoc2vihMxcDfQgcHQN9Kn29pyC49UAfQpOuh6yVkAr8EoU0AD9lcioG5lCCpiSjlwB9PF9hQTn5srEqEcEsEtabky8wCDjO6QCEzsMiTTcuJ3gqyNfc+nyNeKxMNs2rmTP9jUsnJOPl05y6eJ5fvHVU24+6GRWbSkH9m5g+ZJa8mMBZcX5jI6k+Ow3R/nq2AVGRk1Wr97KgT2rWDavgGjcoanN5fDxC5y9fI3u/gEyeLheFlvSmRshkP1N4DNjRgFb1i1h54alLJo1jfwopNOjZAOb4TRkCGOHwAlBU2OGQyfuc+ZiAyP9naxbWc2+XQtZvbyS0uIinndnOHq0gc8PX+TpQD/LN85l/97lrJ8TJRY2cX2fRNpjNI2qe57MWLiBjW87+JZLxk9iWC52upgYMYrDWaaX5VFYYNLYnuCrs3c5dPomvc8H2LxmIR9tW8zGReVEYz5ZL0PW8Ehk07hSRszOJ+3GaO9McPrUZU6fOkcy0c+qlQuZPaeK9rZObt9qoetpFowStafCdqmfU8gHOxaxed1sZleVEAl8HCNMw+MU//vfrvLll58RCVusW7eKjRvWUlszXbLSK9d54Lk4suf1PIaGk1y638vpM+d51tnAgtll/Oj7u9m5aTnRkJT9klrongboU+hvxqsYqgbor0LF968NDdA1QH//Vu3722MN0N/fuXvveq4B+sSnTAP0iWuoAfrr01C3rBXIKTCeZi4Hz8cBuqTnk4MDwzJVDXQJx1fp3ANIewG37z7m69MPuXqzk+6+DLHCfArLwkRivqpN5xghjKxDkImo9OOjqRG6e5+RSo9QNb2Ejavns2frKubNLMUJ0irM3wrHSYtb/cI9/l/GSTkAACAASURBVPqXd3jY/JRwxFcpC6eVFRIKSY3BUO6gyxfbvOBqH8P0VN32bCqFZwbMmlvNmtWLlAOjLOYT84dRJnQzToIoJy618JN/Osz1Bz0U5BVQVV5CRWEeYcvDMVyMsdTwnmGQlfGrAyELezSLk0oxvTKPtavqWba4htKiCJaqfJe7iQvBw8WwfByimMkovpXGtUdVHXSkDrofVl75QPC8ZKR3CrhyvZ+/+clxjl66StXMCj7Zs4KPdixSKdwdUw5nNEDX79ipoYAG6FNjnvUotQJagVevgAbor15T3eLkVsAUAC3Bw2N7Ctlb5H7PudClprX8NE0L0w5hWvKtX/Y10Nw2wJkLdzh/8RbNLR1UV03nk/272LV1MeWFMDzQw5Wrl/n7I13ceNhFfixMdVUp0ZBBUV6ELZs2UFlZwZdfHub4sVPE84s48NEn/PFHy6mrTAMRldL81IVHfHnyIncb2xlMiOMZQlYYO3CQilCyyZk1K8bW9QvZtWEpC+tKiEd88JIQiuFKkLFtkExDT0+Wq1dvcORMKzce9JIf9vje/lXs/2ABtdUOYdPmeU+WY8ea+fyryzzpH2DZpjns27uSVXUF5OdFVDmvjid93LjVzK07bfQNBFihIsxQHr7h4xlZAiNLJpkgTIZFdaVs37iCupoZtPeMcPzCQ744fZPBoRG2rl3Evo1zWTevmFjYIPAccAJc28cMhRn1bZ49z3LxUgNff32Dhw9ayIuF2P3BFhYvnsPx86c5eeYKg/02PsWYVgzMDPPnFbF7xwI2rallzowSYoGPTZh7j5P89Wc3OXHimKQro7i4kJKiIvLjMWzDVO5zyWJmmzZGYJLKuHQn4Vl3F26yj/raAn78g918sHkxUdsn8BKqHXGgS34yKdelGtEO9Mn9h2OCo9MAfYICvqcv1wBdA/T3dOm+l93WAP29nLb3s9MaoE983jRAn7iGGqC/Pg11y1qBbwC6Slf+IkDP4WBJ0ScHRZ7UQDcC9bu40a2wSe9Airt3e7hy4wkPmnp40jtA3/Bzng/2kkwlsI0YQTaCYxRSEjOoLoXSaXkUl0ZYvGQWKxbNYXZ1BUUhB1uliPcwI1KTz1W1+v6/v3uk2k1nR0nL4YTh5/pjhvF9C18cIyrPngB0H8fMkkkN4uKyYvVCDh7czo4NC6gqtogHIwSe5KCPkTHDnLr8mJ//8hgXrz3HJIwZ+PjpJLgZHMvANyQxfIBrGni2TdY0SEvtvJFhopkR5s6p5JOD2/jwg3VUT4/mUsoHEgPgjgUayAOSu93E90J4dgLfSuCZLoakkg8c5aI3zADLtvCsfC5dfcbf/O/DHD97ieqaCr63bz0Hdi1jfl2RqrUuzn8/kEO7XNLH3JGepAdUPhm9mLUCk0YBDdAnzVTqgWgFtAJvWAEN0N+w4Ppy770Cpi/JxccBumSFEoAuwbS5uGKB5Z48bDo4oQiWZTAyMkBzay9fn7vDuYv3ePpsENMMsXTJQr53cBcb1swgZkN/dyeXrlzm74495dajHiSiOJtKMtD3nGlFRfzoj3/IhvVrOXXqBJ9//jnxeJwDBz/iRx8tpr4qCVYZnd0eR07f44vjF2hofUp5VQ3z5s0nL5rHUN8Iz54+59mTToqKPHZsWsieLUtZUFugsmUh+6dQPp4RI+mHaH7cy7Wrd7lw4RJ3m5P0j0aYW1fJn/5wG7u21FFSkFQ1wHu7Rjh2rJ0vDl/naX+C5Rvr+HDfClbXl5Efi5N1TR4+7OSrI5c4cfIWzY+HwSpSgcp2JIQdccj4snd5Qiw8wqoF1ezctIaqymk0tT/nTlMvNxu6SKXT7Nq0jANb5rN+fgkhKdyejebqaVkgIQRN7cNcudXMmbN3uXfvMcmET2V5Kfv27GTZ0vn0JLu4+eAeXlDAs+40j9u76e9/Tt3MGNs3z2Xzmmrqq4uJGRIkHeZOW5q/+fIBp06eJJVMkc1kSCUTynkuezMLUwUlWISwzTCe7OViceXcj4dc5tTk86d/tJsd6+cTdXwML4kRSN10sa+bOYBuBgQaoL/3fxte5wA0QH+d6r67bWuArgH6u7s6J1/PNECffHP6zo5IA/SJT40G6BPXcLIDdFkj+qYVePsKjK/D/whiX7Y6DWxMI0w6E9DVPcTDpjaaWtppf/qMts4n9PQNYloRBbstO8K0PFhQG2fhwnlU18ygvLyE0pJCwo5N4GVVzblMJk08L0o6k+H+ozb++csWGlp6GRwcwJA6dJ4g7XF0LIqN9zXXS8vMkEkPEvhpli6u54MdG1m9fB4lhWFChofn+VhWCHGV37nfwtGT1zh7tYesZynwHUiQQCApG3Oek/E09sqDMpbG0XL7sLxBqmeUsWP7erZuXkXltALw0piBuODlzMTA9AVwg5jkXctTTpZAHcGpnqqi6PLWF0e/9ElcC7duN/Iv//o55y7dZUb1TLZvW8+mDUupq51GyPHwvYwKXpDDGUkjaaiAh9ztm7qNb38h6R5oBSasgBwuyL2zs5OGhgbVXk1NDRUVFeTl5REOh1VJCTl8Uuv/hd8nfPGXNDB+jcHBQdra2kgmk6ovkUhElbZwHGfs/Szv6dxd+jd+H+/nm+jr69JAt6sV0Aq8+wq8bwB9/O/4u6+s7uGkVSCQVFBSt0nCUYWUuwRGGs9I4+OOhaqGMe04nh9icDRNY3s7l84/4tL5Bp52JFQQcl7cZumSGj78cA2bNi7AxGWw/zlXr97lF18+5lFLDzYZIk4WmxSl+WH279vLihUruHLtNr/5/BgDI1kWL1vNjp3zWbAgRn5+NY9bEhz+8jzXL1/GIs2+3evYs3sTpWUF3G9s4dzFG1y6+gA/U8TWDYs5sGch9TUQCyfxfEmDPo1Rt5jGTp8zFx9y6uvrdHQ+w80GxEIxqqZNZ/uW1WzdXE1VtUc0NsjQyFPOHB3mN/9yn55uh5Ubyvjep0tZMssmHo3jZkO0Nj3n/IUHXLnWSOPjXux4CUnfYCibxrMg6Wew/UHqZhSrElxF8Tz6ewdoaunGDSIkkj7FRRG2b5CMZHNZu7iCUChDkE2TpYiRdIzH3XDxZjNnr97j/qMmFWQtAcQhw2J2zSw2rd/I7Oo4xaU20ZIwTR1POXzkLC0NPZTm56la9BvXVjGzOkQ0nMYxQ9xt8/nZvzZx7PgpFRgRiURxQh62Lbh+FCPIYgYBlhfFJoZBjOHAZGikX5XUml9Xwg8/2cGODYuJhzxwUyCluxQ8H3OgK4AuqQH0TSvwuxV4GUCX/UM6naa1tZWOjg6115g5cyZFRUUqwEb2HOOvffHn69Z5fP8idaulX729vUSjUfLz89WeR/o1/lO+h8jv8vPFfdCb2rO9bi0m0r4G6N+qp2ugT2Ql6dd+FwU0QP8uKunnvBIFNECfuIwaoE9cw5e1MFlqoGuA/vrWiG759Skg6dlN01bgN5nOMjA4ysDwKIMjSZ73D5NIS2ryXNS+gO7CqM+MYouyslLieXHC4RCOwHM5mspmxwC5i23nEps/7x+h8YlLd98ImUyuzp8cmsj7JQemfvfYPIHxQZbSwjg1M8qoKCsgEjIJvAymIa51A9NyGBwaprW9m45eH883FZyX1OvjmzzZ3Pyum59NSEV0CgqiVE0vZXpFEfGojYlc11fgXAH0wFKAW9IYZu3MN6nxcy5/aVvS4oNjO8qxIDoODQ7R2NhEx9MhonlFVM8op6KymLx8B9PISj4A8UQo77mkFBSQnmtLuxxe30rXLb8NBTRAfxuq62tqBbQCk0EBDdAnwyzqMbxZBca/U8s3bOU3JzAzeIFAdE/tZzDjDI8EtHX00djWy9UHj3l4r40nbf3gRYmEwjg2lJfFWLCgiuUr5lBZWajSnTc2tvLPX9zl7v0WKsvy2LZxKfPnVBI2M9TWzKCichq377by5VdnuHWvhcCMUVNXQVlFHiGnmL7eER43t2G6g9TPLOTTAxtZv2YZ8TyTB80jfPHVRY4cv0IoVMjm9QvYu2shc6ptYhGPrJulozugpcvj2t1eLt98pIKeZc9TVpRHPBQimzAoL53G4gWzWP7/s/fe31Ec+fvv02GCcgAEQomcjcFgkrFxttdre8Pn8zl795xvOPeH+5fduzee4/V6be864MQ6YINNMEGAEEJIoJzDzHS456mekppZDZKYkZiR3u0zHjHTXV39VM1MV73qeb8Pl2H3vkoY1ii++3wMH753FYP9ERw4WoG3392Jp7aWoqykBK5jYXTMQW/fJDq7hzHtxjCeNNDVN4obd7rQ3tWDobEJrKmwcPzZfVhbXYl7dzpw8ZfL6Lw3iFi8CjCiqFtThueP7cRLx7fi0FMbUFZiYHx6Gg/6HNy5N40LV/tx7tJN3OzoUumx6upqELMNDPcNAo6B+rX12NJQgb37m7Hn2S0YGJ/Ex5+cwdWLD1Adq8Brz3OxcwtamksQjU7CgIXrd6bxf793Ff/85xewI6XYsWM39j61FQ2NNYjFE3A51vMJ6cvgTtuYnAB+7RrChcsXVQ50tsF/+9ObOHVst3KgqzD5CqAHscF8g3HJoNKBySYKzKdAeC6Q8xAC0OdTrLjfF4A+234C0Iu7LxdD7QWgF0MrrZA6CkDPvSEFoOeuYbYSBKAvnbZSsigwnwKcWFAOcFrDOVFAOM1V9waQcoNwh3zZ8VS0QsRNMPseTFrNCXyZX85z4LoOTIuWb+ZY51mDyQbDsuFYUSSc4BjDIOTmSn7mIJybnjOzHY8mUrbo7qYjHEkVVs/kuQ0TyZSrQjDadlTVzU3nMVSDV0aDJ5l/RDR0zzED/M25EZUjb1oBe9v0YTLEvRc4wzlBQ8hNZ7hj0dGQjgMZAui8ZNuOwHHojgdi0Zi69mQ6mr5SStUlCfhJNRETLEcIAXRCdEMA+nz9Vd4vLgUEoBdXe0ltRQFRoHAUKDaAXjjKSU1WqwI+w0epVEyM8BSMU1QaJtOH6/tIeYTFPm7ceIBfLtxEa8cwLt8ZwfDQICrLK7Bt6zZUlldhYnwK9zruwTAcbKivxvYdG7B7dzOGR/pw+usruHnjNnZsbcCf//MNPH+sGRF9KgO4/2AC5y604sx3F3DjVicmp0xMTRlwnCBN1Zo1JTj0dAOOPbMJzx3ehvXr6uC5Ji5fm8Cnn/+KL775GVZ8CC+e3IffvnYE2zetge+kcOdON85d7sK12wP49cYDdPXehxkzsH1HE7ZuqoefSuHGr13oujuI0mg5Dh2tx6mXd6NuYwmunHfwycdX0N/v4OljMbz19k7s37wGpaVxOBzcWTZ8K4rBkWkMjTnouDeCttsDaL3Vg5u3ujE4NI2NGypw6vlDaGncgKG+Xjy4/wCdXYPo6R/FwOAYKkptPHdkF04d245De+sRL4nixt1B/HiuFZd/7cCt233oHxpBtCSGDfU1OLB/J6orStHZfhd32+5ioGcQicQwjj1/AC+/fRJJw8Jnn/+A65d6UVtSjVdPHsGJo01obIgjFkvBjsTQemsQ/997Z/HZp2cQi1fiqf2HcOCZfWhsWgfDnIKTmlA+8phVBt+JYHLSwHfXe/DTL7+gu/M6tm+qxn/702/w/NHtiMc40CVAT6nIZZ4aGweLqE0JMrhav1IWdN3hKFp6zlinsEomk+JAX5CKxbeTAPTZNhOAXnz9t9hqLAC92FqsiOsrAD33xhOAnruG2UoQgL502krJosB8CjA/Xpo4K7htmBYMkwDbVCvwuXqacwiOyhmIYJIo5SkXOY8jzA5CmgezC6lUEhHmvaP3Q+VdN2Axrxyf1b6+colbnKzxPeVEz9xSKIELurVVkHQYfhJeahqek4RtBW5tl9QctppAIY02LeYsZ3j1NOJmZTkB4jG3+L9vnl858yIntRxnWgF6Bbc5Z8LJNzUBxzDtAdz2TDrQ02eYyTNP1zkCVzyBuQ9EozHY6cOYrp2vu54L30+piZn0tIwK367KTodyFwf6fL1V3i82BQSgF1uLSX1FAVGgUBQQgF4oLSH1KBYFfEZ5Yvh2zw4iPKnlqnwywPvx6aSFzs5hfPXVBXz/w2X0DCYxNGWirAI4cHAnnj/1LGqq1qLn/jDOfncJN1rbMDo6jPX1JTj23B6Ulhk490sHrl+7gW2b6vE//pe38cqprbCN4EzJhI9EysC9B8P46ZfruHDpBjru9qH7/hDGx6dRW1uDAwf24uWT+/H07gZsXBtR0bVSKeD6rVF8/vUlfPPdz4iWjuLo4d149fnj2LF5I8ZHfXz99Tl8/PmP6OwZwfBkEvEyF5u2rMGpF/bjqX1bkZyextnvWvHDmRvovD2E2rooTrywD/sPbkFPdym++uoqHvSOYP/RCN555yk8s3kbSkpLMeW4mEg6GJ5IoLN7AGfPXUFb2wP09U4oR/7UhIep8RTKa0zs27cJe3ZtwcYNa9HQuA4PeidU2PmfL1zB1PgonjuyB6+cfAoHdtfDM2x8+n07Pvv0a9xovY1kIoWy0iiaGtfh5ZeO4OmndmBNVQV6H/Sh9cotXL54Ff3DA3j6yD4cfekghieS+PCjr3Hl526sK6vBG6eO4+TRFjQ1liMW91Rasau3h/GXv/+A059/pxYpVNfUo2ZNLSIxjmWTsCwfEYsLpg04SR/JBDCVjKCv7wHcxBC2tNTgT//xCl48uQuxiA/fnYCPFDiaDEanPNaC5c0dzaxYPhdSz6VVQM9lzuVAF4C+tNo/ydIFoM+qLwD9SfbE1XFuAeiro50L4ioFoOfeDALQc9cwWwkC0JdOWylZFJhPAZ+OaFPnIA4mCFTe8BAgDl4LHOMKFDueguAMxx7gauYkt+C4TgDN03mP+Tfd6ZbpgtybcJnHcVNgPu1gz6yjY0aRUnkMXeUIJ4w20mUxtznt3IZhwzQZNt1QcFo51FWIvQzbeRYXuo9yuB6Pd9T1m5YP3+OiAB2mLwDoKpdiOrw6FEAPJVVPu9HpQOc+hmnCtmxVB+Zpdzw6XwAVRZ4OGGZf9NMLFgIP/kz5wUSfONDn66/yfnEpIAC9uNpLaisKiAKFo0AxAXRJY1U4/WY114Th2tWIxbdheLx/T4fgNulDZnQtCx0d4/jg79/gqy9/Qso1sHlLC1q2rsX+A1uw/8BWVFREMTwEXDh/G99/dx6trTcRiTs4fGQPateW4vOvr+Ly5WvY0rwO/9v//E+88+ZhGG4SvpfC9HQC0XgFppIWevoncL93BD19wxibSmBsbErlQG5pasSWplqsrTRRaifgu3Q82+gfcXHzzgA6HwygpDSFxg1r0Vxfj9qKEoyNAKe/+Bn/z18/wfDENNZuWIfde+qxZ/cGHDzQgsaGNUgkpnH9Sjd+/O4Ozv94B+OTg9j/zA4cO7kfPT1RfH76F3T3DuPp43G8+/bTeLphM0pKyzEwmsIvV9rwy69t6OwewtXrtzEyPIHSWBm2t2xGbVUVxoaGca+3C3bcQFPDGmzf1oyTJ48hVlqJ73+6iK/P/Ii+ngc48exTeOPFQ2pxgGda+PRsL95/733cun4NDfVr8czTu3Bw/3bs2b0JG+oqURINFhkP9gMdHb0YHB3GusZ1WNdchdt3H+Cvf/0Uv56/i7VllfjNi8fwwonNaG6qRCTiwzBLcaVjCH/9+iK+/OIHdN8fxXTShudbSDou7ChzORuwTF+NTVPJFNykg1IrAgsOqstt7Ny2Hv/xewL0fYjYLnxvEj4cFRZfAXTDhOlZMNUYTTZRYG4Fwg50vYcO4S4AfeX2GgHos20rAH3l9vNCuTIB6IXSEqugHgLQc29kAei5a5itBAHoS6etlCwKzKcAJwoMujXSycj5Xae+79IhxrWz3FKTT5yEoOOafzNsuQ3X4USDi0gkknaWW3CUOz2A5D4hsuPDDigyPC/ITz7jep+jgg5DLVr0wLMujCPvKle4aRjwPQ8+85MbzLseuLfpgleh4/WmorgH12HSUT/HOTyD2REZ0tENrl/F55t1w6uyQ4BbTcgZDMGuZlTSJaZVMtLXqaLGs9ZBeHbG/KPLnhMxCp4rd3v62tXpVJD69HkCgB6AdtlEgZWhgAD0ldGOchWigCiw/AoIQF9+zeWMxa3ADED3IjDUAth0nqZ0VK1ILIrRMeDMmas499NVlER9HD3YjF37WlCzJo54KaNIMTWUib6+SVy6eB2dnQ9UPqlNmxvVuOFf57pwq70Tjesr8cbLR3D80E7Y/jgARwH0eGklUk4EKT+GpGOiq6cXk04CphVBaWkJKivKURH3ETOmEfEn4bsOrEgMo5PAg6FpjE17MJjXvKoaFfEylERtNer4+ZdufP39eYxPJ9CypQmHn9mKpoZyVJd7sJm/Gz5Gh1203RjBL+fvYWR0GDv3bcGmHfW4cnUE7//tDHoGJnDwZA3e/s0+HG7aiLLSanTcT+D//es3+PzrC5hI2DCtmAqtvmPLRjx7YAs2rInj/r0buHTtPq7d7MDYaLcKkf7OO2+icdNm/PTzFXx15iwGBwZw8ugzeP3Us3hm7yZESmycawPOfP0VHtxrx/bN9Xj2wC7s3tGMmHLdu5gYT2BiCphOGJicZqh9E0bUhx9NobO7F+d+uoKB7mnUVZTh+SO7sX9PNWprWEcP0Wgt2nsn8eWvbfjpp1/ROzCFqWlGUCtByrEwNjGJ0bFhJJNTKCmLoqqyDGXxCKr8JCLuNCorYtjaUodTJw9h184GRCwHvpfgyBAeF2uroR696+kF1cX90ZDaL6EC2eYyOU8iAH0JhX/CRQtAn20AAehPuDOugtMLQF8FjVwolygAPfeWEICeu4bZShCAvnBteSNOABmAQYJMX8FKDT8XXpLsKQqkFUiD84D60rURgOQAEaf/VjnFg3+r0O7a0cGU52nmrD/H4c+z6pd0snMiS4dRTJ9Wh1qfqx1UCEYzgPB0hBNCq1R0Kmd4AJ5nw58HedVVrrrQplF41jToPIcKX88qpkPQp3fm1c8CdOY/D6C3md5/lrMHB/D8s5Hoec3qxbQjXoep5zVk1iodwl2HclfvC0CXz+aTVUD/tvC3hn+rhTDphTWLdRkKQH+ybSlnFwVEgeJVoBABulYzlUphampKjT9kDFK8fWyl1dxTi1A5VmDuaoJPDh6C3OMq3ZQZQcqx0dc/icHBaURtYENdDNXV1YhEmW4pnVnJYKqqFAaHRjGdYNqpMkSjFWAQrc7eKUxPT6Es7qN+TUQ5yWPmFCKWr9JYwYzCN0oBqwzdPUP45eJd3LzdD9gJHHp2B3bsqkNtpQvLH4XlTsL0S+F7lejq8fDLr9240noXhjGBA/t24qld27Gutkw10/DoOHqHRuHChB2PY+O6apSXAD5PabiIRi0kkwmMjngYGzWQSCVQWRNH0hjDN2du46N/nEdvn4uDxxvw2zf24MTWapRX1KCrZwLvfXQG3/xwGVNOBOs3bFBh2g88tQWN6+OoLQcSk324fgP46Xw7fjz7BdatK8cf//Nd1NZtwA/nLimAPjw0hFMnDuONU89i77YNKK2owP0xYHBwEJPjQ6gojaCxfgNikagaJt263Yu29gdovdWN/qFJOJ6NKCOiWSnYZQaq19ShrKwW66ub0bCmDBvXmSgvGYRpTiAWZwSxKiSSPgZGBjEwNKFAvOOVwEMpHC+Ksz/+jC+++gojI4PYs3c7jh8/jE3NGxEzActwEYsYqCqPoW5NpcrfzohnBhjRLFiE7XEBuBp8GvCyDiZX2idIrudxFBCA/jiqFf8xAtBn21AAevH350K/AgHohd5CK6h+AtBzb0wB6LlrmK0EAeiL01Y7eHnTxi3IJx2EqJNNFFisAgwbqEKiz1DhAB/Tnz0D0BVbJ0UPsp176fzis+cKzyxkzjIY8P3IbB7CBVSQedlNuOkaMax56CBVV06OBQ7xgEkbcMmiF1C23sVEcgaIq0x3ae7N97UCQej2wFEeAPRscDvz+tNgnRMxMysMgnx6s3UM3OuByz1w5wcXE3LSL+J6ZFdRIF8K8DeZvzOZAJ3/XuwmAH2xisn+ooAoIAoECghAl54gCixOAU/dR/OG3obJ8QIjahmMlEVncQqGbcG0S2FapXBSBkYnU7j3oBsDfRNIJILxioskYDmIxF2kGF6d4eBRCc+tgOeWIBrzEIu6qKmwFWBeV2XCSA3D4nlcF4YZgWvEkXKjuHm7E5+fbsX3Z7sQKU3gjbeP4MTJ7WhaH0UE47DhwEY1PL8SV1pH8NGn5/HlmXOIRCdx6rmDePnkIezYsgHxuIeUN8mYYTAicYxP+RgfTqCnawDjQ5MoK4mgsWEt1taVIhIpUUG5yH+jpUDvcBc+//wq3v/bj+jq8vDsc7vwx3eO4uimUpRXVmJ82sW5y6243t4Jx4igqaUJzc312NxcixITiCABE9MYGqnCnQ4XN25cQEncx4FnnkK0NIbWtvu4fOUmxsdGsXtbI/ZsXY8NNRGUlcYwDcLyID2WZXKxTRR9faNo7xjAhcvtuHqzC9dudqJvcAxJx4PlTKMkZqJiTSmat2zH5k07sHfbfuzZXotNDUBJfBqeNwYrwnRZNQz0pcZyvscRmqmGVByppRzgw49a8b//H/8nuu7fw/MvHMN//de72L9/vVo0kY4xFozCWAYjlzk+nGQSLhPSp40KlmGCUdEctdBaNlFgbgUEoK/OniEAfbbdBaCvzs/Acl61APTlVHuVn0sAeu4dQAB67hpmK0EA+sK11S5ADSW0dot1BS78jLLnSlfA96NpEK2t5NqBztmEAJoTps8CdALtTFStYTDVevhvVZqRziW3QDEthmVnqPh0cUEZaV+8AugBaw7C6gXluxZzCC4coVu+z4iMM9vDcJtlpq9D5717DHc4J2QeYv8PAfSHzxEsEgjQvWyiQCEooO97VM/UqR10xIoFVlAA+gKFkt1EAVFAFMhQQAC6dAlRYHEKBE5hDdAJRgnQU/CNJAwzBcdLKcDNPOXT0x5u3BvDB2VG5gAAIABJREFUZz+244fvrmBwMIWIWQXPcGBHHaT8EURihtpfwXOnCr5Tgop4L9bXGti5tR7PHd6Bp/c0wfJH4KemVOh1y47DM+NIOCauXm/H56fb8f3ZfiA6iRdfeQaHjmxF44YyRFmnZAqWUQ7HieNG+xC++u4ifjh/EaY9hpefP4jXXjiI3VtrEY9NwXGHQPprGOXoH3dx6UIXznx1GQ/ujaJ+bQ2OH92LQ0c3obamXAF0100hUuKid+gOvvu+Hac/u4reBxHsf2Y33nz5OJ5aX4XSMoDDwOHpSYwmxoCowfxbSKYcRK0Y4JiwjYjKA550o0gkgempaRhIoqQ0Ct+KYDplYGw8yOW+sa4UtWUOSoxxxCMuHKbgipgwozG4voG+/gQuX+nE1/+6ipvt/Rge95BwuY6YLm8PdnIaEZvIPQEjUopopAybNm7G8cM7cOxwMxobPaTcCUxMpjA+WQbbjMFim1omDDsC37Th+IwyAHz62c94770P8OD+Axw59gze/d3r2L1rE2I2Y6k5qm+ohdEu0TuXk/uIR2xEuciCI0w1hvPhWB4cUwD64j6Jq2tvAeirq7311QpAn213Aeir8zOwnFctAH051V7l5xKAnnsHEICeu4bZShCAvnBtwzdqPEq70BdeguwpCmQo4HMV/8OYNwDkYZir8XIA1IP1/Rmua0WAMx/BuTyT4dIXPvlgebaarFHR3zl9kY4ErwPLBwCd4eZ1LXx4pjMH2M/e2gT0pobj6d3C6DrA9LObyqk+nwMhvLDAZ8rEdPjIUPnaTR8sCpgNlB/soq9Qeqko8OQU0E5zHZZXw3PWaLGhegWgP7l2lDOLAqJAcSsgAL24209qv/wKBA503k4HDnQFQQ0HPqNOWQ4cj39biJdUYWRkChdu9OGvX1/FF59/h6GhacSiVWrBoBUxkUiOw45aKpS378dgGqXwXBsxexQ1FcC+XS34w1vP4ZXn9yJqJOAQQPsubDsOmCVIejZab3bgi69v4tsfuzE01oemljrUrClDZTwCLl+OuHS9m3B9E8PTCdzt7cG9vh7U1FTg1LGn8cqx/djVXIXy+BQ8dwhJhqOPV6B7wMVP5+/h44/Pof32CDbVV+Gt157BqZd3oaa6DG7SQyqZRKzEw5TTh67OcdztmMTEWDnWrK/CtpZGrOfiAAswIoARU5KRl+Pazbv4+cJ19PROwPdKYZuVAOLwDaaMcxCLeCpkPMPFG1YcsOJIOj6qK2LYt2MDtjTGUVOWRGnEhenSvU3XfAyj0x5u3h7Av76/hi+/uYyJSaCpeQt27t6MuvpqmFYSSAbRj7r7utHWfh+3bt6D7cdxaP8W/Ob1Qzj4zHpMTI3hWutdXL0+iokpG55hw7A8+JYLz/Th+lG4Xgzt7T1ou9WJRMLB2rVV2Lq1EWtqSlAV9+A7U+AqA8NLAW4KJVETa2sqsGvbJuzcvhklUQtuchq+l1JBwjxTYrgv/6e5eM4oAL142iqfNRWAPqumAPR89iwpay4FBKBLv1g2BQSg5y61APTcNcxWggD0hWvLGzUOLJn3nPkHw7nQF16K7CkKhBVIhw8PZpyC/6cBusoCNzNnELyn3OgaoM+8GQLnOhz5DIDm7FVK5SBc6EZ4TrhNJwnP5hlhiO4HjhKGVE8/Bx6BxU1uMD9iEDr94aUA6Zm3h3LA63pzYu6hcPIhzfRxs9fow3Y5gWc97KRPu+m1tgGYDwV2FwP6QruJ7LdECjAliG3bM6lBHtd9zuoJQF+iRpJiRQFRYMUrIAB9xTexXGCeFVCLaVWaJy7E5UJZLod14fl0oHtBVC0zhkikDOMTDtq6R/Cvyx24fPlXjI9NwbJicF0TJl3XRhQwTKQcB5ZF0O1hZHQEA8PjmJocxfZN6/GnP7yM11/chRIL8FIT8JwkYNjwjRiSrq1CuJ/+5jr+dfYuBkd7UbehFhUVcVSUlCBuRGBMMz+7pcY5I8lxdA314MFgH+rWb8CpZw/g1SP7sbe5BpVxhhUfhWd6SFpxdA27uHBlEB9/chE3b41gy8YSvP36XrxwajuqK0qCNcsOVF53H8Pw/CgMvxSuA6Rc5kwHbJqv6VQnSI4wMTgwlQTe/+hzvP/h17h+qxe+UQ2YlXBRAssag++NwjY8RCwDruMCBhcLxOD5Bjaur8SrL+7Hqye3Y+fmClTGTRgJH65pwY+U4MHQFM5d6MDHn/6Em7f6UBovx8nnjuHV1w5h2zYDlh2s0XY8oO3uOL47exlfnv4Rfd1jaGmoxltvHMHxE1vROzCIT0//iE8/a8WDfhcOw8TbCfhmAp7Fdo7BNBmiPw7TiCNixzE9NQ7LdmGZKZTaLpzEhFrsAC8JeAlUltnYs6MFb7xyEq+8eBw1lTZS0xNsVHUfS6+6bKJANgUEoK/OviEAfbbdBaCvzs/Acl61APTlVHuVn0sAeu4dQAB67hou9qaTNyX8Me7s7FSDl5aWFlRUVCxdRRZZMiF2IpFYVoitJ9N43snJSQXSF+sIXORlyu4rXoEwsVU4dwYSB2HTuWnneeD8Zvjz2Y07aQgfBumzQFvh7cWAYQXbXeXQVgCdq/9VXQLYPAvQ3XQ4dwumWzoDxBfSZCwnANeBvV3XNgihzvqmHfjpxQTUws1YTDB7nswA8EGMecsNwh7OAP60nvrc+nqCHOzaUb+4hQALuVbZRxRYjAKxWAwlJSWIRCLqt1c70sN/L7Q8AegLVUr2EwVEAVHgYQUEoEuPEAUWp4BLFzPv4T3ef0fUYlyOJEx1L+/BVeOXKDwvAscxkfB8DE8PY2xiEMnkBDzfheGVwDYq4bvlKr4554Ai0SSGx+7h+q0r+PjbfrTf6cOmxlr8jz+9iVdf2I6KGI3MCQXQTSsCz4gh5RhovdmJ02du4Yfz95HwhvDMkW3YvnMD6mrLEPF9eFMu4tFquH4Mt7v78PPV67h66yYiMeClo4fw+tFD2NdQgXIGC0uNAnEbSTOKzuEUzl/tx4efXcCt22PY0WTjNy9txeGjjagoLUcUZUAKsEyOMPpgGiYMwm6vDLCmYUamkMKQet11bRVG3jArMJmw8eEn3+OvH32Dts4heNFyTHsReHYcUcOF4SZgeinYBMqeCcez4bgmHMfFmpoIXnpuF958aSee3rUG1SU23AkTvh2FF7HRM+zil8v38Onp82i93oV41MZzx/bh1Zd2YfvWMkSjo0h41Uj5cXT19uKn8zfxxenzeHB3BE31tfjtm8dx/Lnd6OkfwedfXsSXX93B4EAKvuvBjE7DNyfhmBOgrd40S2CZVbBQiogVR2J6Qrnnk6kppMwYUq4DW+VC5/ETqCo3sXv7Rrz20lG8+PwBVJYBTmJUhXpX0cQ8NoBsosDcCghAX509QwD6bLsLQF+dn4HlvGoB6Mup9io/lwD03DuAAPTcNcxWQrE70F3mzjKXZ2UynYE8H93nhOgE6NqFvnQtJCWvaAUe4rWzlFvnH+e1h3OLs6ebDD3OnMjBm2nIHsp9HrJp81X1/cn/VMhyH77nw2PuOZMTOnOpOwvsidIVyOf50qcI4HbghudmqMkNBkP898L04MZjQkAVypH5DA3w3+oKdOr3UDUyYbpi7Hxffc7TSwr09Wf1vnMCjyHcg+8GrWw4hHuwqkCrGw5Qv6J7nFxcgSsQjUZBiM7fm8yNn8PFbCyDn7nu7m7cunVLHdrU1IS6ujqUl5er82TmWl/qRWH6fCMjI7h79y6mpqZUXeLxuHLec+EA6x1+qO+N9EN9nh8zJ/xitJN9RQFRYHUrIAB9dbe/XP3iFfANLr7lglQrGBukb7rpuKaDPLiFseApsG7DilowIxw+uPB9jqm5bDcKy7QY2Vs5tXmMaQPDI6M4e+4c/vJxJ65c78Tm5lr89z+9hhef246ymAcvOQbPTcEwbJh2BRzHwpVrHfj821s4c/4+JqaHsG//dmzd1oDK8jgN3yojVsQuhefbuN83gKutN9F2uw2VcQ8vHNmPl04cxJ5N61Aec+A5IzCjUThmKboHU/jp0n18+sUl3GgbRHkZsGv7OrRsXod4LKaiX8ElSOY1jat86KZlw0AEkaiJhvpS7Gy2sW5NDRyHIDkGyy5VOc6vtt7Bleu3MTA8Ad+KEiHDZ6x3z4XNSptM4xUA+cEhF133RtB1bxCWn8SJI9vw0vPbsWdnJWor4/Cn7SBumRnBpGPgZnsPvvvxCr751y8YG51C/cYG7N27DevWVqi6enTJ+yZGJ0bQebcTN67fgJ9KYf/uzfjN68/hyOFtGB2ZxpWrt9F+exBTU4w44MG02e5JuEgGAy6GdTdi8BnRjPX3uYjCQ4oRAiJxuB7HoBw1unDdBKK2j7q1Vdi1owXbtjQhFjXgpCZh+MyPzhHs8szzLL7HyxGFpkB4TMNxRDKZxJ07d9DV1aXGGs3NzaiqqlJ/c8yh50HDz0t9TbqOhJ737t1Df3+/WjhNo1I4Chnrx/sQvhbM2ei5nKCG4Wtd6joXYvkC0GdbRQB6IfbQlVUnAegrqz0L+moEoOfePALQc9cwWwnFBtB1X9AOdD7rm8qlU+nhkjXE0M/LBfCX6/rkPIWtgP4MZA6cHgW+9HuZn/e5rpSOVz64b+aATbthF6qQLkcP+nLJ5zzXOcPXoweT4UHlUsPAheog+4kCT0IB/fm9f/8+2traVBUaGxuxbt06NVEjAP1JtIqcUxQQBYpBAQHoxdBKUsdiVoD36HMtFuQ1zSzA9Tz19+joKM58dw5/+ftt/NraiZ3b6vDf//w6Xjm1DyXRSbiJMQVkCW3tSBVSqRguX7mFz79vxxfn7qmIeoRmZWVlaiExF+emUo5aSKvH8YwuNz0+gt0NVXjx5AG88PwBbN5Ug3gsCc8fD8CwVYH+YR8/nu/AZ19cwMVLHRgam4JdUoKy8lK1MNlJMZS8D8si9PLgMpe3WnTsKXh3aG8L/udbe7BrW0uQGs5leHNz5nk6kVCL9RU80+njqINtwjESgB0F7DK03R7Fd2da8f2ZKxgbGsZzx/fitVf3Yc+eWtRWx5Cc4Lk9FaLeisTRNzyOqzc7cPrrn9B2px8Dwy5clCPlcBF0DDbjuHspRG2C6wlYxgRaGqtw/Nm9OHZ4H7Y0r4OX9JCcnFDRyJhaK1/mcNdx1ALKSDQys9Cb+nERBSMTyCYKLFYBfn74ORKAvljlimN/Aeiz7SQAvTj6bDHXUgB6MbdekdVdAHruDSYAPXcNs5UgAH3h2nKQq4FEGCwuFiou/Iyy52pQIBfIu5DVxxpa6wUfmW7OTI3ncnqGj11Mm+j66WsMA/RHfSfN9V4mLM+2j359IedazLXIvqLAcijA35PFOs2z1UsA+nK0mJxDFBAFVqICAtBXYqvKNRWSAo+6T6f7klHfuPGzODw8jO9+OI//66PraLvTg107GvDn/3wNp57bh9JoAqnEaDoylg0rUo5E0kTrjQ58/eM9fHamA7fa2mZS4hCqEUwT1jL8OSNfRaJRdR7TT2DPpgq8/tIRvPD8IWzYUArLnoZhJFQubtMux9Coh58v3sWnX5zDufOtGBxOAUaJqqvr0VWdUrCcMN22mcPbheMkFUTnAsZjz2zD//r7/di7a4taQMCodowMxjrZEVs58E26TjMCexHBJ/wEDMuCDxu3OobxzVe/4psvL6D/fi+OPrsbb7z+DPbtq0N1ZQxuwkXK85DyXMRKSuHAxuDIJG6238e11nu4cOk2Ll25gwc9I8oxzvNbpoe1teVoaV6Lnds34pn927B7RzPq1pQjSiO4m0IptVJJ04MoZXnZmKrL9ZRjmOYIbkEUJcDzBKDnReNVVogA9JXd4ALQZ9tXAPrK7uuFcHUC0AuhFVZJHQSg597QAtBz1zBbCQLQc9c2X7Aj95pICcWmwOPC87mc1/M50MMQWy/6eNzzL1Rnnbc5HHI5POCZq5xH1SnzszbXogB9vJ54W2hdZT9RoFAUyNfnUgB6obSo1EMUEAWKTQEB6MXWYlLflaiATp9Gd3hbeye+OdeN3oExNDesxbHDdHFvRDySgpuaUjHZGbLcsGJwXAs9fYO41jaEi1f70dPbA8MwYadT2xBQp+gUpxndVImuFLB3nQRa1pfhwL5t2LVzE6qrorAtAvIkfNJiM4bxaQPtdwdw6dodtN2+j6kpH4YR5Gsn8GV4csJy33NhqDzoXBgZQOCyslLs2FyP5/ZvQGPDepWWiy5xnZKO7ngVutky4bmeSnnFfUwjpo5P+JMwoyTzEXTfH8X1q91ovdqFseFx7NjagP1PNaOpsQzlZRaYPcvxXCSdFEyWGWH+cQMpP4Ku7iHcuNWF1hud6Osfg2kydRCDpbuoripFU+MabN60Hptb1qO6IgaLYfYZgt11YRuWWnTguD5gMQZ/7hvve9UCUpoV1OIBQznyVfj3zJUEuZ9OSlgFCghAX9mNLAB9tn0FoK/svl4IVycAvRBaYZXUQQB67g0tAD13DbOVIAB98douZ56kxddOjigmBR538cVckRDoqJhrU04LywomZFQe8SBvVjbAHA63rvd9XDc3j+N5dZ4xnpPOgmzO+UfpEXazzxUBQjt3dV2XO7VDMfU7qWvhKvC43wlzXZEA9MJtZ6mZKCAKFLYCAtALu32kditbAR31jeMHupK5TU4lMJoowfhEAhWlcVSWRVASMxBlXnDmUIcHh9TYtODBQiKVwlTSwNiUi6nJKVhqHGSoMYhpBhB45p7LQJBjmDnXXR9VFaUoi9uwLR+2xdRWrIMBz7CQci1MJD2MTzuYSvrwXVeFNFeprxh2nOcAj3FUCHc6qPk6Q5I7TgoVJXFURizEY1E1FmPocj6ruqi6BWM19Rrd8bYN34moBQCuOQXXTMGIGCpn+uSEgakJwE0CVeUxlJcCsUgStk34rmoB1w/KUc51g48IphM+JiZdTE3R9U3Ib8FSp3URtQ3ESwyUxA3EIlAaWNRHAW5fLTawWA4sOG5+8pNTO14v21054S1L1Z8AnYsSZBMFFquAAPTFKlZc+wtAn20vAejF1XeLsbYC0Iux1Yq0zgLQc284Aei5a5itBAHoC9c2DPDCOaV1qLGFlyR7igKBAo/jNA2HYA/3w2wAnfn+wo5zffzU1NScEF0Dbx6j3Bjph5oYSk/qLKb9VA6/tONDl/motAfZNMkMPZ8J+jMB+mLqKPuKAoWiwON8J2SruwD0QmlVqYcoIAoUmwIC0IutxaS+xajAfAtnCZf1QmAC5GhpCZwUYJuAk/DhppKwSL2VlTzIy+0QGoNOZht2hOHQTRVu3IL1kETksh4DrHuOGicFOcdtGK6tQHoqmYLncBGyoSC5YdKfzYDsgBGJwooSaqfHcz5DwQfgXNUFgRudb6dc5jOHcm4nnAQsw4Y/DeUwZ8j3eCyOpFoEzbzpDFtOyM9y1f+CsVcyCtOw4FlTcIwpGDavLwoDcRiIqitjnZ1kCk5yHIbpweciAdbBhILoBNK8BsPkQgKGYY8qWB3e1KIC9SDMTihHPp30rBDhue/ymeNBCya1Muy8dDu2LWE5NSHOn70XNgSg50Xh1VeIAPSV3eYC0GfbVwD6yu7rhXB1AtALoRVWSR0EoOfe0ALQc9cwWwkC0HPXNp+OwdxrIyUUkwKE1dwy4fRcDm1O7ugHF20wnOHExIRydFdUVKC6ujo96RJMuOiNE08jIyMYHx8HoTkHHITqNTU1KC0tDVb5e1zhb6hJqtHRUbVvNBpV5ZaUlKi/dXjB+Zzd2gGun5nbb2hoSNWX56uqqlJui7AbXteVdQg75cP5oMOAnG6UsbExlTeQdeP1xGIMP8gJHU7C+DOLBoqpP0hdRQEB6BH1OQ4/MhfPhFNCSI8RBUQBUWApFCh0gM4J0/C9E/8OL/SV78ml6BVSZr4VyDaG5liAYxI+a7jNfeniJti2TVvBXAYdJwRm/mxFqy3AYc5x34FhGbBNi0m0g3GWYaqQ6ATB3DdwO1sqhPtMpC01hAoWDHuOB0ZeV2ML4nGexw/K5nl8PpgZ3bdg+8F4jqHadT1ZLsEzXefcz7YtNZayrQicFMd0wXhNLxLQ9zpaYz2WUeV5Jcr17RlT8MwpwOL1EX7bMBGF4UdUHQn64THkvAGHlTQCkO8RoHtBbnHCal63T7Lu8yi68bnIIAUQvHMBddo9zyUBCqj7gevcsiLwfVPVPXDM56dH6HEotdbfZdTqcRdv56dWUkoxKaC/S/Q4ip9hzhN0dHSgu7tbzWk0NTWp+RLOG+joePp3M1t0vHxroM/D3/B79+6hv79fzbWwfjpiYDhyoJ7bmOv7IZ9jxnxf51KXJwB9VmEB6Evd26R8AejSB5ZNAQHouUstAD13DbOVIAB96bSVkkWBhSgQniDRAyE1qZMG2yxD5xLnJAsHfIODg/j1119x6dIl8Kb5xIkTOHTokILIOjQ7yyVg7+zsxOXLl/HgwQMMDw+riZr6+nrs2LEDW7duxfr161U1eY6enh6cP38e165dw7p163D48GFs2rRJQW+WFYbT4Ukv/h0OKx+G44TnP/zwgyqzsbERBw8eVANYDl656QgO+rtIX2vmRLCeROH7vb29+O6773Djxg1s3LgRzz777EyZPI4D5syB5kLaQvYRBVaSAuJAX0mtKdciCogCy6lAIQN0LiLkvZMOeRy+5+Lf+l5NA6jl1E3OJQosnQI+TCSVz9tQ9Jqwlc8mXwFTlIMh09MP3/BhuVFYXpA/fCGbcl5bEzBo5yZc9i0YPkF1OgWWKtuBbzrw+Wx4sJxKWE4wpgm2EFU26Eh/eFOB1a3Ew/vNUzleByG3byTgm9PwzaQ6t1oJoOpJ1zyfFeon1mcw9hk/ubKnK3c8s8Q/vBl+kAPeN1LpMjMrw4XJWoO03sp6z7KC3O6yiQJPUgE9h8D5Ew3G+TcNAQTonP+orKxUcwY0EHAOQo+RMsH7Ul+HAPT8KCwAfVZHAej56VNSSnYFBKBL71g2BQSg5y61APTcNcxWggD0pdNWShYF5lOAwJuO766uLrUKmQM8DcA5AAxcDJaC3rW1tdi2bRvq6urUSuqvv/4ap0+fVgD93XffxVtvvaUGhJxU5bEE3leuXMFPP/2E+/fvq4FiPB5XYJnHcKXz5s2b8dxzz2HNmjXqPHfv3sVHH32Es2fPoqGhAb/97W/x1FNPqfc5CCW4Zj0J4zmBqyG1HoTSDU7wTujOY/g6r+3vf/87/vWvf2HLli14++23sW/fPpSXl8/kYmc5PD/rTojf1tam/mYd+KBzXWvB/e7cuYP3339fQXQuAmA99+/fr8rUE8rzaS/viwIrXQEB6Cu9heX6RAFRYKkUKESArsfDvD/iQkGdGzoMDMKLB7O5e5dKMylXFFhaBTRAJwgOQO7ss8Lq6TDuQRhw/tP0TJhpd/hC6hbA7XR0BwWj6dLWEB0KMBOcw3Bnnk23FKZbEir+0bZsluGZdIMv3L5tegTkvD4XvknQTZd5CF7PwH464akF88BHZs7BV4LzBUB/9t/Bv1Todi4IUO9rxK5WJKjFA1Q+0DtYrKBeNxi2nqHnl3qTJOhLrXAxl69NB+GF+Pz95u/jwMCAMhJw3oPzKDQNEKRzvkAAejG3emD80JFDOE/G+bTW1lb1zLkoLpagAYTufr3IsLivOHvtBaCv1JYtnOsSgF44bbHiayIAPfcmFoCeu4bZShCAvnTaSsmiwHwKEGgzdBfd5D///DPa29tVmHVCYsJ1hi9kqHIOAgmyCckJnwnav/32WwW7uc+f//xnvPjii2pAyJtoTqwShn/55Ze4cOGCAuVHjx5VAJsgnC5zPniO3//+9zhw4IAaZBDMazBNUM/3eD4ONjkgoYucx12/fl2dR4cV4+CV9WY9ea5XX31VOc15HOE9AfqZM2fUe4T9e/bsUVCcx3EiWC8SYBk//vgjPvjgA1X+8ePH8cILL6C5uXkmFzs1ZZm8dgJ0vqd1CYP2cPj3+dpB3hcFVqICAtBXYqvKNYkCosByKFCIAF2HsuYz75F4z8QxMiePeR81E4Y6nRpoOXSSc4gCy6cAMS6BLSEvYW4Ad9PW8zQWDmArUXHwF8O3L9wlTfBO5/ps2WnntYLH6ZJZnnJ/s1w37VIP51d/NPAlB184Og/Oql3iOkO5cp+r69I517kP62Ar4E+lFPSegeWz2c1VfvYZoD7bev5DOoXhefrvtNNfxYRXEi0HQNf1WL5eJmcqLgX0AnvWmnMKeuzD30cu+OdCfr7GeQ0+aCDgfIEA9OJq58zaCkCfVUQAenH35WKovQD0YmilFVJHAei5N6QA9Nw1zFaCAPSl01ZKFgXmU4A3/8wNTtc14TXDnevJUH42GXaMwJoDQIZT/6//+i8F0hnC/ZtvvsGnn36qoPXvfvc7vPzyy2qVLY8jlOdxX3zxhfr7lVdewWuvvaZW43JAee7cOfzjH/9QjnI60PkgiCaYJ0AnnGeY93feeQe7d+9W+cJ4c97X16fAPJ/DE7mE6wynTrBO5zld5iyTq715XR9//LEK406AznqwTO1A1wCdDirWjaD9L3/5iwLm3Jd1Z8h3blwYQH0I0Fn/77//Hjt37nyoTNZLu/jn01/eFwVWsgIC0Fdy68q1iQKiwFIqUMgAXc8t8J5JRx3SLnRqsly5XJdSfylbFJhLgSBkOCG36umhXQh1jTREDkKZK5+1OQnfGl+EmHQ1lqTDw8+C41lXtobPwfkViFZh1ZMZ5wjqM/dG93zsEe/PcZSG23TD60UDMwCdMD0IOU/neQDRmes8vXAgndf94VK5Q1g/tXQgdJnpxQnabZ5ejvAw+Of1L3xxwiIa4eF2/beg849Xkhy1chUIz2fqFHicU+GcBV3ojNC3YcMGrF27Vi3uZ8Q8AejF3R8EoM+2nwD04u7LxVB7AejF0EorpI4C0HNvSAHouWuYrQQB6EunrZQsCsyngM55rvOgc38OCDjN4d2XAAAgAElEQVT4I5QmTCYkJiRnnm+6zAmTCZC/+uorFRad0PuZZ56ZgdItLS0qfDuPZfh2Dhbp0ObxBOwEzATzBNB0vnNQSaDNsOsjIyPKCX/79m0VGv31119XudIJwjW81t/H4RybXN1NoE/wzn11SHXCdIZ8//DDD9V1EKCzTDrQuQKcGyd/dX5zXe/33ntP1ZVO9iNHjqhr0OejNhrKs0zW+4033phxyrO8cHj5+dpA3hcFVqoCAtBXasvKdYkCosBSK1CIAF1fM+/DGH2IAJ0Tp9wIBOhE5/0U7/O4hcd4S62XlC8KLJcCAQ8O8nkHz4FjXLm0Vbj1wIVNiO6ZKbhWJtx+RE1V4drdrk6U3nkWhs+4wdO8mc5t79/c2+FzPAzSAyz/77nRH6WfChuvcr/z2iLphQI8gm744L0gtDohuq3AtmHwuyF97vSCgtnr4bGzOJyuexXkXbvL0+A8CO7+kKU/Iyz8Ere6WoSg3f9LfC4pvigVCP/OcSEZf7s5n8G5EhoQ+FtJ57mG55x/0PuFj9VzMkstguRAz4/CAtBndRSAnp8+JaVkV0AAuvSOZVNAAHruUgtAz13DbCUIQF86baVkUWA+BeiU5meQAzlOfvKZGwd+t27dwieffKJydxFiP//88wp0M+wYB4TMgU5gzf0Yfp0Tp3SK07HN1dV8j45wus7/+Mc/KsiuQ64TeH/22WcKsLN8DiYJvhneneCe37ncn2Xx3Bx00imv66q/N/S/f/nlF3z++efK9c46/sd//IcKF8+N7vp//vOfqj6E3W+++SZ27dr1EEDXOvHcvC461mtqahRAp/OeIF6HJuUz6899GO6d5yGU53kJ3blxUCUh3OfrffL+SldAAPpKb2G5PlFAFFgqBQodoOs86Lw349+8h2RaIO2+4z2QAPSl6h1S7pNSQIclnw2hriE6Hd/Md073OR3eaYBu+HDNxQRMJ4ZmnvNsxxDS8xxUIID2njKb6/3ncp1nhiF3YYJQf+H18tM50w0/AswsEGAe8iCUe5C7XI2AlAs9AOhT6dcedtJnM8arElT1NTTX+Dwc/l2/m657Vpd9vnpIeDFDvsqUclaSAmHwzXkU/h7Sec4F/FxkxrkBmg84r8DfSP5bAHrx9wAB6LNtKAC9+PtzoV+BAPRCb6EVVD8B6Lk3pgD03DXMVoIA9KXTVkpemQpodw/hN2/e+QhvnLzke/p9/pubDiseHuhxgpPv88HJT/6b4dkZDp1wm2Ca3390gxNob9++XYVap1Ob4dnpQCdM52uNjY0KnDPEO49hfvBLly6pQSNDoTMHOsvn4JHQnPnRT58+rQaShOyE1FylfeXKFZV3neciwGYOdAJ6urrDTnkCe258nfCckJyvEXjrcPF0rXMFOGG3dqDTLb537161EICa6NxlrBvDzfO6WLf169erclgec7VzsMv9uR/Dsf3tb39TGhHKE6CzTLrpdZkrs/fJVYkCC1egEAG6rj0Xy9y5c0dNbjGdA7+X+BnXuXz19yKf+Z2pHzxeL6bJ/O5duDKypyggCogCj1agUAF6+PuP92xc+Mh7QkID3ivxu1Tfn2mIzisN33uyDNlEgeJXIDvkDth0Oh96Vhg+twIaF2edOwm/QYCcdm/PvvzoHOizOcgX2wI6N/ss4J4Nwz4XwA+73Oer09w4PzhqPkUWex2L2X/+ei+mNNm3+BXQv1/6N02PE3hlBImcd+BCey4u428iDQI0AnAug/MEepzxpJQQB3ruylPDuQA65884vmTEAc5tsc15T7TSx4sC0HPvU1LCoxUQgC49ZNkUEICeu9QC0HPXMOsg0DDUZDS3cM483mjwx5igjX8zLLQOubx0tZm/ZF1H7bzgs4YE8x8te4gC+VMg7HLmII4DOA7KwhOTGjhng7raKcR+zH0Yjr29vR2tra1qAKiBNyE1yyYk379/v1pFzTzmBM38nNIp/tJLL6mBIgeHLIch3Pk+z8H86NyHn2HWiaHbGVadn+9Dhw6p8O4NDQ0KTH/00Ue4ePGi+rcOjc7jMvOKsz6cuGUZDAfPY7Zt26bOdfDgQTVgYf3nAujMW85BDXXjBDAXD/Aaee3M607YzlxlBPgnTpxQ+7Is7SrXAJ376VDzAtDz17elpJWhgAD0ldGOchWigCiw/AoUMkCnGrx/4n0ZIQEfXLCoF27ynor3g3ohUuZiTw3hl19VOaMoIAqIAqKAKJC7AuF5Ac4l8HeQec8Z+U7Dc84fcM6ED71YNwzcc6/F4ksQgL54zTKPEID+sCIC0HPvU1LCoxUQgC49ZNkUEICeu9QC0HPXMFsJ4kBfOm2l5JWpgP4+0nBcT1BqN3nm+1SBk5rcL+wc4t/6dQ74bt68qR69vb1qX0JmwmFOinIl9bVr15Q7naHK6ThnaDICZA4a3333XQW76eomiObAkatw6QwnLKf7nC5tLoQh9GY4dYZw5/50eROic3U2YTed3QyNTkc6y9VucV1fPWjhBC1DpLEOdI3zWk6dOoWTJ0+qVb98n69lA+hcEc73WX9Cf17bhQsXFPS/fPmyeo35z3ldDPnO/agxr49OdS4AOHv27EwIdwHoK/PzJlf1+AoIQH987eRIUUAUWN0KFCpAz2wV3iNy8pTRPHh/x3/zHpKLGHkfxgf/nRmyVlzoq7t/y9WLAqKAKFBMCui0d6wz5wN0tD/+7jFyHp3H/Ju/h4yuR2hOgM7ofHzoFCfLles8m7YC0HPvdQLQBaDn3oukhMUoIAB9MWrJvjkpIAA9J/nUwQLQc9cwWwkC0JdOWyl5ZSqQGbGBnyEC8O7ubrXqWYNeTlgSQtPJzWe6gcLQXA8AGYKducMZbp3H1tfXKyf3008/rRznnBTt6+vD1atXFbBet26dGggy/DHDtBMo/+53v1Ogma9z8MiNedQJwgmZOWhkOCtCa06ushy+T0j/wgsvqPMQWPP1Dz74QLnXGUL9D3/4g3K8a+c666cnYjlAZdnasc7863TB04HOsOpc6c19qMtcIdxZJutO/QjyOzo6VP5zhmUnIOe5WOff/OY3ePHFF1X9uDFUKaE8Xe/UjYsCJIT7yvysyVXlpoAA9Nz0k6NFAVFg9SpQLACdIIH3S7zfIkTgPRL/rcfOjBakU2DoRZwCz1dvv5YrFwVEAVGgGBUIpyRh/XX0Pv7m8bePv4GcoyA855wE50Q418D5A533XF/3k4ToAtBz730C0B/WUBzoufcpKeHRCghAlx6ybAoIQM9dagHouWuYrQQB6EunrZS8MhXQ30caTnGikjCbTm/mLCfA5qpoQuEtW7aoHOKE0BzA6RXTdALpiUweQ3DMsOR0WtMNTgDNwZ7O/U2IzsEhB4ucDOWNMo9jDnS+x1DnhMw8hlBa52GnS52udtaPIFsDaw4oCenpZuczz8O6cX+WSZhPeE24zlzo3F/nfuezdrjTfU7XOBcQ8Jq4WOD48eMqXzv/5muPyoFODbgPNfz555+V+5wQn+HbeV0E6awfnehcUMCFCNSA9SS4F4C+Mj9jclX5UUAAen50lFJEAVFg9SlQLABd30tqiK7d6LyH0u503jfxfQ0cBKCvvv4sVywKiAKiQDEroBeCafitf/s4j6DhOuda+OAifj70XIpeSCYAvZh7wGzdBaALQF8ZPbl4rkIAevG0VdHXVAB67k0oAD13DQWgL52GUvLqUoCDNA2m+Dc3hh8n+CWkJlzm4I5hMwl8m5qalGucEFo7hfie/psOdLqvCbfppiZ054BPL27RYd55Tj1gIKTncTrPF0O981w6TLyuHydPOYnKfRkaXk+m0l3OetGRTnjOjccy/BmBNx3vrAP3YfgzXV8OUrkPw8PT/U4wr93tnJhlPnSem7CbEJ0LAljHTAf6nj171ABXh3mndgwDTxjPFeMMA099COiZz5368bWnnnpKrSrn9fz9739XDnsuNhAH+ur6DMrVLkwBAegL00n2EgVEAVEgU4FCB+gaHmiYoBdo8l6MEJ33orz/44PwnPeYfE/Dc33/Ki0vCogCooAoIAoUugL6tysM0vk7rSPjcd6CD84tcI6BRgbuS3iu51CepPNc6ysO9Nx7mgD0hzUUB3rufUpKeLQCAtClhyybAgLQ8yc1B/v8geBEgJ4Yzl/pq7OkRznQOelCIMYbU0IqAsAnvembTk4CEQbyWfrCk24VOb9WgIO0sLNH/00IPtemB4Hsw/x+IywmwNZh2Pk6H+FBF/9mufxc6tBkzF+uB4j83PI9HsfXNDQn+OZ7dIbzOH1Olsd68Bh+nuiEJ/QmGGe5OpcmJ195POE5Xeqtra0K2tMxT1jOY+jCpyucZfN1utE5mGUu9m+++UbldH/rrbcUCOfr1IUuc77HB4+j25x52bkRqBOi85yE8idOnMDhw4eVTu+//76C+CxTALp8BkWBf1dgpQP0QpgIK/Z+x98dPRGlJxj1IrFiv7bVXP/MUKf63lk+MwvvFTrqTldXl7on44JCfU+08FKWb08N1MO5YTVM572Wdp/rz7wA9OVrGzmTKCAKiAKiQG4KzHX/oucvuMCfcx76of/N50LbsgF0Oub1YgD9rBcI6PFcWANdTqFd33LVR49ZqAPbXRs8+Mwoihs3blQmEM5nhefSlqt+y3keAejLqfbqPJcA9NXZ7k/kqgWg5092Aej501KXlA2g83X+GAtAz7/mUuLKVICfGe3m1hOvGqATPmfbeNPPjVCYec4Zmp0TtuGFQuEBkwbffI2DgubmZgWVGY6dAy6dA0y74Dnxy/DofDBPGAE19+exOqe5/h4gzL548aKC4xx8HDhwAJs3b0ZNTY0C3Qzt/u233yrHPF8jJD927JjKl063E78vzp07p5zpXP3N91kOneI//PCDgveE3Qxrz0ENy+R7DGFPAM9w7QwbzzqyfgzVznoTpLN8Ank+uCiAIdwJ0OnYF4C+Mj9TclW5KSAAPTf9VsPRelKJv1UaqOlJqdVw/Sv1GvV9QiY4l9DdC2/xYgPo+sr0Z5nQnH/zWUN1Dc/1opmFqyF7igKigCggCogCT06BbAsAtRmBcyBh8Fyo0FQAen76kAD0WR0FoOenT0kp2RUQgC69Y9kUEICeP6kFoOdPS12SAPT8ayolrm4FMlcHP2qFMN/T+dC5Yra9vV25rRkSXjvIMuE5/00oznDxBO319fV49913VYhzhi3TDnQN0AnN//GPf6gQ6Qx9TuBM2E4HOEG0hmx8JsQnPCfMZph15lZn/nYuDLhy5Qq++uorBfkZUp0gmyCc0Sn09whv4Am9+eCiAbq1CNIJ3ekkb2xsxJtvvqmOY6h2OtY/+OADdU4uBKDDnO8RuvNaCPhZZ+rCEPTch0Cf1//JJ58oKM9/C0Bf3Z85ufq5FRCALj1jPgX0xKMGbfy3APT5VCv893VEGX2PwXbVQFVc6Atrv2IF6GGQzr/DzvRwCFxZTLGwfiB7iQKigCggCjx5BeYD6KxhMUSlFICen74kAF0Aen56kpSyEAUEoC9EJdknLwoIQM+LjKoQAej501KXJAA9/5pKiatXgfDkZHgS81ET1uFJTB1mk6E2swF0DhiYo5zObYZG57//8Ic/4OWXX1aubUJsPYAk+CYU/+yzz3DmzBnlHGdOMLrH6XzX5+B5CawJ1OkK578PHjyowPTOnTvVfgzNztDtLPvZZ59VYdt1fnReg86tqa9BX//Y2JjKV063OGE3Q7gT4LOudJYTrvO8DOvOcxKecyM8Zx2pHd/XG8/PMPdcFHD27FlxoK/ej5tc+TwKCECXLjKfAhqu6TCR3J/f5QJZ51Ou8N/Xk7SE6fo3VS+YKPzaP/kaFhNAn+veM6xgJiwPj/2evNJSA1FAFBAFRAFR4PEUyDQuhEspxHtZAeiP186ZRwlAn1VEHOj56VNSSnYFBKBL71g2BQSg509qAej501KXJAA9/5pKiatXgXC41MzP1nyqcH+60fkID/j03+EJUjrUCbM//PBDBZoJpd944w3lKtfh4nWIdzrb//nPf+LLL79U+c2ZS5yucn0eTq6zDG4sl67wu3fvqnDqzEVO2M28XHS80w1OAK/zSunJeB0ilP8Oh09jXXjM3/72NxXane53utr37t2ryqHTncCeoLy6ulo9dC531klrwrrpgRJfo8Od105Xu+RAn69nyfurVQEB6Ku15Rd33WHQGg7lvrhSZO9CU2CuewdxHS+8lYoNoGeG61/4lcqeooAoIAqIAqLAylLgUREAn+SVCkDPj/oC0Gd1FICenz4lpWRXQAC69I5lU0AAev6kFoCePy11SQLQ86+plLh6FeB31Fzhw7JNWocnuMOAXL+euapaA2VCZzrK6UDn9sorryiAznDpBM96cEaXNwE69/v0009VHnGGeyfEJqzWOW912F46uwnbv/nmG5XXnGCesJuOdR3unYBch4Llufk3HxrI89zazci6MPQ6HegE6C0tLQrKM0x7RUXFQ05Huh512Tp/K8sPf0fpchm6njnQGcJdcqCv3s+bXPmjFRCALj1kPgX4fa0XUfH3gd+3XNxUqLkj57seeT9QQEcW4G8wF7KxjXl/oKGw6DS/AsUE0HWbLzTakfSD+dtf9hAFRAFRQBQoHAWy/b5lRmApRNd5WEUB6PnpUwLQZ3UUgJ6fPiWlZFdAALr0jmVTQAB6/qQWgJ4/LXVJAtDzr6mUKApkDt4W4vrKHABmrpzWYJph2RnC/fTp0+pBsP273/1uxoHO70kNoxmWfWRkROU/Zxh3hlM/deqUAugMv67DrdP1zQl2OrvpVP/ll18UQP/tb3+rYDcn3sMTtDyHrp+G8OGBDPfV3y0aoGu3OHOgM786IY12sHN/1mW+SV29gID1ZO50hoXfsWOHgvJ01dOBz/ro0PTSE0WB1ayAAPSV2fqeoa/Lx8yf/M71M/+tvrVhGIBhGnBcD47rw7QjMKyI+rdhWOr7cmhoCIMDA4jHY6jfsAEl8Sh8z535ng/O6MP3V6amK+2qLDsCx3ExPDKK/oEBmKaFurp1KpqMyZRYrgP4DiIm/+UHv5mmwd7yb1L8+2vcDwj+v3K3YgPo2VpivgWcK7cF5cpEAVFAFBAFVroC4d+4Qofn4bkUQk/OZ9AUwfkL3p/pKH7haH78W4/n5jJWrPT2zXZ9AtBnlRGAvlo/Bct33QLQl0/rVX8mAej56wIC0POnpS5JAHr+NZUSRYGlVIAAnWHRCc8JxqempvD73/8eb7/9tsorzu9Jus50OHhCc+5HZzmd2wy/vn37drUvP/8aXHN/DuJu376tXOsM3c4ymZucIF472hZzbQTzHBy+9957yjHPsPDvvPOOKpMAPXN71Dm0I5LPDDHPsPAaoHNBwKFDh2auv1DDti1GO9lXFMhVAQHouSpYmMe7BuAbxJo+DJ8gM9hmAXqAPIP3fPWfoqaE5b4J34rCN2wkHQJ1D709fep7enpqEuvr6rC5pQVVFfwtceATrJLAp7eFLAYrTNVWU624YsKCBwN9/QNou30Hk1OTWLduHZoaG1FVWY4IYbmThGV4sE0Dnu/B9dhhMrH4v0N1DdQFoK+mPiXXKgqIAqKAKCAKiAK5KiAO9FwVDI4XgD6rowD0/PQpKSW7AgLQpXcsmwIC0PMntQD0/GmpSxKAnn9NpURRYKkUCIdwv3DhAi5evKhg+YkTJ3D06FEFurUDnUCcgws61LkfQ6gTkuh856wjATf31yHYNXyvrKxUAP3AgQMq7DqhvXadL+baNJRnvnbWoaGhAcePH1dh11lm5rYQgM5j6MD/9ttvcfXqVVXm4cOHlRNdX48A9MW0kuy7UhUQgL4yW9YzfAXQuWmAnv5n8JryEQdwnZtC6AZTa0TgwoRv2nB9E4mkg96+Ady8eQudd+8iHotiz+7d2L51KyrL6UB/GKCr4sSCXgSdyoAHCzAt9PT24fKvV9F9vxslJaXYtnULmhsbsK62FqbhAW4Splog4cMLllqEtkc70gWgF0FXkCqKAqKAKCAKiAKiQMEoIAA9P00hAH1WRwHo+elTUkp2BQSgS+9YNgUEoOdPagHo+dNSlyQAPf+aSomiwFIpoHOV03VOlzjDszNcO8OtE3oToOuc5DrkF//NfRmilzluCdR5jM59q8F4OIc5Q7YzRzpd6nSKa9jNshaz6boMDg6quupyWSbrN9f2qHCjOlw896ELn9fFstasWaNCn+nvM+2qL4ZQbovRU/YVBRajgAD0xahVPPtqgK4BuXabz9zX6fDaaXe6rxzrUI5kHxZ8M4KxiUn09Q+h7XY7Htx/gOGRYayprsFTe/dix/ZtqCi14bmpjBDuQW5t2QpfAcNmBAHgQW8frly9htvtd9Tv/praWrQ0N2HL5hasralCLGLBc1JwXAemxTAFs9tc4dz1u3xPAHrh94NH1VA+y8XdflJ7UUAUEAVEgSBlXDFtAtDz01oC0Gd1FICenz4lpWRXQAC69I5lU0AAev6kFoCePy1nJloZrjE9IRp2bfJmlD/GnZ2dCnRt2rQJFRUV+a/AIkvUdeREoAaBGhIssijZXRQoSgX055VQWw8e6CrXLnI+63zpvEB+bxKOa2Adfi8sQBg+a5ieTCbVpLsOn77YCVd9Lp3Li+fg51YD7sU0gA43z+thrjC9mIBl8Pr54Gs81+OEm19MXWRfUaAYFBCAXgyttPg6EqCr3OahQx92oPON4F2+Tl+xZxgwbFu5kiemkrjTcQ83227j3r0u9X1sGibW1tRi184d2LFtKyrLIgLQF980BXKEAdOOqRD9vX39uHGzDW3t7RgbH4fv+VhTW4NtWzYpiF5ftw4Ry0AqlYSXrv1KB+MLbaSVkgN9odcr+4kCooAoIAqIAqLA0iogAD0/+gpAn9VRAHp++pSUkl0BAejSO5ZNAQHo+ZNaAHr+tNQliQM9/5pKiaLAUioQhtIcPBAY88aZ34/8W7vE+R5f42dcw2YNwhVYCS2e0X/rQZ0+jvtpt7oeqCzm2nR5Opy8Dhe/WBCv68tngnIuHtDh7LXLXV+3vlaB6ItpKdl3JSogAH0ltmqQ/1wB9H8zgysveuiijQCgG4DLnNcwMDI2jq77fbjd3oG7nffUgibLtBCNRFBTXYVdO3Zg187tqCix4YsDvUg7kAGYUbi+gd7+AVy73qoA+sTkVPD7ybauqkJjwwZs27IZ9evrYNvMmZ5G6H6QAiC8Bb1qdUUfWCkAPdv91uPchxXpB0KqLQqIAqKAKLBCFdDzHMVyeQLQ89NSAtBndRSAnp8+JaVkV0AAuvSOZVNAAHr+pBaAnj8tdUnFBtB1vbUDXUI1579PSImFr4Ce2OV3IsO28/OgB5A6zLkG6JlQXU2Dh8Lw6rI0mOdx/FxpIK/3fRyArkG8PlY5HU1zxjm/GKV1yHldRjicvC6T58us92LOIfuKAitJAb1ghukObt26pS6tsbERdXV1KqIMF6KEI8+E/15qHZh+4c6dO2A6CqZfYLoILrSJRCJqIVD4ob/bdJhGvTim2MI25k9T7RUOlxjAc8MIwnB7XhBk2zBNBdBT8DE8MoaOznu4facTff2DmJ5OpPf3YZsW1tRUY/fOAKCXl9iA68DzQ+fS/LS4omXmT/YiKUm1vBkFTBs9ff24fOWqCtU/NZ2YWVRnGwZKS2JobmrAjm3bsHZtLWLxGCzLhOs4Ktc9o6LOLsnIhOrsDCu7IxQ7QOf3JO+HeH8Y3gScF8kHWaopCogCooAoMKcC4d8xnbKOO+pF9JkmgUKSUQB6flpDAPqsjgLQ89OnpJTsCghAl96xbAoIQM+f1ALQ86elLqkYATo/U5wQYnhpAej57xNSoiggCogCokDxK6Anku7fv4+bN2+qC2pqahKAXuRNayinMAOza4CpMacB07DUO67rwbYiMCwTCddB3/AwOu52oeNuJ3p6+zCdSCESjcH3PBXW27ZM1K2pxe5dO1QO9MqyGOAFC6l8n49ANMNUWL7IFVwF1Tej4FqK+z39uPTrNbR33MXE5DRc11GQnA3K3OcV5WVoaWlGU2MD6uvXo6a6Wt1Xcz8uxVB9Le1I16704Jm97OGc6StN1UIG6BoeZC4i0ouL+KzT+ehFlWyfcGSe1bsAaaX1VLkeUUAUEAVWhwJhcK7/1r9xOo2bThunAWs4+l4hqCQAPT+tIAB9VkcB6PnpU1JKdgUEoEvvWDYFBKDnT2oB6PnTUpe0EgA6r6XQbo7z31JSoiggCogCooAosHAFtHObAF070JubmxVAp+tbHOgL17KQ9jRnADprFcDzAKYHD9cDLCtw8yeSSfQNDePGnXYVtp3Oc5fudMtCxI4qoOY5DuhIrlu7RrnPd2zfitI433MVXA8mKTVBF3xeSH1h7roYMC2bqx3Q09OHK6030NHZhbGJKbiep+6XDS5ETSVhGkBZSRx1dWuxbesWbNrUgvLyMvU+IbqvQHrgPtcP3RcEoD/ZnjCXk1ynyQkWvgSf3czxkQbnAtCfbPvJ2UUBUUAUEAUWroD+zcuE6ExFpCPeaTjN8Q3vgXWEuswIVk9y3lAA+sLb/FF7CkCfVUcAen76lJSSXQEB6NI7lk0BAej5k1oAev601CUVI0Bn3bUDnc86ZHP+1ZESRQFRQBQQBUSBwlbgUSCE96AE6O3t7SosOkO4r1u3TgB6YTfpI2tnwlWAk6HZA3geIE71gmHBMINHMpnC/fsPcKfrHm53dWFgcFi9ZtoRBVhN01IOdLguLMNAdWU5mho2YuOG9YjEbOU8nnG0pkNjFrFsq6bq7BamYaj2HRoeQce9bvT2D2IykYTnM8y/AYOh+VVkAU/1pZJ4FOvXr8OmlhY0NjagurIClmnAc1MwlQPdSwP02ZD+AtCXv0tlptkIO851yPawG481DB8TzhUrAH3520/OKAqIAqKAKJCbApkgXc8F8rePMJ3/5niHqaEI0pkeiv/Wv4fqzpk5ap7QJj54zRIAACAASURBVAA9P8ILQJ/VUQB6fvqUlJJdAQHo0juWTQEB6PmTWgB6/rTUJRUrQA/3BQHo+e8XUqIoIAqIAqJAcSiQzUnB30amOunu7lYQnRNJGzduxJo1awSgF0fTzlnLAKATZKY9wQYBuqnCt1tWBL5hqHDddJvfbmtDe9c99I9PqLzolh2B5yNwoRs8hjDVh2UA8YiNirISlMXjMCM2PIbppvs8ne5avOfF0ml8mL6LiBXBVCKFodExTEwnkXJ9tbBCxRPw3KD3cJEEXemGj1jUQm1tLbZs2YyWpkasqa1GLGIhmUio8oLeJgBdT8Q/id6QGbqd3/H6EXblhfPAMpT7XMBgLgf7k7gmOacoIAqIAqKAKDCfApkQPPP3kOCcAJ0wMZVKKXBeUlKinOgc/zzJ3+7wtQlAn6+lF/a+APRZnQSgL6zPyF6Pr4AA9MfXTo5cpAIC0Bcp2CN2F4CePy11ScUM0HmTTDjAG2beHMsmCogCooAoIAqsNgWyAXSCk7GxMQXQBwcHUVFRodznhGT8W0K4F2dPCWBmCKCrXNQmDMuGYViYmJxC571u3O28pxzog2NjmCYoN8w0QPfhOB5MywryXBOgw4dtYsZtDMtWhvZMKFeciq2+WhtOEtFIBI4HJFIuXMOES/e5SReWEeS199KucjrMDU/lvLdtC+vr1qKxoQEtzY3YULdOLdYIA3QjHc3fUw6uJ+fiWupWLcQc6HMBdH7P65Dt2mE+l7tOgPlS9xgpXxQQBUQBUWCpFNBjHR15RZ8n/LpeODw+Pq5gOucHCdH5iEajBQHRBaDnp4cIQBeAnp+eJKUsRAEB6AtRSfbJiwIC0PMioypEAHr+tNQlFTtA580xJ4+4yvRJhmPKf8tIiaKAKCAKiAKiwPwKhCePwr+DXFw2MDCg3OcTExOoqqpS7nMCdMmBPr+uhbFHmlaGUKWhADq3ILA2FMi06EtHIungQU8/Wm/cQmdXFyYmJ+GbFsxYDMmUA4P5r5Vj3YBlmirPNQG6CgSv3OYEq66C8cprTIdyOtylOk3akF4Y2kgt5lJAOcVdR90XE5q7bF/TUuHbVah/tZhCN6av8qAzEgHb3eNxlqlCuG/ZvAlbN2/C2tpqtbhCh31XpcykD9ABCoIeOdtbM2uWPt8j9ii01ixEgK7zvOrveY5/NECnfiq/PdvS99WYmdtcrr25cqMXmv5SH1FAFBAFRAFRIDxnGdyWBnca4UVh/L3j7x+BOX8TR0dH1QJi/s1Q7hzzEKLr+cInOWcoAD0/fVoA+qyO4kDPT5+SUrIrIABdeseyKSAAPX9SC0DPn5bhm9Hwjai+oeQzf4w7OzvV5MumTZuUY+1Jb+GbZYZnmpycxNTUlLoh5k0zn/XEUTZXXnANKojlk74cOb8oIAqIAqKAKJCDAoELlL/ZBOZ81hFZ9G94T0+Pep3wnA70mpqambyAGrboCZ3lmlTi5NadO3fU7zcntjjBpX/Hec8RfmS6KrX7ZLnqmkPjLOjQIJd0ALHDW/DvEED3g6Dtnu/BokMcDMXOtOcWXN/E2OQ07nbdR+vNNvQNDiORTMGZCd/Mc8y/hf3Ecoc0v16Fusdi21HNR/sM6e/DdVKI2rYC5+vr1mDHtq3KiR6PReGkkkG8A8OHbUD1L6YE4GIMsnlXdcjMvmaotAJQSzxmQ8AXqnbh8RHHnV1dXaCbrampCWvXrn2iDrZwPnOCAY6D5vvuXinfk4XeX6R+ooAoIAqIAsuvQHgco+f++NvIhcNDQ0Pqd5LjHi4i1i50Pa4I1zb8+7qUVyEAPT/qCkCf1VEAen76lJSSXQEB6NI7lk0BAej5k1oAev60DE8QFRNADyuQCdA5+c5J98wQh3OrJgA9/71JShQFRAFRQBRYXgUCgM7fPgIV/v5pxyEXmN24cQME6Jw4Yv7z6upqVFZWzgB01vVJhOkWgD7bS7IB9ACqqxZS/1d/q3DbdBHTRQ6Ylq0gev/QMO50duHO3Xu439uvwnb7hqX25e5pw87ydk05W9EoEPQ0Q8Fx13EA5lC3TZTGY2hpasD2rVvQsLEesWhERSygU93wAnhrGqZyfjFWgeMGLrCHQrvTEa2UCELGF8tWiA50PfHOZ37fc9GUAPRi6VFST1FAFBAFRIGlUEBHZ9EAnb+NhIqMwsWFuqWlpWocxOcwRA/XRQD6UrTM0pUpAH1WWwHoS9fPpORAAQHo0hOWTQEB6PmTWgB6/rTUJRVrCHfWnwCdNwx8cCKJrjs+NER/dL4/Aej5701SoiggCogCosDyKhDkttYbf/90BJn+/n60t7erMIbr169XDkpGkmEYQ/1byeMEoC9vi2WeTWPyueGifnf2KM91g1Dspq3cvyNjY2hr78Dtjk70DQxhcjoBmDYMKxIATsJNIehPtpEL/OzBHbEB5jdnSHf+y/cclRe9sqwUzU0N2Lp1C+rX16EkHlfh3i2f4f89tTjDMNNhw9P9LTM3ejrgalFlTC90gE5AoAG6Dt1e4N1MqicKiAKigCggCuRVgXBUqnAak2QyqRzow8PD6h6YAJ2LiPUYKDM6iwD0vDbLkhcmAH1WYgHoS97dVv0JBKCv+i6wfAIIQM+f1gLQ86elLqmYATqhOXOg8waZbjauKGUYWD5zY3/JPmksAD3/vUlKFAVEAVFAFFheBQyYZuA+5+85fwP5u6jhOV3ojM5CgM7wwxqg87Vw7nTWeTlD/YoDPbdeYtsRJFIp9PcPoKOzC213OjA0Moqk46u816YdUUDU0451Aei5Cb7Cj2aIdXVX7PmwTAOmZcJgDm3PUeHa6Tyv37Ae2wjR6+v/f/beg02O40rXfNOVa+8NuhsNNLwHYSiAcARJkTLUSBqNRmOeu7N3d3/W7s7O3L1mR3NnRpQogqAnHOG9d+29N2XS7XOiOoEWBNAWgTaRVKka3VWRmV9EZUbFe853KC0uIm74CqQ/qsEttdQl+/xLk8znmsvPb1HnM0CX7zcRQBcVNUCf32NJH51WQCugFdAKfD8KyP0wug8+ub4pAcQDAwPKzl3ct+R7UFFRkXLh0gD9++mP59WqBuiPldYA/XmNuqW7Hw3Ql27fP/cz1wC9cJJrgF44LZ+cYMq/50Zeztca6HMVkOOVLHR5jI+PP7KulUlxVANWA/TCjxndolZAK6AV0ArMFwUe10CP7uOSbdHT06Nq98r9sLKy8hE8l3rjkn0R2bxH75FnDdDnS58+Nm9/fESP89Nl0UhqT/f3D3D/YTudXd0Mj46R84LZzHML03LwA6mXTt6VJ/Dnz8npI5l3CghAD2a9/mdRusoWN8NAqLqqfV5UlFTwvHV5C82NDVQUJ7DN2RIBswGrUSa6up78WdDGE9bu806FPz2g+QrQ5SgjgC7BC7J9GUDX7hPzfKDpw9MKaAW0AlqBb61AtH4p98EoeSZy4xL7dvk+NDIygnz/kWBieRYrdw3Qv7Xk8+KNGqA/7gYN0OfFkFzUB6EB+qLu3vl1chqgF64/NEAvnJZRSwstA/3J+uayeBTVQpfJg2RkSGZdZM+kAXrhx4xuUSugFdAKaAXmiwIGvh+oe57MkSSYrLe3Vz1k4Ugyzuvr6x9lXciikdwjo4WjudaHGqDPjz6N6lHPTeQVwBnZYitbyrFx7ty9x/0HD5mcmspXSzdtQiNv7S6Fz3OupwC69LdAUL1pBZ6lgGBYGWOSfS7hG6qeKFLf3FDPUvNcxpBl2zTU1bFqZSurWhpJJWLEE3EF26V2en7OHY3gJ8ZcKAD9cbmJ+d4b8xGgi2aisfSPfPeJnEc0QJ/vo0kfn1ZAK6AV0Ap8XwpE98DIEUcAujxkbbCrq0tlocv3H+WgU1qqILoG6N9XbzyfdjVA1wD9+Yw0vRdRQAN0PQ6emwIaoBdOag3QC6flQgXoz1JArJnkIXa1MnmWSbJMjuXzF0WhyviRv6kJl6rv6KtFZrUsLYvT+XVD9Te9aQW0AloBrYBWYD4pIHcruVfNXfSRu5VpSNZFqO5/nZ2dCp4LZJV7oGSf19bWPrJulxInkXX7izw3beH+WH0BlPlZR97eWvCjQpBiqx2CPwvBBV5OTc8o2/abt27z8OFDBckl01xei2k9eq9q4xF0D5+SDfwie1/ve74pEBoQzE6DH30/mIXhMne2bUsBct/3VA308tIS1q5spm3FcqoqK9XvwyDI278bBr7nYs3GfHiuh+NIyQiHWafV+Xb6Tz2e+QrQ5WAlWFhKdcgxzofr+YLoUH2Q806BufOZKOA9smN+VkCfvG5uwEgUUPJtTk65s8w6ZTz5HO1/7vOzgvKf9fvo/OScVFDS7OdVjj9yj3jyuL9pIOPcfT95zFHbc88t0u9pes0NrFRzEV365dsMK/2e56zAn3wnisoWkXdfkkAzmSsLRJe1webm5kd10KNg4iiDXddAf84d9x13pwH6YwF1Bvp3HEz67V+pgAboXymRfkGhFNAAvVBK5i3r5AYhkyFd760wui60DPRnnbXAAoEHAtFlUUnGh0yco5ro0SQ5+mKu1qajResnviDqL4yFGVu6Fa2AVkAroBUojALRQmwU3qUWYmcB6fT0DAKkxaJweHhYzZPEur2qqoqysjIqKirUwpGUNpHHN12gLcwZ/GkrGqA/WtpWc5H8jES2PDyXh2nlM8qFj8vvp2am6enp5WFHJ909varP5TXRewyxr1RBgHlymQfoahlcA/TvYxAvojYFoD8ZOvqoaIABlmnNZj3n1OiK2Rb1VaW0NDXS0txMTU21AusCziXHPPRdFdNhCSjyPAwjxDBsAtnRAtkWAkAXKeeW41gg0urD1Ao8VYEnQdjTXhRB78iq+WkQ/uvK++T3/adlpM5t61lzpy+D/U8C/7nH/bTj/KZrEM86/ydh4NfR9lnvedr5fdVxfllQQSHO++v2sX7d4lfgycAPNWMWRx3LUsHEAtAluFhqn7e0tKjvRXPduDRAX5hjRAP0x/2mAfrCHMML6ag1QF9IvbXAj1UD9MJ1oAbohdMyammxAHQZGxFEF5Au1rWSoSG2tpJxJw+B6DKZzmdrhIRhPhr8EZCIlpp1xHXhB5puUSugFdAKaAW+tQJqkVTuXWGIH/gEfoA/m9U00D/I0NAQUvtc7oWyMFReXk5NTY1aMJJHlHk+X4IPNUCPhkIel+e3x/B8riW75wdMzczQ3d1De3s7PX0DTM2kVXaY48TyGegCyQVyPqKgGqB/6w/bUnzjUwB6JEOUORktUkvmZBh4JMyQyvJSmpqaaFu5grqaGhzbUpnngeeKqTuWlBRQzFzm3LPOCgtE3/kI0KOFfgkk1xnoC2Qg6cN8pgKPAgPnfO+OwOuXBfrNzVKXOc1ckPJt5J4Le5+2/68KOvwqWPwoeH8W7M1de/k2x/vke+Ye35Og/Gnn9izXimdB9iiDPpo/zu23b5OV/6xz/iooXwitdBuLT4Enx2P0bxmvTwL0KANdvhfpDPSFPRY0QH/cfxqgL+yxvBCOXgP0hdBLi+QYNUAvXEdqgF44LaOWFgtAl/OJILrA86mpKQXRZZFJPoMCziUjL8pIjydi2JaVt8M1zTk27oayodSbVkAroBXQCmgF5osCquatslD2yWYy6h43OTlJJptlYnwCyUKXTWzbJeNcHpJlIfc9ecyXzPNITw3QIyWeBtBNAsPAduLkPJ+xiUk6u3p48OCBCpSYyXrK1j1fnmbWClYlnUt5mrmbzkCfL5/f+X4cfx5K+viIA1UTXcZpPqNLlRbwPczAVZbtJSVFLGtsYGVrK02NDSSlJnro47s5VTc9XyZp1hnhkSvCfFckn8Em193u7m51vZWF9+rq6hea8a0B+vwfN/oIv74CTwOmEcR9FrSW4Hj5WwRzpY1va738pF38szLQo+N8Fnj+NuD3WW3Nhe1fR8kngxCeBOZPg+vP2sfTXhutEz0rsOGrggeePIdv+vqvo4F+zdJW4Ksy0GXu/GQGunxX0gB9YY8bDdAf958G6At7LC+Eo9cAfSH00iI5Rg3QC9eRGqAXTsuopcUC0KMvzxFEl4mEPMbHx1WWRmT7LxBBJsyxmDznAXpUBz2qgR7oDPTCDzTdolZAK6AV0Ap8awUksEsWjuUhwWGTU1NMCUDPZLFtR0GdkpISBc1lYUiyK+RZFhii+9633vn38EYN0POiqpxcmXPMAsY8TheAbqqa5kPDo3SJbXt7B319/WRzOQLDUn8TeD7X0v+xDfyfLVlrC/fvYQwvpibVqBMQNWv//+jcBFRZeft2gehqzM5CcAs/X+vcNEglE7Q0LWPVyhU01NdRlIyrTHT5u0B0eah3KweohbHNR4Au/RBl1UUZ6HPrOC8MZfVRagUeKxCB8CiTPALLMr6ftombTrTJd38JKoxs0b+NrhGAzgekGY+ubxGYj7Kvo39/GfR/cv8R6J8bwBjN454VICCB/t9ke/I4Iy3k98/S9lnty7pJdI2f2x9z9yE/R5rMvR98k2PWr9UKFFKBpzlZyO8iC3cB6FEN9MjCXQP0QvbAi2lLA/THumuA/mLG4FLaqwboS6m3X/C5aoBeuA7QAL1wWkYtLTaALucVQXSB5pGduwAHsXGKvrj6vkcQ+GpBT8DE3C+cs36ThRdbt6gV0ApoBbQCWoHvoIC6bwUCuhRzVRBVSpXE4wlKS0sVOJcF2Kh8iewqWgj9Drst+Fs1QM9LmgeXMhfJW64reI6pap8PDo9y/2E77R1djIyNkc5kVX8bdkw55wh3V3nB8nMQqCy8p89fdA30gg/gRdagwHMJx5D/f3KTsWjOljvKz5VlzBlYRkgg2aACyAkoLkpSX1dLW+tyGuvrKC8tVm2q7PYwwBdAv3BKoM/LDPSnAfRnZbIusiGqT2cRKiCuFnl3Cvnuns8kV7ObEBzHfsoZGwqYq+/u4Wy4j2mo61Meos06XTzxTuNPrVkeXYcUxJ7NYM9DYvXPfEmU2fbycfb59uXal9+eaPBL+kY+s1G5HbnjW5aJpQKJpK0/b8f1/C9p7enviY4qD+zzOsyeRV7TR+eWP8dnwXvbypfckEQC9Z7ZueZcfdW8RbWf38mz2pJ+etqmXEz+/C4zJwhiAd0kFuFnciGe0twxONeNQhJmZC1wbga6tnBfiD389GPWAP2xLhqgL55xPV/PRAP0+dozi/C4NEAvXKdqgF44LaOWFgtAf1KZ6AujQHOZPAtAl4cAdfldJpMmm80hID2KXldfNtWX56//xbjwPaJb1ApoBbQCWgGtwJ8qIAuW+WwiU7mnSBZWLCbW7LbKPJda2HmQHlcuK7JIOTdTa77pudQAerTAJ/ONKDNG9UngYeMidc5Dw8JJFpHOBfQNjHLrzn36BqS+/Sieyjy18gvasvY+yznzCCFah4/CKv5sRjTful8fzzxTQAXjKHT1LHjxGBzlzdzBjKbKas4swCnEtgzqa6tpa22hbWUz5aVFWATKzl24kASHRABFAlrlmibXq29qW/w85JuPGejRecv3GlkwjTJc5ffPAlnPQyu9D62AKOCbnhLCCC3MwMYIDXWdsNTFIiD0AzAswlDguKUCbCw7R2jFufmwl0s375PJzNDa3EBbSy2N9VUY+HihTWibjGdgYCTD3btdjA1OUF9dStvyGqorTVIJaVMgdwIz3zyCcM0AbA/8dBbDtDDjNmkLQjFyAeJMEeQyjIy63O3K8qBnCscOaGkqonV5koSTI2bHcexyfD8plVJmjTQCbAk5CuQITTwjxDeyhOSwCYiRZGrcZ2g0y+WH7fQMDSinji2tbWxauQwrlKABVXkFP/TIeC4d/YN09o/SPzxFQAJLWsr5OIZJYDp5ZxpDApEkkEmcPULl9JGKWdRVFbFqeTWVZSa2kcG3DEZdk4Ghado7hxga8/BCh9CI43m+cg6xpUxF1iVmmtRWVrJhZQnLGouZdjOMTrvcvttNf980laUltDZVUV0BxSlDXecTsTJmshnMONimoyYlhjxCn3R6SvWbI+4lfkjoW9hmEsOwIQVuAJYhwRDgB9NgTOYDrQIb/JQaH3nHkgymavdpwRT6M6cVyCvwrLXMJzPQJcBYZ6AvnlGjAfrjvtQAffGM6/l6Jhqgz9eeWYTHpQF64TpVA/TCaRm1tFgBenR+KvLb9xU0l0dk5y6/k4cs4Klo9jnQXAP0wo8z3aJWQCugFdAKfHsFIjgizwKc8qVIYo9+FotQ+bc8R4BqPgOVpQbQ5y7yRfMulSkTejiGh2Haypo97Yb0Do5yv72bh+3dTE1nyOZctfBvKYDuE6gFdB3o9+0/Tfqd31WBPEB/DNvznhh5/B6PmdTVVNK2oonmZfVUlhXjCCQKBG7lbZIj62XFSOaprbsG6N91lOj3LzUFfMvLu+MEDlZgq2uEpTKZc4S4CpoahkMQ2AShowC2bXv0jOb4w8eneeeD4+Ryafa+vJXf/PwwTfVlZLPTjM/4eGYRw9MBx85c5tLFW4z2TrC+rYFX921iy8YqqipShIFBJp1gMu0x42awEi5FMYtiwyZl2IRhjImsQfeMCwmTRDLDsmKfmJ/j1p0Bjpzs4Pj5LhxCDryykoMHWlhWnyDuFDE17jA5HSOdAysu0QIZzMAnRgwvADcM8FIS1JKhWK6B8VqmJ+DS9S7+4/gJzl+/QU1VOX958CA/PbSbijJw5d5OqED/wPgMZ6/e5eixS9x+OMhMzsb0LUwvJG6YuJjqdQqeGwGBAPQAHAOqylLs3rqan7y+i42ry7GcLJ7v8XAkw+XrD/no8wtcvd3LRNogNIsIQpNUPKGwtOm5JCyTDavb+Nuf7WDr1momvIBr93r44/tfcP1KD8tqKzm0ZzO7ttXQWJfCwMOxyhmbzpIOAtLTGTkwUokk5WVJAn8G08hhWwLP5ThlLCTwfJMJskxMuRhBEsv0KCkJSKSmMIwAw3fALVdjQ2XnW9OY4rqjAi70phV4ugJfBtBl3e/hw4fKwl0D9MU1gjRA1wB9cY3o+X02GqDP7/5ZVEenAXrhulMD9MJpuVQAupxnVK8rguYRVJ/7rKF54ceWblEroBXQCmgFCq+ALBoIJI8eAtOj381XGPWkCksRoIsGUb3iKHDPNEKVoWvYNjNZj+7eIe497KS9u5exccnMytc6F3iuErTE7l0B9MKPK92iVuDrKvAnGeiRAUJkhhB4xGyDmupyVi5vYnnzMqory7EtWwGfaE4+nwN8RAcN0L/uaNCv0wrM2rAL3JU85NDGDEyVfS6ZyCDZ3y6mlbdBD4lhECPEIZODy7eHeef9U7z74Wksy+fHb+3nb/7yVcqLDe7duc4X524wNB4w48XpGRqko70HMiY7Nq/kR2/sYM/uZVSUJZkYn+Hu3VEuX7tH/8gIDcsr2LSugTXLq6hMVjEymOPU+XaOX3lAhoCN65s4sK2Z1rpSbt7p4n9+cJkjn9+kmDLefH0br7++mrbWKpVRf+36CKfO3aejdxjf8hEn8tALiJtJrEDKqPi4CQ/LzNLaWMGBbS9RXlLM+as9/NPvP+DY2XMsa6jhf/vFW/ztz3eSLOkjm0tjqczsMtq703x47DpHP7+pYPdk2iBm2ioAwQ4VOlfZ55JSLwFLgUrqlwAFqCkr5eCebfzlTw+yea2F7YDnQu9IwOkLV/n9+x9z9sodJjImZqwMz7dJxpOEvk/c9IhZPtu3rOE//dUb7NhRwwxw7mov//67j7lysYOasiJ+dHgnrx9cxfLmMowgh20X0zsIZy52c/XKVVWmY+2alWzd2kZFpU0yKW4EacIgmw/+8w2mp12u3B/g0pUHDPZNUFtdwt49G1iztgxHnN19C9wyQmWzIy4BAtYlt/1ptu/6U6cV+FMF5q7lRe4skjyjAfriHCkaoGuAvjhH9vw8Kw3Q52e/LMqj0gC9cN2qAXrhtFxKAD2C6NGiXTTBjv4d/b3w6uoWtQJaAa2AVkArUBgF5gKnaHEoqs0ZPUd7kvvbfIbpSxGgR30U2VWr2vSWhR/4TE6n6e0b5H57F109/UxMp/F8sbd1MA0r7/UqGWdSn1QAemGGlG5FK/CtFMgD9HzGufx/MFt0V8alJJT7bpaYY1FdWUbTsgbaViynrrKShGM/cn+SYBL5DMxH+3YRZaEB9G/VkfpNWoECKiDXgVDZeAs8NzDkGmEISM2AmSPAw/MNnHgRjlNEOmtz90GWT05c49jpm9y6308yabP/lW388NWt1FTGuHjuNP/yr+9yv2MYK1aJk4rj5nxqS2vYuW0lB/auZsdLtdRUlTI6PMXx43d47+hJHnT2sHHbWl59bS07ttWxrKSZzo4Zfvtvp/nX988y7fq8fmgnv35zO1vXNvCgvZv/+OQS739+nQqnhkOvbGT//lbWrKpWVuPHjnfwf/6X33P1Xgc5w1NuP74LjllMTEC2hAqIK5CVZev6ZfzDr37I2lUNXL7Rx3/94ylOnLtCQ10F/+lne/irt18iXjyEm8vhWKUQltDe7fLxiVsc+fwSD3tHSJZW0NxURUV5griVwwwlq9t95D6j1jICExuL8qTYt9fz0qYVLKuJ4VgzmGGSydEU9zr6OX35Ene6uskECUyngoASBvpH6OnqgnCKVNJn4/pm9mzfRV19DdPBDDcf9HDm3G16Oieoryjm9f1b2P+DZbQsE0cRX/XfvQ6X//rvx3j/yFEcy+TVV/fxk58cZNWaJLZi3q4KnhCzfpnCjE/k+OSLDn73zudcvXib1Svq+V//4Wfs39eGY/uE8nK36HFpeCutMtOjeusFHKq6qUWkwFxXp7nrm5GFuwboi6iz55yKBuiPxdAW7otzjM+ns9IAfT71xiI/Fg3QC9fBGqAXTsu5E8y5QHmuTazcjDs7O1XGVGtrq6qzutC3J6NT58KGhX5u+vi1AloBrYBWYPEq8HUyNp91j5tvqiw1gB7BcykbE9VAl2c/hKmMS0dXN/cfdNDZ06dss+rpWQAAIABJREFU2w1LLG5R9qWyeGyEAaYhGewmfhhIIq/etAIvTAEB55YEdAg8FxNiqaUrON3Isw/PzWIEAY5tUlpaxKq2laxf0UJ9VbkqOyE1vKMgIHFj+DrXtud9sgsJoGsXrec9OvT+nqZAoEzZ8wDdUOE1AYZAX+SeJjW4PXws4okS/NBhaMTm/KUxfvfeZ1y92U7aM1UmclNjJXt3r2dtWxOD/V18+NHn3H/QQ2gkwImTy/hUlVTw0pZmDu5bw66dtdRUljM8Ms3JEw9498gpbt7rYtO2Dbz+1lp27qykMbWc/r6A//Y/TvA//vAFaTfgh4d38bc/3sGW1aU8eNjH7z+/zIcnr1NslHBw73oOHVzNujU1uDk4dqKd/+u//Z7bHT1kVNkVR2XRW2Extm8QejATOATeFNs3NvB//M1+Nq5fyfU77fy3dy9x4twN6mrL+Lu3t/DLH2+jqNTDzwVYFOF7Dh29AcdO3+HfjnzOaCbHynVr2LV7HW1ttZSXGTiBQHQ3n4UuV1n5X2DiYGOH4kjvU1PukLBnMMJxnLAEf7yWLD5jmQlmQh/fLsUNY0xOwSef3OLEiRNMTnazanU1q1fXMtbr09s7zGhmhGnPYmIqwAhKaFtWyxsHNrFnZy1ty8uJ23K1j3HzwQz/9Ltj/OGdd0nGExw+fIg339rPunVFaniEKnM+h2M7+B6Mj7t8ePwB779/mhuX77B6ZR3/+X/5Kfv3tZJQherFCz/xZwB9TpU9/cHTCvyZAtH84cnvPxqgL+7BogH64/7VAH1xj/X5cHYaoM+HXlgix6ABeuE6WgP0wmkZtbTYa6A/S7GnQQa9AFX48aVb1ApoBbQCWoHCKTAXNEX3rPkIn77qjJciQI/qPkfW+2ItOTGd4X7XAO2dXfQPDDGdyeEHIU4sjiwah0LRFTwP1UN+GShIqT3cv2qM6b9/fwpInqkAdIVyDBMBZwLR1bg0TCRQRAI+kJIDgUt1VRVtjdWsam6gvr5eQXRZ/FRBJBqgf+OOkgAEWTCNghD095dvLKF+w/egQN4ZRQC6pB/n/SkwPAIjh+konI4XWri+TWfXIFeuD3P6zDCXb1xlMj1FaWU5nusiKd/11TWsbVup6oZbYltueOTcLO0909y70012Ms3mDXW88dpGdu6spbKshIGhKU5/0c3Rjy6qbPaNWwSgb2Tb9ipqE0n6e+FffnuB3753klwQ8NrBbfzNj7azaUURDx4O8sfj13j/+BWKbXj14AZePbCGFc2VWEaMe/dGuHSrk6GpaVzLww8MbKsI0ythejpLe0cfl270MjHWz66tjfzvv9nJ6rYGbtzp5L+8c51jZ25TX1fF3/98I3/1012kYincjIdjxpS5TEePyyenrnDk89P0jI1RUV/LyrZ6auuKKCkKcdwyTD+hdJArrcwFZH5gBiGGH1BdGmfrplaaGlIYwSRBNksiKMFIhhAP8UwJYyhmyoWLl6b58MPTXLp0nYw7wFs/epmVq6o583E7J45dZHB6ELuoHD9IUJyoY01zLW/s38gru2pZ2VKqADokuNk+yT+9e5yjRz7GseK0traxvGUZZWVJHEd6W67/IbYp8xmb6WmPu70jPHjQz8TQFCuby/nNrw9y4JUWUjEfQ1L9vYQq9aGGjykW7uEjS/fvYcjqJheBAs9ay5R5hrZwXwQd/IxT0ABdA/TFO7rn35lpgD7/+mTRHpEG6IXrWg3QC6flUgfohVdSt6gV0ApoBbQCWgGtwNdRYKkB9LmAS1m3myZjY2O0d/Vx7V4XA4PDZHOeqoUuy862E8tbWyvrdoHngcpClzqroWlqgP51Bpl+zfemQN6oWbILJfNcxqNJYOTHpSnuCb6PaUq9Y59cJkPMsakptlnRUM2qVauorq6mqCifpSgL3POx3MRCyEBXuFI88/WmFZgPCkgNdLFul5rVCqLLFhAKADel/IjNTBYedgxx+vRVLl7u4v7DDIE5Tn1jMStXN5DLBXR1DNLTMUlZUSXr16xmy+Zmtm5bTjzh8+mpXo4du0J/Zy/r11Rz+NB6duyso6qynPFxj88/f8DRjy5zr32EphVN7Hx5LWtWV1OdLGN4YIaPP7vIB6cu4Jkuh/dv5DdvvsSGlmo6Ogb43SfXOHriKqm4x+FDGzi8fw0rGkpJOgnS0yau1GwPPUI7i+8b2EYK03foHPL59MwV3j16lpHBbg7sXsl//usdNDVWcOnaQ/75d7c5duYhDfV1/MOvtvLXP9tFwjTwspnZOvE2vYOTfHT8Akc/v8jt9gGmXJN4PI5lQCpuYwWVmBQRBDly7owKTJI5geF72EbAprUt/M1f/5gd22qxRGt3kphAaMfDiJvM4DE0DjfvjfHpZ3c4f+Euw0MTpErg7b84xKbNy7l/aYCrl2/RP9HPjG8yMDRDmEuwor6Ctw5tZd/LtSxfVkTc8rHtUq4/mOEff3+eTz85gZsFyxBQ7hMELqYp9eBnYyhwIHRwfQM3JuUxbJzQYXlDEb/51X4OH2wl4eRQqf5eEjVYZCxZk8rNQN6rN63AsxTQAH1pjg0N0B/3u85AX5qfged51hqgP0+1l/i+NEAv3ADQAL1wWkYtLdUM9MIrqVvUCmgFtAJaAa2AVuDrKLAUAXpk3S5zWXn09/dz+147tzsGGBkdB9PCjsWVrbvURs/Xhg5VHVnJ8VUm2SoDfTbT9+sIrV+jFfgeFMiPQAHoMkKtWXiez0Sfm1VumQa+m1OBH8WWS3NNGatXr6alpYXy8nL12sjO/Xs4zO/U5HwE6LKmIMclQQdzM9C/04nqN2sFCqWAqncuFwV7FqDPBndYBl4Q4gYWA0NpTpy8ykcfn6GzaxTPT1K/DF7es4I9r6wjmzU4f/YeH31wi8lRj+qKCtasLuGnP93OqtVVnLrk8cf3ztJxv51Na+t59dBGduysp6qykvFJn08/ecCHn17j9v1BxV2rqkopSToUmyaeG9A3PMbdwX6cVMDhA+v46zd2sL65ju6uMf7jwxt8cOoWsYTLawfX89q+1bQ1lJEwLXAdTMfGN3JYsZzKtDfDFP6Mw4X2UX73+Tk+PnYFw5/htb3r+M3bm6mtKuXy9U7+6Xf3OHa2g7q6Bv727S385Y+2Uhz3IMgQtyQMyWdgeILTF27yztEzXL87xOBoSMwuB98hzAUYZhkYcYIwSxhmVT10Ew8jdInbIds3t/H3f/tTXnqpGompCbxpuTJjCHt2bLoGh7h5b5DPT97k/MVuBgZm8H2bRNJg9w+2sG3bGhqKqxWUz1lZOvpH+eLMNboejFBTEuOtg1s4sKeBlmUpBdAtu4zr913+8Z0bCqBnZnwQC/vAIwhzuN4MpqkKe0jBD8LAIpCgimITy7RJGHHamor5m1/t59D+ZpJOllDuFV5CBWCEEUAPbIwwUagRqttZhApogL4IO/VrnJIG6I9F0gD9awwY/ZLvpIAG6N9JPv3mb6KABujfRK0vf60G6IXTMmpJA/TCa6pb1ApoBbQCWgGtgFbg2QosNYAuSkR2yxFAHx4epr2rl7sdAwwMDJHzfEzJPJclZ1MWm/O1TgWa5ytMq2rTCl1qC3f96XqRCkQAPW/hbuUz0FUtdFOwEr7nYRhgGwJy8nbuZQlY3lClMtBra2tVBrqUMxAL9/m4aYA+H3tFH9O8VsBw84enMoYlczgP0A1L/Cokq9iipy/Lu388wftHTzI5laWlpZktW6o4cGAtm7c04no2d++O8t6RG1y6eI/R4RGWNzn85S92sW1rM8cuzPDOH77g4Z0Otmxczo/f2sWuXc2UV1QyMuby2WcP+ezELS7f6KB/rF9leJMLIDONBPTEiotIx6GowuTQK6v56x/uZH1TPd2dk/z7h7f44NRdnLjJawc28fq+NayqLydlGsipeUEOrCxmPIMROlh2OdN9Ae+dvcm/fnqa2w97WbWinjcPbOXNPSspSiY4d7mdf/79HU5c7Ka4pIJ9WxvYtame4oRHQ20J69c0UVJkMjUzTUdfPzfuDyib+vFpm+JkLempgFtXb3O/+yG5MMuyZTWsXt1CRXkKyYn33TT4GVpbqtm9ey1NDcUYTOIFBn66hpmMx/DYNJev3+Xcpbucv3iXoeEMJWXVxONFjI2NUlVVzorWZravqWHt6kaa1zbS0T/FO3/4hOuX26lI2bypAHojLY1FysLdssq58TDH//POFY6+/4kKmmha1kxTcz2VVUU4cZcgTCsLf9MyCfyQXA7ud83Q/mCQ6ZEp1iwv5W9/tY9XDzSTtHMECqAnVVAWZkAgFu6hjRkk5/Ww1wf3YhXQAP3F6v+i9q4B+mPlNUB/UaNw6exXA/Sl09cv/Ew1QC9cF2iAXjgto5Y0QC+8prpFrYBWQCugFdAKaAWercBSA+hPWrgLOMxms4xNTPGwc4D2ji76B4fIegE+BobYYEuZU5W+lQfnAtBVTVn1S10DXX++XqQCkgntPwrmEIAu8FzGpaGouvoNocBzQsrLSmltrKK1qY6GhgaSyaQKKJHPRZRV/SLP5mn71gB9vvWIPp55r4Ah9yj5/IuFuzl7l8rbt/thSCxRxPQMHD9xk+PHL5PN5VizfgUv71xFW2sVqYSPF8bIegZ3HmY4eeoSPd3dtDaVsm/3GuqrE5y8NsDxE9fo7RhkVWsde/dsYPOmesoqqxgZdfn82EM+PXGDyzceMOlOUFqcpMi2iXkebs4n7RsMe1liRSGH9q3l1z+UDPRaurrGVQb60VN3iTsOrx3YyuuvrKOtoZSUxLQJQDd8AjNN6MxgGgliZim3Lo/ybx+e4Y8nLzDtZXjt1Z385PAOtq2sxXcDzl/t4J/fvcIX13rwcahyXIrMDKbtsmv7en7ywwM0NZbhBznSuRwT2ZC0L5nuSeIODPZnOP7p53x0/CRpz2Xnji0cfvUVWprqMEIPS2zcQ49EPKCoKCQez+DEc8TsYqbHi7lzu5er1x5y42Yn7V39TEzNUFKWYs3aVRQVF9Hd2ctA3wihBylzkB/8YD2vvLGfTBDjyAcnuXm1m/KkzRsHtrJ/zzJaGkvyAN2u4MbDKf7v353kyHsfkUyUsH3bS+zYtY3WFQ1YdhYvmFbC2baJ5/mk0wHnL45w+sR1uu930rasiL/79X5eP9RKIuYSuC6hmyI0bAIzJDCnlYW7FcTn/dDXB/jiFNAA/cVp/yL3rAH6Y/U1QH+RI3Fp7FsD9KXRz/PiLDVAL1w3aIBeOC2jljRAL7ymukWtgFZAK6AV0ApoBZ6twFID6KJElHku8y7HcVTtYt8PGR2d5mGn1ILtYGBklHTWfQzRFSefzUSfBehSYXaWrOshphV4QQqEqkZtfnRK5rkMVMk4NVT9c8sw8pXRA5+iRJzW5S2sWrGM+poKSkpK1Pvk8xAB9Bd0El+6Ww3Q52Ov6GOazwpI2Ew+iEbdpVTwl6Rum1aA63uE4iduFtE/kKa3ZwIfj/KaJCsaailNqKRjVRjCs2A0BwMjATJXKE/GaShLkjChbzpDV88QM+M+FcUJaquTlFeEpIpLGZvw+ezYAz78/CI373dTVlfMlk2trGisoCpRwvDQDGcv3ufUjTsEts/rBzfz6ze3s66liq6uIf7jo6t8cOo2CSfG6/u38dreDcrCPSWnJQBdoK6Tw0y5uK7DyKDPZx/c4v2PL3KzvYfKpiL+4u39vLFvM60VMSbGAi5c7+KfjnzB6RudpF2TWDqNPzNNOnTZtK6NvTu2UBSHTGYGP/AJ7DhmIqFs1y0zYHpqjPv3bnD73igZ16aluYH161ZSWV6C6QeYcs31PAIvje9PYjs5mporWbGilZmpgBPHbnD2zD3GR0P80KW6tpgdu9vYur2NyooiRganuHjuFndudJEeu8uulzdw4K1DuGaK946e4tL5B5QnY7x5aAf79zQrgB6zQyypgf5wjH9852M+OPqpCihobmqluWUZFZUlxBI+QZjBsHwMqffuBmTSIV09cO9mD1PDE2xYUcnf/foAB/c1kVQA3SfwUgRGjECCLiwB6GAH9nwe9vrYXrACGqC/4A54QbvXAP2x8Bqgv6BBuIR2qwH6EursF32qGqAXrgc0QC+cllFLGqAXXlPdolZAK6AV0ApoBbQCz1ZgqQF0mWtF0HDu/MsyLYzQYnR8io7uHu61d9A3OMLETAbDtgkeJZoLRBc0IdnoAtD16NIKvEgFQlWjNr/NAnSVcSoA3cMIAuK2RXlJEY11taxuW0ldTQXJhK1s2z0vXyt57gLoizybp+1bA/T51iP6eOa7AqGybrcUPJe63uCBkcVyPEJcXF+uG0lMS4JoHPkr094Ek305MiMhYSZGFp+MkSWbSGMX2Xi+i5OL4WTiOJ6Dmxwh52VJOZXUlJdTURYjVeRiO3FGxn0++fweRz89y72uXlZvWsGPf7SdnVsbqIolGOiH//HbM/x/fzxOLvR549WX+PWbW1m3vJyu7l7+/eMLfHTqGikHXt+/lcOvbKStoYaEaRN4FoHj4TouOTtNR/cY58+2c/yT+9y/NUgyWcqOA6t47fAmtqypo8KyGR6Y5vz1dv7Lh8c4ce0uOClW1zSzrK6WCWOKMJcjNzlDz71upsazeJ6jMs8DK4YvjveinZnDIgNWBUEYIwxcDDzMIMDwDWwjpmQOfBfbCkgVGby0Yz0HXt2OHw5y5N2zXLvUQ1VFG03N1WzZ1syO3bWsWVdJUVzmE0nu3ern9vV+JocHWLmqldYNK2nvG+e3//YRF88/pLashB+/8QP2/6CZ5mWlxCyw7QQ327P89/dO8sHR40xN+vhejMA3COXWYAQYloFpSf1zA9cF1w1win1C36PYTrBpda0C6K/sriPuSBCAAPRifMOZBehpzNDHzlvx6E0r8FQFNEBfmgNDA/TH/a4B+tL8DDzPs9YA/XmqvcT3pQF64QaABuiF03LuAm5kLTrXRlEmo3Iz7uzsVItdra2tj7JGCn8UL6bF6Lyjhe0XcxR6r1oBrYBWQCugFVhaCiw1gC69G801osU+mdOapkXMiqks3uHRMe53dHKvvZPeAbFz9wnE5lpZYytXbEwpJq3gudRGf3LM/DlVF+t3BTiX1vDSZ/scFBBbZvW9QXCZ8A0Zn1JhIPCwCBQ8b2lsYGXrcpqWLSMhfsT4KvNcALosfs5d+H4Oh/yNdjGfAbrruqTTaaWf6Kg3rcB8UCAMJVNYAmnkjiNw1lcZ6H6YxbRCDHFdCUwsK4Vtp8j40DU4zPkv7nDx3AMG+rK4hoGRNHEl+9jx8TyXpFWCmUvgp02MognCME1dRTVbN7SyffMKWptLKUoVMTKa5tNjN3j/47Pc7xpiw7bN/OTNLWzfWEp5sorhEfiv//0sv33nmHLNePXAFn7x462sWlFGZ08ff/jwEp+evEGRbXF43yZe3b+e1sZSEjEb1zUJnDhjWegbn+D8xVt8/vl57t8eJOYbbN+whtd//DKbNzZQXW4SD1C1xi/e6OW3R09x8uJ1SivKePPAyxw88BJ+Is3Du12cP3mVK+fukZmWkhZxDMfGw8c3JLzAU0Fzcu2UoAPTiuP7LtnMjApUMkMTE5vQDQn9kJhtkYhb7NixlTfe2gWxHo6+d4w7N7tZt2obL23fxK5dq4gnc5SUQ9abUIEM6ZmAiXEPJh0qysrFJIBr97p498jH3L/bT01ZGYf27mT3jhXUNxRjx3xVZqazN8sHn9zmo08+pW9ghHQuxPVj+H4cw0ji+SamYWMYIZYZYhoeQTBMccKmJJFizYpafvGzA+x6qRnHcgk8lzBw1JwnMKQGehZDlQPR17j58Pme78cwt1SS3Btl/VLulQ8ePKC7u5uioiJaWlooKyujuLgY25axmS8lM/f5+z7PaH+yztrV1cXQ0JAqayPHJMcsxxU9y/1dfo7mS3PXLOdr+ZvvW7+ofQ3QHyutAfrzGnVLdz8aoC/dvn/uZ64BeuEk1wC9cFpGLS2WDPRvAsPnTrDnLmoXXl3dolZAK6AV0ApoBQqvwJMLRbKHb3IfLPwRfbMWlyJAf5ZCsggkD8/3GZucprO7lwftXXT3DZDOefiKgVuqhqxp2XlgOVt9em6bstD8ZGp6hM4Fc+pNK1A4BQxC08L3PCzTwLZMfC+HGQZY+FSVl9KyrIHWliaWNTYQj8cVNH9y/l244yl8S/MRoEdnOReg6yDgwve9brGwCkSgZy6kEkiUC+LcuJfhjx+d5Oixc9ztmSDn25hmDIsQxzQJgyB/D7QcvNAgmYyRywzTUO3w6p6V/PDARrauq6e6vITRkTGOn7jMkQ/P8aBjik3b9vHjwxt4eWsZyeIKugfgv//LWd5957iCtYcObuDHb2+hdXUVXb0jvH/0Gsc+u0OJVcr+Pes4fHg1zS0W8ZTBxLRL92CMOw9z3Lo7zfWbt7l69SK27bJtVRVv7tvMoVdepqIMDNPDI8fIpMHFK6P8/p2LnDt7hYaGIv7q1zv45S934VhTDPSnuXyhl672NH4YI5CgA2eG0JzBsHOYZkJBddMsBsMhDE31miD08UPJ8A/U/3zXU1nojmEj/zU1NrN6Qz0kx2i/f5v+7k6a6+tZv2YjVRXlKhhvYNSjo6+HjoEORmeG8E2PkulmUkY5vpPFtzKMT40QBj515bWsWr6Shvoq4sUBVjLLDMPkppP03jG53XGNgfE+XDvEN0vJ5Eq4fXuMmzc6ycxkaWhIsW5dPXXVMSqNBI7YstsGdbVVrFndSkN9ClsCsgIJGshhGT6Erjq/QOqhoy3cC/uJXFytfd0MdAHUAtDLy8sVTNcAfWGPAw3QH/efBugLeywvhKPXAH0h9NIiOUYN0AvXkRqgF07LqKWlBNDnZto/TcmFtLBX+JGgW9QKaAW0AlqB+azAs0DJkzbI8rr5DlU0QP/TkaYAg9i5WzYTUzP09A9y++599Tw+OS0r8urv4oxqys9/wsOjbPRnZaDncbvetAKFVEBlCQYBtmkgxggC0AV61VSVs7xpGSuXN1NTVUkqGVev830BPgtn0wB94fSVPtKFo0D0XVuyKjFsegaGOXXxNqev3KVzaIacFEDHUvDclkz2QGpoWwSmSTobkp4uYWRwiJKky54dy/nhIckwb6a8LM7A4DSfnbjC0U8uc79zkuVt29izq4lN6+KUVi6jpz/Le0fOc+yT89ihx2sH1/Ojn25iZVsVPX2jHDlylU8/uUFRLMGhA5t54/AmGhsTuG6W9q5hzlwc4OK1fm7cGWRopA/DzLBpUzOv79nM3m3rWNlcpa6FMINn+IxOCUAf4Z13LnLmzFXq64r41V+9xC9+voeULUFHJtmsWJurGDmRg4zn43oubgC5TIzpaQPfMzAssUQX14kQDB/bMUgW2SQTolWAZbhYkrEeyHOAYRQRUKrmCm52mnjMwLFipDMBoyMuN273cPHyA67ffqj6ICtlNQKPVCpOSVUxLa2NrGhtZMu61bTV11BXCjHxEAkyOAkX38xAmMLPFuFbHp6VI2d5ZP0UOc/m3T9c4V//5V16urrZu3czv/rVG2ze1EIiZir3HLknSB8nYuJZIA2HKqjBd/NZ53JfkQBAX3Lw/3TCs3AGuz7S56KABujPReZ5txMN0B93iQbo8254LroD0gB90XXp/D0hDdAL1zcaoBdOy6ilxQLQv0wZ+Qx+1UPerwF64ceXblEroBXQCmgFvrsC0T0ssuyNspajfy8EaD5XBQ3QH6sha8OSESaQ23ZiKstucjpNR1cP99s76OrpYyadUX83LKkvK8vKj2F53sr96SbtOgP9u3/2dAtPV0DcEKTYrWQoSiZ6zDGpKi9jefMyWpuX0VgvdW0tZTUc+H6+mMACAiEaoOuRrxUovALRXEYAutyf0jOT9I1nGZz0mPLjBDgQWljiZhF4GKGPZTuqovrEtMf5s8PcvHaX6clutm9sVHXMN29opqIiRv+wx4kzt/nw86tcvtUPdgWNjQ41VWmMWJKZjEln5yT9HUOUp2wO71vNT3+6ldbWcjo6B/ng6HVOnrhLPAH79m7itUPbaKorZWBgiGMnLnHqXBc37w0xNJalvNJm7do69u/fwM5Nq2mpqiQZc/C9GSwrR2CjAPr5y0O88/tLnDl9jbraYn75qx38/O29lNo2QQB2LA/PZ/PJmUy79PVP0Ns3SVfnJJ0dI0xOBjhOBtPKqqzseNymtraCltZ6GhvKaagroazIxGIGizQGOTKZOH6uXp2LtB8aIWMT03R1D3P8+DVu3RriwcMJRkZcJqc9gtAka/djJ31iqRRVlRXUVpWzsa2ZvVvXsW11M1XFEHpZlWHvGwG2XaLmLnKungmuJebzNn4A7/zuFv/vP/+WzvYODr+6i7//+5+xfkOteq1UpZE4AwHnUvbDDASeSwCWRGJJjXQ//3MY4ktBdUtbuBf+k7h4WtQAffH05Tc5Ew3QNUD/JuNFv/a7KaAB+nfTT7/7GyigAfo3EOsrXqoBeuG0jFpa7ABdLCNlk7ETfWlXS83K6jS/zf39k38rvOK6Ra2AVkAroBXQCnwzBeQ+Jfcx2Z6spS02hNEjqoc732vjaYD+aAaSX0S2bDyZpyhI7qjqsRNTabp6ernf3kl3dw8Tk1NSBF31dX75WW9agRengLoOzQJ0ea6urKBtxXJWtDQpm+BUIkbgu3kYYgoqi8I5Xtwxf5M9a4D+TdTSr9UKfD0F5gJ0KUiSm5phYCJH72iGocmAjKRehwZ2EGCFLmboY0qJCAym0x5Xb4xx9fIN0pN97NrRxptv/ICNG1opq4gxOAKfn7nJ+59e4uzlDkanxPk9h2GOk/VdbCeJaSbxprJUpAzePLSBX/9qD6tX1XL/Xh9H3rvKyZN3iRW77H15I68d3MmKZfX0i737+6d474NzDI3lKK+pZdtLzby0o5nNm+qpKy8lFlqYvkHgZ7CldrsZMDJlcOHaMO/8/jJnztygtqYuQkfXAAAgAElEQVSUX/xyJ7/46V5qEhYzM1lCK4sdD0m7ArJdrl7v4tbtAe4/GKW7Z5zOrgEmJ9PEzCIM38IPAopSSZY11qsM8caGUtaurmfLxmYqJEvcmsG2coS+ReiXSDI/oSPG6B4POvo4f+kORz88x/BQQDxRT2P9SpLxUmwJUkh145pTjIxmGRyYUJn+FSmLV7av5iev7mTLumZymSydnX309I8RhEUEQQpfAgYsyUoXa/kEXpDi3Jk7nP3iIpPj46xZtYzdu9fT2FSCUxbiBRkVeCX3DQmUiFsmxck4jXU11FZXYhtghAFGIKGCIWE+rV9vWoGnKqAB+tIcGBqgP+53nYG+ND8Dz/OsNUB/nmov8X1pgF64AaABeuG0jFparAA9AuRSJ/BJQD4XQDz5s85CL/wY0y1qBbQCWgGtwHdTILqPyTwoskOOfpZFBMnmchxHwVX5WX43n7M9NUCPxkM4C9AtXEnbwsC0HeS3gWExNjFJ/8AgD9s76OjsYnJ65s/69kl7dm3X/t0+a/rdX62A4IwwlExBj0Q8roB5c9MyWpc3U1tVqbLRxXpZIInAcwkSEfCzkMamBuhfPQ70K7QC30SBuWsOysI9sOnvGuPC9ft8cfEWD/smsOw4pSWlmL5LzBCImptNVzbJegEZ32ZoaIBUPGD3jlXs27OZVSvrKSopYXR8mrOX7vDZFze4equH0Um5p1rKxjzrz2DFHRwnrgB6aRzePLyZH731Essay7l3f4A/vnuVz4/dJFkasm/vFg7vf4m25hrcTMDZs1c58uFp0jmDptYV7Nq9ijWrqykv9XAE+HpguJI3LRnzARlchqfg4nXJQL/C2bO3qK0t5+e/2M0v336ZqphPNjOOTw4nkWBkzOX2nSHeP3qZ23eHGBv3sRI2XpghNNPYZhwCS9VBt3AwQhPfdUnEDDauXc6hfdsURK+UGuxkCdwMMSmzYZkEdozJbMiZy3f48NNzXLh8D4w4W7du59VDe1nWUEY8LvDdw3UD7t0f4+z5u3xx+gLTk0OsXlnFT97aw94fbGdgaILPjl3k1JnbjE+EuDkLMxZi2AGhFeIHkoEeZ2YKpsZnlBW7bbmUldqkknLfMPC8HIbYzZPDJkdR0qSttY5X9m5n10sbSSXE3n4Gy8j3X36WpDetwNMV0AB9aY4MDdA1QF+aI//FnLUG6C9G9yW5Vw3QC9ftGqAXTsulAtBzuZwC6E+ChLn/jqxvowm4huiFH2e6Ra2AVkAroBX4bgpETipzAbrcr6L7nCwmxGIxEomEetYA/bvp/TzeLSDStkw8X+qe5q1qpd5rJpsjnirC80PS2Sz9/QPcuXuPnt4+ZmZmZi3flR3BrHn74wwtWWx+uqH78zgjvY+loICMOguxbneprqxkzepVtC5vobKinJidh+di625ZBnHHxs3lFECXsb1QNg3QF0pP6eOc7wpE38Pnzkkk4C8MYjxsn+TIxyc58ukXDIznaF2xig1r17GsrpqEFWL4WYLQx7BsVQvbSiYIwizlJRZN9UXUVyeVfXmIR871GBiepr17lIGRDBkB2mExMauUTDAhr8jfM7M+JQmLlsYiNmyox7R97t4f4ugHtzl+4i6xlK+yzw/u3UxLQxlFCZPu7n4edg2TyYVUVNeyqq2GshTkcuP4bg4rNDF8B9u0VH3yrOEyPB1y7kovv3/3CmfP3aG2ppJf/OIH/PLt7dTEs4RBGi90wUoqO/WPP77B0Q9u0tefo6yykW2719GyqpqKagmo89Q11DLjpKc87t/t4PKFqwz19lBfXcaBPZt5/dAuVq0swzZDvMwYCSTDPU6OBENTISfO3eb9T85w+34PiWSCAwdf5i9+doCmWoHykBA3HB+6e+H46R7++P6ndHTdo6Exzls/2sMPXtlJd984vz/yBUc+uMTQ8AxhIEF/IV6YIyf27kYM20nhmEUk40lS8TgT44P43hSOZMNnUuCLk06IbWQI/QmSCZ/1axv5i7df5Udv7qO4yCCTHsXEwzQdwlBcd/SmFdAAfe41dL47jX3f41UDdA3Qv+8xptt/rIAG6Ho0PDcFNEAvnNQaoBdOy6ilxZKBHkHvyOZ2bmbe01Sbz2Ch8L2sW9QKaAW0AlqBxaqAAPSpqSmVma7qihoG8XhcPeTf0e/k/OfLgovOQI9G41xj68jmevbZMBVwlFfkXJfevn5u375Nd08PU9Mzqn6qE4uphiR7PV9jWkDCY4AeGgZfViN9sX4m9HkVRgGVaa6uG1LvVmr2hnieq6x3kxbU1VazvKWF1tYWBdLFaVeyzpX97iPT9iicI/+bhbJpgL5Qekof50JQYG6QuvwsQX5uGOPWwxE+PHaaD4+dZSJrsm79ZrZu2cLq5U1YoYBpSe3Ou1cEhomLg2mExMwsKTtNRVFIVYlFKm5iGuLQI9eZOIERx/VNDM/BCsC3IZDYHiPECA1Ve9vGw07kED579XY/7x29yakvHhJz4NV923l130ZWNKeI2Vl8P42PQ2DECEIHMwzzddpDqV6eU1nuhp/ACAwVOJQzXUYzAeeudvG7P1ziwsX7VFWW87O3f8Cvf7Gdakcy0MewYiaGncwHEhy5yAcf3mJs3KK0vIGdr2xi685VFFcE5MwxAiuHSZzpyRy3b97nzMkz9HS0U1maZN/Lm/nJm6+wamUNppHByM6Q8sAzHHwrxbSf4MK1Dt7/+CynL1xXWf1r17Wyd+96GhuLSSU9kukUQSbF0KjJhaudnDhznqmZIVavruCNN3fw8t5tDIzMcPLMHS5d62N0fAIEghs+oeojudabqoa9bUqWvOgsSQySbS717A3CmQasUFLRXQgkQz1DPObS3FTG7p3r2bF9DckkuNlJDMPFNGxUB+lNK/AMBXQG+tIcGhqgP+53beG+ND8Dz/OsNUB/nmov8X1pgF64AaABeuG0jFpaTAB9Ljx/WrR74dXTLWoFtAJaAa2AVuDFKiD3OylXIiBdspN93yeZTJJKpRT0kkyvuff8+RBApgF61CN/DtDlL/JbPwwxTbHjtzAsi+npGfr6+3nwsIOe3l5GRkYJQqmfbqlnJLv3TwC6IaVk1WaEOif9xX5KF/beTdNQwRlyjQkCn0TMoammnNaWJpqbm6koLyMeiynQLjXP874I0djWAL3QvS/X+3Q6rYKl5sP1vNDnp9tbvApE389lXuKGcW4+mOTD42f55NRFekfTpIrKqCgvp6o0pWqgC0APjTyaFYAeGEkkeswOM1SXGGxb38yel9ZSX12qXi/2LIbpYJoxQsNUGdVmIG7xPr7pEpghRpBUgWWqtISZJovPlTt9vPfBTU5+8YC4bSlL9IN717OyKU4ynsW0MhhOnIAYfuAQugLnDUwvJDByGFaA6aUwAhPTMnDNLKNpl7NXH/K735/j/MW71FRV8/O/2Mevf76DKgcymSyG7YNlMDSaVrbp7x25QHvHJJlsnKq6akorinES0p5UMRdYbxH4IdOT04wMDRK4U7S11vPq/u3s3rmauuo4tpnDdD0SrkNgGgSWjWvatPeMceHqAz769Dx9vWP4gUlFeSmJuIVtBSoLPQhssn6C0fE0k1MT1FbF2L2jhQN717J+7TJybsDg8AxjUwY5LyAUcRU8z89chMzLf/KjTD9EZwOxYpf7gokXlAIxkMCDQAC5T9wOceyAqopiKsuLlHV7GLiEgZefvxjawn3xXhG++5lpgP7dNVyILWiA/rjXNEBfiCN4YR2zBugLq78W9NFqgF647tMAvXBazl1Mn5u9HS3EyLPcjDs7O1X2WmtrKyUlJYU/gAK1GMFzAQcyTuT4v6wGrLZpL5DwuhmtgFZAK6AVeKEKRPc7gVtjY2Pq3h3ZuQtEF5gu/5ZtvtRG1wA9GjJzAXoeOeaXneVpNpNcQLpYuxuGCpDoGximvaOT9vZ2xicm8IJQWb9j2vihtCHvE3geZftKxp0G6C/0Q7pAd66yKmfhhcytBdzK9aSuppK1yxtobqynqqpK1TkPg0BZDM8tIBCB9NkBrTPQCzQONEAvkJC6meeuQATQJbjPDxPc6/CUffvRY2e40zVM1vWx5N7nZrBDV9l4Cz4X+3YB4p4fwwh8YobLsuoUPzy4k798+zVWt1ZjBgGBO1u6zcy7sUj2uUVAYE/kAbrcFoNijMAh8H3MeIDvmFy518c7713k48+uEzNN3jz8A9589SXaWoqIOdMEobxfULBDEMQxfXk4WJ5FYGXBDrDcIgXQpby7a+UYS2c4e/Uuv/2fxzn1xTUa6ur56796g9/88hUqHMhmJSjAwzeyeGFId98Q5y7c4eq1Tjq7phgcmqGre5hsVuxm4ngqIi4kmUpQXVVOXW0ZdTUlbN7Yysu7VrOsQWzTc9imi5ELsXIpQtMjlCiCWMh0NmRgOM3Zc/e5dXOAmzd66GgfZnJSrNct/Pg0RiwkUVxKeXkJTY1V7NjYwu6tzaxbXkpVsQBxWWOxMOwifJXDL3PL/Fwj73YTbXkXkkfrTbN4PeuECqerkAjJ4pc+MiwkCjBwfdycqzLVHcsilN+Jfb/YBehNK/AMBTRAX5pDQwP0x/2uAfrS/Aw8z7PWAP15qr3E96UBeuEGgAbohdPy0Rca+UI6u7A619p1oQH0CJxHNWJlUhUBg6eppgF64ceSblEroBXQCmgFnr8Ccj+TQDd5zmazTE9PK0t3z/MoLi6mtLRU1UWP4Pl8yFjUAD0aJ38K0B+PHgPTslWfep6v1qcdWxbuA9Kuz8DQsALoHR1dDAwP50GBE8vb3CqEaWqA/vw/iotuj/kYDEPZtsvYi8cTNDY2sGJ5M+tb6kglHHXtUVmfhjEL0AW6Pw14aAv3Qg0QDdALpaRu53koMNcVLvr+LdeNwEvS25XlzJXbHL9wg7sCi13JRnYw/ByW2H6Tz0L2DbFwNwi8QGUoO4ZPTXmC3dvXcXj/btpaK1UGtQBYtRYgnFwZipvELIPAHicwc+q+aHolCoCHXoDpuASOwa2Oft7/7Cqnzt6hKGmx7+XtvLJrE831JdhGFtebUvbvgZRVMWys0MGW/wI5ygyBGWDlSjADKZsDrplmPDvN1XvtfPDhZa5cukttdQ1vvrFb1VevTMXIZT3kSL3Qw47ZZL0sAyMj3HvQTXf3GB3tY9y40c3kBMQSYh3vE4Y+RcVxmprrWNnWRHNTFctbamhuLCNuu1hmBiNw8XJSk70Kw8wRkMa0pZ64jR/EGB2F9o4pLl7s4NyFu/T0jYIRw49N4BSFlFeX0dJSw4a1LWzfsILmqiKKjRyOO4MhWf7i0m6AH9oYVomybJdfCvjOp55LVrpky0d56QLZZV4S4sbHVcCAepnUjSdv0S4/+x7qYWLLjCZvB6/s4aUtvWkFnq6ABuhLc2RogP643zVAX5qfged51hqgP0+1l/i+NEAv3ADQAL1wWkYtLRYLd8m8ky36Yh6BAg3KCz9mdItaAa2AVkArMH8UkLlRFDAm93SB6OPj4+ohdUaLioqUg8xciP6ij14D9KgHngXQ5e/ipGMpy2yxaJeMPQUpMUlnXYaHh3nY3sHd+w9ma5Faysb9zwF6PmtMb1qBb6OAjD8JUhU3i/r6elpaltOyrJ6myhRm6KtAHVUj3ZIa6TLOnjXWNED/Nvo/7T0aoBdKSd3O81DgSYAu/5Y5i2SH58ZnGJzy6B7OP+d8qSHuYKo7nauuMZI1ruC5IVjVVBnokpmecqC2qoSG+kpKi+IgJueBWL4bs/dCCIM8oA3tcUIjv1bguCXYfgJHanIbMxALGJ7J0d6boX80A8Y0jXWV1JeXUxJzFICX65rYv/umZMOHqra3ZLxLHfRAIK+cj5sH6LZp4FpTzPgZhqdn6OxKMzw0Q1EyxfKmUpUpnnAy+K6FaRSTzdk4MUdB6Www8/+z9x7ucRxpnuabrgy8I2FI0IPeyFvKseVa6h5Nq7t3ZvZmnrv/6u65Z++em52dmd2dmd6ekboltSwpiaIoOokG9CAJwhDel0l3zxdZCZQoQk2TBAEoUioCqMqKjPxFVGZFvPH7PiamxsnlC4xPeAwO5PCKaRxJAx646vyclEl1bSWNDdVUV2epyNikLHHa+wqeS4h7X/6yKjElvHxYxKCIZdjYZpaim2Emb3BjeIbrN4aYyOXBNrEDH9sJSVUaVNU5NDZU0lRTTaXhYBUDTFfc57KIwMdFwLwsZhDQLRqXIHocrt2Oc6LLdd8iVPuYGOYMQVBUBN5UUXYMqa5ytYeBPGdhCej3A1mXJYF4VH51vWkF5lNAA/SfZt/QAH2u3TVA/2l+BhbyrDVAX0i1f+LH0gA9uQ6gAXpyWsYlLReALl8c4lyA5e66+QD6YnDgJd+ausSlrUAcbvfms/i+k0tyAcrEww/3Lt9vvrIiKPPDbb733uwi+/57xU0QPXO7x57LhRrVI/p77reoZuV7zdV1Lhzx3HPzHffmc/yx89ChAZf250bXPp6cjtOXiCKSH3doaEiBLwGv4kKXh7i+FkMYdw3Q4347P0AP/EDlr5frrOcFGBKSVpy+ljxn4Po+Q8MjXLhwiSvXupmcnsELZZq/3IEeh1aNJqDnrow/vCbqK+HyuZb82DeAm+/Y8511fG+PI1yI83zjho20trVSX1NFyp8hbZuR29MXd2P0+00drax4DdCT6mEaoCelpC5nIRS4FUCXcXiaPI4/RmhV4FqVFI0KPHEei0tcxVER97k4kOVfiapiYgoQ9wMMcW2L69sM8H0J2+4RKJgtacJNQtPCD0N8P0tIBVgTGEYUHjzlVuJ4KZxAhlNTWKkQ17QoBJXC2vGsIrbcZfMCjQ0cwyEMJZc4ymkemOKML2IKlJbjSo52caW7Eho+AuieNUmRImEqRRjWEgaC/gVy5wmCYUxrmNCrwDGbKeSqMCUNhqTMcCSveB6sAkEgkYVkMUEWK5C6e1GcdDFmC1gOfDUeFCd94IWkLXHVqy8BGGmbKSuv3PrqXOQa7ZvYRppQ3OayRMEC3/HV+XpGkcpcFkec4HaewC6q5PGBZ2K6GUwvQ+hHkN8zAjzLw7IKmMyoBQpyZgLIlftccrVbfjSWU5EOpQbiMrfJeCKwvCKLKOSeEOL5HpZtqUgn8rzt2Kot1dslbL5OQbMQH9MlewwN0Jds091TxTVAn5NPA/R76kr6zbehgAbotyGS3iUZBTRAT0ZHKUUD9OS0jEtaigA9huLKieX7KidjPDgvD9teHpI+eeV0iVqBe1dgDoYbZSHw5spV0fBkIsII1Ap8maTxTZk4sjADE1OFv5M8c74Kc6jKUz4JmayQFf+WmmtRWXWjmYxoQiIqWP2p8tCpWHolcK1cBLLJc3Jsv7S/wBsJXViaVi/VKZrW8krHKeXvVYB/DnhH9YpD+Un+u4w6X1PcC6Fk0IsmWnzDIlCPCKmLa1JeUxNEpNW5ytlF5ys/Y1eCVD4KERj/9OP8wYY4JiT8n+gW6xzpEkkQhRoUHWJZ7r1ldQlagQevgIRxv3HjBhKhpaGhgbq6OuVCjyG6+pSXJiYXelGZBug394/58PUPUajyc1kWfiATzwFTMznOdJ7j7IWLTExOK8hgKHgQ5VG3LAnbGgP06FqsSo0npWWCu3Q1jJdE3Xqh1Y/16fgG8uD7va4BmGXdpjwPrTT5bA9Q7V6C2uLwDOVeK+GTLfWs70bAJmWZrF2zmk0b1rN6VSvVVdURuAkEIt3cb39sGcafw/qLq+Xkmijjzp6eHpUSo729naampihk/QPa5HodpXXw1NhHxkA64tYDagx92HtWQIViN2V8o0YD6vt/fA8yS+OAubFD9I1dQHb0/T1efBZd0SSfuYKupVvR3PJe+bzKQ+BzdB8Ul7gaP6l7ZDQ+UDnW1dhJ4LuMaWQMIseaG8+oI82OZ6Ic3zKGiMYOBobAfTX6kfGEr4YkpqTXwSmNT1RCDAzDw/NL4Dl0QB4Kr4dYjlD0aKwTnUM0rjGNucV2c4uMQ3WNEre2qkG8uFo564nGi2osFasRnY9lR4vw1JBIwX85VqDC0avaqzGRnJe810Rxel9ekWUNpfeUQrXLeKw0yoyaKvpyUTbmi7SJHjJuLRuD/uD+Eb1Xj8Xu+aOlC5DeZppq/HPlyhV6e3tVJC65j8tPWVAcR3VaaLHi+UmBntevX1eLnbPZrEq5Jd8vpF7xTxWpo2zh880moYUeuy20Vj92PA3Q59TRAH0x9czlWRcN0Jdnuy7Ks9IAPblm0QA9OS3jkpYyQJdziAG6Gp7JinVTBqDRpgF68v1Fl5isAhG8Lk3OhAJ15/rvbD9WEDua3JDwgZ4ZKAeGTP5YQTlAd0sTITLtIpMjEUSPJk5kEqQ0wRPPbcRzGtF0RfSZUdxaXATxfIdbBtDFCSFllvZTky4yceKrEIazcyZl6Lxcrejw0ZEC0oRSf3xsAeizIRotPMOeA+glwK5y4ymArjB72aKBOC9eDM9LE2Uy4TNbTwHo4mKJALo4IKJQgzEi0gA92V6tS1ssCghg6evrU/BHwi/X19eriSNxNZe70B/EvVID9LvvJUboY4nbV2CaWihk0jcwSNeVa1y73svA4JCC66YtLi4BoyjXenTNK4MOs7Pw0ZU1mmIvLZD6MQ56y6rPvffuz0y/MxEFwhAVcbgswsvcXT7uAeLmjNpMtX0YKoAujkB5r++5aoFbRdphVetKNq1fx+rWFqoq0ur6IZt8/17O22IG6KK9gAEN0JdzD/xpnJs4qW+1zRtBToHmH26LNWXbfIDrbiLkJXWOdwPdkjr2T6NX67NcDAoIeJZxUFdXl1oIFwN0gefyuwboi6GV7r4OGqDPaacB+t33I/3O21NAA/Tb00nvlYACGqAnIGKpCA3Qk9MyLmkpAvS47tIfxIUhjzh8uwboyfcRXeLCKBDB81s5tCJ3gGziQJfwhGbJgR65DSIHhLgAIpd6nG9OXA/isIgcCAKvY9fGD0OuR06E6J+4HgLuS46N+HnlQI8nr2KALm6O0nPqGApdx5b3mLbPohspX4VYVEfyMZUDPXJaiPtE8vbJxH4UHj7KL6jeQyp6rhQeMHajxyXJucY5+FRuPfVCyUWvHBKiw5wDvXTCpXoKRI+XESxMe+ujaAXutwLy/VMc6CMjI+oeKQ50gejiQpeJo/h+qQH6/W6JZMuXa6xyoIvjTrKPOmmKns/I6BiXr1zj/MVLjE9OKXCuwKi65oozrhygf79OMTz/Pje/E4qurGzJnqgu7a4VsMrciqU74azXL1pCEd3n51pYxWCJnJPKXe5TW1VJ84pGOjaup31VK7XVlQSuhEoO1LVjuQOVxQjQVVuWHOgxQI/HP3fdWfQbtQIPTIHounOrbb67iTjQb7l/KTrWAzuVeQ58p6D8Tve/m/O902v33QD3u6mXfo9WIEkFbgXQ16xZQ21tLZWVlRqgJyn2AyhLA/Q50TVAfwAd8Cd2SA3Qf2IN/iBPVwP05NTXAD05LeOSljJAF3AuE8jy0AA9+b6hS7z/CsyG2yv5/+IQ7HNHjkMVxk6xUjx25aQWOB4FSo9wswBteQhaFleihAE0MIMIREf0PILsKkGe2iJgHsH7KEygel3tE3nF58B6OVyX95ZC9EloQZX/LnoucqXHZcxBeQk7Hx1Dcgh6UYjE2dCC8dT9XL3j8kwVZlih9OgICgwIcJ+D9DEMiAB6FM5dOdtVaPibYX7pGKXM69Fc3J2AovvfL/QRtAJJKCD3SHF6Dw8PI4NrcVxIKHeZOBIXqUD0B7VpB/rdK6+WSEle0FIId9OyJVYlrh8yPDpO15WrXO2+zuDQkHLfWE4myis7u916odbd1yi+l2iAfm8aJvNuhcUlV+7sfU0WyEVL7aLwvHKcKBRvvKmQ7xIKWHLQhgGVFVnWta9mw7o1tLWspKYyK2mFCdTrEjbYR/W7ZbwtVoAuksvnWgB6vIC4fPHwMm4SfWrLToG5UN83n9r8zu34frPsxPjRE/oxiH2nQPynpZw+25+qAgLQ5T4ZO9AFnMcAXaJyaQf60u4ZGqDPtZ8G6Eu7Ly+F2muAvhRaaZnUUQP05BpSA/TktIxLWsoAXSaQZPIods/pEO7J9w9d4v1VQJzbUeo8AdVRzrnZ5NzyvILkZYB7NvxuVK8ol3mM0EuhWGWiXLmpI9huBpFLXcFwAdelnN+lEpRrW+D2LOA2JBS8W+ZQ+2Fo3gh8x6HnBYqXJtJLYd1nIXpUy7JjlHzhZpHQLMyGDJ4F4FGU9zJfXOnYpedUvr7oxOdCyc/uHedBjyCOE7qYYZxDsFynuIxIgQgiaPBzf3u6Lv1BKBBDFsmvNzo6qpznjY2NyomeSqUe2OSRaKEB+j30COUALl331foiudBbEqd91ol+9Vo3Fy9dYlDCuQsstTOl6120sGou13l0FVSlqcVKpXQeKvLHHW7agX6Hgt3P3d2yHLTRojGB6IZhqkcUvj2OSlO653oeQeBRU11FW0sLGzesU87z6mxGLVoTeC4LN+Thy3fv+WIv38/TWsCyNUBfQLH1oX6yChhRaKwfbPM7sW8drWuxQuSkQrgneX536ihP8tg/2Y6uT/yBKJDL5bh27ZqKxhUDdAnhrgH6A2mORA+qAfqcnBqgJ9q1dGG3UEADdN0tFkwBDdCTk1oD9OS0jEtaagC9PNRs7L6Qc9EO9OT7hi7x/isQ5TAXV3UJoAtEj93fsy7zOcAdg3AB7rPBV8U1LmHP1aPkLlPlRA40yZc+dwyZ9I6PEbnDI0BvlyC6SWgWwSiWcqhHedSjLXKuR+HiQ0z1XsmXLseV/YRyy3nIMeRnBGAiyG9iSD0E1CuqP0NoFAgMB9+wSu5yA3Gb2xJyvpRTXcC6CkOv/hUgENVAgfQSBCoFnZ1F4DEKt0K3tBYhznku9Yy1nqtf7FjXEP3+93d9hIVVQO6LsshM8qDLI51Os2LFCuVCl9/FhR5PpC50GHcN0O++L2FlmL8AACAASURBVAg7l/YS3m2oUNoRRDcsW+U+dz2f6ekZrl67yvkLFxkcGacQ2mU5r+M82NHVcu4vAaoRRDfnyUs7f61/uNDq7s9Qv/PeFJB2LEYRYdT9Uu6x0V10Ltd9WbuHUeoVw/fJpFOsW7uG9evW0trSTHVlBYbkRieM8qIbBrYl0Q9kwd8dd5J7O60FfvdSAug6jPsCdw59uIQUkLRMty5qvrhQcdytm9+1WCGvBugJdRVdjFbgDhWQeeOpqSmV/3xwcFClsGpvb6eqqkqHcL9DLRfj7hqgz7WKBuiLsYcurzppgL682nNRn40G6Mk1jwboyWkZl7TUAHpcb+kLhUIB+SlfoPTkUfJ9Q5d4fxWQOSObCChLbnMfnyAswW0xCZbCneMJfrawxO0l5NiAICximJFb3fNC0qkqfN9UOW9lMspyJDduAd8rYPriHrPwFTgPVRR1X8KvyudGucMNVbYpYdx9Mb0XMWyfIHDwg5RyNUab5EQvqrDoMtluEwFx35PjSQhh8AIPN/QwTIE54nYzCPxAKhydg+wUGJhmHsOBnCdYPEVgOYReQMoISUmwYTVhH4WiV7l7FVgvRCdnmBQ8T+X9FQdcIC5zBdzV3rOIQGB+ILnQjSy+KxP9ljJp+lI/S5z4ssBAqha1hCnvvBvX5f3tJrp0rcBdKxCH9RV4fvnyZfWZX716tZpEEveFQPTybSEhugbod92s6jKoYEEJnM9G0VDu4mhplYD0mZkcl7u6OH+pi77hCQpFF9N2CASohuA4KRUKWtzs0TKsgEzKIZNJY9tybfUJ1U1F/jeiY84brEPnQL/7Fk32ndGCCE993ouez0zBw1Xh/qN0KHL/V3c9tfhC2tjHCgOqM2l1fdiwfh2rWlvIZjLKka6W5pVCvKuy1Yo8SdeiAXqyLXf7pcnCKJkwlc+vbOXjoPJw7tFCG52i5vaV1XsurALzh3Cfvx56sdbCtpE+mlZgcSsQ3+PixSoSuj2eJxwZGVEAXe6Z4kBvaWlRkbhk/BPfNxf67OKxltzDr1+/jkQJy2azCuxL3SW0fPxT6ii/32qucyHHbAut0e0cTwP0OZU0QL+dHqP3uRcFNEC/F/X0e+9IAQ3Q70iuH91ZA/TktIxLWqoAXfKeC0CXz5d8gdL5/5LvG7rE+6+AIRPaIfjKPWhhOvb3nH++H+AVitiGScqyVehVZfpSEQx9in4OzzXIZCpVOaEv4ESgcJ4gnMI0fQy3AsNMCbdWE952Slync+cWiFHc81T+UyMICAyXwPCxTBnIiWsxinDuSWpzU8KiF0FCuYYWVphSx8z7OUzHwrAtQtPGtMX1Hk2uy2R9GHjKXS7gPSi6hEEBJ5OmIHDbSc3mYk0BKTmBYp7A9zEsB5xMFKE4ngSW8LE+mHYpk3u0piA6mlRGwHjgkisWCA2HTKoGszR/LCzIVeeRxxCXveRjVw58B9O0FEjQm1ZguSgQpzXp7+/nwoUL6n4p+f/iPOgygVQ+AbOQkzEaoCfby6JIHBFIU3BTlk1Ztgrd33XtOue6uunt61d50rHTyA/LdgjVDSDEMkIq0w4rGutpamqgIpvGDySktyxOMtSiKMm5HqUcuUXdZ9OJJHteurS7UUAWrMkCO4OJqRn6h0YZm5giV5SFYxH8ligGkatcFsWF1FRkWNPaQkdHB80rV1BZUaEWVkjY9jhCQdT0c6H9tQP9btommffIGEgmTOUhWzzZHjVvBM3jhcUaoCejuS7lfiigAfr9UFWXqRX4KSkQj3Xk+2q5sUbc5wKoBwYGVNoqGftIFK5ygP4gdNIAPRnVNUCf01ED9GT6lC5lfgU0QNe9Y8EU0AA9Oak1QE9Oy7gkDdCT11SXqBW4XQXEkS3XNV/AuOWIx5uCKzw7JOVIqFSwwhBH0tv6HoWihSsh281QucwFaIeBRRim8CXyegiZtEAUmSgfJ5XycWcEDmfBSuNhROWXQLsYx9OOwGmJvl7AlhpYgqBl4jwrTF3tW4rCjpP2SNsuoZvH9Ewco0K9WGRKZnDBTuGFjjqGAtWSi9wycWxxN0bw3ZZc7J6P5WSZCjNMBZATY7wPNSmoDENSQSGauLczuJZDvhBi+uIoF53EWxeZL4W1W5H5XeU7t8ICtuHhWCFFW6z4WbyiPauN6KmKsAvYdjFyrwcWZihOXCklcqXrTSuwHBSIF5f19vYqgC7XGglf2NTUpJwOGqAvh1b+/jlIm0s7y9gjlU6r38cnp7l4tYfOcxcYHB7FDQ2VF900bXUNJPCxTWiqq2HT+rWsX9dOVXVlFKZbALqK/FFyoM/rZtWuwMXUmyRPuWw3hkY4e6GLa739TM7kVQQX1Zxy7/MlzYlPfU01q1tW0rF+rVpgk045UY5zBWGjfWfHDBqgK1j9oLd4biF2oUudYkedwHV5yOdWntcA/UG3lj7+/ApogK57h1ZAK3DvCsh3X7nvySYObvldwrZ3dXUxPT1NXV0dzc3NCqJXV1croP6gzDcaoN97e0sJGqDP6agBejJ9SpcyvwIaoOvesWAKaICenNQaoCen5exkWDwpWnItxOGP5KfcjLu7u9UEzLp169QXzsWyaQf6YmkJXY97UUCcXxJ03MdmaibkWu8QFy93q/y1rS0r2bShndaVlVRkYGJ0lGvXp7hwJc/4dB8rW2tpW92Igc21Kze40TtBdbaSHds2snFDLY4zg2nOgO8QhCkMO8tMDs6c6+XUmcsUiwVWr2phS8camldUkkl52IaLYdpM50P6+nJ0XR5kYGiayqoUbe21rF1fS1O9g+kXJZo7DhWEgUGYLhBaDq7v0NM/ztnz3fT0DVNVWcXaNa2sbZdcqsK+82ScEMs38cM05/snOXaum8t9w9RWZnh48xp2tDfQWJ2CwMPzDa6PTHHx6g26u4fJ5T1MJ4sn+dctu+SOlJDyebJOSEtTFZvWtbG6tQkqHGYKAae+vcalc73gW6xZ08qmTU00rrDJZDwF6SWHuxlWlMITa4B+L/1Zv3dxKSD3brmXC0A/f/68mlCSEM0yiaQB+uJqqzupTckHXvKcf/+dakIpiACaRNWQPuAFIWOTM1y93sPlaz30Dgwzky9i2qnIgR76OJZBS2Md27dsYvPG9VRVywIqSeURAfR4seX8ME6FRbmT09D73kcFHFlZZpj03hjk29PnuHjlugLooXznV9FmPBV1oK6qgg2yaKK9jeamevU9X6K/SLjTaJPoBOUVnQsHrh3o97EB/0zR8jmUNsrlcmqsJp9TAQLyiHO3SxHli6RvLlLeozetwANVQF1b7jDFgFrRqzetgFbgp6bAfMC7/Hup4zhKljh0u7jP5T64cuVKFb69pqaGTCaD7KcB+tLuQRqgz7WfBuhLuy8vhdprgL4UWmmZ1FED9OQaUgP05LSMS9IO9OQ11SVqBW5XAcnDbTkZXN/ieu8UB78+xecHjzIwMMi2LR288rO9PLxnLXXV0NfTzeFjvbz3yRV6+s+zbec6Hn1iO5aZ5uCBIxz7+gzNDU28/dbr/Pznu6mplqjsY5iGRdEzsZxKRkbh3T8e5He//1CF9n3k4Z28+fMXeGjPOhrqTBxL0iKkGRwucOLEVT755Cjnzl+nua2Bx5/awt7nt7FudS0pw4NCgBNWCufGT+cx7Aqm8/DNkUu8+94Bvv3uIk0rmnjmqUf52UtPsnF9WjnpQ38KO0hRKDh8dvw8//Tupxw8cYa1q5r57evP84vnHmJNSzWEAZOTOY6d7eLTQ6f47OAFRsdnMFMZAoHeEl6ekLQNfnGSuiqLh3Zs5OUXnuTRPdvI1MLgmMu//PMHfPzBIYKiyd69j/LzN56kY1MDlZUBgVfECCT7eaXK1S650fWmFVguCsRhDQWgnzt3Ti0SEYAuE0kCyrQDfWm29HwAPXYMi/k4zpGuFkWKMyeEyZkCV67303nhMj39gxRcF1tAa+iTtgyaBaBv3kDHhnVUVUv+a1851GcBeiBX3Hlgh4T20AB9UXQoFXJfIqoYFn0DQ3zXeVEtnJjMFfEl4o3vkbZMGmqraG9rZvPGDbQ1N5F2oigDAmZV3k3pNypf+q3bXAP0B9vc8ULimZkZldJKPqdyTS931v1YDnTtTH+w7aePHsPzOwTo6j6jIbruP1qBn5oCscnn5vOO84TLPU3miiV0uxiAbty4of6W8Y6EbpfoW5WVlQqea4C+9HuPBugaoC/9Xrx0zkAD9KXTVku+phqgJ9eEGqAnp6UG6MlrqUvUCtypAgFFnHQlrm9yqWuKT/Yf49P9RxgeHmHXrm0Kbj/2yGrqq+H6tcscONTD79/vpW/gPLse2shTz+4hk6rk4w8+58tPjtBUV8ff/vWv+M2vH6KuViDKNBieAui2U82NAfiX3+3nf/zL+4wMD/PMM4/x21+/xuOPrqWuJiBl5YBKBoZ8Dh06x/sfHOLUmau0tTfy7HO72PfKLjasqSWFS5DzSBsCug2CtOQcN7jeO83Hn3zLHz/4iitXhqiqruLxx3bxxuvP8sRjzdTWAEERy5Ww7AYffnOB//Kvf+Szw9/RsW4V/9tbP+NXLz3ChjYpN2RyKsfRM1384cB3vPPZRYbGppVemLLC3MDzXGqr0uSnhqmrNHjmse38/JW9PLJ7PTX1AtBD/p//6195/53PMQKHV1/Zy1++tZfNm+upqfbx3QJmYCsHuieOTVsD9Dvtw3r/xa2ATDDEDnQN0Bd3W91u7eZ1oKvw6tGrkr9abaVcyKFh4oUm49N5rvUOcL7rKtd7+hQslVDeaQuaG2rZvmVj5ECvyszlQFcR3MtzoM8DLxRE19tiUMA0JPKMONCHOHXuIl3dfYzPFFTvkK7RWFfDxrXtrCs5z7OyEi2Mct6LA922JMR/KSTqfM2t0p4s3y12cvf09KgJ+Tj9xWIJ4R4vdhCALk70YrGoGkPcdfKQesYRJG7VSvPBiOXbovrMFqUCxp1EQpDVYRqeL8p21JXSCtxnBeZb9CX3OQHi8n1WnOfiOh8eHlb3xBie19fXq8hbcm+UEO9xiqv7XOVbFq9DuCejugboczpqB3oyfUqXMr8CGqDr3rFgCmiAnpzUGqAnp2Vc0lJ3oEufkEmiBxWGKfkW0SUuRwVuFf5Wufo8H1NCn5s25y6N8O4Hhzj0zQUCfB55eAs/f+1Rdm5uRSKa910dYv83V/j3AxfUqupdu7fw5DO7se0U+/cfYv/Hx6irTPPXv36V37z1CI3VklfcJxDQbLgEqYCeQZd/f+cIv//9t0xMjPPc3l389jePsXt7C1VOQDrMKFAyOAKHvjnHh58e4cz5a6xoqWPv3p3se2kH61ZXYQc5vHyBjF2FEUoSdZu+wRwHvznP+5+e5PT5G4xPG6Qcm7WrGtn7xFZ+tncLOzZVqxzqgW8y41t8evQy//gfn/LFkVOsW93MX//yRX7x/C7WNVcqB3o+79LVO8LxM91c6BpnIpfDSKfASTFThKGRabqv9jE6OEhDdYZXX3yMN197ho4NjsSXp28E/t//8kc+fO8LbNPm1Zcf5xevP86WDY3UVTn4xVIId9PE8z0Mu5S4fTl2Qn1OP0kFykO4y/dRgUDagb60u8J8AF2wQjTBKLmrywE6mIahUl/4ocFM0eNqdy/nLlyif2CAfG5GheluXtHEtq1b2NKxkaqsTRhEQFWVJOXNm/9c7bC0RV1mtbedFF4AfTeGON15ka6r15mYyquw/jU11axfu5pNG9fSvLKBlG2odCZGabGFtLlA9vh7y3ygNe6Hy0y62dNZ7ABdKhq70GXyNA7nLvUWSBA70QUsxNFI4raU64QeNy3XnruUzutO3ef6XrOUWlfXVSuQpAJx2pH4u4nc/+Q5uffFPwWeS4Q9gekSkUVc5+I+l9DtcYQWAegxxE6yfrdblgbot6vUj++nAfqcPhqgJ9OndCnzK6ABuu4dC6aABujJSa0BenJaxiUtNYAef+mUL8YSsjCeBNITQcn3DV1icgqUT1rGpZqGScp3FJTIGx7fnLrOP/3rJ5w8O0xDUxWPPb6RN1/bzta1bVSGNoNdLp8e7+T333zDtUujbNu6nUef2IaLx7ETnRzYf5r6GpO/+tVz/NVfPEpbdRq7CG4ArgMz1nUu9U7y/keXeeff+xgdGebll3fyd3+3lV0bG8kEIal8vaRNZXQCDh49x3uffs2pC1dpaq5j34uPsu+5HaxrqyRlzOAV89i2g1e0yE2nOX2un/c/O8aBo12MzjgETi0py8Lyp1jfkuWVpzbx8tNbWbeqGlI206HBx19d5L//x2ccPNpJe9sK/uatffzypT2sqrcxDR/P9ZlxLWamXUzXxzV8XAnZ7qTp6p3g62OX2L//OyZGc6xauZJfvPY0e5/eSE0VTBFyrW+S3/3uaz779BCW6fP6K7v5xcuPsHNjK3XZNH4BlPdFygyLYN6JEya5/qFL0grcDwXkvijXHnFQSgh32TRAvx9KL+4yJQS3JcHXBaL7AZbtMDmdo6evn87zF+m/MUCuUKSpaQVbtm6jo6ODuqyJWQLoi/vsdO1uqYAj9zaDgRvDnD51nq7L3bhFn6qqatrXrGZTx3qammrJZG2CoEgo/SK0tJhlCixGgH7zpL8ABHmI004gwvT0tPop+wkkEIiezWZn3Xbl30V1CHfd3bUCWgGtgFZgKSkQpxSSOWHXddVDorBMTk4qcC73PzHWiNtcwrXX1dWpR0VFhbonyuNBR5HRAD2ZHqcB+pyOGqAn06d0KfMroAG67h0LpoAG6MlJrQF6clrGJWmAnrymukStwM0KyASnDNrk8ya/y31B8osa8nyqgoHxPB9+doZ/e+crrvUUaFxRze49a3jj1Z08vG019RkY7p7is6MX+f3BTs6e7qV5RQutq2txKdJ3Y5grV8ZUrvS/evsZfvvL3bRVVyqAjm3iWSHDuX6+OzvA+x9e4rNPR5icnODVVx/i//jfH2L7+iosbxKrUIlpZxidcTl49CJ/+Ogwpy70sqJ5BfteeJJ9z+1ibSukxGwYQNENuDEyyZFz3Xz59becPnOJ4dE8VdWNbN68Q7nYzp89xejgdTasaeLF5x7n6Sf2sG3tSirSJh99dYV//N1+vjp6njVtLfz1Wy/x5gs7aa7zMZnBN1ysTJVyP1q4+GRxMZgowOeH+nj3/QOcPn2epsZ6Ht69mace20rWcbl+rZO+MY/xqTSdZ8fpunQd2/J45eWt/PLVh9mxYSX12SxeMSQgILQLBKHkepXQ8HrTCiwPBTRAXx7teM9nIW5TI3KlC0BPZzIqDcZ0Ls/lrqtcvNxFb/8A2YpKOjZvZsuWzdRlLMxSSO97Pr4uYMEVCEwfw7QYuDHCyZOd9FzvJ5WqYN3adaxdt4aVzY3YdogfyJcEDyM0MHUI/u+102IE6HFI9hiEy9/yfbIcoku4+TikewzJVWj+0qP8uQXvmPqAWgGtgFZAK6AVuAsFYngub43vfTFIF4AoxhqB47W1tcp1Hodsl5+ymCx+/4M23WiAfheNf4u3aIA+J4oG6Mn0KV3K/ApogK57x4IpoAF6clJrgJ6clnFJGqAnr6kuUStwswJx+Mw4Z6W8rkKImR4Fz+bM+WH+8MFJ9n9xjpHxACcVsnZdA2++9ij7nt1B+0oY7R/ls28u8c6XVzl9vFui9GKYMwS2T2jYFIpZ6mo8fvv2U/z2L3bQWp3BKgR4WGA79AwOsv/LS3z0yUU6z0oYdY/Hn9jEr97azqO7GqivLGKHIYGZZnjS4/PDF/nT/pOcuTRMJlvNw7u38eTDW2iqs6jKQGN9DdPTOY6ePs+HJy5x+kwnE8PDtDU18PhDe3jm8cdUUN8vDh7k8JGjTOYLrFq7lkefeJJXHmply+oGjp0d4R//7QAHvupkzao2/vOv9vGLl3bQ2iipGaZwwxnCVAoJRG8bITm3kv4B+O7MKPu/PMnBr4/jBTm2bF7N3md2s3VjG5cvnOaj99+j8/IwTmYVhtGKH1hUZGHfixv4xau72b6hkfpsJZ5bRBQKnTxBIAb0Ct15tQLLRgEN0JdNU97jiYQqW7X0B4neg2lhOSmC0GBqJkdPbz9XrnWTk2v06tVs7thEbcbG0AD9HnV/cG8PzADDMBkYGOb8ucuMj03R1NTM2rXraGysJ51xCIJCFHlFFo+FYBn2g6vwIjzyYgXoIlUMAspd5DJGvtmJLkBhYmJi1qknn38N0BdhZ9NV0gpoBbQCWoEfVSAG3+X3PbkXynyKpCqREO3iNBfnuURekVQm8rc8/6Bd5+UnpgF6Mh1dA/Q5HTVAT6ZP6VLmV0ADdN07FkwBDdCTk1oD9OS0jEvSAD15TXWJWoFbKVA+4JOBnO3YFA2Prv4Jvviim08+vcjZ84MUfJkcdamqNHnm8R28/rOHeWhHPW5ugC+OXuGdz3o5e7KXoCjEdxrDCQlNm1w+TV1dkd+8/Tj/6a1ttFSlsTyPwEyRK6Y43dnPex+c5KtDVxgaETd8wPo1Dbz0wmZeeG4dWzsqccxpQdUMTHl8dvA8H35+jtMXx5meDmisq6O+yiFr5Wlva+CpJx4lCEM+/Pwwn5zup5ifpj4V8NTO9bzxwhM8snUDpglffn2Cj748xjedVxnJm3TseZLfPtvIS3ta6OoP+af/9SUfHzjFmrZW/vPb+3hz33ZaGjxsZ4rAzuMbNi6Q9/P09ZkcPTLIF1/20Hmul5HxCSxnmvUb6nny8Q42b2in/3oPX3/xNSfP9WCnW4BmPB8qKw2ef66dN1/Zwc6OBuorKnDdHAEuoZMj9CXcfK3uvFqBZaOABujLpinv7UQktzVRSGc/CPADtfpKOZQDTBW+XcK4D4+MKufOqlWrqE6bGGGUX1JvS1ABG3V/Hh0dp793CN83aF7ZSn19A45jqYgrGC622s8j8AIsWWynt1kFFiNAvxkcxJWV52OHeZziSuC5hLcVN7r8FLgur+nPtO7kWgGtgFZAK7DUFCifsyx3k8ucSgzQBZrLIw7XLs/L7w/adV6utQboyfQ8DdDndNQAPZk+pUuZXwEN0HXvWDAFNEBPTmoN0JPTMi5JA/TkNdUlagVuViCe2JTPm4QRk831PK6Oj3PkRDdfHOjmzNlBpnMBjSuqsKyA4cF+aitqeOaJHbz43A6aV3p8d+467358ga7zIzTWNrFqdQOhFdDTN8iFi0PU1fn89tdP8tu/3EFLdRrLD/GtCi5fnWH//nN8/OkJLnXdwAsNstkUFWmbjvWreP65rTz91HpaW1XEd0ancnx28CIffX6Bk2fHGByawjFN8pNDWOE4WztW8+u3f0lVdRUffvI5B493saqlid0dq3jxsa08tbuDpgYHsaBfvzbG0VNXeP/zb/nqu0s0r93Gr15czbOPttPV7/JPv/uE/Qe/Y3VrE3/721f41euPs7I2wHYE/odM+xbDEy7nL/VztnOAI0e6uNw1SUCK6tpa8oVhUk6RlSsqWN/eTlNdE6ZvUTSLTBcMTp0a4uKlLjKZkJdeXMcbL+9kZ0cT9RWVuG6hBNDzhL6B7VfrzqsVWDYKaIC+bJryHk8kxJAw7pZkQjei0JcYCqD74jy2HaZnciqHpJOKHDwVjqEB+j2q/iDfbtqGWiyRyxXI51xM06Gqska5sAxDAtj4BKEAdEP97XviQpeYMXorHx/JZ6WnpwcJi94u3y+amhaNky2G6fE4rtxZLqBcwrpL/eWn/B3Dcw3QdR/XCmgFtAJagaWmQAyeY3gepzKRsU78iN3oAs7l+87N71kM56wBejKtoAH6nI4aoCfTp3Qp8yugAbruHQumgAboyUmtAXpyWpZPEMWTLvEXOnlNvpTKzbi7u1t9AV23bh3V1Q8eLsV1jB0W8nf8pTl5dXSJWoHkFJDrl/RV+TyJM2h0bIIDp7r46shVTh4fYmKySH1TLbt2t1NdneHUd2e4cn6Q9rZmFZ68Y0sVA2PjfHH4Ir1dU2zt2M7jT+wkMAIOfX2Cz7/spLYm5De/eYb/9Ks9tNZUELpwbcTl0OGrfPZJJ51nu/Bxqa43qMimmZqYwfQy7Ni+npde2sPuh1fQVGtRmJriyyNX+fDAeb47O8LYeIHaqgoydhErGKNjw0p+9fYb1NXV8vnnX3LxYjcb1rTx+EPb2L11DbXVFoSBcjniwegkfH64k48+P0pNwypef2k7e3Y003l1mn9552O+PnGSVS21vLHvMV58ooPm+iyOZTM+7XO5Z4ILV0Y5+m03ZzovcPVaD9mKGtauX8/q9lWMjQ5zo6+H8bER6qrq2LNzD7t27GbbQzWMTcG//etXfPzJ56QzIa+9spXX9+1iR8dK6iuq8IougYAERwB6iBNkk2twXZJW4AErEDsuent7OXfunKqNQKCVK1eq+7mENSy/75f/fr+rLmGFr1y5otyRcZ7CeOJLrpHlj5sny6SeC1nX+63F/S5fsKgpkDSMjlQO0IMgxEml8CQ/sh8oyC7gNS1m5MCfDfd8v+uoy09WAbn1igNdAggYmBiGgHNLwVT5bJlmqBaQhUi6FFOlW0ED9O81wmJ0oJdX8M+50ePr5M35z/X1M9nPmi5NK6AV0ApoBe6/AvPB8HguUMYQ0SJBY3aMEEPWGLarrzoSlUlWDj6gTQP0ZITXAH1ORw3Qk+lTupT5FdAAXfeOBVNAA/TkpNYAPTkt45KWmgM9rvfNAP1BfhFOvlV0ictRAemjMrCTCWyBR8dPnOSPB69x/NQAE6MhK1tqeeLJrTzx9HrxCPLVl8f48tNzeAVY1dbClu0rqV1RyXdnTtN/dYZtm7fzzDMPk6ms4L339/P5F+eoqIC/+auf8eu3HqGp0mJkoMjHJ65x4MvzdJ6+wcz0OGvW17BlRxU1NZX0XBvm9PFBbDPNzl2b2fviVp7a2Uqt7XLo2DX++PG3nDw/jGlneHjPVrZvbqW5waSm0mftmhWk0jZjo0NMDPdTW1NJfN/G/AAAIABJREFUc/NKqqor8ALJWh5iWWlcz8AyU4yO5bl6tQ/HybKqpZnqWoOBKbjUO8nA2BCVGZcNbZW0NzhUO2l8N8OFy1O8/8l3nDjVR+9AkbHpPuz0NNt3reaJpx5ic0cHY8N5Dn15gpPHzzMxNs2KFSvY89AuXnx5K62rGvjnfz7Ev/7bu2SyJq+/skuFxN+6fiUNlTV4kv5VQINTxHcLpNE5YJfjZ++nek6xA10A+vnz59WkkQD05uZmBa01QP+p9gxxIMvkoQR2n9tCNaEojxAzDG569aer1VI881CSmqtN7OZxu5ql5+Q1CeNf+omE6ZeIAw9uQnkxarzYAfrtaBaHdr+dffU+WgGtgFZAK6AVWGoKxGOdpVJvDdCTaSkN0Od01AA9mT6lS5lfAQ3Qde9YMAU0QE9Oag3Qk9MyLkkD9OQ11SVqBW5WIP6cxeHExsbG+ObICX7/0RVOne2nrrqWp5/dxrN7d7BlayOe63P6VBcfvf8tZ892U1XdQMe2NVTUmJzuPErP5TF2bNnG888/gpNxeP9Pn/P55xdoaqrl7/72F/zy9YfwJnMcPXyGfz/YydlLw+QmoaE+xZNPr2fvi+3U1lTTeeoqH71/lksXb2A5aZ58ZjtvPLeVbatq6bw8wrsffsOFq6M0rmhi77OPsO+5LbS3gKOm2wulCXiZoDfxQpOx6QLXB0e5MTKJi00QWmJiJO2kSRkmfqGAYxg4poGk4Z0KTIxshsAOqM4U2NCapa3GJINFYSbFydMj/NO/HuDzQ51U1a+gbkXIho4qHnq0jV27O2htbSU/ZdN5podvvurk8DfHmJyaomPzen7+xmO0ta3m978/wu/+13tYZsibP3+Et954hu0b26jL1uC5KHQQOOK+LBAF19ebVmB5KKAB+vJox/t1FhFEv/X2fbR+v2qgy71/CoSlRRKz3/ZLiyPiv2N4Ln+rgP73rypLtOTlANBV64bly2TmGkMvPF6iHVNXWyugFdAK/AQVWC73Mg3Qk+m8GqDP6agBejJ9SpcyvwIaoOvesWAKaICenNQaoCen5eyUWinMUTzJEk+oLNYQ7nG9tQM9+b6gS7x/CkhYMdd11QFiqNV9vY//9cdLdJ7vYfWqWp5/YRvbt7VSV2vj+xYjIwUOH77Ed6e6qKpdSfv6dczkRjh67ABD1yfp2LCOJx7vILR8vvr6BAcPdrGiuYlfvfUyzz+9hcFrN/jjO/v56LsuBsddmmpXsn1bGy+9uI1nn1tDTUU1p0538eEHZzh2/CqXunppaKrk1We28tLjWxnL2fzx4685f+UGK1Y2sPeZPby0dzsbV2cw/ByOGWAaBkVxmGeyTOSg8/IQnxw8waETZxkcL2LZWSzTwiIga0HWMjC8PIE7TRj6eE4FZNIU/QIb22t486WH2bt7HXVipfcruHJ1hj989C1Hvj1PTWMtGzrq2LG7mbXrszTWV5EiTZE0U5MmVy4PcejIUfoHbtC+to1nn9qGbWZ4553jfPDBASzL4OV9O3l936N0rG2myqlV4W0VQLcDgqCgFgboTSuwXBTQAH25tKQ+D61AEgqUQ/JbQ9UkjrJcylguAH25tIc+D62AVkAroBXQCix1BTRAT6YFNUCf01ED9GT6lC5lfgU0QNe9Y8EU0AA9Oak1QE9Oy7gk7UBPXlNdolZgPgXk8yYh3DOZDIWCx6mzefr6B2laEbBhXQ31dWnSVhbCDK4H3f1T9I9MkKluIFOVYWoyYKi/n5nRAo31WVa1WXjGDNf7BrnWXSSTTbN161rWtlUzcHWQD9/7kv849A1muopHdu7hqce2s2v7KtpaHdJWirHxIqdO3+DQ4U4OfHmUwArZ98weXnzqIYYmPd750xd0XuqmqamaF57dwysv7GFDWw2GO4UlrqbQoujb+E6KsWk4fX6IP374FZ99eZyeG1M42RocJ0Xou4R+AccSYl3EDsewLR/fqcU1UuQLRfZsWcXf/PJZXnt2Ky1NlYpsj0+4nLs6ysDYJJkKh5aWelpa6qjISs5WCRJvEASGSrWeK8L1vgmGx8eoqq1kw+pGFf7+7NkJLl3uByTsfJqNq6tprLbJWpWq/j4GvlUQjI4l8dz1phVYJgpogL5MGvIeTyMO1x65yn8ITm/1fIi+Ft6j7Ivw7eVtrx3nf66BljtAn8/N9+d00a9rBbQCWgGtgFZgoRVYLlFTNEBPpudogK4BejI9SZdyOwpogH47Kul9ElFAA/REZFSFaICenJZxSRqgJ6+pLlErcLMCcu2Kc6AXi0WVC93zAky7imIRMtlxLKaxQxOLRvAdZgowkpti0s0zE/jMFC0CN43lZgjzBplUgbr6abLVPqmKLH5Yp0ByOg1pq0h+1OW7Yxd575svqayp5fGHHmX31o001TjYeBihiWmZDI/CiVMXOXziJIZj8fDu7axf287J8938+/ufcvbSVQXQ9z3/CC/v3c3Wtc2YxRx+3sM00lhOCteByekC3d2DnPj2Ip1nuxmf9DHtCgLDJFBR3kNCIwDTV8f3g4CBUYO+gRmGhibZ2FrP268+wlv7dtDeKl7waVx8FeY9sFKEoYmbM5ke98hNBniuwACDwCiCE2KkDIphQN71wbJJMwGeQRi2UnQtQlyamwOaagMqLAnXnsLAwhO0buUxDBMzSOvOqxVYNgpogL5smvKeTiQG6FGo7u8D9Lm/o+ej1NlyrTZvCgF+T1XQb15wBWJA/v1Q7XPViPOiq1a/5cKKBa/yIjvgcgHoyyXs7SLrHro6WgGtgFZAK7CACiyXe5kG6Ml0Gg3Q53TUDvRk+pQuZX4FNEDXvWPBFNAAPTmpNUBPTsu4JA3Qk9dUl6gVuFkB+ZIv4LzcgR4EIaGXwXZC7PQghekJ0lYVptnC+Ahc7Rmme+gqfaN9nL1yiYHhGVLmCjJhEynDoarSZ/Uak7Ub6tnQsZbaulVksxD4PpY/SZVdzWDfOL35QXygpWkVNdkqYc3YMl3u+QrkF1yP6YLH6OQUec+nrqEJy7E4eOQcf/jTZ5y7dIXa2iw/e/EJXn3xUTa0NoHkMpeM4ZL7XApPj+IHPm7BZHzMY3y8iOc5pDLVTOYL+IaJlXYoBj4+AaaVwvUdTnb28+n+45w5dZkNrfX8+rXH+cULW2lvDfGDYcJUAc+xMYxK8kWbc6ducOKbq3RdGGdq0lWQx8q4FIJJQsfFSqcUsPcCkzRjhK6P47RT9CBbafLUU2t4bPcqWupTOIGFYdj4YYhnzWCaNoZfoTuvVmDZKKAB+rJpyns+kSjL9Z93nyvsGmqAfs+CP/ACbgbotwrZHkP08n0feMUXTQWWC0CfT1DtQF80XU1XRCugFdAKaAX+jALagW6oeaR4i0H8T7XjaIA+1/IaoP9UPwULd94aoC+c1j/5I2mAnlwX0AA9OS3jkpYLQE9eGV2iVuD+KiBDoJRnQujjGjnMTAbXSHOpe4xzF4c4e+EGFy73MDAwQl//DcZGxwEBvNUQBmSzJi1t1WzqaKZ9VT0b1raye+sa2ldWkQlnyJghpm1AyqUYpugfDjhz8Qb9N0apqsjS0pRiw5pG6qssUqaNJaHjAweJ3Ds2CV1dfXSevczg0BjVtZWsWdtGR8dqmpoq8AWah2BZ4BbBMofBdHD9Cq7fyHGlZ4ScaxKaJqYp9vMAU8C9YWGFBkEqw3jB5ezFKxw7/i3nzp5hbWsdb7/xHG++9AirV2QpFsexUoCTwjRrGRuHA1+c4Q/v7+fYdxcZnfLAqRAcTxhRH/UQB6XSNpyM3JRmI2bKJJUu8Prr23j7jSfZvLqR+nQtfjFQWAk7j+d7GIZ2oN/fXq9LX0gFZHJBHj09PVy4cEEdur29nZUrV1JVVUU6naZ8AmYhJ2MmJia4cuUKuVxO1UXSWti2jeM4amFP+UO+p8QP9UkXwBuG35tIWkhdl/exYtCqQ3wv73bWZ/fnFFiuAF2D8z/X8vp1rYBWQCugFVhsCmiArgF6eZ/UAF0D9MV2jVrO9dEAfTm37iI7Nw3Qk2sQDdCT01ID9OS11CVqBe5UAct1sSyTwLZxzQw9g1McOHSar49c4Gr3KDMzAelUClvoc1jEsMBT4MhGctQGoYHvFcEvsK59JU8+soUXntrNhlXVpAwPIxAwb+EGFZw8N8z//I8DHP3uLNXVVTz7RAfPPrGZLesbqamowAotPAW9fYreNG7RUI9iMcQwDVJpgdAGlmPg+S5gYVsCnH1Sdo6ZvORsz/HF4Yt8cbiT/uEchuUorh3IeYYGGdORE6AgdXdSFHyPickxJsYH6VjXyFuvP8MbLz3C2tZKvOI0AUV8gWdWFePjNt+eusCXh49z+sI1RqaKeEYa08oqLQSEm2GAEcpf8sgThDZjEynGpyZxUkVeeXkjb732KNvXN9GQqSUoyP4Ghu3iBhIhQELH600rsDwU0AB9ebSjPgutgFZg4RVYbgA9Bufxz+UCIxa+Z+gjagW0AloBrcBiUWCp3ct0CPdkeo4G6BqgJ9OTdCm3o4AG6Lejkt4nEQU0QE9ERlWIBujJaRmXpB3oyWuqS9QK3K4ChuFi2g5eaDM6CWfO9/H+h8c4fuIi+bxBW1sbO3dsZO2aBqqrDOx0nsCYxvNTTE7Cte5xzpzu4mpXD45lsmXTKv7yly+x96k1VKRRIcwFXBu2ydGTOf7P/+/3fHXkJM2tzbz07A5+9vwudm1tpiILwsQDH+zUNH44iGVmyaRqMUkRhAFhIGHZc3heQblaTcMm8KOgwLYDU3mLC13jvPfRd3x84CT9Iy5BaOE4KXzXw88XccTpHhj4kus9lQHbIhTQT0GB/L949Ql+vu8hWhqkPjkMs6hylIsV3fMdBoYn6L0xwuD4DDOugW+kwJRQ8spHjinwXBYYEBLYMDrh88WX4nI/g5MKeO3Vzbz5yg62rqulIVMVAXQsDCvA9V0M07zdptP7aQUWvQIaoC/6JtIV1ApoBRapAksNoN8OGC93ny816LBIu4mullZAK6AV0AosgAI6B7p2oJd3Mw3Q59TQIdwX4AL0Ez+EBug/8Q6wkKevAXpyamuAnpyWGqAnr6UuUStwpwp4RpFUtoJc0aSnL8ex41f500fHOX+ul6rKeh5/bA8vvfgwO3emqKoGwwTLKBCSZioHnWcL7N9/nGPHOunt6aW+Ic2v3/4Zv3zzYWpqwM1PUyVx0A2HY6fG+b//4V2+PnaG1lWreWHvTvY9v4sdW+pIK2d7QBBCxnQxmBYsjmQSD0NLubodUxYx5XALM0hUdnFuB6784mBXZJmYMTl7cYh3/3SUA4dOMTYdUNtYy7qN7TQ0VOIXp8AvivecwAPTcHADVBhm24I1LQ3sfWQrD21uIWOCl5/Gdix8iSkvDnwzT2hYBKZDaKUJrChou9RZNgnXbsluCqRD3obLffBf//4b3nnncxzH4o03dvDGq1vYtrGS+myGoCAh3x0Fzt1AAPqt8sTeaavq/bUCi0MBDdAXRzvoWmgFtAJLT4GlBtDnU1jGzje7z3UY96XXH3WNtQJaAa2AVuCHCsRjHTUXUJYjfLFqpR3oybSMBuhzOmqAnkyf0qXMr4AG6Lp3LJgCGqAnJ7UG6MlpGZekHejJa6pL1ArcrgKFIE8qW4kfOvQPuhw7foX33j/MmdPXqKyo46GHtvPcc3vYvbuBqhpJ/ishxwVwpykU4ez5PJ/tP8Lx46fo7btO+5p63v71S7z22sNUZT0KhWFqnWq8oJJjp3r5+//xEYePn6e+oZlnn97F3qd3sGXTCtIZIdkuRa+IbZkKRBtBCit0CAV2K4DuY5kFUrZEbXfBC7DNFJY4zB2DsamQsxeGeP+T43x5+DRjOY/dj+7k6b0Ps3nragxm8N1pwqCA4Zs4Vho/tJC49OJQr06ZtDdU05AyyJohgedimjZFH0xbkq6PYto2pp1SAN3HIsSS4fJs3nMrDJRGgtbztsOl/iL/7b8e5Q/vfoNpOfz89R28/somtm3KUl+Rwlch3MXFbquw9OJE15tWYLkooAH6cmlJfR5aAa3AQiuwVAG6zDuUPzzPmwXoomEMz2VMrTetgFZAK6AV0AosBQXmg+My1olfk5/yt2VZ6udi3DRAT6ZVNECf01ED9GT6lC5lfgU0QNe9Y8EU0AA9Oak1QE9Oy7gkDdCT11SXqBW4bQVU3HELzzeZKdpcuDzIB3/6msPfdJIrhNQ3NLBm7UrWrGmgsiok9EJMP41hZCi6BjcGxrl0+Qo9fd04KY+du1bz89ef4JHH1pBNFQmCKbJGNa5fzbEzvfzD//yUQ0fOU1W1gjWrV9KxoZWGOhsr5YJVpOgXsY1qwmIFhm9jmw6GD1bgUpU12NLRxsZ1rVRkTMxAoLqEYwcyLqOTPhcuj/LR/u/44vAphibztG9oY88jm2ldVU3RHQVymKaHKQDdTFP0JRyZhIIPyBDQ3lhHR+sKVq9oIGM7hIFJ3gtIZwzCcDiymQtwDwWeS6ZzEVDCt0eh281Q/OriKg9xqzOc657hH//hFO+/f0otOnj99Z288VoHWzelqa9w8IsC3KMw8OJAN00B9XrTCiwPBTRAXx7tqM9CK6AVWHgFlhpAj6G5jJVj1/nNznNRUbvPF74v6SNqBbQCWgGtwL0pMN+9S+53vu+re5uMe2zbJpVKqZ+L0ZGuAfq99YP43Rqgz+moAXoyfUqXMr8CGqDr3rFgCmiAnpzUGqAnp2Vc0nIB6HpCKPm+oUu8vwoI+nV8GwMTD5/AthmbLnD4WCdffH2KS1cHGZtw8YOQfLGA6+UwgwwUMwok245BNmORzZqkUz7r163gice28OhDHTQ1ZnAsD8c2CL0s2BUcPTXI3//3jzh89CKul8E2TFJmiGW4hGaBwHLxDV/B+cBzMCR/uWnj5vM4RpFVLdW8/uqTvLzvKVa1pAjciGf7Evo8M8l0zuRy1xQffPgdnxw4xdC4j2GncNIOpiUhRCWbeaBCuEv4d8mhHloW+WKOYnGKVSureHR7O/ue2cnTj22jptImn5/GMwwsy8AM3FlgPgfPozaSeki5ZhiXH0KNzelLQ/zjfzvJO+8cJQgd3nrrcd54bRvbN1dTV5EmcEMMI60c6EWvgGFqR9b97fW69IVU4FYAfc2aNaxcuZKqqirSaUnRIJ8BuRpFYGWhJpsmJia4cuUKuVxO1SWTyajJLsdxlHOk/CF1ih9xPReyrgvZZvpYWgGtwOJQYDEC9B+77sUQoTxke/l182ZVF+pavzhaU9dCK6AV0ApoBZayAvNFTZEoK/HDdV01XpAxhYxxZFwhj/JNynmQ7nQN0JPphRqgz+moAXoyfUqXMr8CGqDr3rFgCmiAnpzUGqAnp2VckgboyWuqS9QK3I4CApFTRXF52wRGHt/28W2D3qFRLl4b5nzXEBe7RrjeO8q16wMMDY9gkcExqgjCHFUVJu3tDWze1Mqqllo6NrSwob2FtpWNOALEPA/TMPAlcXra4UTnAL979yBHT1xmbDzAywXKXW4KvDddAtPHM32FuF03wMBSkN3L57GtAu1t1fzqL1/kxecfYVVrLWYYlR/4eVIVeaan4crVaT76+DSffHaSvoE8rh+HWRdFlN1ewXOVvFx+2BYFd4ZCcYLWFWmeeGgdv3jlUR5/eBO1NTauP4Mv5xKa2IEzC9B/MBEsq86V81zqLb70ELsaTp/v5Z//+TjvfXAUy8rwxi8e49V9O9i2qYHabBZfAXQJCR+q8PWLNNrb7XQnvY9W4AcKzOdAb25u1gBd9xetgFZAK/AjCixGgD5fdWPXebnzvDyk7a3e9yABgu54WgGtgFZAK6AVuBMF5gPo4j6XTV6XRbkC0WURrizIFSd6DNJln9hw8yAXkGmAfietPv++GqDPaaMBejJ9SpcyvwIaoOvesWAKaICenNQaoCenZVySBujJa6pL1ArcjgICkrPFDIYp4cmncM0Z7EqLwLYYnYbrN3Jc7ZmmfyBP/8AU45M55VY3kLDjAtBh9ao6Nq1toXVFLY21VVQ6GdIGGEUIxSFuQMEqEKQsugfH+LbzKle6Rxgb9TG8FFaQUlg7MAICM8ATB7YlPnFfOdAtw8QvFrHMPPX1Njt3rGbL1jbqalJYhuREN/Bdl5QA6ILF6GjI2XNDnDrTzfBoHjtdoUKuI9AcCyM0hZory7gv4N4y8UIPz89RUxGyflUNu7e2sn5NI9msgUcRT87Ys0iFlaVyYnUlnHv0u4Rsj8C5Gh6rRyrj0dM3wldf93Ly9DVMx2HPntXs2NpCW1MllU4VgRcFgPetAm4g5+ncTtPpfbQCS0IBDdCXRDPpSmoFtAKLUIGlAtDL4XkMCMrh+XwRujRAX4SdTldJK6AV0ApoBW6pwHwAPQ7dLve9QqHAzMyM+inPC0CvrKwkm83ORth60Pc+DdCT6eAaoM/pqAF6Mn1KlzK/Ahqg696xYApogJ6c1BqgJ6dlXJIG6MlrqkvUCtyeAgZpP4N4tN1gCt8oYKdNAssiIEu+6DBTMFWe8IILXiDAOCQMXQQt22ZAJmWSTTmkbXGLGxgSJd0X77iBKWHNxYjOJKHjMxP6THsBBc/ALZhYQRorTGGGJoEA7RigExIGIUZgYyL5ycWlXSSV9klnPKqqbQgLEApAtwm8ADxZBJDCMLLkCybTuQJFWREuQD6qVMl9Lg50yUnm4ws4lzDuhkUQSj71gEonpDoF2bSFIXUKDbVPIDnTcSI2PnvxKv8jguflz1i4+J7JxEyayUIR33CprvKocEIypkU6rJFTIDRCPGscHw/LyN5e0+m9tAJLQAEN0JdAI+kqagW0AotSgaUA0Mvhufx+c7qL+BxuJfCDdOAtygbXldIKaAW0AlqBRavAjy0GK3+tWCwiaaLEjS73OYHnNTU1ypEu4yJxpz/ITQP0ZNTXAH1ORw3Qk+lTupT5FdAAXfeOBVNAA/TkpNYAPTktZxmUIeArwk7lufXkC6fcjLu7u9UXzXXr1lFdXZ18Be6yRMl1FK8ujb9A3WVR+m1agQemgBE6Eaw2JdxY5Kh2iz6mmVEhx8W8bQqvNsQVLlZrCVEuwcolpzhIWnFxdUsO8CCAwPcJZRJVjN7KiO2TMQQNF/GcADNjYQmIxlRwXD0Cg8AUxB3iESigL5nZlRVdXRhK4dYFgweyR558fgbDMLHMlAqvbgQmYWhhmA62bWKIyVzZwYtABPwF6ysXOg6mej7AwyFAQrOLs15qVSTM5wg8yf0uT0h49QyhvK8Uok2c5qpSJff5HDSffUVV2PZCbCuNmYHAjhB+wDih62MWHGyvWhUjpnjPHiaU/O/ictebVmCZKKAB+jJpSH0aWgGtwIIrsNgB+q3Ctss1/2YwPh90WHBB9QG1AloBrYBWQCuQsAJyz4vDuIvjXLbJyUmmpqaUG122+vp6KioqVD70eJ+Eq3HbxWmAfttS/eiOGqDPyaMBejJ9SpcyvwIaoOvesWAKaICenNQaoCenZVySdqAnr6kuUStwuwoUDVOBcVkMbSmSK6ZtWwFpyzCwxUZuTGPa02DmVJDyIMwQCBEOU4RBGgRAh4YCwSqXuZHDN2YIzILKN16ZW00YmPiOS+AUCAwB2j52aGMFJmZoqRDusQPdDgrYvguq7Ix6yHH9MMCyDUIjwPMEt9uYRoogCDGtYlS3QOLHGxhmQKDAeQTKJUy6EaTVg9DBDlxMxIHu4JsWoWmo/OVWWMQxPAKvgKwCCCwbX3KUS5nivA/VMoI5r7k48hVJL2U+lwVB6ndIexm1uMATeO7kCewpMCaxvDRmoRqrUK0gv+jmp4YUQCeout2m0/tpBRa9AhqgL/om0hXUCmgFFqkCSwGgCzSI857f7D6X+YfyhdGLVGZdLa2AVkAroBXQCty1AuV5zeN5TXlOHOiDg4MKogtAr6urU/nQBaA/yAgsGqDfdVN/740aoM/JoQF6Mn1KlzK/Ahqg696xYApogJ6c1BqgJ6dlXJIG6Lev6c1alWt4+6XoPbUCcwr4CvhGbm1D2LCkIDfE/x3/5xOGBRVCHdNTrvJAQqArN7etXN+hhGAXzi7x2k2f0PAIDTdyVBsGTrFWUeLQ8gkETosbPAyUB10Au/wnGFpCmUsodwtfudAJo2NExxFwHznbhVfL3+IXl0cUNtSPno/+iULNSx51I8bZ8rzkQBfwb2OGnnpNnOeBaKAAuYB2X55RznnDlN/kGYmSIeHob4LnZR1pLvt5nBQdrMBRAN1X+d2LhGYRDFctUDD9NPgVykUvIeYDazqC8qHOga4/n8tHAQ3Ql09b6jPRCmgFFlaBxQzQZW5B4HkM0KWucV7XGAxogL6w/UUfbSEUkFGDxJOScYiMT2S0En3vV4tg5TU1VpCRTTRGkRBeKmKX2i0ac928lY9VZNQRGOJalT2t0lhIyiptEvJLbVJ2dAwzlKNFKaskQpiqTyDjCadUD6mvjIlkvCR18XCtaVV3Q8ZZalxnY8i4a7aC8ksUOys6J4nUZWH5sshaxlPRrhJBTMZ3cv7qGFKqyvhlEko4sNllxfJrrIm8JrUMVF1Uqi0ZM6pFznKcuBKlsZ56X6lqRvyeqB1UnfWmFXiACsRAuhyey/1QQrkLQB8bGyOTySiALtE0BaLH46PoWhL194WC6hqgJ9NZNECf01ED9GT6lC5lfgU0QNe9Y8EU0AA9Oak1QE9Oy/+fvff8kuq6836/J1To3A3d5AwSAoGEEMoo52BZ4zD2M/bMmvU87+//cl/ed/eudT13nhkH2bJk2coJCaFARuTU0GToXOGEuz771IayDDZIBV1N7yPVqqZqnx2+e3d1nfPZ39/v4nWgC+F+1aJ+O8S9PZF16Q6ngFPAKeAUcAp8XwUaeQPHAfTvOxvufKeAU2CqKtDsAJ1UVjw4Lhe6farOmxv3zawAm3zLNXidV0okLgPPgbtsHK5mMLgGm9m0m20AzqJjZWWASKWSAAAgAElEQVQz4G43D1vAbCG6Aej+UG1TLWmqcjXwzPkmb5Z5jw3MZpNxGipMQe3A+1IGsg1Ab5HSYtaOyTrFluBInp+aTb3l/Eht03FOfloQKb1Mfw2XNmg825xs6uURmLRbYZRXEPvmJYYVB6ShSrJNwmw5TmMF5rZEqFQF025Wn90QQJ9rm6ENzK8q9cuSX5EXtck3G4ntOYbOX4T6BjOafQNozTx48s1GAXc4BZpPAf4+As/Pnj1rNpt1dXVdDOVOekr7d9MB9Oabu6vpkQPol1RyAP1qVowr830UcAD9+6jnzr0mBRxAvya5/m5hB9Abp6WtyTnQG6+pq9Ep4BRwCjgFnAITrYAD6BM9A659p4BTYLIq0OwAvVqtXsz76gD6ZF1lrt/XpgCe7UoNSpPrOEthlQW/IsoUD5zYtfxMJuqVdVvDe33jAM9s4DXn6UUgnshLMz+7LxzeuK6Bx7XIVmDlb7ncM0d3YBzbxhnvl2tOeAA7bm4APO5yDoA4cB+3OCidFFnG/po96pzipot17VIsDqrG3R7GoUIiadXGFQWJooD0XVGtH6mChKhegVLPwnBc7LRjx1QLJ2ZM6dnGA8C/n5D6io0BgPsaZTfEvB66E7Gs5lp3DvRrW76u9A1VgHvw5EE/ceKECePe3t6uvr4+tbW1mTDuDqDf0OloeGMOoF+S1AH0hi8vV+G3FHAA3S2JG6aAA+iNk9oB9MZpaWtyAP3qNa0Pi5hd897YkE9X31NX0ingFHAKOAWmugIOoE/1FeDG7xRwCnxXBZoZoHM9bAF6ffj27zpWd55TYHIogJUbCA0AxxkO7AU383qWpimzcPsmvZUB2LUUVRk3z5zo5tmkxCJllHVnm5IGnOeSlsxofjFsee1nExs9c4TX7gDU2s9CnHvWAe9Tbwae0ySUZ1JzZX0H9KdJoDQqZt02LnDOJrVV5lDP4LkNEZ9B/KpfMQA/TDwFKWHjaSJV5CfmQRouc1bqKZdkGwhIkZWFgGdkWWj7TDsL0K12meM8g+f151irei30u9XaDDa5bDj8ybGOXC+nggJcA5XLZR09etS40AHns2bNMmHcW1paHECf5IvAAfRLE+gA+iRfzJOg+w6gT4JJulm66AB642bSAfTGaWlrcgD92jRFLwvS7c8uhPu1aehKOwWcAk4Bp8DlFbB5axuhjwPojVDR1eEUcApMRQWaGaATjtYCdPs5bzf1TsW5cmOeIgp4uMBrIdpr7nLDcg0cBqDjwiZUehZe3UsLSg3ordZc4BkettA9SUxs9Syge+0ZR3lYLWSAulbU5gtPTC5yC9BxYmcYPRWgHpc2sJow8tWsHC7xNJRPKHXPNyHgE29cSgKFlXbbNMZ44173/KqStLZB4KLzO8v1HgWpUj9RkCTyE3Kdk6s9MSHckwC3uScPuB77CuMsQH1k+msSohsdLiVYvwTSjdPe5ka/WKZW3vy7dhgRgO/WnY+zP6258qfI+nPDnFQKEKadv5OHDx82LvTW1lbNnTtXnZ2dBqY7B/qkms6/6awD6JckcQB9cq/lydB7B9AnwyzdJH10AL1xE+kAeuO0tDU5gH71ml4OlPP7zRc4dzgFnAJOAaeAU+D7KuByoOfETa/6h92sVh8Fhr+9jdTq+86bO98p4BS4uRRoZoBOblfAANclDqDfXOvOjebvKxD5AGxgMYA8A8XAZAPQFcn3Ab15eV6WVxzIm+JOB24nGUROzXPtMGHdeQSS75PVW16V94HhhFvHbY7DG8gemDDwmdfbQmac261Skt0LoBmlJaX+uPmHp7x8dRhAjzE88UalpKKg2pL5wX0eKdbxDHTXottl0D4bHQ70xCPkOznHyXNelpdUFNO3MJRCcsEHUuwriD2FEfVEiv2olh/eutztuDKXu3kk+Yv518nNznhNu2bjAX3Kzsk2KfjyEwB6Tl6SU+Inpg13OAWaUQH+NvJ38siRI+rv7zfQfP78+SYXugPozThj19YnB9Av6eUA+rWtHVf62hVwAP3aNXNnfEcFHED/jsJd5jQH0Bun5cXrRs+7dLFWd0OaG0f8MSbsETeyFy1aZEIeNcvBzSPCMtmbRzeqX9b1wRdy+uBu4t8o5V07TgGngFPg5legWCyqUCj8jTPiu4zcuiuOHz+uvXv3mioWLFigGTNmmFyAtFP/N+xG/j0bGhrSoUOHND4+bvrCuMMwVC7nAPp3mWt3jlPAKdBYBZoZoHMNYgE612huM1Fj597V1pwK4Pcm57dxjKdBjTlfAuiegb8QaWBzi2DpgOjEuMEB6Di3id2eKE2yDfAGUPuh5IUGkrMnPqmOy/dxi1eVEFrd56xQQdCqVAVhXOcAihvcTPpzGLjJCV57LxhRFFfke3n5abspC2rGQe8Ho0rLowp8wtDnjIPd84sG5HOYFO4ZwjcV03qSkJm9ZoBPSyYXfDWJlIZ5KWS8odhb4FdT5RPKVxSHFRM+PiGcO+M0IegTpWlFAU3FUpAW5cU544pPgjIy1MpnhnPGn4XGjxSgTxJKcWjOi40DHre9O5wCzadAPUAHogPNuQayAN3+7bzRKRnttRb3WQH7Z86cMSHluRaiT1wL2WfGwM/2eq7+b/2NvGZrvtllvxMRPrJNR1w7cl25Z88e88x17pw5c8xcc315s5udHEBvxhV6c/XJAfSbaz6bejQOoDduehxAb5yWtqbJ5kC3XxYtQAdo36gvRbRDe4B7bvrzs7tp1fg16Wp0CjgFnAJTVYF8Pm9upPBs/z5fdCTVnElXqw03XTgA6Pv37zf14b7o6+tzAP1qRXTlnAJOgSmpQDMCdHsNBDznhql1nzNB7npkSi7TKTXoDKCbbN0m13dm3AYN40oH5OKZDlQq+xoZSVUu4yqPlG9J1NHepkIupzwmchh6nCgIfEWJzOPCUEkjo+PyA0/Flqo6OnPywkixcbWHKpVSXbiQaHTE1+gYMNpXmAsVxbjBI5H2POd1KBek6ur01TsTiD2u8bGqzp8tanTUNw73rr5IfbM85bzzClRQJS5oZCjUyJBvyoyXU3k+IdlxkJeMez71ysrFRbUXWtXZ7qunK69C0dfI+KgGR8o6N1gyoeJ72jrU3VJUT0tBcTymKCgrCFokr2DaNnsLfCmKx5TzpWq5pGLQLlVzUuyprFHlWvKK40B+6JvI7mwWSNOyqS/k/NiXH4XK+W2qxFUlObYQuMMpMHEKXOleJtdAlUrFbNbFEEQIdwvQgdWAantu/fP1HokD6I1R2AH0Szo6gN6YNeVqubICDqC71XHDFHAAvXFSO4DeOC1tTQ6gX5um/D4DznnwM1/OXQ70a9PQlXYKOAWcAk6Byytg3QbWGWH/vtT/rb5a7RxAv1qlXDmngFPAKfDXCjiA7laEU6C5FDAA3Zi0/xagJ2lVXojTOqcTJ0a1Y1e/+vvPK1JFM+d26/YVt2lGb5fyQOAsWnoWVl3A80Tbdu7WoSP9xnW9cvkC3bJ8njq788Zejm+9v/+cvvj8gL755qSOHRsxoD4IM0AfhqNSPKa8N13Tu9u1etV8PfDQAnV0hNq374g+ePeQdu4cUHdvnx5+6jatf+RWtQfjSpXT2HioI4dGtHnzYe3ccUwnzwzLC0L5uUB+PlaisqK4pBYvUVdroPUPrtG996xST09RJ84M6uut3+irzbs1dGFEd61aqfvWrNDSub3y/LIqQUlJ3GLc+IBz62wnvHs+jFUpjajgFRQmBROSPS6UlIa+KpW8iAyP3kSz51zfG5evsrwYv3xBYVpQOa5ioHeHU6ApFLCbjc0nhOeZe3QOoDfF1FyXTjiAfklWB9CvyxJzldYp4AC6Ww43TAEH0BsntQPojdPS1uQA+tVrWv/FnLPqnR9XX4sr6RRwCjgFnAJOgcsrYIG5DUtnbwQ5gE7+UZMU9GLIPue4dL9FTgGnwPVSYLIB9Oulg6vXKdBMCtQD9CDJwpvjQE8Vy88XFCU57dpzQm+/+6W2bT+kqiLNW9yn1StXqG9aj3J+qoCUdeY/gHuoCyPj2rx1l/YdPKIg8PTk+rv18Po1mjW31UD2cpJoz95j+vOfvtann+7Rvr1nTEj0LL96Wbn8mNJ0TG25uVo4b7YeWb9az794m3p7W7Vl8y7956++1Mcf79Gs+Qv0P/79Cf3sp2sF1gZQj45Ku3ad0Zt/3qCPPt6iw/1nFKeBgnxRuWJOXuApzPlq8cbUUazqX37+A7388mPq6pKOn0r1xp8/1DvvfqZTJ07qqUfu14tP3a87b5ujQkusSlBRudSigePj2rf/rEbGxtTWnteSpb2aO7tDOb+iMJH8OFSY5lQKx1RVoDOnq+rvH9HRY2cU5jwtWjxNi5f0qL01VVopKcfmgThn3OlEBHCHU2AiFbjctYED6BM5IzembQfQL+nsAPqNWXNTuRUH0Kfy7N/gsTuA3jjBHUBvnJa2JgfQr01TC9FtLqJvQ/Vrq82Vdgo4BZwCTgGnwN8qUO88/676OAf6d1XOnecUcApMdQUcQJ/qK8CNv9kUMHnBa6m8CeHupalB4J4Spb5noHM5CrV5x4B+//on+mrzAVXSqrr72jR7Rq9a86DfOAPoVEYody+nxM/r6PHTOnnmvNpainr+oTv17DP3ad4i8nzHipNUhw6f0YZP9mnr5mPqPzYqLwiU+rGidFRerqrhkRGVBlvV292lhx9cqZd+eJt6+4ravnWffvNfu/Tpp4fV3TdLz71yh5579i51e1IxL+UK0pH+cX3w0af6YvN2nTw9LC9sU67QpWoc6Oz5EZVLiVrCEfV2e3rxhUf1wP1r1d2TV//AmN794Att3LRdIxfO67EH79Qzj67WXbfPVHuHVParGhtr0+cbD+q3v/tYp06f1cJFc/Xc8/fprjsWqKdLCpJYquKFz6sUlFROQ+3bO6i//OVrvf/BJrV3tempp9bq2WfXac6MguLKkPwkkVeRwlxRLgN6s/2WTN3+XM6BTroTF8L95lwTDqA7gH5zruzmHJUD6M05LzdlrxxAb9y0OoDeOC0dQL92Le3NNM60edcJ5W4hxbXX6M5wCjgFnAJOAafAXyvAdx2+O9qNWrzLa9fquHYA3a0sp4BTwCnw3RSYTADdbeb9bnPszpp8CsC9jXvc5EDHSV4D6IEvBUWVk0Bbd53Rq3/8RF98tV/jSVWt3XnNmNZtwrf7SaQQ13rqKeXh5RQU2nT85HmdOjeorvYW/XD9LXrhuXVasKRb5ficEiUaHKrq/Pmczp5JNTTsyyN6ey5RNRnWwNlRbd3erz3bzipIEq1/4Da98uOVmt5b1NbNu/X73xzQ11+fkl/o0Nxl0vy5OXVXpVW3L9Pd96xWa6evIycO69T50xoaqygIO5WoQ4cODWnTpt062n9enS3Silvmav68aSqVhlWNqhociXT0+KBOnhxWMedr/X3L9fiDy3TX7X1qbY8V+Z5Gx1v13nvf6P/5v/+i4wOndevyJfof//K07r5rnqZ1S7k0lh/jyg8U5WMNV6Qd28/qtdc26Y+vf6i29ja99IMH9fOfP6F5swNFlUHlFCkpxSrk21RhR4M7nAITqMCVzEDkOHcAfQIn5jo37QD6JYGdA/06LzZXPRsWU75/ucMpcN0VcAC9cRI7gN44LW1NzoF+bZpaiAGYsPnQr60GV9op4BRwCjgFnAKXV8D+TebvCzd/uEHA3x0H0F0Id/c74xRwCtw4BRxAv3Fau5acAlergMldTqJyALoJ304W80SJ7ynxCyqnhHA/r9/98SN9/sU+JaGvWQtmaNH82eoo5uTHFflposDz5XmhYoWqpjnt3HtYB48OqKM1r5cfXKAXn12rRUt6NF45rThNFCUFDZxIVa52qFRuUZxW5ZNHPBrUwIWqvtxyVF99uk9pZVyPPLRS//SjO9Q3o13btu7Tr/9zlzZvOaNykte4jmp85JCmVar6wQuP6l9++ZJWrupTrIrJd54or0gFnR2TNmw8oj++8Zn27jutZfNn6/H192pk6KTeevsNHTh4SF7QJT+cplStmj1juh554DY98fAS3b16uoqFcSV+qrMX8vrwo336j//6SEePndfipUu07p5btPzWPrW1VJT3IxWCQIpTJTlpaCTWkSNlbdlyTJ9/vk2dXa165uk79c///LBm96Wqls+qJfRUGasqn2tTlLgY7le7dl2566OAA+jXR9dmr9UB9Esz5AB6s6/Wyd8/B9An/xxOmhE4gN64qXIAvXFa3iwAPYqiv3LpNV4hV+PNroDdT2fdnfW5tK517Ffam3cl5+i3w43dyLavdWzfpfzVjPtq671Wba+23utRrpF9baSG12Osrs7mVcA62AcGBrR//37T0Xnz5qmvr08dHR0qFApmI1j95861uty/6+iHhoZMWMXx8XG1t7erWCyaDQO5XM5Edal/0Cf7oD2bH/5G9fW7jtGd5xRwCkxeBZoZoFcqFXHDlD7aiFiTV2nXc6fA1SuQV6gkijOA7uMgT5R4kdJASnxgeIt2fjOgV3//gb78ep+8fF7zl8zTqhW3aHZfl4KkpDQqKwwCeX6ochLq/EikL7fu0Z4D/SYH+kuP3KIfPHufli3uVbUypCAoqP/4iL7efk4bv+pX/4myYkKfqyrfL2soLenUyKBGzw9rZk9RD993q5577i4tmD9Hm7/eq9/+Zqs2ftGvctouvw239wVNj87pqYfv1C9+9ryWLOyQl47IDyKlKujkhUhf7jyuNz7cpk3bDqvqteuh1av14mPrNXShX6+//nsdOHhYcdKlKO7ReKmo3uk9enT9bXr0wTlac3uHulrKJlz9yFhBr72zRf/5+hc6NDAu5bvU3dWtYsFT4FeUehX5YWpyyOfLgZJKqErUovODYxobH9L0HunZJ2/Vv/zkfs3tldEjibn30qo4DuSl+aufPFfSKXAdFPh7AJ2/lVxr9Pf3q62tTQsWLFBXV5e57uCaw55b/3wduvhXVdrrLv6G068zZ86opaXF9IlrH/pln/n7zs/2eq7+uqf++u1697kZ63cA/dKsOIDejCv05uqTA+g313w29WgcQG/c9DiA3jgtbU2T3YHuAHrj18RUq/HbAJ3x/z0w08gANldqu5FtTKb5tGDMzsFUAmSNhO6Tac5dX6+fAg6gXz9tXc1OAafAza2AA+g39/y60U1OBYJE8lLfuNDBvgB0+QlBxRUUWlRN89q+c0Cvv7FBGz//RmPlRD29vZo3Z4a6O1sUpBV55EH3fRKyqRIHGi0n2nf4hM6cHVZHZ0GvPLdMTz++WksX9CqORpSmofYfPKu3Ptitjz7br/1HhjQ+XlIUjRsIHSuQgoJac3ktmd+tJx6+Xc88vVp9fV36evNOvfbaFn3+1REFrb26bc0yrV61VN2Bp9l9Oa1aMUu9XbFyfqw08nTmrLRpc7/e27BbX+46qJND41KxRfffvlDPP7pWPd2hBgYOq1yu6sy5RPv2X9CBQ4MKlOqBe5fp8fWLdNfqbvW0evKTogbHcnr9g236zz9+rv1HLyjx2zUyOKTQtDemOB2XFyRK0qpavFBJNVSQnyY/16J8LtC0LumZx1bolz95RHP7cqqWRhVHqbygTbEB6ZXJuZBcr28aBRxAv2mm8poG4gC6A+jXtGBc4e+lgAPo30s+d/K1KOAA+rWo9ffLOoDeOC0dQG+8lq5Gp8BEQtCJbPtKM3+tfaJ8fajqeucpr1/uaEbI/vc2QFypv9c6jqm6ycJ9yly9Ag6gX71WrqRTwCngFKhXwAF0tx6cAs2nQBrFyoU5k8M8wgVOCm4/VeylKrR2qJJKhw6X9Nln3+jrzQd08vQg0cmVy/kiTbrSSGkam9PiGBofyg+KGi8nyhdaNGdOjx5+cLrW3TVPc6a3yVdZUSrt3jugtz/8Rh99tlfHT1fU1taunp5Otbf6SiqBwqRFxSDUnJltuv+eJVp392zl86m+/HKbfveHL7Tpq0NqmzZbDz91rx55/CG15ALlwlh9famKuWFVxss6d6qs7dsG9elnR/T11gGNRFX5rYHG4iFNL1Z096oFWr1ygebOm67FSxfr/GCijz7ZoQ2f7tTg+XO6/+6levKRW7V29XR1tBbkpT06Nyb96f0d+v/+8InJl97aNl3d7a3qasurmMPJX5IHTCc2fhKpVElUqhZ1Yais0ZFRdbZKzz56h37x4yc1t0+qjktxJHm+ifouPxhtvkXiejSlFHAAfUpN98XBOoB+ad6dA31q/g7cyFE7gH4j1Z7ibTmA3rgF4AB647R0AL3xWroaby4FrhX+MvorQd4bEWJzIttuJECvd+XXQ+VmHN/fG/fl1k99GOpvn+sA+s31+dEMo3EAvRlmwfXBKeAUmIwKOIA+GWfN9flmVyCOqsrnC0oTT0mSyg8DxUkkQ8eDvMqxr8Eh6eixso4cGdT5oVMqxxdExDqzDdfPUsIY8s5zksiXL4zsba2tmjljmhYv6tGsGUV1tKQKvYrkBdq996j+8v52fbxxt8aqRa1edafWrLlDs2Z0KedXFaaxVJFa89LsGa3q6kpUGi9px44jeu21bfr8iyNSrltzlvSpb1a3cqGvlatn6IGHlqnQMqr9ew5r57Zj2vbVkA4fHNfwcKCZczvV2efp9OAejZ1O1eq3aEZvTkuXzdQTTz6krukz9dmm7Xr/o006c/KYHrxvuZ55fKXWrJyulpZQkd+tC+Oh3nhnk37123d09ty45s9drPX3rdPiuTPU19OqNC5JiuSHviLP02gp1tGBQW38fIu2b9+h1lysl566R//602c0p7dV1VJJcRVJiiaMve9zvjucAhOngAPoE6f9RLbsAPol9R1An8iVODXadgB9asxzU4zSAfTGTYMD6I3T0tbkQrg3XlNX4+RS4Nt5x68EcO2oGun8/XttTy4VG9fbb+f3alzNrianwNRSwAH0qTXfbrROAadA4xRwAL1xWrqanAKNUiBKIoU58qDDvwPl83mNl0s6efq0Dh09rpNnRhQlHSpXWjU8LJUqI6rEQ0o9X2mQk8IctmmTQz2OY/lJpCBJ5MVVFcJAne2tKrTklAuqai/Emjt7mhYtWqxTZ4f0zkdb9eFnOzQ8Hmj58hVadfvt6u3plLyq0jRSTnn5qiqJLki6oEIhr9FR6ZMNh7Xx830aLadK8sDxMypUQz35zL364Y8f0VjltDZ8slG7vzmmgSORCsE0zZm9UHeumauFi1s0Vj2kvdsT7dlxWiND/Zo9u10vv/Ksli1foc+/2q533/tUZ04N6NEH79Qzj9+hO2+boda2UNWgRefHpD+//4X+4zd/0clTg5o3Z6Huv/suLZg9Qz0dLUriihIl8gKCwOc1Vkp07NQFfbV5m/bs3aWOFumFJ9caB/qcvhZVSyOKo1heWFQcp2w9aNTUunqcAt9JAQfQv5Nsk/4kB9AvTaED6JN+OTf9ABxAb/opunk66AB64+bSAfTGaWlrcgC98Zq6GieXAleC2EEQXDYXug0zfrlRXslp/o/Cj1sof7mc6Fer5rW2fbX1fp9yV3JVX2kTAmOovyCyOdF5Zj4ud1xJ2+/T7+977pXmoj7H+7fbyOVyl232Slpx46+Rmzm+75jd+c2ngAPozTcnrkdOAafA5FDAAfTJMU+ul1NLgViRPN9XFKUKw7xaikWNjIxp644d+vDjz7Tjm0NKvC6lXreiqFi7jqsq9XOqKtB4LJWrqeIkVUuxoAKh371EQVxSkEYGokcKVK2MqqvV091rVmj9+vVK/VDvbdisdz/+SoeOnVc+36KOtk4Vw1BVL1Xk+SoELYqjMQ0PD6irJ9KK22/RvHlLtHPnaX3y6RZFSjVtVk7R+LBmebN0110rtfbeldq+e7M++PAjjY1VFXptWrZkqdatWaV71s3TwgUFJRrQ/v09+nzjMZ0Y2Kee7ryefHK9evq69c67X+qtdzbozMlTevyhe/T0I2u15ra56ujwFOWksyPSexu26X//7i3tO9CvttZOtYQ5tbcUlMO173nywrwSP5RXDVUaj1VKUg2Pj6hSHVV3h/TcE2v0y58+pTl9eVXLg4rjsrwwVBwF8tPi1FqAbrRNp4AD6E03JTekQw6gX5LZAfQbsuSmdCMOoE/p6b+xg3cAvXF6O4DeOC1tTQ6gN15TV2NzKhCGoQmxbsEjX7x5rVgsmtB+fFaPj48bUMvPuBp4LhQKqlQq4stpW1ubeZ/y9kF9wE/jZKgBYM6lHO1Vq1XzsDCZ8zhaWlpMG7bM6Oio6Y9tvx6mU4Z+8OCw/aFOzrFj4lw7Lt7jdcZk4Sz18L4JZZgkpi3K0A8O+klZniln32fcFgrzHnVSv32//iKm/rOFdihDH6mXn60evGfnhLrQgz7xGv+mDTRnfjjH6s6/0YGy5XLZzBEP+oAujMXOjdWX9xgnD+qvB8/US51Wd1unPcdqZtujnNXIzhf18r5tj/opY9uybVPG9pWfKcPDzpWtw64X2wf7bDW388eaQTdet3OIBtRj+818ONDenJ9J17tXDqBfb4Vd/U4Bp8DNqoAD6DfrzLpxTV4FUlXSisJcXnEs+cqpWCxobLysLVu36ouvtujA4RNKvS4F4TSlaTvfgOUFqXIt7Roar+qb/UfUf/ykqWPh/AVaOGeGcmlVBb+qIKlKSazRciQvrao1l+qOlcu0bt1dCnI5fbRpq977+Att2vKNyuOxCrlWpVGqihepnMYKxPfxSOOlc5rWK925ZoVuX3Wn9u0+q882blZLW0H3P7xc6+9dpe5KTjNnzFau0KY333pX77z3vjq7O7Vq1a1at3aFVq9cqFl9LeoopvI0rjPlFp0equj86WPqbC9qwYIFOn7igt57f5Nee+19nT01qBeffFLPPfaQ1t42Q7lAiiWNRdJHnx/W717/QDu+OaCRsapGh0eNAz8IiwpbO5WGLSpFUrEypjQqazyK5Bdx96daNH+6nntinX7w7NySf1AAACAASURBVP1aMi9UpVxVnJaVK+TNNZeXOAf65P19ujl67gD6zTGP1zoKB9AvKeYA+rWuHlf+WhVwAP1aFXPlv7MCDqB/Z+n+5kQH0BunZT3kqne/WsjHM3+Mjx49asDSokWL1NHR0fgOXGON9JW+AZAAXTxbSHCNVbniU1ABm4PawtahoSFduHDBrKXe3l719PQYoMlNgbGxMR0/ftysN94D2o6MjOj8+fMGjM6ePVvt7e0Xoa+F8PzenD171pRtbW3V9OnTL8Jv+2UfOEwZ2uY16urq6rrovga4fruvZ86cudg2/aFtC01p20JnylE/7zMeACttWKc259B/Ds6xcJrfLQuY0cNuCLBfys+dO2fGY9tGJ85BK/vzt8PfW9Bs60CTzs5OTZs2zfTBAmY+Y+jzsWPHjG4A+76+PvNMfznfwnc0Y4yMyZaxcN5ueGBcjMHOs3Wv14NmxsfYeaZO5oPyzAMP2rWfhxZ22w0LdhOC3SRBWxb+W1jOOkEz+sZ47eYLG9mAtoeHh3X69GnTPv+2n2fUVe/et59xvIZ+c+bMMfNAefQfHBw0ddEGc85are+7nWsH0qfWh54D6FNrvt1onQJOgcYp4AB647R0NTkFGqNAqooqCkM2LXsGoBfyBY2Xyjp99rQGTp7WhcGyytWChoalkZFUCcnNg8iEHD9zflhbdu7R/gOHwepac+carbx1qdoLgbxo3EDzlkJOLW0tai/mhGe9r6dD8+fPUZRW9eX2b7Rr/xEdOnZGlZIUei3KeQUpV1WksnJBh7lWGSsNqqWlokWL52nB/KU6dnhEO7btVld3q+57aJnuv2epphdiKSlqeNjXxs93afvO3WrrbNWatbdo0YJeTe9pkaJYpZGShs4N61Q1EdnGq+UR5XxPrS2tOjc4qgOHjuvo0VPyYmnl0kVau2KpFs3sViHwFBLevirt3H9KGzfv1sEjJ3RhuKRcWFA1DjQ8GunwySGdHq4o19qlJV3jmjU9Ly+fUxpKRLyf1duje1bfqrUrl2pmj1QukwA9kp9jM3lVftqYmXW1OAW+qwIOoH9X5Sb3eQ6gX5o/B9An91qeDL13AH0yzNJN0kcH0Bs3kQ6gN05LB9Abr6WrcXIowIUWUBO4uWfPHm3atMlAyLvvvlv33XefgcTAyN27d+uTTz4xYPOuu+4ykJvXdu3aZYDoo48+qsWLFxtQaUEwIJVNJ5999pkOHz5s3r///vvNudRrASbQ9IsvvjBtAz0fe+wxrVmzxgBc6yavd0rjNN64caO++uors5GFft5yyy0Gklv3Mm3T5qeffqqBgQHdeuutWrdunebNm3fRpc5YOOoBrXWC280pFhzbm8cnTpwwOuzcudOA23vvvVcrVqww46EetPu2q9vCf3QGiKPz1q1bzaaE2267TXfeeaeB1BzWrY1u77//vvbt22f0evjhh41+6GM3JzBG6vnwww/NTSrGt3r1aqOJdajbMaKljR5Af/g379lw8PVO96+//trMGWUY38qVKw2othrUw3Hr8LaA2sJ769hnTFzIfPnll0Y33r/nnnsu1mmjAbD+duzYYea0v7/f6MhmB+a//rAbB6z7fP78+aaPrBfGwFzv37/frE3g+dq1a41+ti67uaL+BsPk+E11vfy+CjiA/n0VdOc7BZwCU1UBB9Cn6sy7cTevAqmqBGInoljkyRPRrbIoYZWoYqB4JfJ18tSoduw8osOHT2ukMqyqP6YwLGp0rKxDR45pYOC0ktQz5oBFC+Yr56eKKmMq5APNmjFNy5bO1rKFc9VZzCtUrLb2gqK0ogulks6PjGuYOPBJiwK1yotJv8Qm2AtK0w6FQVGVSklBWFJHW7uKuS55UatGLlTV3hqqpzdS9/Rx+eExKW1TZbxDZ896Gh2LlCvm1dWTV1sbG7nLOnF0RPt3n9S+Xae0c2BAo3Gk0EsV+olaWijbpe7p3Zq/cI7mzOrSzJ6c+jo8FdIxtRZCKfYV+QUNV6Rzo5GGx6oaK8XK5dtUjkLtPXhSv3n9fX2585D65i7Rz57s1b13zFRbT7fKSaQkldqKrZrR3qVpxVYVfU9JnOV7F/uwgeexc6A37+/L1OiZA+hTY56/PUoH0C8p4gD61PwduJGjdgD9Rqo9xdtyAL1xC8AB9MZpaWu60pdO50BvvNauxolVwN4M5TMZuAgYBpq++eabBqo+88wzevHFFw0YxuH8+eef64033jA3Zh5//HFzowXozesAyp/85Ce6/fbbL4bPpn5AN7D4j3/8o4GjvP+DH/zAwGwbKh4girP9z3/+s/7yl78YkPzTn/5UTz755MXw6ihVD9NxytPPt99+2ziPn3/+eQNQOdeGHgdOA7lfffVVHThwwEB2yi1ZssRAXN7H4X3kyBHTPjDaQmQb9pxngDvnzJgxw+gCnP31r39tgPCyZctMnQBc6763rulvu88tRD916pQB45w/a9YsPfjgg0YXoLfdLMB8oNdvfvMb8wxk/+EPf3gR1NuVg74ff/yx/vu//9vAezRjbtCEutiYgP44soH9bDKw4ecZL3CeTQaA9YULF5qxcjAPf/jDH4xOjI9ND7jbrcOcunGocy76MR8WyhNGkf6yJmxEANz0b731lhkPGj/77LNmwwUbLziolw0DtPvBBx+YyAJoTn/r0wxYt7pNLUD9jHXVqlVmTaEba5VNHR999JFZq8wNmwroj40QYNeTc6BP7GfQjW7dAfQbrbhrzyngFLhZFHAA/WaZSTeOm0cBco0TeY745IE8kbYqUEIKrdBTvphXNZYOHjqrDZ9u1c5dhzQ0HisOCgp8cnYnGhka1fh4Wb4XqKur21ybjZXGNVYakx/4mjO7Ww/eN0MP3XO7Zk+fpurYqAnLHnlV+S15VeUrUVGBQqWxNHAk0alTgzp/YUwjI1KSJoqTksLcsDrac+qb1qNpHX3qaS9oRq/kBxdUSU5prDKuMOxQ4HXKE2myyHXuK0pjDQ6P6+DBE9q+7bh2bD+u/fvO6PiZEQ0TZ52UVl6q1paCZs+fqbkL+7R85XytXj1Pq5fP0LTWkuLRk2rvbFMlCZT4eaUqKFKopMa8fTZSS9qxd0j/5//1H3r/s+1adOsd+j9+sUaPPrBE7a1dqioxfNyXb0abx++fpkpiNiuMKVLVbGDw4yy1mDucAhOlgAPoE6X8xLbrAPol/R1An9i1OBVadwB9Ksxyk4zRAfTGTYQD6I3T0tbkAHrjNXU1NrcCfI7gLgagAznfe+89AyIBp08//bQBnidPnjROZ6A1rmVALaAUxzgAHbj84x//2IBgDuvABlIDr//0pz8ZmI2T+YUXXjBg1DqPecZxTNtAdEAyMN4CdEAvhwXj9Bd4S1kgKWCUvgJJgcPWCY3TG9gNCAYU485mPMuXLzd14XgGtG7ZskV79+69mF+cCxC+eDNm6+oG+uMyZ1yHDh0ywBqXNlCa8VC3dTjbUO/1AN2CO/qNDkBvXP0PPfSQHnjgAXV3d19cJJRFE/T+3e9+Z9rD8U87AHfgMUAcUM/P9B8gDwRHM4D83LlzDdTGhY1O1HHHHXfopZdeMtAfjWifjQ12vtevX29c7ugPyOY9bqQB5IlGMHPmTAPEgdJoR7vbt283OqG1DdsOhKe/QHQ2X6AHoJ+1QjQANho88cQTBsrjELc51A8ePGjmCpc6GrCJgj5x1IfTt+77+tD7jJ0y9Jc5YkMEmtBHID2bJ9hgwfqwrnvqrQ8L39y/pa53jVDAAfRGqOjqcAo4BaaiAg6gT8VZd2NubgVSJX5s8nd7aU5eCgrGAZ0qTqvK5XOKU19Hj53Vtm0HtHdfv86NpKr6rfLlycNSHYGpfQVAeAOspaGxcZ0mPdT582pr8/XSUwv07GP3aun8eaqMjkqKTBj4shfL4/u336LRIU9HD57Vti/2avu+AR09NaoL56vmegqAnisMq7szp2WL5mvR7IVasWyBVq+crWnTRhTkS6rEbVLqm+/yjCII85IXGGf4th2H9f5HW/Xl5sM6P5gql5+mfCupuKryIk+hl1MSpSpVqqrEYyq0pbp95Vy99Mw63Xlrn1q8UaWerxNj0nglVpR6SjxfXirlw1BpNVbgt2rP/uP61a//oi+2H9SMucv0ixdW6e475qt9WrtiPzHh7704VSHxlY+lgjwVi75a2gIpFytNUoLoN/eScb276RVwAP2mn+LLDtAB9EuyOIA+NX8HbuSoHUC/kWpP8bYcQG/cAnAAvXFa2pocQG+8pq7G5lXAurqBmjiAX3vtNQMegaUAW1zCgGGAKaG16x3oQFogMg/cyTikAegATFuvdYEDZC0IBuICngGnPCiLkxnnMY5yYP4rr7xi2rb5vm2YcZQE4OJ6puzmzZtFCG/c8rQNsLVOb6Au4BwoS9tAbkLDA++pF/jMpgEcy8BmPk8BsfSZ83DjA5k570c/+pEBwvQDnXCgA4+BxbipCUmOTtYtXf95YvvDOHGDowXPgGz6A5i3udEpYwE+wBn4TT5wAPBTTz1l+v3NN98YMEzfgNa4tYHYaAqYBhQTHYAx0cff/va3ZhMDEPyXv/ylcZoDtQHRjAN90I360ZGf6SMbGpgfoDzjA95zDg565pz1gFY4v5l/+oKjnwfaMo8Aa6sJ57GOmC9APbpaVzt6sQboy4YNG8w46Sv62A0F9NnewK//nLZrjb7xYAMAwH7btm1mTTFfhMhnbKxrDubRhuhv3t9O17NGK+AAeqMVdfU5BZwCU0UBB9Cnyky7cU4eBVKl9QA9qQFo31MK3A48xamnC0Nl9R87p4MHBzRwYVTjAPNUCtNUBc9X6Pkm/HiS+hqPU50bHtWBYyd0qP+YCgVPLz68XC88vl63LJytuJTIqwH0apgYgH7y9LA2f7FPW77Yp/6DZ3VwaFQnKonKpbwS06dIQTimlryn6R1dmtbSq9nTurRmJRtup2nFigXyUk+VCo70kvL5klJFxoF+fGBMn23ar7fe36I9R85o+syFWrV2nZaviNXePqq8OqRKqwbPRtr9zTHt3ntIxwdOqndaq557/D49/8g6zewqaMeew3p/20mdOntBpUpFPjnR00gFKHq5qtAv6sJQRXsPndOpwUhha69u7e3QrN52qZhKuUiJV1EaV5SLIxWVqLezVbfeOk933b1c02fnzQZdL61MnuXjenpTKuAA+k05rf9wUA6gO4D+DxeJK9AwBRxAb5iUrqJ/pIAD6P9Ioat/3wH0q9fqaks6gH61SrlyE6EAENGGsa535dq83xbWWtho82DzOmCb1/ncANgCG22oct4DGgNb33333YtQGuhIiGwgLcD09ddfN7AWmIzrHNcwcBqIikub16mbvgGjOQ+HOg50clMDgoHjwF7bJ/oByCaPN1AcEP1v//Zvxplt+w+ctSAVOAo4B/DiHKeu5557zgBinNy0bT8bbfh4+kkubADz0qVLL2pIOQ7qtgdlcYgDn3kd0I1rnZ9pGxCMFoRH5z0LrWmbmyc2Z7etkzYYB+cS8p5NCIyZ8+rBNP22Ic9xUDMPwGR20drw8wBpXPO40wHkFmjTF3QAggPQiQ5gITJQmjFRB85+ALaF2jjc6Q/tci5uc+YNVzqv029ew9WO0582AdPME31k3nH/o6nNOU+/mUsAP+fQF+pn/nHg0z6bIwDorCHaQDNAN+uPqAKsITZa4EC3myzsWmCe2ERh1zrP6GL1R3fGx9qjL8wl77Hu2KxAWfv74UK4T8Sn2MS16QD6xGnvWnYKOAUmtwLNCNCtonz3YuOe/V4wuZV2vXcKXL0CqZfl3MZ97if4z1PJSxSnscJCQZUkp4FT49p74Iz27z+lE2cGVY4zl3dKqHec6KkUJ7FyubziVBoZG9ehI/06PzSo6T0t+sETt+jJR9Zp8YKZGseBnkYK877SXIvGo1CbdxzSq3/4SBs37VEhP12zZ7drzrwOdU3vVgxsD+mVr+HBqgb6h3Ty6GmNDZ7XkgU9euGFtXrp2QfVVQxVKlWUpGWFudQ4xqPE1669A3r3w6/1ycZdOj+a6paVd+mp536gR9almtZyVqlIf8XmZ+nzTSf1wUefa8vWHVJS0iMPrtHLLzyiWb1tev/jLfrPN/Zo774D5vooX8jLSxMpiRV6ngI/J3mEdc9LQUFekFc0MqjQixX7bFRIlCjC2y8/KSuvSHP7OvXko/fqRz98RkuWFFUuSWkycvWT50o6Ba6DAlcL0DFPcI3ONTLXxjaNnd1gfqM2mtt2uN9BREKMDdwLon9c+9Mv+8x1nL0v8O2/9zeqv9dhyhpSpQPol2R0DvSGLClXyd9RwAF0tzxumAIOoDdOagfQG6elrckB9MZr6mpsnAL8ztsLBguK+beF1vY1EwKv5ma2ebW5AOF8C9BtPUBYvmjiagZ0A3nJJY5rF/cx0JH6yMWNIxooTahsC8iBmYBgADqgmddpk2cgKyAWkIlb2UJs6uTCyMJO4KoFr4wFxzftc5GEo5hnICx95uLqnXfeMe5iwDEhuqkXJ/jixYtNnfSXm6n0mVDkONYB7MBgoDf1cVDWQmvqxqkNmN+4caOpA+gMHLbQHhBtb9RyPq536qSv9AOIbEO4mxtannfR6YwWgGmc7TihyS/P+da5bjcUUAdh3pkLID7/xlEOUAY6M4+Mm4N+AfOpk7EApgmNjjOe9zgf/dkcQVh1NhrgQLdAnzaA3WgOQMfxzdwShYBoBLRVD9Bp10YK4GLbvoeTnIP3GSPnEmb+kUceMXUyh2ykoC3Gy2vkJkczG5qfeWV9EeYdDdkIgD7oguZ27VvgTnusPdYZUB6Yb38PeI91zTjY9MFaAPSzToH6duNE434zXU2TQQEH0CfDLLk+OgWcAs2ogAPozTgrrk9TXQFCkRPC3U+lIE3lmWzesRIvVa7YplKc0669Z/X+Jzv01dcHdObsBXl+dt2YJKn52fc8xUlivjfnwlCe52t0bNRcA8yb3aPnH12s+9bdpjlzehVVRyDvXOAIH3YpLurzrw/o//2vv2jDpj2aOecWPfPQ7Vq/brFmzO1UElaU5qQobtXJk2Vt39KvLz77Wvt279DsGUW9/PJD+tEPHtacrpzKpTFFbBQPQ8kvqJqE2n3guD7euFUff7ZNA2fGNH/RbXrk8Wf1+Nqi5nSXFatNkQoaL0lfbTmjjz/eqC3btspXSU88uk4vPPugpvUU9Ommb/SHtw/rwMHDKpdKytdSP1noxjYEe91svytWShBx/ifku8yDzQm+Ksr7kWZPb9ND996hF556WEsWtKpSJroVIe7d4RSYOAUcQJ847SeyZQfQL6nvAPpErsSp0bYD6FNjnptilA6gN24aHEBvnJa2JgfQG6+pq7GxCtjw09Rq4SM/27VrHc+8xs82xLV1RNfv0LUAGyc3YBR3MeCTegGdwGaALNAVpzlwGdBJ+HZ2LAO+cWQDzgG89Xmv+fJKfQBMQn4DQYHRgFObQ52bNfQb9zHt4xYm9DoAGHcykJ3c3QB3QoIDk3FfA1rJb84NICAq5QCkuNaBskBVxgFAByBTvwXoQHYbMp2bQwBj4D714X6mD+x+pj3GDrQmVzcuecKTUy9AGic+0BYneT1At5rbeUBLAC4wG2CNfsDsl19+2ez8pv8WuqMFmgJ+yQWOi9tGHLCbBAhBT5/tJgGgtHW1W6BNuHV0JNw775ELnXM4F5ht1wTjoL3p06dfFqCjE3PFRgLAM2XZkED/6DtjYOzojZbMD/OIk5z2eZ8oBswP/SRkPGO0udqZK/5Nfwjvznph8wAacw66MzdozTOgntdoj4M2APmsD8ZG+Hn7+8F42QiBy56NEcwj7Vooz9pzx9RSwAH0qTXfbrROAadA4xRwAL1xWrqanAKNUiDBgY77PJV8A9B5xLwkP1dQKclry/Z+vfrHj7Xpiz2qqqoZc3s0d86ciw5P+lK/+ZfrjqQWFau3u113LO7RimVz1dXZomp1ROxBTlP82DnFatXWncf0v3/3jj76dLvaOmZqxeLlWjZ/vjqn55WEJaW5WFGS19BgomNHB7V/914NXTip227p1Qsv3K+nH71T04qRomopixBFVDCf/O2hzlwY19adB/XOB5vMc67YrfmLbtG83h51tbUa0F6JApWrqU6ePKPjxw5r8PyA5s5q0fPP3KtHHrxdXe2eDvef0t5jFZ0/f8FcGwdBaMbA55o90os/8JMnL85JaZgpyoZoU5R/RcoHsdqL0py+Lt2yaI6mdbYqikomT7o7nAITqYAD6BOp/sS17QD6Je0dQJ+4dThVWnYAfarMdBOM0wH0xk2CA+iN09LW5AB64zV1NTZOAX7nv+0ktxDduqppzd7oBM5yWMetdZ1byMt7gEvruubLN7CcNoClvAeYBJLy2Y27GJBJDmtc0bifeQBXraPahsgGFFsoTuhu6gZwAt8pC9DG/U2/AZwAY+A1Ob+B9wBsID3AnQd9B3IDRXHLA1iB4ZQHkOPqBngDmglnDlwFxtoQ5rSHS51NAdRv3eI8A5KB/IRHx7mNA9+GVLfQn2d0YyMBUJo+oBXObYA4YJe6vg3QGSN9tM5tyuDAJsc84fGB6zYnOeUIT4/OhEtnIwF6skmBMitXrjS6Wac/FwiUBcyjL31BKwvQAef0lXFxoAtza9cI9QLp6cflHOj03Yaa51zmkfzobDSgvaefftq40G3ofMKm096bb75ptABa8wB4s/Hhyy+/NPOKMx0oD7inP9Rl87nTJwC6DYePc581Rt1spmDsaALcRzvrQGfMzKs9j/VhN1AQVcGuOzZZcC7tuWNqKeAA+tSabzdap4BToHEKOIDeOC1dTU6BRilARnLzX82FjgMdgI4D3Qvzqiqv7buO6dXXPtQXX+1T5EnTZ/dpyZIl5rqF7+AGhkexfN/7K5BuroOCVMvntOiuVUs1o7dTUXVUQZDKAxT7ecUq6NiJEX36xW5t+HyHjh0/r9FBX3Elp9gbUSkeUhpW5AUF+V5R+aBDrYWc5s+dprvXLtQ9dy/VskXT1SZSYFUuRpvyTDj1wIRTP9J/Xp9t2qYvN3+j46cu6My5YQ2NBvKCjgxum9RkoVpbcmorppo5vag7V87VYw+u0q2Lp6sYVlWNE5W9NuOyB9Cb+z21TeZ/Bc7NhoQMoPsGoPsGnMfWgW7ekQJPChRl4dz9WDkvUUQofC+7xnKHU2CiFHAAfaKUn9h2HUC/pL8D6BO7FqdC6w6gT4VZbpIxOoDeuIlwAL1xWtqaHEBvvKauxsYpYPOWUyNAtR6m1+dzthDXOsxtOc6zr7HWgZXARQA64BhQDkgFMOJKJzQ4bQKdgZ2E4aZdQoUDdzkXKIoz+J/+6Z+0evVqAzSB17yOUxw4DdymPM5uwDrwFIgMDAWqA9ABwYRx53xAuM1XTbtAdiAwOcEB2PSPOoCz9Jt+4vCmrM2vDUAFIOOYpg+EBGdsQHcALH0EvDNOoDUOc15nDMByNg8AyQHZvEY+bkKF038c1oyPMQHlAehAZLthAZ3tHOCEJrQ5kBuIzvgseMaBzTlobEExGtMvYDltArcZG2OkLJoBtZkT2kA3XP7MJ68/9NBDZkMDuqAZ7xF2nzEBj3mPsmyEoE7ANuD5SgAdQG5Dn9sIALSJptSJw5xNFqw/2gGwsy5YJ7jdWRvMH3NPm2y8AKAzd4zNhmi/GDKxUjFwm/qA+8wPIftxodN/zqVedLX55vmZh13bnMv8s+EC5zvrijVDmgGb591GP2jcb6erqdkVcAC92WfI9c8p4BRoVgUcQG/WmXH9msoKAJCNW7rmQrcAPVasIF9Q4hf0zd4TeuPPG/TpZ9s1OFZVobNbnbVoVDYKlLluARzXUoBRZxRVFVVGtG7FDD37+P1auXKpQi9SmlaUxhV5fqhYoapxXueHYn2zt19fbd6p3bsHdeJkWeeHBjRePa80KCtXyKuzo1sL5y7SwnmztHL5fK1cMUtzZreqmIsVQp9N+zi4s00B8gKF5FkvSydOD+nQkRPatmOvNm76WruOjGs0bjEgn33BXV1tWjCvV0sX9OmO2+Zr9a1ztGBmh9rzkaLSkAqFnJIgJ98PTNh6e81sP9cYf9Zm7Zl/xxjOCd/uG5jPc6Z3qgCTPBsVqiWlUUl+Ght4XlVxKi9HN/YmUMAB9CaYhAnoggPoDqBPwLKbsk06gD5lp/7GD9wB9MZp7gB647R0AL3xWroaG6+AdaDbMOw84xQ/fPiwAYzsuLQ53AClwEqgsnWFAxytUx1AjEMXGEpocsAs4JoHdQB9AdC4jgGWuH0B2IBHC5MBzLiDAcE//elPDfSlHOASeA78xHEM+ARcE1KcOri4A9YDu4GvNgc651D+l7/8pR588EHjUAcEA2QJG05/GBfAGoCOg4IxUy/udaAuocWByLiVcTLjQmejAA5koDP1owGa0Rf6iC68Tv9xsAP8ORfADCjH1Ux4ekAy4//9739vXqc+QsdzDq51wK+9gLE5uwHmaElecEAuWnEOLn7apG3mwo6RsoB5QLENDU9fcX0T4hyojAud95lb+ojLngMIztjrc6AD0JkP+s4coQ/rhjGxEQC3ODpfDqADnQHOrAlgNwfrgX6w6cCuDQvlGQdOcQ70oF7GR1tsCmCTAq59QD9jAHLjuufBnFjAyXn0kbknfz1jZ32jM2uPTReUQWMbXYE2ONjIwIM1z6aETZs2mU0ErBNc/4Rx53w7T43/LXU1NqsCDqA368y4fjkFnALNroAD6M0+Q65/U1cB3wB0LwX+4p7GgQ5Az5sw6MdPDWvHriPasfOwAdHlyDPXYZVq1eBgPwguPuNGT5PMk8336mp5RPfcMV+PPbxOty6bLyXA87I8VbOUSQrl51qMG/3CYKQjR07o8PERDZwe1fDoaSVeSanPtamn9rZ2zZkxRzN6uzSrr10zevNqbY0VVSpKo3b58rMQ6eRmN9HUcIrnlCqnBpRJ2gAAIABJREFUlI2/Zelo/wl9s/uADp47r8FqxYDsQiFQSzFU3/QuzZ0xXbcumqe+rnapPK58Gqs6NqZ8Lq/Ey/K7Z/A8c5lnz5cO85Y5UgVeSWLDgHwlXmAguvmZd9PU/CvA6a9Yfpoo8XLG8e8Op8BEKuAA+kSqP3FtO4B+SXvnQJ+4dThVWnYAfarMdBOM0wH0xk2CA+iN09LW5BzojdfU1dg4BWyuNnPhHgTm5gbQGEgIXAau2rzegGkgJZAXmMhhcsvV8r0BrQHoAHDcu4T+BqIDZe3OfL6AAsT5rLHhwHERA1sBoZ9++qkBv7iMgbM4knGI8zpgF0AK6LZOavpKCHZcz0BM3gPOcgDA3377beMU/sUvfmEAOj8DZKmL82ibMTE26sY5DdDGTW4d8/QZxzj1Mi40YjzAajYCALTRAXc2UB54y7gB7sBlwK/VCPBOX22+dcA9dTA+XOHkaWdswHVexyFuXdCMiZ8tQAdy487mHEAu53EO/QcsW1gP/KXvwHP6TF9sGaA9/aEMIJhNAWweIIIAY+Q8xkE4c3RggwMOfOYErf/5n//ZvEdZ+kZ+cPrFWmJOqRNNAf0AfyC1zatOqEfOYYw2Dzx9oX27HllnuPTJDc+6Y44oDwhnjaI3r9mw98wDmwMA3dTNwXhtjnfmjvln7TFPbJhgjaEpbVoHus17blMQUAbtgO6sbzRg7eCWZ4xWVwvfG/cb6mpqZgUcQG/m2XF9cwo4BZpZAQfQm3l2XN+mrgIQX+B5YMK4GyDsxUoUyws9JWmg8Yqn4dFE586VdGFoUJXqeG0TKdcpWQ5wu+k3A8iX4HISR+rt6tCCebPV1VlUEpUMPPeNE51w8b48Py/PKyiKuUaIVVFOpThVFI/LD2Olqhp3eeAHynmhirlAuSBWPgTEl1SpRkq8afLEGNLscdGHzhg8+UFeqUeu80SlUlXjflnlpCzP43qYHsfK5XzlSReWLyjvh4rGy8oTUj2i7VpIeLYY4HKv4+cGPJlhsyEgNUZ4NiIEwZg8A9Dx9RtcblzoOOPZY0DO+Uy+FAGzcrzvDqfABCrgAPoEij+BTTuAfkl8B9AncCFOkaYdQJ8iE90Mw3QAvXGz4AB647S0NTmA3nhNXY2NU8CCT2q0NzMJjQ2ABPYCHG2Oa0C4BcKA0Pov1pwLdMbtDGQEalLWurMBk0BKe0MFZ7V18nIeIBJ4C0gG6pIfmxDuQFaAOmHI+fKKY9g6xQHmQFBgNGWAurixcWLjbgaQE6qb/v/sZz+7CNABn3Z8jIN6APGEC7cOZMYDpKVOyuMgxxUNgKc+tAByW7AKMEYvQsejKWNh/NRPecZvQTjl0AhtqZMy/Bu3NcCYsaMfegG6Oc+GB6cdG8IdUM340Iiw79aBTln6ThQA5gOAD4RGG/pvITFzzqYHyjFeXOaUJcQ8EJrXgOPMIQ90wCWO+xoXN/PwyiuvmLopy5zipMf1Tz8ByzjD0ZeoBPSXMVkHOhpm95e4uZSadgH/1G0jG1CezRToT1+ol/fYhIGLnPZ4DQc+mxHoA3PAmCyEp2+Mm7lFGx5sDEF/9KZ/9n0bkYEyHGgPZGeu2WRAuH3WLeHzKWMBOvNVn/Kgcb+hrqZmVsAB9GaeHdc3p4BToJkVcAC9mWfH9W3qKpBBbKWhyddtDgN9gdKxUlzcflFxmle55CmJR+T7w1ctF9DYSzsVBjnlQikMYokQ7klFSuMs2LoXyjfu7pyBywp9yaQCJwZ6IqzxuOOVkEycfybykqo83OxpVXEqlYOO2kaA1IDpDKBbg3jmmE/9UF6Qucj9oCLPI/IUmwUSpV5qNg0kcao4ApAH8tNQXhLW9Mnc49dyBN5Yzc0PYP/bR7b1oCa5ge6MNbsecYdTYKIUcAB9opSf2HYdQL+kvwPoE7sWp0LrDqBPhVlukjE6gN64iXAAvXFaXrwA4gKtFr/Lhsk216KeZ4AgYYgBQITGxj060YftI3AIGGUBnnXQTnT/XPuNVYD5BR5auGuBkA3LbsNgAxspy/rgmdf/Ks+bl92MsOHe7ZduYCefK8BX1hNAF7cxgBenMeCbgzDh/A7wPgAfiExOa87H1Q7oBe7iiCZ0O322feH3CGBKGHDaAXYCfAGsOKkB1D//+c9NjnQbppt6cUZb8E25r7/+2kBVxmGhq1UbCE7dFvICXQkXT50AZKA246Q++ka5gwcPGiBcnxeP96mr3lVOXzgfQAsM53OA9ilntaYOWz/9JtT5G2+8YQA655IDHVgNJAcuUydjBUDj2KYfwF82K1iYT/22b/TZ5gnnZ/RDbwuYeQY640AHHrPZgA0CuPqZK/rL+2yAYF4ZB31CH/pArnYc6PUh3OsBOrowPrtBAd3r1xp9s/AcTZgL5pc6LUBnbdAPNiiwscJqYMPL8xprz36mWaCOTowP3XmmD3a98zPwng0RzA9RCWgX5z/vsckD3S2Ad5+Tjf18avbaHEBv9hly/XMKOAWaVQEH0Jt1Zly/prICBtoa53nOQGPzfdyL5Pk4vyNFaSTPy8sPWuQpJz+tKvTGr1oyAHo5Jq8311rA+khKcZTzjAOb/OtZvnITRp4Q6cDsLJ14LUJ6Vsb8Z0PNZ1zd5DyP/VSlHA5uXN2Zs9sA9Fr9Jje7l5rNAGaoRPeKCgpj21a2WSAxmwYMTjflTC1mU4Fn+nSth28qYSD40bMHbv/sZwvjM4yeAf+qfFWutRlX3inQUAUcQG+onJOmMgfQL02VA+iTZtlO2o46gD5pp27yddwB9MbNmQPojdPS1uQc6I3X1NXYOAXqHej8/vNvwCoPe3PTunJ5toD525tCLHS2gNhCS84BrOLwxvXNhhHc1gBmwC7v8QUdCAuQBUbzAFoCcIGgwFKgJyAWpy/lbX5qXqNNW5cF4wB6XM+AW6AooJMQ5zZ8OXVYZz1fignrTZ/qNwfUQ3QALgdjoF7gOI5nHMiEFre5uW2ocFzQQFZgMn2ygLU+Lzf18x518zOAlnDpq1atMsAWSM+47MYEC34ZM7p9+OGHBmZzPjCfMO7ohl7Uy/joF+MjNDrhzoHovGY/lyhTvxkBXamPMjivCV1/++23GyBOPcwj46c+YDzucFsfcw2kZu6ZQ8AymyAYM23Xh3AHdtcDdNq1my/s5iLr3qePbAqwOtg1RVQCQsNzHuMnZQAQ3ORYrOUvZ87YkMG6Y3MG8wxE57DriHXGpgTGQr8JiW/d/2hDP5hX5oMw+2gORCd6ACHs2URgw787gN64z6bJUJMD6JNhllwfnQJOgWZUwAH0ZpwV16eprgD5t4HS5Am/BNBjyceFXlXq4QIP5APRvYL8JJFinNtXd5iw5GE+g9IpdeE6TwxGNpv4jfO6BpoNJMdznoVCz0LL4473M3ielcxgvHnNxF5X4qcq50qGtgPQqdNgan6uUfiaz1zETIdpFyptCqMgA+oe5nZc6Dxw3ZOPHIheC8luKspyw1/9wZgKRtO/zpSejaDOI3+xSjYX+ISrd4dTYAIVcAB9AsWfwKYdQL8kvgPoE7gQp0jTDqBPkYluhmE6gN64WXAAvXFa2pocQG+8pq7GxinAl2Mb0tu6gPkcsDDTvmchK2DSljO3LGr5z23kAguULJwEVpIbnLzRAGogpA1PTp08gMQ4qoHCQGQc5kBpgDrlbTu0AQilPuoCdgJ5OYd+2LDywFYgMuHXAd28jisdhzsQ2m4IMDcsatEhLIi347A3du34OA+QS/u//vWvTZh54PJzzz1n+sA4bBnGjmMeyGxDodMHC4mte9/OImMnJzeglxD1OLeB6IB/tLF623zz9IPXgbm40Al5Tn7zl19+2WhHO7aszWsPOMc1DkC2ILp+8wTnAJHRBkhOqHaAMn2xsJs6OZ8xMT5Cztv6bZ2MCfc6Tnj6AtCn7k8++cSEfqfvVwrhTn+A3NSPzoDsFStWXATtdm3RR8ZPGTYq0PbChQvNerBRBegH7bJZg8gE6Mu/ba5y+s2c2I0edvMEUH/lypUXc9Db8PuUozzh21999VWjJRso2LTAXNGn+tD4jfsNdTU1swIOoDfz7Li+OQWcAs2sgAPozTw7rm9TUwF80IRUBzfzHRkHOo5pXNhleQFO9MSw4zQhwl4oP8nLS3JXLRcQOg4yEA+ONt7rWuQvc01m2HQG0C2nNi5wQ53DmuM8c2uTrxz4bqC3CTtPP6hRSkJc8RbI1yC6Aei42clwfgnLQ9mDaquCJF+rt244BppnED2D6TxMCyY3fM0SfxXjR6+W2hiMHb7Wv+Sy52ZjysbnDqfARCrgAPpEqj9xbTuAfkl7B9Anbh1OlZYdQJ8qM90E43QAvXGT4AB647S0NTmA3nhNXY2NU8ACUOvIthDQhgxn/VLGOmzNLQrfv5jLnJ85bO5w67TmGYfyzp079fbbbxuYTY5tQrUvX77cOJptm8BuQDdAmBDZOKCBmDY8ej3EJsw6ea8BrQ888ICpD3haH0LbhvumXzZcOf23IcDrw9UDzgGrwHv6y7k8bLj0+t9j6sKBTth0QsaTA5w837RPPfVh1q0DnLHRN9u2/TywueB5Zuxvvvmm2WRATnWgPE50ALrNQU+5+r5QDxAbN/hnn31mYLeFuUBkOwa7qYDx4Q7nAgD4bHOM1/fHziPzQL24rp966inj3CenvA3Hb8+xddiNAZxvIwXUA3WiARDaHdh/JYBu9WFzBFEDCO2Prv/6r/9qNlLY9+ujJNT3x67Lehc7sB9N0YcQ9mygQFcgOfUxZxxoY9cf88vmDeaVTQl2XmmLB7rY/OfM0913322iJ9iNGc6B3rjPpslQkwPok2GWXB+dAk6BZlTAAfRmnBXXp6mtAACdUOqZAz01QNqvAfSSAei+D2BPTW5wnzIg3muMZp6y+dqGZPeoPwvJbkKr1wB6FqKd1n3FQUWJyQWeAfQsDDoFY3nkZwdu4zFPuV7N+nwpbHstHLpxtmcOdErb0OwmcrpJpQ5wj4yL3WNjQEp4+nwG8w29t9Cb67EspLsh9ddwpORzN0ctgHuK8576sjqzNrL3M7zOPJjk7+5wCkyYAg6gT5j0E9qwA+iX5HcAfUKX4pRo3AH0KTHNzTFIB9AbNw8OoDdOS1vTZAfo1slaMxo3XiBX44Qq4PvknuYGRAbCozhS4AcKAl+VStVcwoe1/NSUCXOhomrV3OQIfL/mjk5roBrYHqparRj4evbsOeM8fvPNP6lUKuvhh9frxRdfMuHJzT2C2v2IajXS0NCggeeE+t6xc6fmzZ1rQDIgnbDcHEBh3MS/+tWvjLMYJzNhwhctynKiA6sBxubGhEfePE+5XCifEO/lshlP9h6vZznUOXDJ0yaO8TOnT2u8VFKaJAb2UsbAd35OUtMGDum2tlYD+IH4S5YsVT6fuS+s+xsdgK9xnOWYz5pKzaaB7HcK7bKNCPv379fvf/8Hbdz4mYHFhIW/++516unpNvX9dXhwHAzkCs8b8Ato/tOf3jD1oAVhzHt7+0w7WWj4LErAsWPHtXXbVh09ckSDg4SqJ2Q6N3Ky8Zk+mi6mxgkPnKcv1AlI7psxw2jCQVkLDs29rjTJIhF4XraxorZxgbI2BP9HH3+sP772mvKFgp54/PGLrnbjFElJHcDGDE87duzUO++8rQ0bNmjp0mX6X//rfxqHfzaH5AHMNkJw8FqxUDBrkffQmn5k2gZmkwObHb766kvzOm76u+5aq87ODlWjSPkc7pos2sKBAwfN2iMkfHt7m55//nmzIYFNDB5zFkU6d+68WcuffLJBs2bN1I9+9CPTNyIqRFFsfo/shpIJ/aV2jTdYgdoH1WVqvRxA5/ON6Al8btkNGN+O1NHgDl62OqIqsHGJiBysUT6TbcoGfj/qH9nvTfbIPgZqoVTdH/4bMVWuDafAlFSg2QE6N0zrI/Vc+yRdI1279gbcGU6BhitACHdDcdOwBm+zIOqJqiYPOgCd6yG+t4dBznz3j8lffrVHlnS8lgO9lgvcfOdgM7bN/X0pQDs/JX5FiQ/YJ/w5AJ3TKZxkudlxiZvrkSDLJZ4GCpIszLsB8rW+2RDuWU7zGgSvdSfScOayNwAdeJ49PNo0edZtLRnazg6bt/zqBm9DwGdR4jNo7qc2eXu90zyrn3zxiQPoVyeuK3XdFMjuZWbV20h9/GxNGFxrEOmOaw3uHZAajZ9tOkB7Tv25162zdX3kbzj94r4G5gL6ZFMN2meu476dXs/27Ub193pq8X3qdgD9knoOoH+fleTOvRoFHEC/GpVcmYYo4AB6Q2Q0lTiA3jgtbU2TEaDTdxyVF524YVCDZ+5mUONXyM1TI2sdMAlYb21r08kTJ0zIa5zHo2NjunvtWr3yyiuaN3++KQOYtLDVhjEnrzfhthctXqyXXnxRty5froKB4tma3LJli3736u80cHxAjz3+uIGiC+bPv0TjvyUn7fA3gnOrUVVJfOkGBRcGAHdg/FtvvaWPP/nEAHIcxQsXLDB3XKqVLGR9diODVHlZaMCe7m7dcuutWrJ4sRmrbYf3+DlOshtQV0JvQF82JnAQhpzw5tZ1/eyzz2rt3XerlZDquDzITV+D1xdBl++bvuzbv9/kQt+1c+dF4I3Dn4vWcqVitANi48RmjLQFFCa8emdXl9kMEbNZ4OImCc841IFtOLYpR67vQrGoJI7NRgKz4cJYR7gx9befCfTXblCgbeqjj4wRvZm3B+pyoBvHSc10QcSC9z/4wKybZUuX6t///d+1cNEi5cKaA4Mmk9SsHbsBwtzaSxKz2cDmiacdNjq8/sYb2vz11yYVABsTyFfe3dNjNhAA0E3odTYx7Ntn+vjW22+bvgPPn3v2WRMpgaGOj42bsPbvvPuuTp06pTVr7tTzzz1vNhagi+3LzfPb7EZySYFaQszLSGI3TLDhhN8tDj4/SF3gALpbQ04Bp4BT4MoKNCNAt3/L7TWQTc1Tfy139XNaD9qu/ixX0inQPArUQ+Pm6dV16UnN+Z3VnYF3dzgFnAL2Cv1v72jYdH1cb9cDdNKl8ahPWXcjYbRtywH077d6HUC/pJ8D6N9vLbmz/7ECDqD/Y41ciQYp4AB6g4R0AL1xQtbVNBkBugGh1WpdKGsLq9zV5HVZJDdJpWat10AoABOHNFCJkNzk1Wbn77333adbbrnFAGh7o7JcKau//5h27dppoGcYhMb1/ND69SY0Oc5iKqZuQPBvf/tbHT50yIRQf/iRR4yjHYh5pcOA8kLB7D7OW6c1gQCD4GJec8Ap0BZX+Jo715hQ3/SXTSQWvNuQ3waaeZ4B3PQP4GrzaV8MGW+j8F2hU0BbHNcMygL0TbWw5c/XQoMDfU1Y+MxWkelluHUGz9EbjXfu2qUPP/xAFy4M6r577zUa0y/OoV+VatXkbH/j9dd1tL9fS5cs0T333ms2CdAP41Svhea3oe7pNuMCAgLcyTNfqeIA90zbbJRAv8uGLPfYRBAYmE19gPwPP/jAAPRcPq8nnnhc9993vwmlftHJXptgAPq7772nTZ9/bsD9T37yE82ZOzfboECnjB5ohwtFRhs2F9DXNly2hcLFneQDJ07o0w0btHHjRp07f864z+9Yvdq0iy7MJ2sPOE4I9y1bt6r/6FED7Nc/9JDuWrtWXV2diqPY3BjAoU6UAqD5/ffdpzV33WW0wZ1uHLv/YM5vkl/zKTiMvw/Q+R0gRQARNDhIVeEc6FNwmbghOwWcAtekQLMCdPrF9xdumPJs3WnXvlHO5S6+pgXhCjsFnAJOAadAEypw+esgruH5O4kDnesgoPn/z969/cZ1LXaCXiySoiRK1sWS7OOTc3By6Tx0JpkeYDJvmZ6HANNP+U978tYD5KFnAkwj6G5gku5GD5DjxPaxLfkmW5ZEiZTEy+C3qhZVoknzUrWLtau+OqmQIqv2Xvtb26y9129dMgI9X9to78uYgUuAPp1TSID+1lGAPp1zylZOFhCgOztmJiBAnx61EejTs2xb6muA3kZfDAPBTN10/EgKa/5O/5zp6xaH072v1YCzTrm3v19evHxRPvnnT+r65g8fPayBcV3POwHw6EBXBit1Cu5MH//Lj35ZA/Y//KM/Kr/+dUaqr9YRzC2c/6//5b+Uf/t//NvyD3//D+X9e/fq6POEmCc1bCa8TVj/B3/4h3U6+NzYZXT1cHrzlRq4ZvTov/+//n35D//Pf6iB9IMPPqhTyCeUTVCcx3DdvJU6mjuju3OMt967Vf74j/+4/Omf/VkN5/NIWRMw15uOlvofqdAWBCdMTiCcEfd//dd/Xdfqzqjvv/qrv6ojpRNe57/DBNfROhxxHbvR6P2U8Ztvvy1/+7f/d/nP/+k/l7t379bp0bM2d715XVurN7cZhZ111j/+p4/L5uaNup/WiaGF/qmXuGSbu+mQcHBQR2D/xV/8RX19yp2wuE7jv5tR6Mc/6o3rqHzZ/9bz5+Vv/uZvyr/7P/9dGawMyv/+b/5N+V//4i/quup5tPXm875PPv20/O1oKvXMBpDz4P27dw93VEfk15Hwq3Vb6RyQAD2jfnPcqY82bXaOOzf0Cb2ztnrqJu/LlNbxzOvSUag1jmcn9+7fL//jn/1ZPd4PP/yw1mNmR8jSAZmGPvvKftLBIq+t58ToHOnrf7fKfZrAzwfoOUfyN+S3v/1t3VD+xiRAz39/pnA/zdbvCRBYVoF5DNBbXbR7oHb9OT6S7uz1JUA/u5VXEiBAgMB8Cpx8H9SWtss06elsn07ECdDTNmME+nzW5llLJUB/KyVAP+tZ43UXFRCgX1TO+84tIEA/N9mJbxCgT8+ybamvAXpCtTb6IklZBsse9xCgT/+c6esWW7g8HDW9X8PvXHwnlE6QmdHPGeH76NGj8nxr6zCATficm62Mmk4A+vt/8Pvl1q3bddRxGjHzyHbyfbbxd3/3dzUQbeuUJ+zNyPHjHq92XtVQOVPB/8mf/En51e/93nCd9Dr7+HBN8mfPnpf/77//9/L3//AP5btvvx2u4531vEcdAQarw3X0Mlo7oXJuCBOOP7j/oPwPf/qn5X/58z+voXwC5gSydXT4aHT5cWVqAXrW8M4jHv/pP/7HGsAlePuf//zPS6Zhzwj37DPTrB+dPrRN5Z5jSSCc3t//9b/9t/Ls6dPyR//iX9SA9+Zora+U6Xeff16nIP/s009rfQw7MQwnmR//bzj7y3TpGXWf48wx/uVf/mWtl/w7I7YTXJ86Emu07di9fLld0vHh//37v691/q/+p39V/uW//JPy3mht+1YPqd8ffvih/Pbjj+vrv/7mm7p2/dVrV8veXs6n4Zrxeabe0pGhNXL/4qOPyv/2r/91reP8POdiwvIcYZYSyAjzzz//vK6DlnOxhumrq9U3a81/+OEvygcPHtQb/4xAz41/6jHn1uPvvquzBHz8T/9U7r3/fh15ntemo0Hen/Ow1cepLn39j3upy31yw1H7bycB+j//8z/Xc+pXv/pV7RwiQF/qk8bBEyBwisA8B+jtHiidCvPIdUVbsuPsFStAP7uVVxIgQIDAfAocfx+U+/Eff/yxztK2tbVVA/TMHpcBAEagz2dNnqdUAvS3WgL085w5XnsRAQH6RdS850ICAvQLsR37JgH69CzblvoaoOdcSDCX8C2PzFp93OP8DUrTN7bF+RBowfNwtPhBDWcToCbEzHn04sWL8vzZs/Jy+2VdW7y+fhSEZqTmjRub5cbmjTqaey2joHezpvXe4VThCUtbyJoQuE6bfXBQw9KTOnJkH9l2W4+rjggdjSjP++pI+JWVeq4/e/as7Gxv1ynH65TwGUk+mpY+IWmbbrw1+iY0v33ndrl5870aOme7eV+74TixVrLN0drmuSWNTfadm89sM2uTZ2R8tpNnC4zrHBBj64W3Y85rEmw/+eFJXcM9U5nfvnWrTpfe1mbf3tkpT58+LdsvX9b9JUCu/12nfg7KcM32g3I4sjvO2X7t3HDrVrl/795hmeua7KPOB8cdYzoP1BkIxqaeT33lmd/duDGcFr6uAT/yj0PqIyP+45D6SF3UEf2rq7UTQc6Jg4P9uo59ylY7IBwc1Ndkiv6PfvGLevOestfOHOtrdUaE1GeOe3tnuzx/9rwa5fetI0M6IeQYU6a4pw4ShLYOFLHLjdPW1vOysXG1jspv09e3KeRrgP4znSbm479QpbiYwMkBevv7k04wX3zxRe2ckyUlskyAAP1i2t5FgMByCPQhQM9nfx65JkiIfr6HAP18Xl5NgAABAvMncPx9UDqYpVP6N998U++r03k4AwHS5pL2AyPQ568mz1MiAfpbLQH6ec4cr72IgAD9ImrecyEBAfqF2I59kwB9epZtSwL06Zva4vwKtGA1YWKCzsOwdXUYBm9c2ahBYwtBWwNqQs82cjg3ZHltDTFryD6c/qCF6QmpzttxIzd2mQp9f/+ghuJ5tMA/QWybdv0sDaQJTWuwfnBQg952zPl5XUs8I5szcn5smvp3aiz7b0H4yko9zjqN+GgUfdbcrgF3nflhOPJ+OOo9b8so+DqffN1XXncta6WPRkGng0Dt/FIbfdPBoByO1N+4enXUIWC4oHwN4EfHkRe2QD4hdn6VGQTiVgPp0fTu165drd0P9vczhfvx01I0n+FU98NODvk+nQxqPe7t1ffXTgR7+3UfbUR5XpfAO0H2eCCd99TAfdSJ4HBNtVFniGwrFrVTxOgRz4xcT121KfZbx4CE47Vcq8OOD/WcWCll902mzB9OC986UGSbWY8+09Hn3EzZa6eGlWGvorfn+HBddo9FE/j5AD031QnQ04iUzhdZTiCzXgjQF+08cDwECExTYJ4D9NaJOH/f831mnDnL9eG7PgL0aZ4vtkWAAAEClyFw/H1QOrxndrcsdZbPyA8++KAG6BmBnrYaAfpl1NX09ilAf2spQJ/eeWVLxwsI0J0ZMxMQoE+PWoA+Pcu2pb4F6K0Ru4A1AAAgAElEQVTcbT3khFLDAG8Y9CVUyijbhE4Z3epB4KICbZ3so+9vI8t/st3RiPDj9nfSCPQ2svqsZawjm895Xo+Htmfdz2W9rm/HV//mHPM4aar0E8+d0TIAx22rTmfvQeBEgcxSMVy2YPzzvC4BsLdXG44Snmcaw3S0yDIAWY4inVnSoHTY2WOsk8ossDOrRZZ2SCefhPkJ92tHlvX1w047rfNOW4JgvKzteGdRVvsgQGD5BOYxQB//O5/ZevL3s03jnr+hCQXqbDlZrmc0g1LrRDdeg8PPircd+pavdh0xAQIECPRJoM3s1u6l37atDOq9TOvwns/BzObWZt9KW2HuexKg37p1q3Zabx3XL+P42+d4Qs9ML5/l21KeNq187oXarDJtwMb4LIOtzMt+HyRAf3v2CtAv47/k5dqnAH256vtSj1aAPj1+Afr0LNuW+hqgtxGdaTzKhfHGxvrhFNanTeE8fUVbXEiBE0ZoZ/r34fzaP32cFJRbe3ohz5CTD+rEc6cOUXfuLNnp0O3hDpd5yBQFbemFFpzk8zHrn3/77bc1UMm0hVn/L1O4J0BPI81Jf7O6LXOpy0II0LtWtn0CBC4qMI8B+njDeVsHvS1nlb/nbYmXFjC0a8/D5XVGy9JkOposZuRBgAABAgT6JDD+yZW7n9xWpyNx64SfgTXpOJz7nyzPls/GjDxPiJ7R5wmrE7Jf1kOAPh15AfpbRwH6dM4pW/mZps0DrdnOjxkJCNCnBy1An55l21LfAvTx3pYJztPDNI1H165frSPO3xmhNpo+efpqtrgMAsMbtJ82MJ40Nfjw1cc3SJ6QmR5O135Wz/F1xs/6njYl/Flff5mv69vx1XXUj3nUqdKPmS/9IufOz73nMuvKvudFIMH5cA3cBCrj0/k+ffq0fPrpp+W7776rgXkakLIG4O3btw8D9Ms6CgH6ZcnbLwECZxGY9wA9x5D7oExT29ZCbyF6ZvLI4+gMROOj0dfXj59B5yw2XkOAAAECBGYpMLznznJ0wxvs1uYyWMlSc8Nl2DIjS2beysjuJ0+e1Fmtcs+T8DxfNzc3a0ez887mN83jFKBPR1OA/tZRgD6dc8pWThYwAt3ZMTMBAfr0qAXo07NsW+pzgJ4epi1AX19fK4PBSl3f+XAN6dGaz9NXs8VlEDhxpPlJa4eP1r8+j81FRn+et//fRfZxnmOY9mv7dHznLeuJ687/zLnTt/qb9vlge6cJrJS9rIG7tn44fWFClFwvJThPgJ5GpExb+Mtf/rLcuXOnjkRvU6XXRqgZT9+efQrQT6tXvydA4DIF5j1Ab1PWJkDPvVDC9ATm6SyVEXYtRG9/39tSGG+XhbE8zGWeX/ZNgAABAmcXaJ9h7R1vp3LPko0rtSNZ7nsy8jz3GHl97n0ydXvufRKe57Mx90iX+RCgT0dfgP7WUYA+nXPKVk4WEKA7O2YmIECfHrUAfXqWbUt9C9DHG/vbOujb2y/LmzevD9f7a9MyWTt4+ufLMm1xmiPQjSJepjOnzVswndkLnDvLde6c/2hXyv7+QR2BnuvNFp5nzfM0ImUkRkKVtv5fwvOshZ7XtREYAvTzq3sHAQKLLTDPAXqTz31OgvPMxPXixYv6NX/vE57nXih/5xOo5/MhPxsfdXdQBOiLfQY7OgIECCyOwMH+6DNrZaXk+3zW5fnyZT7/Xtbp2tNhOF/zeZf7nbt379ZlqxKe57Mwn4uX3TFdgD6dc1KALkCfzplkK2cREKCfRclrpiIgQJ8KY92IAH16ln0O0FswngunrOu6s7Ndnj17WhuGcmGcC+R8f3Tqwunr2SKBswmctNLkMbN8n7rB865aeZF9nFqIDl/Qp+ObZr12SGrTCy0wnMI9n3n5bExgkp7omb7w888/rz9ra5+nISmjLzJ94fgIjPkN0Ad1WsY26uSdJVouYdT8Qp9GDo4AgXcE5j1AH1/nvM3IleAgQXr+ndA8z9ZZKt+3e+l8LmTWruOWmnEaECBAgACBeRMYb8/IZ9ib3Tdl981u2dl5VZ4+fVaXM8nnYgvPM2V7nm3WrTbz1mXc84xbnh6gD6ekH//szj3ecSPwL7szwGWeIwL0t/pGoF/mmbgc+xagL0c9z8VRCtAnr4Z2odFGHCc0zePk9WvOG8FMXsa+bmE4An1Y+vELyvw8H8ZffPFFbYD5zW9+U27evHnph9mmTG4XjGkk2tvbrRfO9bxYKeXa1as1SM9xDRvA9uqx5XwZBuv7h8e6MnY1Pnz98D0eBAgQIEBg9gIr9XPo6COfT/sH++Vg/6B+Rg0bU9KxcDRXxsFwFHpGI3799df1+fjx49pwlNHnWfs83ydAn4cRGD+dwr2Nklwrq2trZXWQBqRRgD7IPAxxGa17eJAFNg7KYCXTNnoQIEBgEoHjr/nnPUAfP+J0GM7f/hakJ0Rv07rn3qg98/vcSw8b4icx814CBAgQIDBLgfahdTBsuxz1AcsyVrk3yn1R7nHSXpn7nYw6zzPBeZuBZR7a+E4O0DdHnd5W633Q2upaGeQ+aLA6uud7ex9U223H1oOfZS3Mw75ax/HWkTD3tU+fPi0ff/xxnb7/wYMH5aOPPqpT+F/2mvez8BKgz0J5ufchQF/u+p/p0QvQJ+e+WIAuRD+L/MrKoFcB+nDUxLDRPOdFGo3ys0xbmIuHNCAlRMgo9Fwstynq2zk0/t7mc3RUm6nfz3LmeA0BAgQITFvgpMadFpq/DT/S+e2gfv61kYX5PMz6fw8fPiyZwj0/T+NBwvOMPr9x48bhdL6X3Yh0fIA+GK7NXgP0hOfDEZQrAvRpn2a2R4BAFUiDfP8D9HwO5JnPgFevXtXwvN0XZVReAvQWsLf7odYh2YlAgAABAgT6IDD+udVGZLep2TNiOwF6QvMsVdXaAvPzPC/7vqf5nhygXz+cNaYG6GsJzlfr/VDtND26FzrczolXL32oyUnKOLz/jU0L0HPvmPtKAXqpSxbk3PcgME0BAfo0NW3rZwUE6JOfIAL0yQ1P2kLfAvTxUfItPMjXjKpoawCmkait+9fW/mvT/LTwoXmMX0y3i7B5ucDurtZtmQABAgT6JtA6dyVUbp3BWieyfO6l8SDhedY9z+dYG3We8DxB+njHsss+dgH6ZdeA/RMgsCgBemqy3cPkfiifB3kOl7naqfdI+T6fF0dn8nIWECBAgACBeRc42umrBegtIE+Imvucdq/TOuG2GSjn5fgE6JPWhAD9qKAR6JOeU95/moAA/TQhv5+agAB9ckoB+uSGJ22hzwF6jimBQrugzqiLTFuYZxqKcmHd1nvNxXSbjvHoqPRmYzRGd+eZLRMgQIDA2QSO+yxqI9CzhbYWXj7/EoxktPmTJ0/KDz/8ULIGbn6f6QsToGfUecLzfBa2WVnmoZOYAP1s54JXESDQpcBijEAfF2qdi9t07cOlrvYOZ+xqny8nL4PWpbdtEyBAgACB8wscF6C3ATK5r2lBehtt3oLzebjnOfoZ3ZbK/PLLL+tyW7lHu3HDCPSznRUC9KNOAvSznTledXEBAfrF7bzznAIC9HOCHfNyAfrkhidtoW8B+tEL0PF/p5GoTV3Ypi/MuZN1cbL+TUL0XFTngvq4tZA0KnV3ntkyAQIECJwu8HMdudpsK22EYW6Y80zjSwL0fJ/Puzt37tQp3Nqa5+PrnrcRG6eXpNtXCNC79bV1AgTOIrB4AXqOuo1Gb58nbYr38c8XnYbPcn54DQECBAjMk8D4bJTtnqZ1Mm4djOctND/afilAn+SMEqAf1ROgT3I+ee9ZBAToZ1HymqkICNAnZxSgT2540hb6GqAfNwVhG2GRrwnQMxIvX9sUtwnPE6QfXSO92QjQuzvPbJkAAQIEziZwXLDRwvNMy5sb5cy0ks+4LF2SGVfy+6z5d/PmzfrMqPOMPk9nsfEOY/PSqCRAP9u54FUECHQpsLgBetTyudBGmrdQvWnOy2dBl7Vr2wQIECCwGAInTeF+3M/n+YhN4T5p7QjQjwoK0Cc9p7z/NAEB+mlCfj81AQH65JQnBegn3vynPaQcTL7jJdjCShkcToHenFtvznwYf/HFFzVw/s1vflMb5ef1MT7aIt+3kCEBQxulN772X+uhevR9RmTMaw0rFwECBJZD4KTPofw8n2NtPdsE5/k+o84zyjwjzjc3N2uQnmcC9HkdjTGNAD0dAD0IECAwkcBBvWn8yaMt+/To0aOytbVVfvWrX9VlMXJP1JfH+Ei9emd88PbeWIDel1pUTgIECBA4TaAvn28nBeibm9fL6tqgrK2uHU5HX6ehX12t93KDlZVS8qyPg2FT9+G/T9NZsN8fZDmz1cPZdtJRPPeVH3/8cf364MGD8tFHH9XO5Bk8tehL1gjQF+z8nsPDEaDPYaUsapEE6JPX7LkD9HpFIUA/i/xJI9BzodG3AL01BmWqwhYy5BhamJ7R6Pl3Qof2tb22raUuQD/LWeM1BAgQIDBLgTY9YfuaGVUS5OSZzm1pIEiInq95tqVLZlnG8+xrKgF6OT74Ok85vJYAgWUWOH0E+niAfv/+/YVviF3ms8GxEyBAgACBLgVODtCv1Xu6en+3lhA9wflqWU14PhiUlcFKyf/ao+bnXRZ0brc9PGoB+tsKEqDP7cm6MAUToC9MVc7/gQjQJ68jAfrkhidtYVEC9KPHl3OmheMJ01uInulu832eGbnXpn1v6wN2J23LBAgQIEDg4gItPG/TsickT2NLm6q9/TuNL3nOc497AfrFzwPvJEBgWgIC9GlJ2g4BAgQIECDw8wIC9EnPEAH6UUEB+qTnlPefJiBAP03I76cmIECfnFKAPrnhSVtYlAD96DSF7XgTkufRAvI25W3793iAbvR5d+eZLRMgQIDA5AItRG+jz/M1wXkbkZ49JDif92mGBeiTnwu2QIDApAIC9EkFvZ8AAQIECBA4m4AA/WxOJ79KgH7URoA+6Tnl/acJCNBPE/L7qQkI0CenFKBPbnjSFhYlQE8g3qZwH1/XbzwUb6PSW3g+/vXo67oTt2UCBAgQIHA+gXyutc+2uhZem9Jv9PME6Md9Bp5vL7N7tQB9dtb2RIDAiXdBJ06Cetwa6KZwdyYRIECAAAECFxUQoF9Urr1PgH5UUIA+6Tnl/acJCNBPE/L7qQkI0CenFKBPbnhi09HKoByMlosfH8XdtzXQ2/GdNBI9v09gnkcLIlpofvQ9RqJ3d77ZMgECBAhcTKB9No0H6dnScZ9h4x3JLra3bt8lQO/W19YJEDiLgBHoZ1HyGgIECBAgQGByAQH6pIYC9KOCAvRJzynvP01AgH6akN9PTUCAPjmlAH1yw5O2MByBPkzQzxagDy9a+vQYD8RbqHBcSP5zv+vT8SorAQIECCyWwPjn09HPr/G1zltHsRy9NdAX6xxwNAQITFvg5Huan4xA//Wvy/1798pgsDrtQtgeAQIECBAgsAQCAvRJK1mAflRQgD7pOeX9pwkI0E8T8vupCQjQJ6cUoE9ueNIW0kD0kwB9pZTByqDkw/iLL76oa6n+5je/KTdv3hxNddi/EL07QVsmQIAAAQIEziNgBPp5tLyWAIFZC/x8gO4+aNb1YX8ECBAgQKDvAgL0SWtQgH5UUIA+6Tnl/acJCNBPE/L7qQkI0CenFKBPbnjSFgTo3dnaMgECBAgQIPBTAQG6s4IAgXkWEKDPc+0oGwECBAgQ6J+AAH3SOhOgC9AnPYe8/7wCAvTzinn9hQUE6BemO3yjAH1yw5O2IEDvztaWCRAgQIAAgZ8KCNCdFQQIzLOAAH2ea0fZCBAgQIBA/wQE6JPWmQD9qKAR6JOeU95/moAA/TQhv5+agAB9ckoB+uSGAvTuDG2ZAAECBAgQOLuAAP3sVl5JgMDsBQTosze3RwIECBAgsMgCAvRJa1eAflRQgD7pOeX9pwkI0E8T8vupCQjQJ6cUoE9ueNIWjEDvztaWCRAgQIAAgZ8KCNCdFQQIzLOAAH2ea0fZCBAgQIBA/wQE6JPWmQBdgD7pOeT95xUQoJ9XzOsvLCBAvzDd4RsF6JMbnrQFAXp3trZMgAABAgQI/FRAgO6sIEBgngUE6PNcO8pGgAABAgT6JyBAn7TOBOhHBY1An/Sc8v7TBATopwn5/dQEBOiTUwrQJzcUoHdnaMsECBAgQIDA2QUE6Ge38koCBGYvIECfvbk9EiBAgACBRRYQoE9auwL0o4IC9EnPKe8/TUCAfpqQ309NQIA+OaUAfXLDk7ZgBHp3trZMgAABAgQI/FRAgO6sIEBgngUE6PNcO8pGgAABAgT6JyBAn7TOBOgC9EnPIe8/r4AA/bxiXn9hAQH6hekO3yhAn9zwpC0I0LuztWUCBAgQIEDgpwICdGcFAQLzLCBAn+faUTYCBAgQINA/AQH6pHUmQD8qaAT6pOeU958mIEA/TcjvpyYgQJ+cUoA+uaEAvTtDWyZAgAABAgTOLiBAP7uVVxIgMHsBAfrsze2RAAECBAgssoAAfdLaFaAfFRSgT3pOef9pAgL004T8fmoCAvTJKQXokxuetAUj0LuztWUCBAgQIEDgpwICdGcFAQLzLCBAn+faUTYCBAgQINA/AQH6pHUmQBegT3oOef95BQTo5xXz+gsLCNAvTHf4RgH65IYnbUGA3p2tLRMgQIAAAQI/FRCgOysIEJhnAQH6PNeOshEgQIAAgf4JCNAnrTMB+lFBI9AnPae8/zQBAfppQn4/NQEB+uSUAvTJDc+7hdW11fJi60X58uHDsjoYlN//gz8oN2/cKLu7e2Vtbf28m/N6AgQIECBAYMkF2vVcAvRPP/205Kb/+vXrZWPjSrlyZb2sr6+X1bW1et2xurpan4PBYMnVHD4BArMWyN+d/f398uWXX5YXL16UX/361+X+vXtlMFgtBwel5G9Z+9u0t7dXErj7WzXrWrI/AgQIECDQP4FXr16Vhw8flu+++65cvXq1bG5eq/c8a7kHWlsra2u5/1mt90O5tlgZrJT8rz0OShn7V/+O/+IljsHQod1TXrlypeS+8h//8R/L1tZWefDgQfnwww/Le++9V+8xF/3aTIB+8bPJO88mIEA/m5NXTUFAgD45ogB9csPzbiEXGi9fvixff/11vej41a9/Vd67+V7Z30+D0ep5N+f1BAgQIECAAIEq8OOPP5bPP/+8pAFpc3OzXNm4UtZWBwJ05wcBAnMhkIbs3d3d8ujRo9og+3u/93vl/v37ZXV1rd4LtQA9wfl4Q+5cFF4hCBAgQIAAgbkTyLVDHgk900Hv+++/L5ub18u1awnQBwL0U2vsbYDeXpoA/enTp+W3v/2tAP3998vGxsapil5A4DwCAvTzaHntRAIC9In43mmUyEiANLa+efOm/rw1Wvx0D7kwGV6ceFxMYGUwKDs72+Xxd4/rCIwPPvig3L17t6ysZCTY296PF9u6dxEgQIAAAQLLKJBrijQYffXVV/V6LgH6+vpabTgyAn0ZzwjHTGD+BDIK7PXr1+Xbb7+tDbL3HzwoD+7fL1eubByOQM996Mn3ovN3TEpEgAABAgQIXJ5AsoE8M7NNRqAn+M0o6WvXrgrQz1QtPw3Qc++Yjtn/9E//JEAXoJ/pLPKi8wkI0M/n5dUTCAjQJ8AbvdUI9MkNz7uFjDpPw/YPT34oO9s7dQqc+w/ul40rVwXo58X0egIECBAgQKAKpCNkpixMiJ4wPT3l1zN9+9qqAN05QoDAXAi0AD2NslsvXpTN69drR+KbN98bdSYeTh/a7lEF6XNRbQpBgAABAgTmWiCz2yQ4z0yfmfEzU7hfu7ZhCvcz1dpK7cQ4fs2V67UnT56UTz75RIAuQD/TWeRF5xMQoJ/Py6snEBCgT4A3eqsAfXLD824h6+zs7+3X3pHPnz8vGZH+/t275datW2V11Rro5/X0egIECBAgsOwCaTTKOnWPHz+u1xfprJeRA1nrzxroy352OH4C8yMwWB2U3d298mpnpzbIZp3zzRs3yv1798va2nptvM39aToB5VHXKB1N5z4/R6EkBAgQIECAwLwI5Joh1xTpRJwQPdcRuf/Z2LgiQD9TJb0N0Nt1WJbcSYD+6aefCtAF6Gc6i7zofAIC9PN5efUEAgL0CfBGbxWgT2543i3sHxzUidrTYJTG7pfb23V6oYToN268d97NeT0BAgQIECCw5AIJzdNolIaONCJl3bqMHBgMVuo07qZwX/ITxOETmBeB3AQdDEeZP9/aKs+fPat/n+7ff1CuXr1Wv0/jbf6Omcp9XipNOQgQIECAwPwKZBaudCLOTFyZ7bPOwrW+friUVe6JVtfWasfiwWC1rA4Gww56g5WS/7VHFitdzkU1h50Xs6xo67SYrz/88EP53e9+J0AXoM/vf/w9LpkAvceV17eiC9CnV2NppMh6dHm2BotcUOTReqDl+4OS8Nca6JPIJ0DPBVtc00vy2fNn5WD/oFy/vlnu3LlbL/ZygXd09MXRfY7XyyTl8V4CBAgQIECgPwKtYSPXCbluS6NROuRlxEWC9IwYuHbtWr2WSMPQlfU0GI0ajlZXyyDPwaBei3gQIEBglgL5uzVstB6UV692yvNnz8ur16/Ljc0bNUDP3650AGr3oe1edLyM2YYHAQIECBAgsFwC422g+T4zcLVZuBL2ZobPt/dBq7XNdXV1UO+D2rPeA43uhY521Fve64vhGujNt9nm/vKzzz4rOzs75f79++WXv/xlvU7LALAYLvIjx5xzKo/3BeiLXNWXdmwC9EujX74dC9CnV+exTANsGmIzMjoXFccG6LVXmkaLSeQToGdE2OpgtZonRN95tVP29w/KlfWNcvPmzbK5uXnYeGTawkm0vZcAAQIECCyeQDo75sY+1xBZ5y/Bea4p8vOMuEhnvOG13Eq5srFerznqKPSxBqNFb/hYvFp3RAT6L5C7yBqgl1IbvfP3a3t7u7x+vVvvfXIPlGcaaP2N6n99OwICBAgQIDBtgbRZZ6R5riHyzP1QriVyXZH7ndYRL7NwHQbo9ftTRqAvbQe9hOfDjtVtltrcV6ZDQkagx7oF6MO15Rf/Gk2APu3/am3vqIAA3TkxMwEB+vSox0cxCdCn53rcllqvxoy8OBiN/M807jvbO+X16zclFyRtFHodMba6Wi9iPAgQIECAAIHlFmhTG6chIw0baSzK1/w7vxuue94aiDLCYlDXAMy1xHAU+moZjKbnE04t97nk6AlcisBKGmmH07jnnvP1mzf179ezp8/q6Kf8XWqN38NlKN7OlKFT8aXUmJ0SIECAAIG5EqjXD69f1w7Ew054r+v1w7vPwajz8NsR6K0jcRsw9pMp3Je23fXtCPRW0XHNCOyvvvqqdtBOgP6LX/yihudps170+0gB+lz9J7+QhRGgL2S1zudBCdAnr5fWuyxfW2NsvrZpbbKHd6ZwNwJ9YvTmmYuQtCBV+zoF6+vy5s3u4VT66T3ZHuMNRi1MF6pPXBU2QIAAAQIEeiXQOtXlGqA92wHkdxlx0a4ZEj4N1z9fq9O2r40aluroz5WVd4KpXiEoLAECvRUYX4Ii90L1mZnQdjIT2ps6s0Yawsfvg9r96tH7IvdCvT0NFJwAAQIECJxb4GhHunYdkZ/nHij3PnnkXmc4+jxLVw3qPVDrYJzQvAbo6VB8dA10AfrhfWRGn3/77bd1Xfk4tgA94Xme4x0cz12RPXiDAL0HldTzIgrQe16BfSq+AH3y2hpvkGjraArQJ3f9uS3kQiPutWEoDdgrK7XxaG9vvwbobRqi/L6G7KXUr+PBeWs0NxKj27qydQIECBAgMI8CLQBvIynGv+aaoY1GX7+SEemrdb3zjD7PVO5tvb9Fb/iYx3pTJgLLLtA6Eh9kCPrw/zJfaNndzX3QMEDPqKd8n79l4/dDw5ealWvZzyHHT4AAAQLLJ5DP/3aPk6PP9cSws/D6aK3z4T1OXtc6Fa+tDZcmXc0a6G0Zq9FypWmHFaC38+jtCPTWxvzjjz/W0edPnjypgXkC9AcPHtT1z9sU+Yt8FgrQF7l25+PYBOjzUQ9LUQoB+uTVnAuQ1oDaGi3Gp79pFybj4a010Cd0H01bmOaf0bdlf2+vroG+u7tXG4ryjHmmJmoNR+OjzQToE9aBtxMgQIAAgZ4KHC4FU+dBHj5aoN5mEGpfE5qvrb5tPBqOuBi+T4De0xNAsQksiMD4/WU6EudeqN375P4n37dnDjnfj8+8oSPxgpwIDoMAAQIECJwiMN4G2sL0NmV7uxdqX9vP6yxcg+HyMAnR06G4diQe3Q8J0A/vJGvrdLufjO/3339fvvzyy7q+/ObmZg3Q82wB+qJfgwnQ/UnqWkCA3rWw7R8KCNAnPxnGp3BPo0Q+JLKWZmt4PW7qcAH6ZO4ZcbFShtMGJUTPOuh7GWE+ajRqF4aZznD3zZt3AvQ2RdHh6IuxxvPJSuXdBAgQIECAQG8EjozCbNdzdar2sVEWaTRq6wgfrveXa4fRDDi9OV4FJUBgIQRaB+J2MLkvyp+z/b23s26NB+f5/nCq99GU7+6DFuJUcBAECBAgQODsAnU50WHIm0ebrTNheL2QGN3b1PudjDbPCPVM4z4acd5m68rr23bquOvR9tqMOGcv0CK9cjgCPY84xfabb74pn3/+ec0H7ty5U8PzfE2Y3kb9L5LA0WMRoC9y7c7HsQnQ56MelqIUAvTpVXNrmMjo83xQtJ5nx/UqE6BP6J6LvtEmaljepjBMYJ6RFW09wLFGojcZkT72c9MXTlgH3k6AAAECBHouUK/RRtcULZRKg1Gdrn11tU5LmCnbE6AfXte1ERc64PW89hWfwGIJtNHldVmr2rF4uDb63mgk+ngn4uH903Dqdw8CBAgQIEBgOQROGvXcRpLX+53RvdBwHfTh9O4JzVuQfnTU+XLInXaU6ZgwXGo0ZpmdNqPPf/e739WfffDBB+XevXvl1q1bNUCv99EK/HQAACAASURBVJkLfi8pQD/tnPH7SQUE6JMKev+ZBQToZ6b62Re2MDYNEy1Az89ywXHYM6/1yqu9/jRWTCR/UoBeMm1h1jrfr6Mw9vN1P4sDDtdLTyNSXQt9bD30icrhzQQIECBAgEBvBVrDxbBhKJ3z3m00Gh9xfvialeEU7ove6NHbSlVwAksqkNA89zzjo83bclbj4Xruh1pwrkPxkp4sDpsAAQIElk8g/YYPhyK9e/iZnr2NJm/3P+P3Qe/cE6Wde/n0TjnityPQE6Bn1PkXX3xRPvvssxqof/jhh3X98/fee69cu3btnZkAFpVSgL6oNTs/xyVAn5+6WPiSCNCnU8XjjQ8tQE9gO76e5ttpbTL9uAB9IvkTAvRsszYaZVTFwXBK9zYt0fjI9PH6aqPXJyqPNxMgQIAAAQL9ERi7jng3RB+G44eNROOjzUehufC8P9WspASWSSAdh3Pvc7iU1ajD8DvTt4+F5+2+aZmMHCsBAgQIEFhagbH7n6MGmW2rPsancT8yIOznZlldWtPDAx8G6G0AXdY9f/jwYR2FfuPGjcMA/ebNm+XKlSsj6sXuhiBA919F1wIC9K6Fbf9QQIA++cnQwtjWAJupWto66Nl6LkTa9CzD17bn5Pte2i38TIDepnRvDUh1lEU5GI1IPxiOPh/B5XLFyIulPYscOAECBAgsscBw+vbaUlS/tCncfzJV+2ClDFYGbxs6fmb0xhJzOnQCBC5ZoE3L3mbaOgzSxzoWH07dnrLWn+vUfcnVZvcECBAgQGBmAidO4d6mEx8F6JmyvXUqrndLo2ncx9c8n1mhe7GjYYCeTtjJBL7//vvy9ddflydPnpS7d+/WKdzff//9GqYnI8j116LPZiZA78WJ2+tCCtB7XX39KrwAffL6OhqgZ+R5pmvZ3t6uo58zXUs+IPNBOmzI2B81006+76Xdws8E6M0k1uNTFNa1AEcjM9prcsGi4WhpzyIHToAAAQJLLtBGCQyzpGGQdHSq9jYSo/3ONcSSnzQOn8AcC4yH6O3vWgvS29f2t2z833N8SIpGgAABAgQITEngLKHtT+6F2v1RW8Kqhu1ZDmZKhVqIzQzXQM/guefPn9eR5z/88ENdSrStf3779u06fbsAfSEq3EHMgYAAfQ4qYVmKIECfvKaPBugJzROgv3jx4p0A/W1YawT6xOo/CdCHoyjSyD28lEtHhdHIimHr0XDt83RgGP07r60PIy8mrg4bIECAAAECvRNo1xJj1wMtUB8P1se/b8d4uCyPa4jeVbsCE1h0gcMQfTRd+/CWaDTavN4vRWDFCPRFPxEcHwECBAgQOCrQ7nuO/Hz442EbaZ2NaxSW1xm6jix9Vdu2BehHBQ8D9ATnn376aQ3SM1171j/PKPSsf76xsVED9GV4GIG+DLV8uccoQL9c/6XauwB9OtXd1tnOKPM8sg76y5cvy97eXh15Pj6Fe8xHL5vOzm3lTAJZA92DAAECBAgQIHCcwHjj0PjvjwvQCRIgQKAvApmR69gZt1rH4r4ciHISIECAAAEC3QiMDUhqA5PGZ+HqZqeLtNXhCPQ8vvvuu/Lxxx/XpV0zbXsC9Dt37tTp2zND7VlmAVgEGQH6ItTifB+DAH2+62ehSidAn051Hg3Qs+ZJRqHnmRA9H5J55rG/v3c4+Hk6e7eVswi0OjrLa72GAAECBAgQIBABAbrzgACBPgucNErscFauPh+cshMgQIAAAQITC9SR5sMbn9E49OE9kMdZBbI8aKmh+bfffluncE/ecv/+/fLgwYNy69atcv369Tr6fFlcBehnPXe87qICAvSLynnfuQUE6OcmO/YNbVq8NgI9oXlC9HxgZC30fEhmrZN8UCZAt1jMdNxthQABAgQIECAwDYETw6SVNChpQJqGsW0QIECAAAECBAgQIEBgkQTS1r+3d1AeP35cHj16VH788ccamGf0eUah37x5s1y9erXOUCtAX6SadyyXKSBAv0z9Jdu3AH06FX50HfT8OyF6wvOshZ4PyHxYZir3g4N9Afp02M+1lWW5SDkXihcTIECAAAECVWC4bnCN0Y88xOdOEQIEFlBA56AFrFSHRIAAAQIELi5w7JIvF9/c0rwz7c1v3uyVzz77rDx8+LBkBtQE5x999FG5fft22dzcPJyVdlnapo1AX5rT/9IOVIB+afTLt2MB+nTrfDxIzwdmPjASoOf7jEJv07WsrBzXQDvdstja0fZvo8ecEwQIECBAgMAJApl3z4MAAQILKHB816DhVK0eBAgQIECAwHIL5GqgzcY1/nXgOuFMJ0bMnj19Xj755JM6Cj2BeUafZ/r2jD7PaPSMPk820GauPdOGe/wiAXqPK68nRReg96SiFqGYAvTp1uLRAP3169fl5cuXdTr39DIbhuir2iqmy25rBAgQIECAAAECBAgQIHBEwPIUTgkCBAgQIEDgLAJ1Nq78X52Zq5TVweAsb1v61+zt75evHn1dPv/885oBZPR5AvS7d++WGzdulI2NjdGSrgL0pT9ZAExNQIA+NUobOk1AgH6a0MV/H9v0Lnv16lXZ2tqqIfqVK1fK1asbWUyzTvGe3nx1WvdS6troJgm9uLd3EiBAgAABAgQIECBAgAABAgQIECBAgACBaQqknT8jyAerq2X3zZs6Lfvu7m55/P335XeffV7XPs/o8/v375c7d+7U53vvvTfNIvRmW0ag96aqeltQAXpvq65/BRegd1tn8U1wnmncE6RnFPqVK+t1FHpC9NH/e1sI04d2WyG2ToAAAQIECBAgQIAAAQIECBAgQIAAAQIEziiQwW9p1z/Y3y/7B/s1QN/e3inffP1N+fzzL0pmoU1ontHnWfv81q1bdfT5Mj4E6MtY67M9ZgH6bL2Xem8C9O6rPyPNt7e36zNh+urqoI5CX1tfz7w4dSR6HunF1qaA775U9kCAAAECBAgQIECAAAECBAgQIECAAAECBAicRaCNRE+I/t13j8uXX3xZnj17XgP1rHueZ6Zuz9rnmYl2GR8C9GWs9dkeswB9tt5LvTcBenfVH9v0TMs07m0t9IToBwf75dq1q8M1UAaDYYA+em13pbFlAgQIECBAgAABAgQIECBAgAABAgQIECBA4DwCLThPUJ5V4p89fVY++eST8vDhw7Kxca2OOM/o84xCv3btWg3UBeilrgm/rCPxz3N+ee35BATo5/Py6gkEBOgT4J3y1jaaPCF61kRJeP7y5cuyu/umDAYr9cNj/cqVOpP7/sFBnQImo9A9CBAgQIAAAQIECBAgQIAAAQIECBAgQIAAgcsXqAH66mpZX1srW1tb5dGjRzU8f/58q9y5c7fcu3evfPDBB3Xd87T5r62tXX6hL6kERqBfEvwS7VaAvkSVfdmHKkCfTQ3EuY1C39nZLm9239S10K9dHfZI29vfL7tv3iz1h+tsasJeCBAgQIAAAQIECBAgQIAAAQIECBAgQIDA2QUy8C0zzX711Vfl888/L8+3tsrGlY1y//6DGqCPjz7PgLo8l/EhQF/GWp/tMQvQZ+u91HsToM+u+jNVexuJvvXiednb3S1XNjbK5vXrZXV1tYbog9GU7/mAzc/yaGukz66k9kSAAAECBAgQIECAAAECBAgQIECAAAECBJZHIFlJ/jdYGdSlV7PsalumNQpPnz6t4fnDR4/K2upquXfvfg3Qb9++XW7evFnb89tTgG4K9+X5L2e2RypAn633Uu9NgN5d9Y9/uGYv6aGWMPz161flxYutOiI9H6QbV6+WjUzlvrJSP5DzujxW11ZHa6gf1A9rDwIECBAgQIAAAQIECBAgQIAAAQIECBAgQKAbgTZ6vLXRZ+R5QvXnz57Xqdu//vrrklHWWff8gw8+LLdu3a5Tt29ubtblWfP+ZV6m1Qj0bs5LW30rIEB3NsxMQIDeHfX4h2z2UnuwHRzUNdAzjXs+TF69elU/VK9evVqfNUA/SIC+Ukejt1C9u1LaMgECBAgQIECAAAECBAgQIECAAAECBAgQWG6B2haf/x0clJX8bzQNe9rwv/r66/LZZ5+V7e2X5eaNm+XBgwfl7t33y3vv3SrXrl2rbfvLOup8/KwRoC/3f0OzOHoB+iyU7aMKCNC7OxFaYH50zZP9/eEo9O2dnfJia6u8efOmrGc99GvX60j0Mloe5WB/OGVMHvnA9iBAgAABAgQIECBAgAABAgQIECBAgAABAgSmL7AyWCm7u3t1NtiNjY06jfvW8+fl8ePH5eHDh+Xx99/X5Vg/+OCD8v7775fNzRvl5s33ypUrV8ra2tr0C9TDLQrQe1hpPSuyAL1nFdbn4grQu6u92I4/Wg+04TTtu3UK960XW2X75XbtyJAP2evXr5e19fWyOhiU/YOD4frnBwdLPe1LdzVkywQIECBAgAABAgQIECBAgAABAgQIECBAoNT1y2t7fCk1FM/At0dfPSpffPFlefzdd7Xd/sMPPigffvhhnbY9S7Neu3q9tt236dtbJrCso9EF6P5L6lpAgN61sO0fCgjQZ3MyvPvBmWD9oOzt75ed7e3ycnu7fn2zu1uurGck+rX64Zsx55kGPqPQjUCfTT3ZCwECBAgQIECAAAECBAgQIECAAAECBAgsoUDWL8807gcH5dXr1+X7778vD7/8svz44481IL979265/+B+ncJ988Zm2bx+o6ytrQ+nfB8txxq19u8lFKzL1v7www/10DNKPyP5PQhMU0CAPk1N2/pZAQH65ZwgBwf79YM0PdqyhsrW1lZ5+fJlDcwToOe5vr5+uG7K7u5uGawOhqF6RrYfHNQecXWM+5GR7pdzRPZKgAABAgQIECBAgAABAgQIECBAgAABAgTmReD4ZVHTpt5+075PQN4emTn22+++K19+8UV5+vRpnTn29u3b5d79++XO7dt1vfP2XFl5+755OerLLIcA/TL1l2PfAvTlqOe5OEoB+uVUw3Aa9/0akCdEf/HiRX1ub2/X3mz5UM6HcHpoZbqYvb3dsn+wV7Iueh5H11W/nKOwVwIECBAgQIAAAQIECBAgQIAAAQIECBAgMG8CiciPD9Bbu3xrY8/XtNe3rCQjqL/66qs6Ar2F53fu3Kkjqm/evFnb6zP4LQPcPN4VEKA7I7oWEKB3LWz7hwIC9Ms7GdpULvmaXm0JzzMSPd9nfZV8ON+4caNsbm6W9fW18vrNq7K/t19Hog9WBmV3b28YpF/eIdgzAQIECBAgQIAAAQIECBAgQIAAAQIECBCYM4GTA/QUNCF6HmmDTxt7ZoDNALdvv/22PHr0qLbT53f37t2rwXnWPM8zg94SnOc946PW5+zgL604AvRLo1+aHQvQl6aqL/9ABeiXUwfvrok+/MDOh3RC9Ezlng/rjExPb7Y8b9zYLIPBynAa95VBOdjfr7/PB7UHAQIECBAgQIAAAQIECBAgQIAAAQIECBAg0ARODtATgLcAPSF4BrQ9f/68fPPNN+W7776r4Xlmhm2jzm/dulWuX79ew/O01bc2ebPE/vRsE6D7L7BrAQF618K2fyggQJ/9ydCmgxn/gG0/y4d11kRv07nn3/kwv3nzRrl+/Vr9kM7jcPR6VkEfzuruQYAAAQIECBAgQIAAAQIECBAgQIAAAQIECNR5W08efJbgPO3zaYtPaJ5R51nvPDPDXrt2rY48z7rnmR02z/wsI9Lz9DhZQIDu7OhaQIDetbDtHwoI0C//ZBhfcyWj0DOyPMF5G4meD52VQSlX1tfL1WvXysbYGis1Oz+QoF9+LSoBAQIECBAgQIAAAQIECBAgQIAAAQIECMyHwMkBejKRBOUZdf7jjz+Wx48f1/A8I9MTlGfK9rt379bv2zNrnhtxfnrNCtBPN/KKyQQE6JP5efc5BATo58Dq6KXj07m3qWPyNb3fEqLnQ+fFi+fDKdsHg3L92rWyeWOzbFzZKCVroI+eCdLbtg6LOloj/dig/UgHvLaa+jCON7K9o+q2WQIECBAgQIAAAQIECBAgQIAAAQIECBA4TqC1WR83ZuyE3x2Ug5K27bSTt3bw4Qyuq3UPbcr1tLmnjT2D2BKcf/XVV+X777+vM8Bm5tescZ7R5hl5fuPGjZLQPFO3Z9r28Ufdz6gt3jro71aiAN1/1l0LCNC7Frb9QwEB+nydDC0Az9d8kKcnXL4+f/6s7Oxs1zXS9w8O6hos6f2Wad2vXNkoa2urNfPOBcDhRcFoffRcV+TCoX2tFw/DFx35OsrN8+Gf3xvZPl8nh9IQIECAAAECBAgQIECAAAECBAgQIEBggQVa2F1bqMdC9Na+3Q796L/r+/IcBdtpQx+sDMpgsFoScickz4jzPH/44Ye6hOqzZ89q+3tC84w4T3CewDz/TqCe6dqNPD/fySZAP5+XV59fQIB+fjPvuKCAAP2CcDN4Wz7UE57n65s3r2uAng/2jErPB3vq7vrm9XL16rVydWOjfphnmplcELSebwnU26j2+rOVlbKfkewtXD/yNYc1HuLn33rRzaCy7YIAAQIECBAgQIAAAQIECBAgQIAAAQJLLnA0OG/t2D/HUkeDj14wWFmpbeQrK4Py6tXr2jY+HKD2vI42f/LkSf0+r8nI8gxSu3XrVh19nlHnCc4zeC1t7ePt7EteLWc+fAH6mam88IICAvQLwnnb+QUE6Oc36/Idw6ll3s6tnn/vH+zX0Ht3903ZGU3rvv3yZZ3iPR9I+SDPh3rC9M3rm3Wd9FwoHF44jI8kb8PQR6PSD7vxHbydyqYd3/jU8l0es20TIECAAAECBAgQIECAAAECBAgQIECAAIFDgTZ7an6QweVl2N592HZdvxmNQx/9vP5r1LSe129vv3pnjfO0p2cbCc8z0jyh+c2bN2twniA9gXqeGXk+PgDtLCG+mhsKCNCdCV0LCNC7Frb9tx80Bwf1j9rjx4/rh8O9e/dqIOtD4XJOkvSIG/9wbhcF+wd79cM9I8rzQZ+p3F/t7JStra3y+s2bsre3W6ej2ciH/MaVsr62XnvJJVhPvQ573R25yDgyVXvd13Bu93rwP7fczOXo2CsBAgQIECBAgAABAgQIECBAgAABAgQILKpABoblcXSJ0UzJnvbr/H5lsFKnZ097d30OBmVvd7e8fv26zt6a57AN/VVtP8+I88zomrbyTM+eZwLz9jWjztOGPj7Day3DKJiXlZz9bBOgn93KKy8mIEC/mJt3XUDACPQLoHX4lvFedO+ORB+ubd7WRn/95nV582a4Rno+lF6+eFF2Xu2U3d29GrKvra4eTjezcTVTzlypFxfpgje8yMg076MLjVGHiZad15XRD9dHtxR6h9Vt0wQIECBAgAABAgQIECBAgAABAgQIECAwEjgM0Eczs9ZZVtvA81GIPvzZcObWg/2DOkV7BpklON96/ryG5pnJdWd7p6yuDtcxT0CewDwjzzPqvE3fnt9lxHmebRCayri4gAD94nbeeTYBAfrZnLxqCgIC9CkgzmATBwdvR6Znd/l3Rqu/ev26jkTf3t6pvepevdop2zs7NVhPN73hOi0rdXR6euatDgY1WM+FQy4KcoGwvr5WX5eLhvoYhec1wB+fKmcGx2kXBAgQIECAAAECBAgQIECAAAECBAgQILCkAm1p0v2D2v49bAc/KHv7e2Vvd6+8fj1c1jRt4K9fvSpvdndru3h+92b3Tdl9szt8Xzko62tXamDeRprn+zbavE3XntB82CQ+mpV1NKrd6POLnX8C9Iu5edfZBQToZ7fyygkFBOgTAl7y2xOU54Igo87zfS4WchHx6tXrUaCe71/VXnh1ipvBoPaka8/as25ttU55s7aWi4VMe9NC9NF0OeNrqF/y8do9AQIECBAgQIAAAQIECBAgQIAAAQIECCymQAaDpTk6bd7tWUebH7aBp937dZ2uPW3erV08bdp1idONjcNlTROcZwBZQvM887s24jx6w8Fnb6eCX0zR2R6VAH223su4NwH6Mtb6JR2zAP2S4Ke029YTrl1EJERvz1xE5DkM1V/Xi4lcaOTCol1wtO/z7zza9DfjX/Nz67xMqcJshgABAgQIECBAgAABAgQIECBAgAABAgSOFTjLyO+0VWeAWAu/26CxhOMJyROWt+A8A8ja+uZtjfPxfbR11FXHdAQE6NNxtJWTBQTozo6ZCQjQZ0Y9kx2lPltQ3sLyBOoJ0PM1gXk+xPKafN9+ln/n2YLz8e9TcAH6TKrPTggQIECAAAECBAgQIECAAAECBAgQILC0AseF2y3kbiPG25rlLRBvo8oTlCdAz+/z2vx8fEbWfK+tu9tTS4Dera+tlyJAdxbMTECAPjPqTnZ0XI+88VHp49PbtCltEqa36W+Ohu2tkOPb6KTgNkqAAAECBAgQIECAAAECBAgQIECAAAECBH5GIOF5W5p0fMr1tkTpcUuWtsA9AXoe46PM27agdyMgQO/G1VbfCgjQnQ0zExCgz4x65jtqIXh23IL0oyPUj/58vJBt1Pn4dmZ+EHZIgAABAgQIECBAgAABAgQIECBAgAABAksp0Nqmj65XPv7vwIxP597atROye8xWQIA+W+9l3JsAfRlr/ZKOWYB+SfAd7HY86B6fcv1okH50hPr4KPajr+2gmDZJgAABAgQIECBAgAABAgQIECBAgAABAgR+VqC1cR8dQd7edHT98hait9+nrfu4pUkzO2se49tXFdMREKBPx9FWThYQoDs7ZiYgQJ8ZtR0RIECAAAECBAgQIECAAAECBAgQIECAAAECBBZSQIC+kNU6VwclQJ+r6ljswgjQF7t+HR0BAgQIECBAgAABAgQIECBAgAABAgQIECBAoGsBAXrXwrYvQHcOzExAgD4zajsiQIAAAQIECBAgQIAAAQIECBAgQIAAAQIECCykgAB9Iat1rg5KgD5X1bHYhRGgL3b9OjoCBAgQIECAAAECBAgQIECAAAECBAgQIECAQNcCAvSuhW1fgO4cmJmAAH1m1HZEgAABAgQIECBAgAABAgQIECBAgAABAgQIEFhIAQH6QlbrXB2UAH2uqmOxCyNAX+z6dXQECBAgQIAAAQIECBAgQIAAAQIECBAgQIAAga4FBOhdC9u+AN05MDMBAfrMqO2IAAECBAgQIECAAAECBAgQIECAAAECBAgQILCQAgL0hazWuTooAfpcVcdiF0aAvtj16+gIECBAgAABAgQIECBAgAABAgQIECBAgAABAl0LCNC7FrZ9AbpzYGYCAvSZUdsRAQIECBAgQIAAAQIECBAgQIAAAQIECBAgQGAhBQToC1mtc3VQAvS5qo7FLowAfbHr19ERIECAAAECBAgQIECAAAECBAgQIECAAAECBLoWEKB3LWz7AnTnwMwEBOgzo7YjAgQIECBAgAABAgQIECBAgAABAgQIECBAgMBCCgjQF7Ja5+qgBOhzVR2LXRgB+mLXr6MjQIAAAQIECBAgQIAAAQIECBAgQIAAAQIECHQtIEDvWtj2BejOgZkJCNBnRm1HBAgQIECAAAECBAgQIECAAAECBAgQIECAAIGFFBCgL2S1ztVBCdDnqjoWuzAC9MWuX0dHgAABAgQIECBAgAABAgQIECBAgAABAgQIEOhaQIDetbDtC9CdAzMTEKDPjNqOCBAgQIAAAQIECBAgQIAAAQIECBAgQIAAAQILKSBAX8hqnauDEqDPVXUsdmEE6Itdv46OAAECBAgQIECAAAECBAgQIECAAAECBAgQINC1gAC9a2HbF6A7B2YmIECfGbUdESBAgAABAgQIECBAgAABAgQIECBAgAABAgQWUkCAvpDVOlcHJUCfq+pY7MII0Be7fh0dAQIECBAgQIAAAQIECBAgQIAAAQIECBAgQKBrAQF618K2L0B3DsxM4GiA/v7775fV1dWysrIyszLYEQECBAgQIECAAAECBAgQIECAAAECBAgQIECAQH8FBOj9rbu+lFyA3peaWpBybm1tlR9//LGsr6+XFqAnWB8MBgtyhA6DAAECBAgQIECAAAECBAgQIECAAAECBAgQIEBgmgLJkvLIoMzt7e3y5MmT+v3t27fL1atXDdacJrZtFQG6k2CmAi9evChPnz6tI8/v3LlTrly5UvJHzyj0mVaDnREgQIAAAQIECBAgQIAAAQIECBAgQIAAAQIEeiPQAvQUOAF6sqYWoG9sbNTjkDX1pjrnvqAC9LmvosUqYP6oPXv2rB7UrVu3ij9qi1W/joYAAQIECBAgQIAAAQIECBAgQIAAAQIECBAgMC2B8ZHn2eb+/n55+fJlef78eR2smRHomfU4DwH6tNRtR4DuHJiZQP7IvXr1qv5R29vbKzdu3CjXr1+vf9D8UZtZNdgRAQIECBAgQIAAAQIECBAgQIAAAQIECBAgQKAXAgnMW46UnCn5UgL0PDPL8XvvvVeDdAF6L6qzN4UUoPemqvpf0Pxhe/PmTQ3Q8zXh+ebm5uEftv4foSMgQIAAAQIECBAgQIAAAQIECBAgQIAAAQIECBCYlkAC9DwGg0FdEjj5UsLznZ2dOstxAvT8Lg+DNaelbjsCdOfAzATyRy49g7a2tupI9KtXr9ZR6GtrazMrgx0RIECAAAECBAgQIECAAAECBAgQIECAAAECBAj0Q+BogJ58KcsF5+u1a9fKzZs3D4NzAXo/6rQPpRS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P9OtjQAAIABJREFU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DA/9+eHdMAAAAgDPPvGhU7SKoAUk4IECBAgAABAgQIECCQCzjQc2IBBAgQIECAAAECBAgQIECAAAECBAgQIECAAAECBAgQIPAg4EB/WElHAgQIECBAgAABAgQIECBAgAABAgQIECBAgAABAgQIEMgFHOg5sQACBAgQIECAAAECBAgQIECAAAECBAgQIECAAAECBAgQeBBwoD+spCMBAgQIECBAgAABAgQIECBAgAABAgQIECBAgAABAgQI5AIO9JxYAAECBAgQIECAAAECBAgQIECAAAECBAgQIECAAAECBAg8CDjQH1bSkQABAgQIECBAgAABAgQIECBAgAABAgQIECBAgAABAgRyAQd6TiyAAAECBAgQIECAAAECBAgQIECAAAECBAgQIECAAAECBB4EHOgPK+lIgAABAgQIECBAgAABAgQIECBAgAABAgQIECBAgAABArmAAz0nFkCAAAECBAgQIECAAAECBAgQIECAAAECBAgQIECAAAECDwIO9IeVdCRAgAABAgQIECBAgAABAgQIECBAgAABAgQIECBAgACBXMCBnhMLIECAAAECBAgQIECAAAECBAgQIECAAAECBAgQIECAAIEHAQf6w0o6EiBAgAABAgQIECBAgAABAgQIECBAgAABAgQIECBAgEAu4EDPiQUQIECAAAECBAgQIECAAAECBAgQIECAAAECBAgQIECAwIOAA/1hJR0JECBAgAABAgQIECBAgAABAgQIECBAgAABAgQIECBAIBdwoOfEAggQIECAAAECBAgQIECAAAECBAgQIECAAAECBAgQIEDgQcCB/rCSjgQIECBAgAABAgQIECBAgAABAgQIECBAgAABAgQIECCQCzjQc2IBBAgQIECAAAECBAgQIECAAAECBAgQIECAAAECBAgQIPAg4EB/WElHAgQIECBAgAABAgQIECBAgAABAgQIECBAgAABAgQIEMgFHOg5sQACBAgQIECAAAECBAgQIECAAAECBAgQIECAAAECBAgQeBBwoD+spCMBAgQIECAfL5lwAAAAuklEQVRAgAABAgQIECBAgAABAgQIECBAgAABAgQI5AIO9JxYAAECBAgQIECAAAECBAgQIECAAAECBAgQIECAAAECBAg8CDjQH1bSkQABAgQIECBAgAABAgQIECBAgAABAgQIECBAgAABAgRyAQd6TiyAAAECBAgQIECAAAECBAgQIECAAAECBAgQIECAAAECBB4EHOgPK+lIgAABAgQIECBAgAABAgQIECBAgAABAgQIECBAgAABArnAANvAURZjCb91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B9AAAAWGCAYAAADXcD66AAAgAElEQVR4Xuzd2bMm93kf9m/3u51lNswAM9iIlcRGkBJIkaJEayEt0VqipFR24kqlUqn8HfGlr125cKVSldzkLl7k2HFSXiJZlmVLFiWSIkUSIAmApEgMMPuGM+ecd+lO/brfd+ZgMENiSGAwM/g06nBmMO/p5dPPaRbq28/zq9q2bWMjQIAAAQIECBAgQIAAAQIECBAgQIAAAQIECBAgQIAAAQIfcIFKgP4BrwCXT4AAAQIECBAgQIAAAQIECBAgQIAAAQIECBAgQIAAAQKdgABdI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O+W4mAAACAASURBVAABAgQIECBAgAABAgQIECBAgAABAgQIECBAgEAvoANdJRAgQIAAAQIECBAgQIAAAQIECBAgQIAAAQIECBAgQIAAAQG6GiBAgAABAgQIECBAgAABAgQIECBAgAABAgQIECBAgAABAr2ADnSVQIAAAQIECBAgQIAAgXdboG2S8tX/Z1dSVXuO0CZt+WP5n+VXVSfV4N0+C/sjQIDAjQW659Sif0Z1X9d7XpXH1OpZVZ5l5Vm193kGmAABAgQIECBAgAABAnefgAD97runrogAAQIECBAgQIAAgfdboAROXUhecqnrhU3l71cfaLvPtCWYshEgQOAWCVTdc+raF32u87xaPauq8qzynLpFt8dhCBAgQIAAAQIECBB4HwUE6O8jvkMTIECAAAECBAgQIHB3CpSezlU8Xq5w7++vveJVXPWjPnN3KrkqAgTeb4ESh6/6y290Lnt601M+r//8/b5rjk+AAAECBAgQIECAwHstIEB/r4XtnwABAgQIECBAgACBD5xA6enc01/+luu/NlhfDU/W1/mBKxMXTOB9FSjPolX/+bUncm1IvvqzAP19vWUOToAAAQIECBAgQIDALRIQoN8iaIchQIAAAQIECBAgQOCDI3BtN/neLvNrg/Xy57L6eXXDKOuD4+ZKCRC4lQJ15m9d/bw7+N4V0W/0LLuVZ+lYBAgQIECAAAECBAgQuNUCAvRbLe54BAgQIECAAAECBAjc/QLtaoj7cjhyt4bwMorq1kQvX6tezvL78vkSZdkIECBwqwTKM2i0Z4j7dZ5X5Vl15ZlVft+/7mMjQIAAAQIECBAgQIDA3SwgQL+b765rI0CAAAECBAgQIEDgfRFo27bPnEpo3pYhyc3y19Xp1HtCqdUqxDcapvy+XIKDEiBw1wuUh1QJxFfPqNWLPuXPy5C8rZJ6cMPgvH/WCdTv+lJxgQQIECBAgAABAgQ+YAIC9A/YDXe5BAgQIECAAAECBAi8ewJN04feJUBahUhN22a+DJRKNN59lRC9dKVXq4HIfYDeLrvQ966Z/u6dnT0RIEDgxgKrWRj9r6uXfFYhej8lo60Gq3i9+7WaN6nTpK7rtzz3OBMgQIAAAQIECBAgQOBuEhCg301307UQIECAAAECBAgQIHBLBa7tvix/LsH49nIoewnPS39n+Sohet0uUmLzEle1JbKq6uWvVTfE3UaAAIFbJVAi8mF5ZPVPof5Fn+XzqSn/ph52oXlZXGLZo5715dD3vefYPfeWLxLdqnN3HAIECBAgQIAAAQIECLyXAgL091LXvgkQIECAAAECBAgQuOsFVuFR6UbvOtHr+krgVDWLDJtp6maatNOkKTH5Kiov6wmvetRX6wzf9VwukACB20lgFZqvlprozq08j4bdV1ONMsso7XCS1FW3Ynq9DMy7TxrffjvdTedCgAABAgQIECBAgMC7JCBAf5cg7YYAAQIECBAgQIAAgQ+mwGqM+ypM6vKkdifZvZTtc6czvXgm8zfPZb59Pu1sJ4PShd62KUsLl2HI/Rj3EkRZA/2DWUGumsD7I9CWh1Dqrvu870Bvu170tqpSTzbSjjaS8Waq9QPZOHRfNg4eSUb70tbj5TOrijXQ359756gECBAgQIAAAQIECLy3AgL099bX3gkQIECAAAECBAgQ+AAJLBaLbG9dyr4L387s9Hdz+o0f5tLJH2b73InsXDiZxc6bqRbTt41x78a7d33rNgIECNwagfLyzqIadi/0lHXNy/j2PkCvM1o/kMHGoYz2H87k4NEcOvZQDt73UOZHP5bBoYeytrbWnWQJ0MtXWRPdRoAAAQIECBAgQIAAgbtFQIB+t9xJ10GAAAECBAgQIECAwHsm0E0s7tYKbpJq0XVolsi7fJXVy4ftrOs4n5/8Qc7+4OVs/eAv014+lfnu5dTzndSL3VSLnbQlPG/nywC97HK5InoJoFqroL9nN9COCRB4m0B5ji2qwXIGRnkala08k+osyrNttJF2uJZFPUk1Wstgspn5oSdy6OGnc+zRDycHjybD9aRe676nRPBlH/1Xvy56v/V7thEgQIAAAQIECBAgQOBOERCg3yl3ynkSIECAAAECBAgQIPC+CJTwfNEkg5KdV7Ok3klT1926wLOMM8hOBpdOZPTa17LznS/m8nf/Mq9fOJ/J5kYOHNif9c2NjMajjEbD1MPBMksqnZ7ln76DczVI+X25QAclQOADKVCeP033Gk9Z87wf5l5+U/5ZzOZZLJrua7Y7zaVLl3Lp4qVUs93cc+zhHH7yZzN69IXk2NPJ5gOZZ5LyClDpQx90vy7Kwy2pyr/Rnf6BLDAXTYAAAQIECBAgQOAOFhCg38E3z6kTIECAAAECBAgQIPDeC5QMqHzVXRNlSdFn3UH7FcubzC6dzOlXv56LL/3nNG98O5vTs9l3+GAmG2tZX1/PcDxKBoN+B9366Mt29j4+7/9cvpq9HZvv/XU5AgECBDKoy5tB3aOoD7vLc2rZR16eSeVrMc/u7jS7Ozu5eP5itqbJbHwgmw8+k2NP/1w2HvlYsnlvFlnrnourED2rqRpVidRtBAgQIECAAAECBAgQuHMEBOh3zr1ypgQIECBAgAABAgQIvE8CXbbUZd9N2rYMNy7dldNk50JOvvJXef3bX870xCs5UF3O/ftHOXjvwb4Ns2wlgJrPsljMut/3w4zLfkpw3q87XIKrqguvbAQIELhVAm3apvSNXw3Ny3Oo60mv635d88Fw+VWC9jqzrXnOnH8zZ85fym61noMPfiQPP/+LmTz8XLJ+b6ZVvzb6sHS0d8+3VTB/q67JcQgQIECAAAECBAgQIPDTCwjQf3pDeyBAgAABAgQIECBA4K4WaLvQvK0GmS/aDOo6g7Lm+c7ZXHr5L/Lai1/M9qnv5tBmlcMHN7O5OclwsZ0002VAXjLyJs1i3o9IXnWhrzrPuzHH6dZVtxEgQOBWCVSrZ1B5eWf1/Fn+vnvBpypB+vJNoPJrCdNH92Q2T3Yunc2Z02eyNatz+ImfybGP/UrqB5/PYnQ48zYZVMnwygtCOtBv1T11HAIECBAgQIAAAQIE3h0BAfq742gvBAgQIECAAAECBAjctQKLtO1uFtU4TTPIsK5Sb19I88Z3cvwvfz/bJ17K/sHl3HvscAYba5nXg4ymF5PpdtrSdb4MqRbzWReg9+sMN8t/34frJahqyyhlGwECBG6RQBegL/rnz5Uu9PL7qsqsWWQwGPYBegnSyzIUw3F2B0dS18OM2q0szp/O6yfOZDq5N/uf+mzueeaXMjz2bOb1uLuCYbc0RdMvYWEjQIAAAQIECBAgQIDAHSQgQL+DbpZTJUCAAAECBAgQIEDg/RCYJ9nNIpM0TZ1h6szeeDlnvvknOff1P8jB6lweOrqWHDmU+SLZqkbZN7+UarqVZhWa13XaxTxdYFVGuu/tPl+uhb7oF1m3ESBA4JYI1G2bqqxPUVYtXwbnq1+btKmHo6SusigheFlmYjDM7uTBNIs2m+PdpNnO/PU38oOz01w++JEcef7zue+jn0u9eW+awTCDbpWKJpWXg27J/XQQAgQIECBAgAABAgTePQEB+rtnaU8ECBAgQIAAAQIECNyVAmWN4GkW7SCDapBMd3P+xT/PS//+97Lv4rfy9IPrGR0ZJ+NJmmqYSxllbedsRvOdLjzq1j0vQVVZWbgLzwtS6UBfYfUj3EtQZSNAgMAtEyjPoPKMKgF62bpH0HI99LrqlpVouzXR++dTkyo74/szGU8yXlxMstN9/5uvn8+LZwYZPPRCPv7r/12Gxz6cJmupB3UWiyaDoekat+yeOhABAgQIECBAgAABAu+KgAD9XWG0EwIECBAgQIAAAQIE7l6BNm0XHTXJfJqcP5U3vv4f8/0//ze5f3A2j96/kewfdF3li6bK5WqU9dmlDBe7XYDelhHtXadnCdHLyPbl2PZrwWRMd28JuTICt6NA9ywq/7Pn5Z3VOPdlgL4K1NtuyvsgO4MDGQ4nGWc3GTRJXac5s5WXXr+c3X2P5MO/8DvZ/+Qnk80H0g7H3cCNsh66jQABAgQIECBAgAABAneSgAD9TrpbzpUAAQIECBAgQIAAgVsu0DVpJhm082T3Qra/9/W8/vU/zoXvfjmP3lPl8JH1ZK1Med/OfNZkVg0yWeykbqZJs0hTEqTSfV6+ulbO5Qj3vVeyXIL4ll+cAxIg8MEV6B9Nb932BOglPC9Prmo53r10o8+qcTfafVjXSRnxPpokW7t54+SbOT9fy8HHXsjRj/5yBh/6mTTj/Zk1ycTLQR/cGnPlBAgQIECAAAECBO5QAQH6HXrjnDYBAgQIECBAgAABArdGoITnZYj7qFkkl4/n/Ff/IMdf/NNMpqdz7J5x9h1YS+om2d5KO5+XRX9TLcr6wPNufHvXgb5Mqbps6kpidU1ypUvz1txQRyFAoBe4Njy/0olepS2d6cswvapKAr58QA2SlM7y4WYy2Eg9XE/mi2y/eTlnzm1lZ3Q4D77whWw8/zczWz+aeZusC9BVHAECBAgQIECAAAECd5iAAP0Ou2FOlwABAgQIECBAgACBWytQwvPSRblWAvSLr+T4f/zHOfnKX+ShI5McOLiR0ahOu5inmm2nXkyT6XbXeV6C9DIeuW0XyzCqP++SSfW5VQmoriZYe357ay/Q0QgQ+MAKdKPZV1s/p72LyrvJ7t3v+3/6ML2M4pgmg3Hm4yOZDQ+mrdczrtpUO1s5dfz1vHF+mkc+/Ts5/Nn/OrP9H+qmd0w+sLounAABAgQIECBAgACBO1VAgH6n3jnnTYAAAQIECBAgQIDALREoAfq0SdYXbXLu6/n+v/3fc/J7X8lTT96ffYePZL5YZD7dyXi+m1Gzm1y+sAyb2mS5BnrTheVXM6g+tLo6P1nz+S25lQ7yYwWuvN3RDe++sr2tQFd/95ZP/di93/oP3Ogn622t17f+1G6TI+55hedKeL5aZeJqfL56eJVPX0qGk8zWHszO6EgW9UbWB8lk9mZOf/+7efWHp/Loz/+XOfar/32mB59Ohsm4q6X+Xlyz4vqeNnhPwdukJJwGAQIECBAgQIAAAQLlv2Dabi6XjQABAgQIECBAgAABAgSuJ9DF3MtpxtWZV/K9f/73c+rVL+e5557MxrFH0+5cSr1zNs28jG6fLse3z64EQ1e6zX8Mrw70d1Z/bQd1M/8Ze3suMP+Waf7v5NKvZtvv5NM/0Wf6GlwFmSvn1RIEq4kJ7ao9OanqtBnt+Z6f6LA/8ptu2ukte6vSVOm+Vp3WXTW0beq2rO59tZZupqJ6pfrqTt/9y741e3wHNdX3o/dbW1ZEH06zqIZp6sNph4dSVWsZjYdJPcvZ4z/MN179YQ586JP52K/+3dSPfiZZP5DUi8yaci+GaatBhlWKXuqyOEa3xEUBHaRN3XWs7xkYf2scHIUAAQIECBAgQIAAAQLXCAjQlQQBAgQIECBAgAABAgTegUCJxKtz38vx3/t7Of3qV/Lsc09lcv8TqbfPJdun0pZW9WbehehtM0vVRUHvcLvZ9O4d7vau/NhdEqDf1DsAqxv5XjfplpT5ykzvZbh8xXtPkH7l5OukKgH6e7j9JD8bVxvk01ZXQ/RylqsAfbBcYmF15uVzN7NV7V2ysPdNXHZXEeN5Fu0gVX0og/pAqoyTtVEybHL+xPF8+ZuvpN33SJ751G/noY9+Pnng8WRSetCHWWRUIvNu61+9KAH66t/04boA/Waq0GcJECBAgAABAgQIEHivBATo75Ws/RIgQIAAAQIECBAgcFcJzMvVnP1ejv+z/6kL0J959qms3f9Eqp1zqbZPpy0j3sta6ItZ2mZa0vR3fP0/XZftOz7MXfHBrgP9JkK/Puu9mW+4NUw3fc/fQbfwT3vmfVf1W/dydY3s1V+sOtFXgwDeW9ubdupOf+/4+WWAviyDUj4lvC1d6MuFvrtO+uYmA/T6Zgch/LQ35734/p+gptpxm3lbp6oPZjDYl7oE6JNxMmry5sk38sWvvphT25Pc/5FfyMc+/V/k8POfTg7ekwzWMt8ToBf7SdUsO9AL5qDrQi9PzdtzZsR7cQPskwABAgQIECBAgACB21VAgH673hnnRYAAAQIECBAgQIDA7SPQJvOS6px5Na/9s74D/bnnns7k2OOpds6n2j6VpgTozSJ114E+vTqa+B1cxXsbQb6DE7ijPtJebZJ+J+fdJcC3l/DV1aDfyQVc/UwZOv5ebnuHt181q/Z4X+1QL6xlBHp1pYP4vTmzn+iKu7HgyxC9O+Vr198u571cm6GcdlVnUb3zjvKytzIC/m7YbuoqiuUoWZSFzet9GdSbqatlgD5osnPmRL741W/meyd2Mjn8ZJ594dfykV/4taw//kyydiBNNcm8G9Dej2kflrj8yr0q0wyudqDfDbaugQABAgQIECBAgACBO1dAgH7n3jtnToAAAQIECBAgQIDArRLYE6AfLwH6K2WE+0cyOXa1A71pSgf6YjnCfTfVam3fd3iOP1FQ+A73fTd97KYCv+7Cb78AvT+rm21h7uLq9/hWNt15XT1Ob1fWpu7/3eprFTY3qVMWN7i9tj7Uvxqgv7Wtfo9hN7K+pLlVFjfRgf6BDdDLbR4PMm8HyXBf6no9dTVKNZkkdZPd0yfy5b96Md99/VJmw8O5/7GP58nP/Hoe/vTns3bvg0m9nmnGV6qorHreLXXRPSvLGxnD7na811V+e1WrsyFAgAABAgQIECBA4HYUEKDfjnfFOREgQIAAAQIECBAgcHsJtG0XsLWnX04J0E8t10Bf2xOglxHu7WKe+icY4V4uVmj0zm65AP2dOf0kn6pSFipYrUndxcRJt9b38vdd3/CeddKrMg2gW9zgttquBuircfN7q2b5EkC5rm46Qel8btK3pN/Mdnf8xN7sVWc06ka4Z7CeergK0MfJoMruidfzla99Iz88eSmXF2tZO/hAjn3ss3n0F34zj330E8nG4UzbtaQedBU16PRXAXqxL2Pc7w7Xm6kknyVAgAABAgQIECBA4PYTEKDffvfEGREgQIAAAQIECBAgcLsJNE0WdZ2ceTmv/d7fy6lXvpxnn/1IJvc/kbpbA/1U2kXVjXCvmmnaxbTvrLxm68Kq6yRWd1xk9KPGV18vALvZz/+o+3+DgK1b0vo6uFWqVDcYz93e4LxudLpvO3R3zP6mlu+5+vflmG+9iH6fy0+3bQbvfGL4ckc/ugO9XOfVg/bH6aYi7DHpP3P1vN56nW3qapG0y0C8XEBZlqAeJINhMi/1vArQr5xSn69fZ6vKCydvueb+Q/WVceq9Wdl+XGZ6vZC37H+19ccq++uvtyo/h+W6u6x8ZbDqbS4vAJSTLgF6v+52ynVXswLWn0z5WV8s0paJEqNRT9jd4O5s+79f/XjvRfxxF3K7Pdeu/zj6kfekHYyyKEH3YJJquJ6qHqYeT5LBINuvv56vf/3FvHbyfLYXg7TjzYyOfTgf+tQX8rGf/1w2H3k6GR7Iohp3vef9Xdgzbr+L1G0ECBAgQIAAAQIECBB4/wUE6O//PXAGBAgQIECAAAECBAjc1gJlbfM2zZ4A/eQrX8qzz7w1QE/TB+gp658vpiW+fPtV3TDk/RFJ1u1oc6M3AYrRjQL0Ek6+bXtroPuWv37bLOfVZ/vh59du14bDV/7+R6yBfuMA/fp9uXX91nHwN/r+1bFXIe/qc6uAt/zaB+g30/9bxqhfP60u+yvH2hsqd3tfBspXg+r+M03TLG/Tcm3w5QfqLNI2s1SDEirXyWzejTfvAvTFcsz2lVMugXLdBezXu4rVNV97Tquw++r59VrXfu7K/VtOWd97v1fXWq5j79aX5Wpd9mKyGka/HOk+KGF4eTFg1f88XHagl5cGpstR4v2a6F1Y3gXny2OU2u6C8/JDvOdtiWsD9Bv9bNyOP8fl8m7w9s7170d5eWCUJoM0w1GqYekmH2UwXu/q4PLrJ/LNb76U10+cym55FA7H2V27Nwef+GSe+/Sv5omf/WzqI48mw83MM8yg1OyVAH015eA2hXJaBAgQIECAAAECBAh8oAQE6B+o2+1iCRAgQIAAAQIECBC4aYGutblN2wXo3+460E++8uU8UzrQywj37XOpd06njHAvHaxVUzpZrx+g7+3IfUsgeDM56k1fwC38hhKe3yhA/1Fd6Nc5xXbZDXwlGO/223caX397e4C8+lx7g5TwRvu6YZj7IyjL6V3v1K4N0ftdLNd+fpcC9D7p7ZPQd3LuewP0q+fdZtFWWZQAumvcXi5JULUZvq1dvvxMLAP1Qd9NfO321mMs700x6rrir9yZPffz+vev7x/vXxC4cn1d8FqaxFfj5q+57tWLA90rB/Or62wPx1143k2LqMdJNeqaztt2lkHdd973Xfv9/uq6znw+786x/Hk4GnbU8/ksw1F5meE6tXiTdX4Lfzqve6ibDtDT3+9mNEo7nqStRhlNNrsgfev4ybz4jRfz+omTmTWLNMM6O/Vm6v0P56HnPpVnfv5v5tizn0kOHE2qSdqUUe7LCQHlRMokActZvN8l4fgECBAgQIAAAQIECPT/TXyH/ded20aAAAECBAgQIECAAIFbKdAF6E3aMsp6FaC//KU8++xTGR97fDnCfRmgt4tUi1WA/vZw7YaB7Z0WoK9GWf/U9+HKDPTr7GnPfO9leN53BV+nJXn53df3LWHrDTq3bxBg/9gQ+jqTBK58zzV/d/19lQ/d7NrhN+5A746xPO4q7F2Bdn+396WGtl12oF8dbd+W+m7aXK7WutHb092dNLNp6TPOeFhlbVhnMqwzqldjzMuo9+U4+hJEX2/bk4T25dIH4H2wvicsv8FUhtUuu3i1u4Sr37O3o3/vPb/Smb5qHy8/j+UrTV8BVd2F56WDugS4TTvMzu48s3aetlxbN7G+Tl0+1zbduS6aJtPptAvRJ5NJxuNxhlWb9Xo3dRkPf2UqwbJe3/KCwE/9A/Ke7+DmAvRyOmtd1/5iVHcBelOPMp7sS+q1XDp+Oi9948W8ceKNTMtSFmXyf0aZV/uyduzJPPaJX82HP/2FHHr0uWT9UJLRnutbTkMQoL/n99wBCBAgQIAAAQIECBD48QIC9B9v5BMECBAgQIAAAQIECHygBUpn+SJtPbwSoJ96+UtdB/r4vsdT7y7XQF+OcP+Ra6Df6P3lVS55pzjfaK3nn6QD/UYmpeN/tb1lTHZZJ/lmVo1/69j1txLfYD+rsd3X3o9utPey1bwLWPt1t/cGxD3Ncg30PeHw1SC9pMGlpmY3OcK9jEq/3osA/bGaRR/29p37V0+8rgcZDOpUxXM5XvxKyL68lhIUz+eLnGkO5FKzlvlsN+18mskgGVaLjKsmG+M640GbyTAZVE2/Xng3maGMQb/B1q1+0Hbn1K1R3q0V33ad3YN60IXVK88bTWfo3pe4Jjwv51v2s9p3/+cyYb1/WaCp+rHyVTPvAvRhnQzq0lFeameQth1ltqizO6uyO2uyXULyuu5C+sFg0K3T3u2/c5l3ne5lf6PRqAvRN0ZVDuRCRtWid139PJS6ucNehrn5AH2je6OhmZQQfZxmUEwOJPVGLr5+Ji99/aW8ceJ4Zs1u2lF50aJKMx9kZ+2+3PPkJ/PkZ34zT7zwS1k79nhSlZcvVj+fV5dmuJmf7jvlkek8CRAgQIAAAQIECBC4swQE6HfW/XK2BAgQIECAAAECBAjccoG3BujH/2kZ4d4H6KMSoO+UEe6n+onWZQ30sv55M12OJn7ryd5wANidFqDfKC8tIel1AvHrrc/9Y2/jMty9so53Cau7Ud7DtCXIvnbrjn39vd7o39+o07wErdcL8bpu6GVw3jSLLljduw736jqrqnQx92HucFj21a/ffvXXcp6lA/2dp619eF4C4Gtrqu/qLmPFr4S9ywseDoddIFyC3xJYl201Dr2/9hIUN5nN+u99I8cy23ggm+uTrI8HGQ+aTLcuZPvimWR2OeujZG2YjAblbMpyBU3XrX29rXu5oJzXYnHlvIrZKqQu51TOr1iVred6u3pnXl/tPi/mq+ss511eGlgsx6x3+6nrLAbjLlyvmkX3AsCwrjIclHsxymAwSduMslMGRWSU4Xgjs/F6dgaTLtjf2nozW1tb3e83NzZz4MCBLjQv92/78nZ2dndTzy/nSHMyk7qMfh/0a6Mva//HTi/4sYV/az9wUwF6V66rAL3KYlwC9HFGkwOp6305f/xsXvpGCdBfy7zZTkaLDNNmtKhyoT6U9siTue+jv5ynPvPr+dAzn8xg42C/Bn3KdIWrPw0/6pWXW6vjaAQIECBAgAABAgQIfFAFBOgf1DvvugkQIECAAAECBAgQeGcCfWqapox4PvOtHP8nfz+nXv2zPPPsYxkffTz19qVUl88m2U5bAsJ5mfg+69ddvna7wbjq27njskSlpce6G6NdQtO2fJW1p/uR122GWVSDzNsq1Ww7zWw3uxlnVk0yz7ALLzcGbdaqeQb1oht5XV42KCFnoR2mdGL3WiX3LX2oVdWmLkH1onQBJ9N5ldmiyqIEyMO66zQuXdHjqusn7tbtnpbPNW1m5dSaZNA2GZQQt2qzWzq+r3Mzroady3WvS8RdJ8O1NqN6kLV2nMGidFjXSd1mJ9NcbnezVbqSp4NUi0mGi0lm1SA7gyplWexBtUjmO6mbWSajdGF06QAfjkrnc98pXdYUL39f1hm/ktQvp9nfqLm/O4d2kG4udtdlvkiq3TTtPLuLKjvNvlxerGW7sy+d4VXG9TCb7VYOVJezUe30AfVg1A0078L+Zcf0dLbIpZ15To8fyeThF3L40WezfuBw17m9OPNqXvv6f8zi1CvZP2myf32YQd10wXRV1iAvkxcKWl13neJ9UfSh9rwZZHtWZafazOV2LTvtJKN6lrXy1W5n/2Ca9W7t8UVS6qEedve41MCgjLhvbEzn9gAAIABJREFU+9roO5X7G7toFnlzlswHG7k0H2Z7lszmpY5K/U0zLgF6qcfy2eEiTVtlMpxkLaNsVLOMSrBb7ebSYpRm7WgOPPDx1IcfyO5krbuOcz98Jae+8+U0Geb+Rz+SR599IWuHDnd/d+L4a9n+wddSn34pBxYnsjlKty76lXXum+Va7bfzD/Q1Pwc3eoXjxi8ClJ+HQbcG+mI0STMcdyPcq3ot599YjnA/eSKzRbkpdffKx7BNtttxpuND2Xjgw3nik5/Lk5/8XA6UUe6jfd1zomwlSu+eLzd4KeOdPbB9igABAgQIECBAgAABAj+9gAD9pze0BwIECBAgQIAAAQIE7maBkjB1ge801blv5/j/+Q9y8tU/zjPPPtiNIa4v7yaXL6bNqS7YrGbj5Xju6wTod6BTGYfdf5Uoc5FBO0vd7vZpd5ss2kmmGWe7GWSwfS7z3cs53+7PVnUgO9VG1gZN7hnOcjhvZnM4S5kBXr51PjmYRdNmsriUpozdLnvvxqG33drbmc8zm5bu6CqX56Ncng0zq9bTjpuMR00O1IvsKyF6mq6X+81FlYvzKpdnVdpZk+Fskcl83r348ObepZbLPegC9as9r6vJ86XruB5WGWxuZ7Me5HCzL2vz9WVwvZuzw52czk5Ol47t3c2stfdlf3tfZmv7cml9nLV6nmFzObsX3sji8plsDGY5tG+U8bh0M5cO576DfW00TD2b9YHhsia6EefL8eY3LJNqkMzW+kkH9TSpz2U+383ldpKt4ZPZmTye7fUHsrtWurCT7Myz/+LLObr9au5pTvYHW9uXRUbdb+tm2o3Yni7qnLg4z9nJI7nn+S/k4M/8Vob3PtZ1Ya+d+Mt861//b6m+/ye5d6PNPQfGqUp4Plgks5JkV0ndJcndZIA2/brjs+k0O4txLi32pT38bLbWPpQ3h/dlXF/I+uxUcurbuWd6PEeGl5PyYsV4I229lmk1Sd0uMio11mz1C6BnM2l2uhC9dJyfadbSHHo02xsfyqXFRmbzcTbqYerLW9ks97atsl1Ps7veZLsdZmN0IJs7o6xvvZZcfCVt88OcLi8+HHomx57/b7Lx2EezOHggTVvnwrf+NN////6PXNpNnvjEL+exz/x21u99IE09zCsvv5T6G/8i69/9t1mfnczBfZOuu79sxera9efvwB/3H3/KxXcwTDNYz3wwScZrGZeXD+o6F944kZe++VLeOHk202aYpl5L1b34sejuaamPerKRo09/Ko9/6tfz4Au/lvrwI5nW62nSprxSU5eXJqpiev3JBj/+BH2CAAECBAgQIECAAAECP72AAP2nN7QHAgQIECBAgAABAgTuZoFlgN4MpsnZb+f4P7oaoE9KgL61k+ryxaQ63Y2svtsC9BJ6lY7eEnK/NUAv6z1XmTfj7DTDbDejLKpRFoPNXB4eys5gX2aZpNq9lI3ZmRzYPZGD9VY2Nod9kDva6MZ7D0sw2q1bXYaC11l0uXydyzuzXJ7WWdT7s1g7kmm9P/N6XyaDSxm3lzLZvZR651LqxTTVeC2744O5PDqYab2Z+aIu7egZzeZZVFW2R6t1upeh+ZXUunRy913Dg7Iu93DQhdzD6nyGO+dyYHo5h9p56vksF7a3c6odZ2v9SOYHH0q9dl8ma/fmwORQqvV92R2OM8osg8V2di+eyOVzx5Odc2kun0k9vZADo0UObw6yMVxkVJW1ykundVk/++oPTxfA7l37fc/PVVM6zsu08Nl6eWth2YF+IVvzWS4165lNPprx0U9k8uDzycHNzDPLzpnjab7/51k79dXcM38jo9IiP9nIvB73g7PLcgNtl7Pn9QvTXFh/Ikc+9rdy+BO/k/F9j3dj1YevfyUv/r//axav/Ifcty85cmgtddWkHjZ96/dinAzKiQ2y6K6lrHvdZHc6z9nLVXaG9+a+j34+4wc+nq3R/Rm1F9Jc+F5e/+q/S33iG3lkc5aN9XKgtbT1JNN63M0jGLbT1KU2unH04y6Enc0WuTBLzg3vzeSRFzJ65FNZbD6Y7cVaRtUgw9k0k3aewWCcnWo38/V514G+mWHWLlzO7ne/mO0f/kWml17M+VmV8bHn8uTP/bfZeOrn0x55qKu71770+/nmP/+HObe1yEc+9fk89/m/k/X7Huq647/90tfTfO33Mnn5X2dfeyYHN8cZj0t3fCnhIlruyx3Ufv6TPLdLgF6XAH0t8+FaH6CP18oi89cN0LtXYpomgyz6kf5lIsDRJ3PvUz+Xj37+b+feJ19INu9LmdlRXr8oI9+Xveg/ydn5HgIECBAgQIAAAQIECLwrAgL0d4XRTggQIECAAAECBAgQuGsF9gTo1dlv57V/9A9y6tU/ztPPPpjJ0ce6DvQuQE9ZB/3uC9BLsL0o4faVAH3edaF3XdCpMmvGXbduGdveHnk64weey9qRD6WdHMg8g8zOv5Gd176Rne9/KfumJ3N0f53hsB/ZvVjMMyiBXNcC3oewu02d7cUgJy9MMxsfzoEHn83BDz2fbBzNfHQo69MfZHH21bz5+ivZOvHXmV2+mLWDR7L2wFMZ3/9M6nseyaJ0qs+rjJtFF8zv1qsAvVTpamh1Cc77jvASYpcAvSprbZeg9sz3svXaN7I4/WLWpidSzy7n8rTK5bXHM3nwkzn01N/IvvsfS7WxmdG4TPcepW2G3VjzuvTDT9/M7qXT2b1wIq995y+zdfxbqS7+IMfGOzm63mQ8mCfVWtpq0I//XoWu3Uj36wew83qaZthkMN/XTW8vYeMsl3JxOs+F+WYW+17IkSc/l8NP/43k8D1Ju52LP/hGLvzVv037vT/J4cUb2Vgfpl7bzKweZVAaxxc73XSFy7M2r53fyfnxY7n3Z34r9/3cf5XJ0Sd6lx/+Rb7+L/+XLF754xzbX+Xee9YzGLYZDMpYhvK2w3rXfVzC826V+nbe/bq92+S184tMNx7Os7/ydzN59peT0bFkcSGLk9/JN//9P832y3+SJ/fPc2S9TUbDtPW4C9D7VyjmGXUd8uX+lC7mKhd3m5zcanNx45Ecef7zOfyxL2Rw+Ilcmo+7IeBr1SKTcg/qYXbanTRrpRu+yfp8lvrkyZz/qz/I+W//cbZOfzXnd+fZuP+ZPPuZv5u1j/xi2nsf70aTf/+L/yZf/Sf/cy7sNHnuF76QZz/3d7J57ENdgP7SN7+W+V/+k0xe/lc5VF94a4D+QepA7wL09cyHk1Tj9YzKGvH1IBdOXO1Any070FfLBYzqUi+L7E6nma0d7iYcPPULv5UnP/X53FMmANRrWbT9iyx1Gcd/1/4figsjQIAAAQIECBAgQOBOEBCg3wl3yTkSIECAAAECBAgQIPD+CZS8tSz1PJymBOh7O9BHRx9NvbWbeuti2vp0FxB1HejttJ/7fidvy5y5hLzzMpp7uQb6oBvHPE+aEgLX2V0Mc26r9DuvZevBX8rGc1/IA48/m+HGgT5gP/vXOfutP81rX/pXmZz/Tj50sM2ByTzVuKzl3Yfw3c7rQReib88HOT8b5AcXkvrep/Lwxz+X+5/7pcw37s/u8EA2L76Y7e/9eV5/8c9y7q9fzHTrQvYffSj7H/+5HPjIL2bj0Z/NYnggi2aQSTcYuk5TT665E/1bESWrbkpAW3peuzC9TTufZv79l3LypX+fU9/9/TQXv5lJvZuN/Q/n4CO/kc1Hfz3rj/5SqsOD7I5KacxTeqbHGSxHspdh9E3axW4Wl8/l3PHv5PzLf5GL3/7TbF78Th4cvZkD40Uy2ZemGvah/ZU1n2+0InUyq3fSDBepmwPJvISMbXaarZzfbXJuti+L/Z/KsWd/I/c//2vJPfu6oj3/yp/lzJf/78xe/qPc25zIwf3jDNY3M63qDOs2w2Y3bdPmzd02x89v59zosRz9md/O0U//bibHnuhcSoD+tX/xDzN/5T/k/gN1jh7ezGDQB+jtou0mBPS3sO1qom0X3Tj+s29O89fnmswOPpGf/Y3/Mfuf/3zmw8MZtrPMT7+cl/7wn+bNF/8wDw8v5OjaNOPxoOtkn9VlKH+JT/uu5e6Hr267+3lhu8rrF9pc2nwiD3zit3L0hd/M4PCxlOHuZWJ9ylT7xVYXoM/KKujj4jXL2nw3w9Ov5+zX/l3Of+c/Zev0N3NmazebRz+c5z/7d7L/mV9Oc+TDqaphvvdn/ypf+Uf/IBd3qzz/2d/I07/yu9n/4KNpq2Fe/MZXuwB97ZV/k4P12RzanGQ0LuPwq+4+dhMEujXb7+Qf/Hdw7oNRH3gP17rpD6Mywn0w6DrQv7Uc4b4K0Mv0iraqMi5TC9p5mtlutqu1TCf35L5nPp2nPvO38vgLv5TxPQ9lXnVD3LuXIe52wneg7CMECBAgQIAAAQIECLyPAgL09xHfoQkQIECAAAECBAgQuAMElgF6WwL0M9/Oa//46gj38X2P9h3oW8sR7ndTgF46tcu1L0e4l1HoZYR76Qzugs0yvrvuA+/TF6eZ1+s599Cv5+An/nYee+bjqccb3c2ttk/n/Lf/c175k/8r89e+koc3d3Lf2m7GkzK+vISug35Mdxci17k0rXNqe5BTzaGMH/rZPP7p386hpz+T6fBAtpPse/NUzr70H3L8a3+Yi3/91S6k3nfvQznw4V/MfR//Qg58+DOZdmeajMu06WYZar6t1Mq49Krrgi8XOhwO0zSLLHZ3Mn/l6zn+zT/K91/5d9m6+GoOHNyXJ575bB5+9ndT3/vzyea+zAbJ1nye3cUPM5xOM5mWldvLKPpBJpv7M9l3MOXI8903s/v6S3n9K7+fy9/6wxzeea3rRB9vbnSpfRnZ/rYu9Ov8WMyr7bTDJnWzP90C521Z33srZ3cWOTvbn8WBT+XoM7+ZBz72NzO8d3+3nvypb30x577y/2Txyh/l3sXxHNw/ynBjvRuXXQL0cbubpk3enDY5fm4n50ePXwnQ11YB+mtf6gP0l/8o9x8c5L7DGxnUJUBfZDFv0w73d+vWp52namdp2jazts6JC7P8YGuc+T1P5eN/63/IkY/+Si4P9pdh7Jmf/UFe/ZN/ma0X/yCHtr+f+8db2b8xWk7uLssFrCYetGmqtrvcZlHnzZ06x88t8ub4Q3n0/2fvPZzrOu80zefEmy9wkQEiESTBnAMoKkuUlaMty+72dG/tTk3NznZX7W7Vbu3uH7DbM9MO0z1dUz1V09Uz0+22LUuWlS3LVqZIUaSYxQiSyDncfE/c+r4LUJBatkLbbpL+jusKBHWBe85zzj0W8Hzv+9txH62b92LWLUPUAPi5cYbOfUB+4jIROyLPP1FLzkyPaSF2KUdu4CTzI2fJzY4wUfSJta5m+x3fYNmGPeiZaoX7xXdf5PAPvyNbFYRAX3fH4yRbhUA3OHXiiBTo8YuvkEYI9CUV7osJdHnRX8/6V8xAtxYS6FGwItUZ6IZBdnziygz0jwS6Kd8XYryBWMwgZpy7WFKi2w3dtG3YQ2/fXbSs3o6WqJf/Tgn0a+D/F9UuKgKKgCKgCCgCioAioAgoAtc5ASXQr/MTrA5PEVAEFAFFQBFQBBQBRUARUAT+iQQ+KdCXVLjbIoG+INBDJuFKhXvl2k+gS2zVecRCCkuBrgVSkgpVjLco0E0m5kp4RpzptrvJ7HiC7jUbZOpbNKdbfpnC4HH6D7xA9txbNBmzNNt5UrZfFa9GVHKTrxXqzJV1xkoWhUQXsa6ddO26j0THRsqaJZPG0WKRyVNvM3r0ZYqDhwjy48QyLaRW3kTrtofIrNoln+eIf5TF/PE8hu+hCVl/pb69emyLAl3O+jaFtgulQA8vf8j4hQ+4OHCE+co8dcu62bLnIWp77gBb1JBDdi7H+MgRpiePQiFHPLDRLBstmibd3Emmcy2RTAuBqEEvZxk/8Rbj7/0Uc+Ikzdoc9bUGhh6gi4UDS2vcFxcufOKyDbQKoR5gCIEeiMUGAcUgx1TFZ9pNEtTspH71XbRsuAO7qREvdBk/fZS5Iy8S9guBPkw6oWHFoniaEOiBFOhC8hfckKHZEnPmcho33icT6NHmFXK/zOH3Of7sX10R6CKBrov90D0CXwj0JHroowUuIAS6RiW0GMtrjDhJgsZ1rL/jm9T17qakx2VS3JkZZ/DQK+RPvUpk+hTL7Dz1KRP0aqtBlYdoPdBkNbwnBbpBsWIyOu2RM9vo2nY3y7beCZkWsE284Q/Z9/OnuXzqIGK6vEiMG9Ek4iqL2iZRXGy/SKUwT65QZLykk2hfxw33fZOVm3YQTdVJgS4S6Eee/J4U6Ov33MOa2x4j0dIpBfrxo4ekQE9cfIWMPkdNMoJtWTIuLVsEfk0F/z/xLnT1fLlYG6BbBGYMz4iAFcWOfiTQFxPozmKFuyaq+Q30oILuO4gq91A0VwSGbJRId65nVd9eVu7cS6R5Oa4ew9Ktq+d41Z4oAoqAIqAIKAKKgCKgCCgCisDvJQEl0H8vT7s6aEVAEVAEFAFFQBFQBBQBRUAR+NwEFgQ6pgPTosL920xcqM5At5u7MQoVWJiBjh+ArHAX9lZmYK/dTfrmajJcCHQxA13WnuNXE+i+D5opE+iT2QrlMEK29U5qtjzCivVb0ONpKWc1v4I7O8jwibcZOvwS5tx5ulJlGuMBphbghDamrIUP8P2Q6ZLOSN4kbNlIx/Z7yPTegNHQjadZuGKfig6jH+5n/MizlAf2E+SGSNe3kV51K23bHia1fJfc54mRfs4cfAXy49TFQizTknXtui5Gduv4vpiVLRR+Vd4v1nCbhNjTA+RnpxiYnifIdNK24UaWb7+LRN3y6izu0VHGz+5j4uxblCdOkjQCdE/UmdsE0Roq0QZqVvbRveNOrMZlCB1YHr/M7LFXmTjyKon8RTpTeeKWj2lWBWwoFxEIEfur0ssL15Mbq1bem+AhBLrLhBPBTW+nYfWdtG3Zi9Uokrw+o6fPM3nwecL+12lhhNq4hhm1ZVrY0H1MvyQT6EKgD887UqA3bbqf5r7HEAl0gVtUuB//6V/hnn+d5rROc31SCnTT8AlF44IRA88BvwKmOBCT6ULAuBNl3m6jZvWN9Oy6n2jrGhw9LmvuvfkZxk69w/ihFwiHD9MRydGSCDEsb6GLfYGBWIFh6PJYAs+UCfSxuZBCpJPOrV+hZcsdUN8CpoE3eJL9r/6EgdPvk7SjlEsBVrSWQDfQRNre8LC0kFRNhkTtMmaChLyulm+9gYaWJqIRofYN+t99gQ9++F2y5ZANN4kE+tdJtrQT6pZMoLsf/EjOQM/os9QmbZl2rwp0jSBYXBBx7b7tP3vPxbiFqkB3jQiaEOgLCfTcxCRnTp9hbHwGJxD3DLFYo1rhLu4ZRuhhhKL/QLzrdCqijyDdRsOq7azcfTcdG/owMq2gRQhDcaV89H6Q9fjXdbL/s8mrZygCioAioAgoAoqAIqAIKAKKwO+OgBLovzvW6pUUAUVAEVAEFAFFQBFQBBQBReBaJPArBPoaIdCbutEKZTQh0DUxA31BoAcl0K4HgS6kbnU2uUigIxLoQn2JGejiWHUh0E0m5suUxQz0lpuo23Q/3eu2QrIONEtWjVOcZrL/KBcOPE/h0kE6Y3naazSMUEjXKKYQ22FAxQkZy8NQPkJm/e2s3PMgdvsGiKTlawnR7RY8Bk+9x+TRZygPvkOYHSRV30565W20bXuExPId4FW4fPRN9r3wX/CmztGe1olEI1LAVcPe1er26uhxIc9FG70uxbpwwBnyzOccJrxaatZ8hc6dD5BesR0rbqN5ZS4eeoX+d56BkWM0MEdNTGj3Kg8xO3u8qGN0bKNj57109d1PJJ5Cq+TJnXtPJpydwUOsiI+TNB0skVqvDmBfeHf8ihnagqMQ554Q6OK0hHhkma44TLg2leRmGtfsZdnWvZhNQqCHDJzqZ/rQS9D/Oq3hMPVJHTtq4+uaXLxgBCXCQCMvBPqcIyvcGzf/Y4EuKtzdc6LCvToDXTdCLCHQPU+Wc4vZ59VZ5TqOazCaCxgsRTHbNtK+9S7at9wKyWY8ImhCjJbzZAdOcvm9F5g8/kvazFm66wwSVgVCB4xqAr16gsRCDSHrLbIVk6F5jfloD23b7qVpy1eINXUTmhaV7BSDZw4zN3yeqKjj94Q4T0HoS3nulMbIz03T2ryMnvW7IdGMZ6cJk0lxecuZ7l9MoM+QERXuEXtB7IoZ6MHH6/ivxfvdZ+6zWIEiKtyjeKI9wv64QD97+gyj4zO4CwJd9kyIUyneZ+J9LkV6dbGI+KyoxxGjMLq23MaqHbdS17MR4s2E4t6hBPpnng31BEVAEVAEFAFFQBFQBBQBRUAR+O0QUAL9t8NVfVdFQBFQBBQBRUARUAQUAUVAEbheCAhZKfygVU2gj4oE+vm3EALdaupCWzIDXaayRQJdCHT5Rdf4JuLJUmQuCHQpm0XKdiF9rFsUXbOaQCdCue0mGjbew7I1mxcEerT69W6J0uQlzh94nqHDr7BMn2R5nYEdltAjUfTAQxezuEs+wzmDYSfNsp0PsuaWR6FhOTImLaRqUCYo6AyePszE0acoD7xNkBsk0dBF7aq9tG//GtHureBmGT/0Mm89/V2CiVOsrLdJJBMYhi5lufiHSKBXTbRItgqBbqCLpKwO0SDLxHzItNFDx43/I8tvfAI30yS8IVSmOfrK33L+l/9Ac2WE3rRFKi666kUtusZ8wWFkpkShppf02ltp63uYhvZetIgNY+e5eOBnZM+9Q5t/lrRVlgJdiPvPTtgKga6DH18Q6AFuMM+U4zDpVAV68/q7WbblToymejxCLp7qZ+7Iy/jnfkGrP0Rj2iQas2WtuaH56H5Jfs+CixToM/aXEOhCoroV0bEuBfRcxWSkZNGfj9C+dS8r++4l2b0ODLHfOkFoyfPtz48weOSXnHvnOSK5frrSPk0xl5jty3S93MSJCX0IHAjE4gSLwZzOTKyH5u0P0rLzIaz6ZbKyX35JsUxYmMG0NHQihG5MLniI2hXmxk7Qf/YkdTX1dG+8FVLNYNhg+gRifrtYxPBFEujaFJlkhEhEpKWr6ejPPofX+P1AnhNxP7CrFe5mFM2OYokUvmmSFwn0D88wNjGD4xsEelT2O4jRD9UGi+pWTaKLcRABhUDHsVKk2tezetft9O68HbtzK+gxybN6GVzPM+Wvg2tCHYIioAgoAoqAIqAIKAKKgCJwHRJQAv06PKnqkBQBRUARUAQUAUVAEVAEFAFF4DdIYKlAn1oQ6BeqAt1sFDPQy2iFhQS6qOF2ROpaCPTrIIEujmchCSxq3NGEQBf6NajWd+s2BZFAz5Yph7YU6PWb7qVzrRDoDVUJJlLfYmR6dpzho7/g8oHnSOfO0Zl0SJkVjIiJFoiKbpjJ+4w6abLx5TTvfJieXfdAupHQDzHFfGw/DwWdoVOHmDj2Y0pD7+Dlhog2rCDVew8tmx+jrnsLBDlmjjzPoee+hz13lt76CKlUCsMQNd0L6Vcxr156uXBBfH40ijx05hmeDZjUeui65X+i7dY/JIzVVNcC5C7z7rP/iYtvPU2PXWBNQ5JE3BbN5cRw8F2XbK7EpN6IU7eGuk1307pqK0ayFiYvM3byXSpDR0nkjpK0HGyRQF8iCH+VLBR5c1kV7iWqIl0PKPpZpspCoEegro9lWx6kecNtaHU1cvnG0IXzcgZ6+cSLNDoXaamxiMWF1BQCPUTzy/J7FR2NofkFgb7l0xPozrnXaUl/lEC3DXHORA2+SMQHcpHDfMFlOAdjTgKnfg29N9xP97bb0FP11X2W8X/x/hCD0AvkLh3j7IGXmDqzj5Q3wbKET1NKI2YtvOl0cb7CqqAPdbKOweVcyEy8h+YdD9C49T6shh4cDaJANAQzCHCpoGtRNFeT1fqYBdzxDzh2eD+ab9DdtYNYupkgEiHeYKFFYnKW+xcV6LUJWwr0RckrRwRUaw2u401ceza+SKALgX5lBrpJYbHCfYlAl6l8XZTwWwSaKVPnZuhWJXpQIdRNee+oROtYtmY76/bcTdO2B9CTjQtNEb583yqJfh1fUurQFAFFQBFQBBQBRUARUAQUgauQgBLoV+FJUbukCCgCioAioAgoAoqAIqAIKAJXEYFFgb4wA33sh99m/IpA70QvVJZUuFcT6OF1kECXblnO5ZZDw+Xk86pAr9Ywi5ndmmaR900m5x3K2OTabqZ20/30rt8CyXp8bFzxHQIwnALFS+8zfPB53ItvUx9M0Rj3saK6lK8VN2RszmfO7sDs3kPTrkdJ9ezCiRgyXRyX+5ODbMDYyYOMHX+SwtA+KvlR7MZekr0P0LTlcRq7VmEFLpMfPMPh575NLHueVbUR0qmUTBkHgb8g46rJ81Da3IWK6YWKd9/JMZ7XGA/b6LjhD2i/7RuQWAaaA7kR3v/533N+33PU+ZMsSxokElEMyyIVFqREDytlpoIU85E27K4+0m1r0K0YenGayuhZjPlLRAqniZselmVdSS9XzfKnp2193SHQQ3Q/iRZUz0XeyzFRcJhy4yTa97J8x1dJrdxDkIzi6zA3fpGZQz9l7v2nyOTP0pqJSoGu6SaGWEgQCIFuUHJ1hkQCPbKchl8l0M8uCPT6aoW7EOi+6+P6dtVxewFT82Um3AT52DKW7biPlg03U9u5Hkwbr1IhcEqEZoqImDcuDjU3wvSFD7h4+FUKg0dI+1PU2RVSUYhGdAzTxBTXjvTzIfNOwFDOZS7WQdv2u1m2/V7suuVohqjIr1AaHyIoTFOyXEItghWksfwKiUiR7MxxDr9/gGzWIZ1ajR6tI5bJsHxDG5m2bvRYyxcS6LWIBLqNbdvy+tHltXX9z+kW2X6R3PeNGL4ZBTkDXSTQrU8V6KJBwNAcXC2Cp1n4minluRU6WEFZti+4oUE2jBBvWk77xhtp3fMN6rvXy0UvnufJ54iH2hQBRUARUAQUAUVAEVAEFAFFQBH4XRFQAv3V1iQiAAAgAElEQVR3RVq9jiKgCCgCioAioAgoAoqAIqAIXJsEls5A/0QC3WroRC9WoDgPTF6ZgR6GJZnUvra3cIlAF7pVDjJGC4WAFhXuIllqkZcJ9AqVMEqh8w4yWx5i+dotEEtT8jQcx0VMCE/ZOt7kBcaOvMrU4WdJZs/SkQ6IJEw527tQDhiYDSll1lG3+T5adz+Kl2qnEIDwrTEtxNYqkK0wdmo/o8eeJj90ACc/ht24isSq+2jY/BjNPauJhD5DB59h31P/Fnv2HKszUVLJ1EJ1+4KQE5XbMo0uFgVo6Ia2IOpEVXyBeVdjKmigZcuDdN/0Ncj0yIUEYkb36Ik3OfveS+QHj6EVJ4haBlHbplYrU2M4RIMKZT1Jya4nH21DTzThBxo1pkfUmSHmTGM5o0StENOq9pWLuuorFeAfc+jVTyqaS2CEmL6ovBd7HJBzi4wWAibdNHUrH2DV7ieIdG7BjyAFeik7xdTBp5l89/ukZ0/SnrFkWl4zo7KunsCFQKfkBIzPlpiMrSKz9SGa+x4l2rxcvq4xdJDjz/wl7rnXaElpNNVXZ4ZbRoDnQcWNkC86zOQrzJYNtMZeMr030LXrXiLNKyBeK98X+ZlxZscGiNa0UtfQihUVs9MrUJpi7OR++g+/SmnoONHKOA2JkMa0RUQMpPc1omaSMCiTrziM5ErMx5ZJgd656wG0mlbQo4SDlzjxzmtMDZzFSYS4gUlEr0MU1sfsCqVSP9NTk2RzHn7YhKslqG9rp++ObbSv3QnJbnR0+vc9z6Env0OuFLLxpntZd8fXSbR0EOgWp08cwT38Q+wLL1EbTlYFeiQilzyIhLSQ/OLjdV84rosK93h1BroVw45GqxXuk5OcPn2GsfFZHN8k0GNooYtNCUevCnTxMEIfM3SIaS6eI1LoBoXAgngd6Y61NO75Q1ZsvZnG1jY5PiKU9x59YalLdYlJlXF1BMPSv7m277lq7xUBRUARUAQUAUVAEVAEFAFF4GohoAT61XIm1H4oAoqAIqAIKAKKgCKgCCgCisDVSSAUclMISRdt+jQTT36P6f63WbWykapAL0NhHvSpaq25U02gX/MCXRy0qObWdER9u5BYQjmL9Lmsp/dFNNim4BtM5EQCPYLTcgu1Gx+kedMejGQKxy0xcfYw9ak06aYOgjDC0OkPOPfa98kM/YK1tWUiUUOm26eKcC5roS+/gbV7/wX1q7fJ15idHMPzA2pbOvDtNEYpz8iJfYwefpHipfcI5keoaWyjcd0tNKy/jWTPVtHEzejR/bz1/H/HmzjPqhpdVm2LtLc4JpFCD0SCnhDTEOlWIfodYtEoouXdsseYyWZxtCasxh10bXuImvV7IVFDWQOnnGN+QCSnf8Zs/yFibpmUpmMJMYiLFlTwHAfXdaSUj9oGthYQMzySZkBU94laZrVSXsx2D4XKF3Oixcz5qh4MxQf5j+rDEZXZmkXMzWH7BZkeF8nxwVKUy14jy3Z9lXV3fAOSbaCbeGhkXcieeIWBn/818cHXWNOok0yKee0pXD2Go0WwRXd+KUt+fJCLsa0k+/6Qxr6vYjctExiJDB3g1E++jX7hlzQnQuoyKULNwPU9cgWPsp9g1osyE6ZwM6to2nAz7Ztvpaa1Rx6LrrmQG+XCkXc4f+wAmaYe1m65gVR3L1gJWeleKuW5fOoQw6fexR14n1ThIo3BBE1WGTOaohxppk6bJ3QKjM3lGU6uo7bv62R2PEpNphlb8ymff593n/8B5z94h9DS0UwbTY+iaeL8BliGS8I2SMYTFIsu47N5Ms3LuOUrX6F565246R4sHwYPPMvbT/0ZlQJs3vMAq/f+AXprpzzm0RMfUjz0dxgXX6DOn0JUuFcT6KFsN6jO7K42G1S3RcEr/vyR9r06b3SfY6/E8em+bC3ArMG3a/CMGEYshmlqTE9PcPbceUbG5yk5JoGRxqZCLJiVdw4xzqG6XCVEE4sNFhawCDZigU6o6VS0GDVb72N1315WbN4JNS2gJ6jIpRDVTVyXYtmJgYOc/aCZci672hQBRUARUAQUAUVAEVAErg4C1f8u/mhb/FwuNl0yvurq2Fu1F4rApxNQAl1dGdctgcWb8pUUx3V7pOrAFAFFQBFQBBQBRUARUAR+uwSE7hFBWBemTzH+w+8xff4tVq5oIN6yHE0IdJFA1z5KoCMq3MNrPYEuqIpjEGJLZMgXxddSgW5RDKoJ9BJR/NaqQG/cfDN6MkkhP83wB69Rm0iwbMUmWYM+0n+WM288SerCT1luTpCI6HiayYxjccmrxVp5CytufZym7l7Ccp6R8ycolF061myFmjaM8jyjJ95h9NDLFC8eIsyOUdPQSt2aG2jecieJVdulUJu5fJ4P33uNyswoNbYm5bmQ5aJ6Xs5llqlvmauXf+8HfnWetV9Bnz5AdnIIN0wTxnuoW7GH9m33Yrf34sWjVZFXmqc00Y87NYA7P05pbhKvXMKtFKgU5ynOTVHJTWN4eeKUSRkVamyftA1RI8Sy4khbL3vkfQLxXcXOLEjGxWL5KwJdi8r662SQQwvL4BaZzWlcKieZiq+i84bHWH3zwxCtry56CHUKQPb0Pi7/4m8w+1+lO1EgE3ExEnW4RkLKSjP00Eo5SpNDXI5tJrXrmzTsfgyrsQMRALeH9nPsx39OePZVWmptampr5KKJkuszWwzJuSn8RDM1nRtp3nATqa6NaKlWookYeujiz48weupdzhx6nZnBM1ixRjb13UbPlhsg0w6xOhwMKvl5smMXmT27n0L/ewQjx4iVJ0hGbWKpOmrdcXQnx2zRYbBmK/Fd36Dxxj8kXlNLDPDGzvHhu79g9MIpDENDMw3QLaloRXbZ1gMSVkhtIko+O8+5iwNodoy+m++ka8ed+JkeDC9g+MCzvPGTP8PJhlKgr7/nj/Cb2+V7YPSDYxQP/x3GpZeoZ7Yq0MWiDNHMoIvzKF5NbGIhxMLHKzcnOS/g2t+WCnSrKtCtWBTdDJmeHOHM2bNMTBVwgzi+JubK+5ha8VOPWyxi+eQmK96be+nZvIc12/aQ7N4A6VY8LSWWpiycz6pAt8SACNGiIO9P1rXPVh2BIqAIKAKKgCKgCCgC1xkBJcuvsxP6e3Y4SqD/np1wdbiKgCKgCCgCioAioAgoAoqAIvDFCQQiga656DOnmfjhd5m68DarVjQQaexCK5YWBPpUtfJczED3r5ME+oKuqibQqwJdJtCFKAx8MCyKvrmQQI/iiwT6podo3HILeiLO9OQgp15/hppYjG19t0P9KubGRzm/71mMUz+mNnua+rhBOdCZD2LMJXtIbbiL9r4HSDa24sxNcPzd18jmC2y7+S7irb1yjvjoibelQC9c+gAvO0GqsZ2aNTfRuusBalbuxEenkp+jMHIOt1LGN+IYukjQi1NUTZ6LCnNNC/F9H8sQxxdgmRZuYQ5n/39n/sJR3MDCMWrRajto2bCHTO9WYm0rMJK1VRnqiW51B8ozFMoTOMU8XiWPU5inMDNKaW6c4sww4dwwdnGcGi1Hve1TE9UxrFhVnmshYeATaqISv2pYr3jWJQl0USHuhSFRT8hIHxyH4VKEkaARp2U73XseYdmW2wj0uPiWcnM1KA8eZ+CdJykcf4H6YJymaIV4Ik1oRuRcanEqvUqZ/PQk47FeMjseo3H3VzGbliOcsDl0gGNPfw/33Ouk4iZWPEU2jBHacSpGDWZmpUybN3WtpbZzLaSbqmlgt4wzP8r0pWNcPvI64+ePYFRmccMYmdYVLFu9mda1O0mu2AxmsrpwwKtQmrzM7KUTTF84Qm7kPHZhnLQ/Q10wRZQK82WXISHQd36dhhu/RbSmVqpT2/WYHxuikp0lDCtoom5fN+QiCQNPLO/ADkukojqTw4PsP3iQbKFC3023s3L7zZBqBTdk5ODzvPXsn+PmYNPu+1hz5zcIW9rRjChjHxyh8MHfY1x+mRp/5lMS6AsjAf6RPBdn4zpIoIvDEBcFBr6ZIjTTBLqNHYuAFZCfHObc2bOMTeaoeBECLYmjmbjmF5lfrlEONDp6N7Bm+410b74Zlq0GPY2rJz6WQq/2YlQX+VQfalMEFAFFQBFQBBQBRUARuBoILI6nkv8VvCRxroT61XB21D58XgJKoH9eUup51wSBxRXsizfixY+frAy5Jg5G7aQioAgoAoqAIqAIKAKKwFVCQFQzi1HRLuHkKSZ+9D2mLlQT6LHm7o8q3LVJmW7WrheBLuiLFL2scBcZ3oUKd5myXaxwNynIBLqocLcJWm+jduNDNG67FSMeZ2ToHO89+7ckLZM773oEs2MrpVyeweNv4Rx9Eq//LZosl6IHWS2N0d1HS99D1G+4FTMaJzt8gX0v/5h8scQdDzxOZvkWOXNcJNBHDr1MXgr0KeJNXURX30zTzoep7d0hvXZU1I/7WQh1KiSrQW9Z315Nnwu/auiGrFk3pBQUblCnPDtB4aVvM3v8Tfl8rAiFUMNqXkaicw2Znk3UtK/HiDRBpL56jepQ1gNCz8HSA1njHpTzeMUZZoYvMCNk8OWjmDMXqAmzNMc1YpEIhqHL/QpCF21RoMvq/EWF/lGFu3wdsWgh9CDQmCv5DJVTzMaWE199O10776OuewOBrqGJtQ3GQoH4/DDDR37JwLtPo0+fpi1aojFpybntYr60GxrkSx4zcznmol0073iQhhu+itW4HE03MIb2c+ipvyB/+g2isShmTROVRAvJpk6MTCf1K2+gvqUdO5GuinNxQL5DaewSExeOMH7ufcqjH2JXpqi1fSqBLZPrfrSWtnW7WbnzDqymHojWQiQhdzooZZkdH2L08gUqQ8eIjB+mtjwCxSnm81lm6zbRcuMTsmreSjXL14wgqvUrAia2Gcrq/FCc5MBDFyllKhCKZogyhVPHePXVXzAzn+PGW++gt+82SLcgGsFHDr7Im899TybQN/V9hXV3PoHe1oFmRJg4cpTcob+Diy9SS5baxMJYAPGLQVnFXxXoH21LK9xlvcBVck/7J+yGYYilJgRGUlbwh7qFFTHBcClPj3Gh/wJDowWKArdZQ2iIhR+C/+fbRM37bKFEsnEZ7b2bWbP7Llo33QSZDkI9gStee4Hkojav1sGrTRFQBBQBRUARUAQUAUXgaiGwVJR/silYSfSr5Syp/fgsAkqgfxYh9e+vaQJKnF/Tp0/tvCKgCCgCioAioAgoAlcJgWr1spiBLgTk2A+/w5SocF/ZSLRxYQa6rHAXM9CFQLeujwS6OGg5A13UJhtSogtRJSaWIxSW74MpEugWEzlR4R7Bb7lVCvSmbbdhJuIMXT7Fmz/4j9i+x133PEpmw534gSGrvOcP/YiR/U+Tcacp+TpOvJmGrffQeeOjRDs3y9rtwZPvse/FH0iJf89Xv0XNim1Soo6ceIexBYHu5qaINi0ntvYOGnY9Qq2oil+YkRzJj6EHPp6ekHPOqwl0f0GgL8weD3yZThdiXUhXJzvN3M++y/zptzH1kGjUJF8pURKSPJLGauwi3bmZRP1qorUriCfa0dM1+IkIhpDgktZChbeoMC9lmR/4kOylo+TO7ccbOyMlemPCQnhH09TRhfEWddSLzBclrEygL4hXIc7Fw7BxPYuBOZchp46gZQsrbnmClrW7MVO18tj1xWZs8eVentzgGc4feJHpD98iVRygI+FSHwmJWBq+FiFbgfH5MtloOy3b76Nx92PYTVWBrg/t570n/4Ls6bdIZeqo7VpLtGMDDd1rMeqWYzSsxrLs6rXii3nn08wNXZCJ87nLx3Amz5MO58jYLilLzHmPMFPwmHN03EQziba1NK7eQfOKzRiNXWAlQbfx/ZBsLkc4dQ579CDli+8xd/kEudkx3IY1LL/xERq33AnJemFqF2bHiznYVrXWe5Gh74FXljPjEbPjvQIzp47y1tv7KFZcKdA7d9wMySZwTUYOvcIbz/8FlfmATTv3svkr38BobQXDZPLICfIffJ/w4ssk/VlqEtGPzUAXDELZ1bAo0ZfK9MVzeZXc1r7Eboij0UwTTxSoC4FuxmV9uhkzZQK9NDXGmbPnGRgrknMMXGrk3HND/3SB/mkV7oKeqxs4egS7toWujXvYfPO9NPduQ0vU44lRBkvy/JKqfLtdD/34X+KkqC9RBBQBRUARUAQUAUXgKiagZPlVfHLUrn0mASXQPxOResK1RED8AC6kufi4+Fj8/Fo6DrWvioAioAgoAoqAIqAIKAJXD4Ew1AgDHSIOxtQZZp76S+YuvUtvbxN2Q0d1BnqhKtBlQlgm0ItoV8qGr55j+WJ7sijQ9aoSFpXn4WJl8icq3GUCPYK3KNC334aViDF86QSv/7fvEBaz3Hr7fXTu/qoUnqXcDBPvPcXJl/+GmtyAnKOs1XXTddNjdO1+gDDTKavUzxx4lQ9eeZJEupZ7H/9j4it2QGmG4ZP7GHv/RQqXDuFmJ4k2rSS2bi91Ox4is2qTFOSF8VE5T1vLTxEzDZk2FxJdCnRxHHLWuKhPDzBFhXvoyznpbimL1/8CxeHjxEydhG3gOkVKTomsH5ILLYJ0O4mWddi1KzDibZjpVoxUM9GojW1HsGMJ7HQdZkxUk1volTmYH2b86C8ZOfo6+vQFlkXKJO2AaETsm0iWu1VBfiV9LlW4TNBXPzqia50gjDBetricsyikV1Oz+lbW3v4EieZO3KAqz/1SvirzYwl0QyN0Swydfp+LB17EubifpsplOuIOGTE83EyQc3VGsh5zsapAb+p7FLtxuZwlzuC7HBbX/IdvYSXTNKzYXJ03v2En1HcTGo1ovktpZgJndpTCyHmm+48zd/k4cWeKjJ6nLuKQMBwsUxynScEJyVY0Jssm8ySJta6mYeV2ars3k2xdiZZsIozVEuoaRiWHM3SIySM/Y/78+zizg3ixejo29lG7bDUxUUfv+aKgnaxnkw8iWPiyPaDi+pTLJbxKEd0tYXkF7LDC+PBlTp89jxGJc8PNt9O1qQ8/1YLu2pw98gZvvfzXePmQTTtuZ92tD2E0NWFaNtNHT+J8+AzW6Osk/DlqktGFGeihnIEuriGxVdPQnxS6136F+6JA90OT0IijmQnQTYyoCbbG/MQoH54fYN6NYqQ78M1GPM/Dovypt55PW/Au14yI1gdPwzFi1LStYsXm3TT1bMBONeIbUYKFunYxqkC8ixcfX+z+pp6tCCgCioAioAgoAoqAIvDbImAY4mcv/WMPJdN/W7TV9/1tEVAC/bdFVn3f3wgB8QP1r7uxLs7SWPzBu1KpSHEufkhffCwV6Z/cqaWzOH4jO6y+iSKgCCgCioAioAgoAorA9UdACMxQx4j7aBMfkn/+P+NMHGF1bwtmfftHFe76pBR5ssI9uJ4E+mKmWlS4C3Ulat1D8DzQLQqBxWTOoaRFcJpupnHb16jfcjN2PMLIxWMc/NFfMnXpHH033MbK2/+IWMsq3MBn6OCz9L/9FM6F97FTdSTb17B+7zdJrtoJsXrmhs9z9JdPc2H/yzS0dnD3E/+SyMo+wnKOwRP7mHj/OUr9B/FzE8SaRQL9Tup3PEzdym0YgcPg0Tf54Pm/JZy8QFMMkol4VZqH4hiEpaumxMX8cSGtpbezLAw9QNeGMMISJjaapxM6Yqp6iONXqIQ+Fd3As1OE0VocLYbjx/ADkXI3SNbWk2xoJbN8I3XLN2HUdVXlvZunNHRCpucnjr1Bc/E0Sa1AbToha981KdDFQ9TGi0S3SI+LfRQTvg05H9wPA7JelEtZncmwnvp1t9Oz814yK7ajRRMEjkN2YpDc5CCe51K3YiPxTCOGZVDJZRk5/hYD+58lMnKQ5mCCtkiZaCJJwYWJgsdUvIeGHQ/RtOtRYk3dGCLaO/Qux5/6C3Kn30C3LKy6NmIdG1mz4yb05RvBroPJUYbPnWT03HHc6UEilRmizixpo0St7ZKwfDSZQhb18+L9ZOAEJjnXYLZikAvjONFGrPpuMp3raF65ifiyVRBLQ26Syx/8gpkTr2FlL5GmQAmLMJJCi6TwXJ9i2WW6ZJK3Gpj2E8Q0RypWL9BwfB/PdTFDDyt0EfnpSrlEoeKSqmtm9aZtNHSKufYZLNJcOPUeJw7/FL1i0tmzibaNezDqa/HFz5gDIyTG3yQ5vX8hgR7Bsq3q9SMOSyx+EGPtr9MEury5i0UV4po04oR6DM2MQswG02BkbIIzQ1Ok2jfRvv4WvEgb5dAkEPeLz7nJu01YketIPN2GSBozWY8er5WvFWqm/E66fB+HaCL1L1syVIn750SsnqYIKAKKgCKgCCgCisBvlIDwN4sPIc3FZpomQqKLj+Ihfs4SHxe3xeeLzxfdzic90KK7Wfyev9GdVt9MEfgcBJRA/xyQ1FOuLgKLUl18dF0XIc3FR98XKYOPhPvnqW//PM+5uo5e7Y0ioAgoAoqAIqAIKAKKwO+cgJDnIkUcc2H8FHPP/CdKo4dYtbLxI4EuKtxZOgNdCHQxifta3oT0El3gOuHCDHRhdasCPfhIoPsmk3lXJtArLbfQuO1x6jbdRDQZYeLiUd7/4XcZPHGY9eu3sP7+/5lMbx+eGWXy9Fv0v/sCI+//HDOeZsWWG1l766NYy1bLaujRE+9y6OXvM3LsDdpXbuCub/xrrN6b8MoFKdAnD/6USv8BwtyYlL2JdXtp3PUI9Ss2o1fmufTui+z/0X+A8dMsz5ikk8mFBLoQ5PJXNchSdyHgwkCO7haiW4hQajQCy0ajBvwkoWdhhBomYoZ2Hi/IybnOTuhR9nw8x8ApihZxHTOWRkvUobdtIrlyN7XrbiHT0o1lGmj5cWb7jzH0/s+wzz5LDfPU1SaJGGJfRPpcCPSwKtAFenEJ6TZBYIjx3MyVXEZykLOaibVvpXvHPTSt2QXJxuo5yU1x4t1XGTh9GDsSZcWND7CsdwtmPEHFBX9miKnT7zL89g+JTJ2kwZ+kriZOQMBUtshUai0NOx+jue8xos3dGFqIPrSPE099j9Lp12RaXktkcJOtNHSuIlHfhqfFKM5NMTdyieLkIGZ5lpRWpjltEzccooYHZliNxovFAUKgIwa06/i+Tt7VFkS6ToEERm0bqeblxMV4hGiKoJJlfugU/uhx6vU8GculgoETmoxPzVIsVsiVA+bNZsyO7ZRSXcS8nKzRF1XjgSZmvWuY4vyGHqY4+ZqGg4mVzFDX2kkiLa4NcaXXMj89yNT4YSwvQm1dJ3ZjN1ptAs8pEwyNERt9k+jkPjLMU5MQjQPWws+h1V/+ieuo6nI/WeMurrXqLxSv6c0Q16QFeqz6sGIQi8ok+sXxac5PlWnfvJe1N38NalZSIYL7sVaFX3/0QoVH5PsswAs13EDHkQ+x+KX6tUKeG0Kgh2JhS4CvGfKhNkVAEVAEFAFFQBFQBBSBfx4Ci/J70bcI6b34d0s/ir8XMn3xsfTrxJ+X+hqVWP/nOZfqVT8ioAS6uhquegKLswgXd1R8LoS5SJg7jnPlz+LmKm68i9Ugi6ucxOditZO64V71p1rtoCKgCCgCioAioAgoAlcngVDM/jbALsP4h0w++R+YufgOK3rqiTR0ohVLsDADnSBYqHAvXF8CXc5AF7o5lNJKyloxA103KfgmEzmHihbBbb2D+u2PU7t+D/FUhNmBoxz6+3/LuYNv0tHWzZav/m+077wXP1lLZfIiF977OcdefZpAt7jt/q/SseUWqGkW0WHO73uO9577r2T7j9C7/RZueeLfYPbeTrlcYOjEPmbeewqnfx9hdpREUw9RMQN9x4M0rdoC7jxz77/EkR//B/SpM3TVR0mnEh/NOpcB9MW0sAjUfyQ7fS1kzrBx7HrMeDex5CosuxF8Az8/SnHqHJQHiNsF9GAeTXOJ6AZhxSX0PSq+wXQZRsxl5Oo20LT7Mdbsvpt4bYaISK9PXOTS/ucpvvVX1DFDQyZNVAR6xRz0hQpwpAzUCQMTUZdddgJmXJ2xksZ8mKKuZwedW++kcfUuSDdBoEF5iuLASfb97IdcOnmAmkw9XXseZf0Nd5No7sbRotgEeDPDjB/5GbMnX8cdPEzKKBLVHIr5HNM162noe5ym3V+tCnSRHhnax7En/xzn9Kuk4ybRVC1FI0kYSeCFovpeJ6gU0ZwiUSqkDJ+E4RO3NExdJM9Fr7x4awvGoeRYPT5xCkRCHBxfo+gbFDydgjhmM4EWSROYMeywRKQ8TqIyQUMswDKFWDVwtAjFis98wWG6pFNp2ETrjU9gL99N0p2TtfKeJqrGI9XXEwslPEcuojAsW1aBu3oMz4wToYDtzeH5tZiGSK+PYboRND1JgTh+XMepFHEvDRP2/wxt6DWSzji1UqBXkzTVX/gFCwl08RdLBbr482Id/9V5m/t8eyUWQmjyfY8upHkM7DhEo2BHOT82y+kpl+5dD7Phzn+Bl2xH9A58mWUDS/PkYi2JL9CKlw9DjNCXiyHkvQiRQDfluVabIqAIKAKKgCKgCCgCisDvlsBSAb60LXixFVg4HBF8XPwoni9bvwyDSCRy5c+LKfNflUb/3R6VejVFoEpACXR1JVzVBD5Z07EozbPZ7JVfUixWgSx+FDfhpfM1fp04V1L9qj79aucUAUVAEVAEFAFFQBG4OggseL9Qd9GmzzDxw+8yee4NViyvx27qRC+UFwT60gT69STQNULNkOXtssL9YwLdkgJ9MudSFgJ92V7qtgmBvptEyiY/eJQP/v7/5dyBX9KYaWTNA39K955HCBu6sYMsQyf38/bzPxC+nIe+/i3S3etlorU0Pc6Ft5/hyM++jzt+njV77mHX1/4XwhW34ZTyjJ54+4pAJztGtHkl0XV3Ub9TJNA3YXlzzB16kZM/+Uus2fMsb4qTSlUT6GLm+WICXfy8IWrdxefiz9Vf9ITMuCaVSCvx1q3U9dyC2bQaApPC+FmGT71Jceg96o15as0CMd3FtAxC30WTM8o1ZmDOiakAACAASURBVAsuH+bi9AfNpLc+zO77v0VN63JiZgBzI/S/8ywzv/wOdczSWJcmZumYQjQLiS5soVDXegQ/tCi5kC86DJSjzNrN1HdvpGvjTTSKqnux2EBs5Rz5i4cZOPYawyfewJm9jB2NYnf0sWLbHbRv3AP1y6vSU5jI+UHGTrzN1Idv4k2eIZwfklX45dq1tO3+Go17Hsdq7pFBan3oIEcXBHomppGqraGiRfE1k2K5IuvRhay2dUhFTeKmjoVHxBLaNCTUAtFZgC9y7iEYgYH4n+AubHMQhvjCq4c6ZT+kUPEo++L5Jr5uEtV90oZDkhxpS8yrD/HNGJqdoFSukM07jOYC/PY+Vj/wJ0TX3IHt5quy3rCqdePipURVfyB0ruAs4ugRIEI5MLCDHLo/R+jXoUXE102DI6rZo0AUx/ZxS3nyZy+SO/4T/IuvUOOMkElY2LZdbTOoXkQfJc+lQF8i0Rdn2V8dd7UvvxeGiOoLpkKg21KcS4FuRbkwOsWpCYeeGx5j/d4/xk91yvd2RCy4+QKbIxsvqqdtkaC8Fpc8ZJuBeMhRDPqVRRlf4GXUUxUBRUARUAQUAUVAEVAEfoMElqbHF72O+PlqUaAvleoiICk28d/SsVhMynThd9SmCFxNBJRAv5rOhtqXX0lA3GRFVbt4iNS5+FwkzMUNdvHx61LmqqpdXVyKgCKgCCgCioAioAgoAl+WgBZq0rmFpos2c5bxf/g2E2delxXudmPHkhnoU4R+gOZahH4BZPby2t2qLdQiba4TLFS4fzyBHkhBWfBEAr1CRY/itN1F3favk5EC3aQ4eIQTP/j/uHzwdTLpWup2fYO2XQ+R7u0jHvMpjF7gnZ8/J1/jjrvvw2xYBq7D6PmTDOx7hoH3XkbPDtPddy9bHvsT3OW3EpRyjB1/k1mZQH+XIDtGpKUXe/291O16jLqeTcS9OaYPv8jpZ/4Ce/YsXQ0RUrKmW5OSXCZiheAMqpXb1dnooZTrokQgX7EoWq3Ynbtp2f4wrNwJmk1p+CT9h15m4sgL1JaH6Yi6ZMxAzhh3dQ0rENXTIZWSw8k5kw+LNSQ3P8gND/4xtW0rka51fozL7/yUiV8IgT5HU33tEoEukv0hAdWErxNa5EqBrLCejHYRLNtG5/o+Gro2Qu2yahLYL+OOnqX/wPMMHvkZicoANWZe/tyUt7qJt61j5c67SK+/FZJtMtUtRps7s4OUR06QP7+PiVNvkR88TpDqpqvvERpu/CZGy8qqyx8+wvv/8O/IH3+RjO2RTMZxQrGgQpNtYLGoLdsIDE0jYupyLnUo2gkQxxHKcLxoovfF36NVBXqgLyxcCCUv8Uy5uFnT8MQ5EKdGfAfxdyJxTEhKLxMzfCK2gZWoIRJPgueSL5QZmi7hdtzAukf/d8xVd2A4JTTdqAp0WdO/MI4grEDoge9VJbAhBLkQ5UUIxXu2sVo1r0+CH60KdC1CYHiEfpHp46eZOvQjvAsv0+iPUZeo/kwqriVNdMCLY1mUuvKtL+TuggKWAv1an9OtEZoWmlx8YKMJhpYFESHSIwyNTXNyosLy3Y/Ru/ePIbVCCnRTFwMIPu+mEWhW9dpbEOiLCXaBUi67kEir106VsVjkc62z/bx81PMUAUVAEVAEFAFFQBG4+gh83qCi8DrlcplSqSQ/iq8T/z0tBHo0GpUSfalIXzqy9+o7arVH1zsBJdCv9zN8jR+fuEGKm6q4oRYKBfnLLiHOxaokcSNdrPsQN9rPe5P+JBIl16/xi0TtviKgCCgCioAioAgoAr9lAnJOthDoRjWBPv6D7zBx5jVW97Zg1C/DKJahMA+aEOg+mmsTBiIBex0IdJkdFgJdKMzFCneR4BWiV0hIUeFuMZlzKGsxym17qd/xBPUb9xBP6BQuH+LcU/+eocNvkLJjeMvvpG7rfXTtuZ+6GgucHJfOHEM3TDpXrYZIAmd2ig8PvsH4+y9QvnQIqzhB45a72Py1/5Xy8tvQS/NMHn+d2QNPU5ECfRKzZTXG+vvJ9D1O/Yo1xLwK4wef5diP/j3mxDG66yGVTGEYOoHvVRPnQrxJgV4VnNVWdyHlNFzHZDqoxW/fRfMtT9C87Q7KZopS7jzjJ99gbP9P0AdP0kGJZlsntOO48RoSQYGglKWYyzJQTjCstdB20zfZePtjROrbQfdgaoCLbz3D7L7/LCZu01hX85FAX8jd+oGBG1qUfZOSpxNP16OtuA2z9w7irSsh0Uho2PiVkMrsEAPH32Ti6EtoE0dotadlMl4sdphxMsyFGayWNTRuuYfaNTdDw0oZyhaF13phnNzp17j07k+ZOfMOZrSRFbvuo+Gmb6G1rq6K7+ETHPj+v6Nw4mVaUgY16TiutJsarudW0/xi9vdCOlgGg8MQ07KlPBeV+OLpgZw9rmN6QqAvZosFbx8tFNLcIxQzrUWYWJydBREtatZ9O0PKcLCpyKS+IRZTGxrRsIxTyDM4PkfQ3sfmx/9PrNV3gSGkPuQKJaZnZmR6PG5qRLUKhl+WiXlR6x4YNq6oeRd6Xwsp04yvB4T6FEk9RTJRTyRVD1Eh8R0mjpxk4uAP4PKrNDiDVwS6DEB/UqB/LIEuVwNcFwLdt+IEegRdszBFNb6pQ8SQIn18bJrTkxW6dj1E951/BOmVeGGs+pwvsGmBqNGvFgUgFkIIdjKSvsBwMZa++Matdh18gVdQT1UEFAFFQBFQBBQBRUAR+E0QWOpkPulZfpWvEY5HNA2LxbhLA5OLEn3R/Yj9UwL9N3GW1Pf4sgSUQP+y5NTX/dYJiJujuIkKeS4e4sYqViOJlUjisVjTvrgjX2Y+hpLnv/XTqF5AEVAEFAFFQBFQBBSBa56AUINygrHmSYE++OSfM3P6Ddb1NGDVtxOKlfOlefAmZU10GNjgFa/5GeiLWll6v4XUp6hwv5L49AM5X7roGUzlygi9mV12Lw19f0j7+q2YsYDKwDFOPvsfGTnyGjVUqKS6yKy7jTV3/TGJ9l4wTCr5KSniI8mUrGQuDJzmyKs/Zu74L4iUJggrOWrX3862r/0JQc9tVEpFRo6/w/x7P8a78DbMDRFvWUFk/T3U3/AENSu2oLtlzu97gTf+65+hTRxneW1IPB6Xi3ADUeUtVebHhZv0u0IDayIBa5D1Y4S1q+jse4zemx6GpnaKXoG5ifMMHnqZuSO/JDlxnrawiGXpeHYEG49KxWU2W2I21onWsYPuW75B16YbsBMpcOapDJ3izBtP4Z/8AQ1WgUwqSdTUxJR5KZKl2A103MCk6ELZN0hnmjC3PkRk64OQaoEgApWA8sg5xs7tZ+LcmwSTJ6gNpmiJ+CQIMTSdXGAyUTKYo4awaR31q2+ksXcX6c4e0DwYv8DosdcYOvYm8wPH8Wo76brxEZp2f4N40wop2f3+fbz2o7+mMH6RzvW7SNe3EniQqkzL9HtFVHgvVcPCiQu6Io294D3lxwX5qQcastVhcSb6QpJYLGQQDQHV87KQLhYCPtTxQpOEFRAJC5RnBnGn+omVJ2m0K+RLFS5MVSh13cGmr//f2KtvwRISv5Bl4MxxLhx5B3d2gIaoS9JyMRFpaLFvNr48Y7a87jQ8HE8IdaiELnqqg7qebbRuuIlEJoXmOUyfOMjkoZ/i9b9Gm3uRuoQuf0aVWlcI9KWp6Gv+zvePD0CeV9Mm1EX63K4unrAiEKuVi2omhofpnyrTctO36L7rX0GySTY3iAaLL7LpV6rZF66sK2348k36sYUIH72LlUD/IozVcxUBRUARUAQUAUVAEfhNEFg6A33p9/s8YUfhe0RrlnA/4qNchGuaV9Lo4s/yv/wW2sIW/yw+KrH+mzh76nt8FgEl0D+LkPr3vxMCn5x1Lm6eYvVRsViUq5HEtijORepcyHO1KQKKgCKgCCgCioAioAgoAr8LAkK3iix5VORxp05z4Zlvk/vwDdZ31GE1tONXymjlefTKOKL/OxDVxl65KkOv4U3IMl9bmHu+KHevVCYLyasRGFFKvs70fEnOrJ7pfJi63d9ixepeiAV4Qyc5/OLfMH70VTLeJKEeoaZnJ6vu+pfE1n4FL57BxMNHVH+D5uSYPvEmJ1/5Oyr9B0joDhUvIL3hTrY/8q+hu09Wmg+dPEj2vR/hn3sdZvpJN3UQW3cXTXu+TmJlnxThw2cO88GL/w197hL1VlmKTplAF/3gIjG9tPJZenNd/p1wfV5QYmp6nnzBpKm7jw03PkzNut0EqRjFMGRy4BiTh39O5fQ7xCfOYQZFQpFcFnbPTJILooQtm2jYvJemLXeRbGjAFm3rM8OMn3qH4UMvkBh5lYZImZRYICwEupC4svpclKAbssZazD8vVALMSIJ8722YW+9nWVMPFAOCySnGz7/H+IW3COdPkGCKjOFRb8fRw7jsTQ/1EjMVmPWiTAdptJouWlduoWPteghdsgPnGDj9PoWpywSFaebrVtK85zFa+x4nU99JJPQITr/GS09/H9ewWffgvyHe3EvoabTmL2GGJXKRNMGn1Gd/mULtT1OggoYp3lWGj+FMM3r8TeaOvkhy/gwdsRJzZZ/Tswa55few/uv/D5FV20mJX6rNTHD67Zc48vLf4Y2doD1ZIhX1MXQHXyySQMyYjxGGEUwtxNI8fKdMJdDIehblhvU073yA3ru+RV1jI7guM6feYOLwy1TOvU2Hd576eLVyUv4ybyGBfg2/5T/frpuGXPAiGhBke4OVxEm0Y+MyPdDP5akCtbf8K5ru/lOSiVi1l0Cr/vJTbYqAIqAIKAKKgCKgCCgCv98EPhmCXEyjixZiIdFFoHIxSCmS6HKxqhLov98XzT/j0SuB/s8IX730RwTEjVPOIlwQ42LVUT6flxJd3ChFWqT6Cy/jS1e1K96KgCKgCCgCioAioAgoAorAlyHwawV6fTtepSQFuuFMfCTQ3WtfoAsX7EmBHooS9+qCgCuLAoSI1gmlQNeYyZXxMZjpepjanX9AT+8qtLio/z7FBy/9LRMnXqPOn5aS3WpaS8eeJ6jfcj9mS4+sCZdNzb6HN93PxAc/Y2jf0xgTJzFDV85YT266n02P/Clux3a8YomJU+/KGeiVc28Szg2SbOomtm4vTTd9k/iK7fIbBoU8pctHsP2CTD/ruoGma3LOucyay7SzLAu/clnI/dBC7PI4548e4MNjR/ACm1WbdrPhloegfR1YCTw/JDf8IXP9hykNH6cwN02+WMIMIZFMk6hpoKZ7C02rd0KmoyrmwxLZ0+9wbt9zlAcO0hJeosZyiUdtIjpSoMsB7AKzkI5GBCcwyJc8ym7AaGIZQedmVrSvwXB0JgdGmB0+RVC8TNKcoDZSIRPRiWsRND9WHSJuFqi4kPMiTFZssn4cI9VMuq4eQwsoZSepzI1iejk0t0AluYLW7Y/SuPubRJpFSj0kOP0qzz31t0Rq4tz0P/xf6JkeXDRqwjk5+xy97rdbTS5T6GCIK8WZZnjfs4y8/X0y86dYES/IGegXZn1KXbez6fH/g8TaO6sJ8+lRjr/xMu+//H2c8dO01/gkomLWuiOr5QMsKc8JbTQxZ10L/n/23vRJsuw873vukkstvffs0zMDDDYCA4gwSJAcgyJtwqRNiQyKNOUQRdMR/mCF7SAd4f/CEZIdIX+wI/xF3xwKyyYsWqIlggtIgwIILgABzgwwWw8w+3RXV9ea273X8ZzMp/rMnazuqurMrMysJzuyc6mb957zO+e9Z3nO+x5U/Q72ewV2BhkGD34Sj/7oz+OZn/uHeODhx4HeDm595w/w9l/8LrqvfA0PF6/j8mp2IKCP9gU4yS1mcX5DA2E49jRHKQ/05jp6q4+hmQwsoC9OSTqlJmACJmACJmACJnAqBOqOlEqE9CE6VPLJz3SopDZEh8p4C197n59K0Z3Ji1pAP5PFPr+Zpoje6XTCTZIrjiiar62thZulHkcJ/zG/OXTKTMAETMAETMAETMAEFo3A3QX0xzAIHuibyLrDEO4MC530OxiGIV7cB6Ns01OXEnMQ0asieG6HRwgzngQBvVMk2NzpoExzbD7xC7j4ub+Pa5/4GF32gTdewF/+63+GjRe+iofybZRVhv7ao7j0yZ/FQ5/7O1j/6I9jv0rRzIBssIfd63+O9/7iX2L7b34PK1uvouz3sdlvY+Uzv4Qf+oXfwuDJz6Kxu42N5/8/vPtn/zd2XvwqsP0O1h/+MFqf+Bk88BO/ipWnfzjs3N6iGN7dDCIw8rU7BcE8yGNarwf5ovZaAt23sPXVf4U//5PfwXtvvoIHH34Un/vJv4vzn/oicPnjQGMVg/4Aeztvo7P9GvZ2drG7WyAreji30sLFc+exdvVx4MIDjHEd9nqv3nsFr339d/DWN7+M5vareOxiidVmiXYjo5SLRHxDvHOKlA30qxzdAbDb6eGtHtBZuYAHLz+BvGpj++YWBvs3sdbaw1p7B+utAm160g8yYNBGThG+sRX2Au+ijZ2ihdvdFN2kjW5/gGYjQzOjH3Y3bDmwd/sGuisfw+M/8qu49BPcA/3p4Dzcf+GP8K//xf+K9XMpfuo3fgu4+iR2qzbO9beQDhjG/9JYAV1Ij2oBY5zYw0+LJEO3yrCSDpD2N/Dan/4/ePOr/xyXd76Hp1f3sLvXwfWbfXSf+El87lf/e2Qf/+mwB3p16wZe/Iuv4tt/8rvYfeclPHgOWGGdTPvD7cgr7q2dIakaKKnQ87tBF91eP1yvuvoxPPq3fhpPP/vzuPLAg0BvC9vf+UO88Y3fRe/61/Hg4HVcXsvQoAc6f34WPNDJKMtQZfRCbw3N6EBA72PjB6/iuj3Qj1rlfZwJmIAJmIAJmIAJnDkC99qGl9GI6VxJjYhaEcVzeaLTuZIPC+hnrtqcWoYtoJ8ael94HAEK57u7u+HmyD0uYs9z3xxdZ0zABEzABEzABEzABE6DwPsE9PeiEO5PXEbj8qPoj0K45yMP9KJqhBDuCy+gB/FyKKAfeKCHPZ4pQuZcKxD2QO8WCbb2OkG03Lr2H+PcZ34Bjzz9NLCWAW98F9/58j/H5otfxwP5DtKsif3sIprXPocHPv0zuPKZL2I/fwjtdICk8xY2nvt9vPuXX0L6+tdwsf8euJvTreIcsk/8Ip7+2f8G5ZM/jtb2D4Jw/u5f/ltsvfQNVHsbaF19Eu1P/DQufPbvYuXpz6NIc2RFgdVqK4SQvp1dQFWVQf/nPtthB/T3hXGXF3qCHAXWbr6Mjb/+Ml7483+JG699A+vtFE995LO49plfQuOJLwAPfBrlWoL9DOihg37B87XQLAZoJwOsJPTMpkBbAns7GNx4FW9++yu4+a1/g+atF3El38LauSYaOdDIEmT0PNe+zyGY/VDcHVDITSiiF+gM9tEr+0ixhrRaQTnIkGcFWq0BssYeGjmjBABlP0dSraHBCabqJkBhHg0MkhY6gxS9MkUR8k5n4gR5OkC/u4vbtzax3/4oHv38r+HCs/8F8PCHhgL6S1/Dl/+Pf4q89zY++3O/iOTyNWwna8j7PWRhjQhDmH8wYPtxFz5rMq1u42XaQJG1Qh1p9rfw7gtfw/bzf4RL+9/H48097Ox2cX2jj8ETz+JHfuW/Q/qJnwKyNsrtbbz96ov4/vPfxPaN17GSD5CHVRUFKu63zrpQpchK7rFOj/8m0qKLYtBHmWYozz+GKx/+YTz8Qz+Ki+fXge4t7Dz3J3j9G7+Lzqtfx0PcAz14oDcOIhocLDA5jRvVDK5JK0lYr7J8tA86q9bIAz0dBAH9tfd2ceGn/is89HO/iTWHcJ9BqfgSJmACJmACJmACJrCYBNT/j0V1jiGoDVFE55Mh3Smgt1qt8PTWvotZ1ouaagvoi1pyS5Zu3iQZrp3iOfe7oOc5vc4P9pPjxN1hLglLxsLZMQETMAETMAETMAETmC8C1Ai5B3qLIaTfewGvRHug55cfxaA33AM96zKEe4GCIaEH+0shoDPU9dADvQyvB9HOg4BOBbKBXplge6+HNGtg+6FnkT/1E2HP6NWVFPs3foDXvvkH6L79Aq5ke8gpshctdNauYf3JH8Yjn/zb6DQfQ0Yv6M47ePd7f4Ktl76Ci51XcSXdBcoUt/ur6D/y7+PBz/0yBg98Do2919B/+zvYfvnP0X3zu0B3C/n5h9F46keQPPEjyB/5JIqsicH+Ls4n+8HbeD9ZRVEWIWQ7PRcYtr0s7mwhxRqnsIBhP+yN6+i8+Td49+WvYf+954N42165iOTSp9B+/PO48NGfxOqTH0V29QEMkgpdCt7Ig9N9Xu4DRQfo7KLYvIGNN1/Fxivfwq2X/gztW9/Fw9ltXG31ULWaSLM0RP5GMRh6oPPBBDeaYJxxRkhPsgbKinvE7yNBF71uhqJoIM9XkGUJimofad4DHaC5j3vJBRzVynBX+WR76IEfXK7DLvOjMkxQhFD2VVhY0OnsY3t7F2+vfQxXn/3PceXZ30By+YlwTrz6V/jT//1/wNaLX8FjT30YrQsPoZOeR9kHsnDuvXCe+uMwQfww6w4S/JgxXwjniAqtPEMrK5B0bqG9+zbWy22cS3vY2Ade2qhQPPEF/Oiv/BbWPv4FIGugGBTo7+yiu30b/Q4Xb9BbvkTBxQ1JiayskJcsL9p3jkHaQlrsI2E9SVP08nU0Lz2KZG0dKznQ7O5j66Wv4frX/1/svfynuNb5GzywhjBmDUENgge6ok6cZAf4+brvHZqaPEOVNsKCg1BcjbXhHuiRgH6RAvrP/iZWKaAn3gN9QUrWyTQBEzABEzABEzCBmRGIxfNY99F7iej0RJdeJCE9DJnetxh6Zsn2hc4YAQvoZ6zA5zG7vNnxJri1tRVEdIVt5ytXFNXDesR7pc9jfpwmEzABEzABEzABEzCB5SJASYz7dDerAXDjBbzy2/8Y289/BZ+6dhn5lcdQjEK4p0FAL1GggXSwf0cQXWAcdwR0CqWRSJrkqEoK6Hnwvt7r9JFkObbWP4bBpY+g2W6jnVco9m9h580XkO6+hctB5E1xuwNsVueAi9dw8bFPooeLqKo+UGxj5+aLKG+9hAcaW7iYchFCgt1ujr3Vj6D16L+HzsqTSAa3kOy+heTWa0i330FedpGtXkDv/BPYXnkEg7WHMUCK3v4uViltJ0C3Go4rKDBnGd+zqIr3LdLlZA3Tl6LC+XQXye672L/5fRTb76CVlmHf881iDbj4JFavfRrrj38M7QeuIVk5h37SQNZaRRMDFLu3kfb2UHV2sXfrXbz72vew89aLaO2/jYfzbVzOdrCedlG12nSHH/pul4M74isx5/RqTlGF0OIZSsrh1T6StAAKss+QZJTrOZbaR9Ysh07gFCurBqoiD9upI+kho6t1KLtRmHK+D0IvXdDz8Jv93X3c3trB6+d+CFe+8Ot44Mf+AdJLHwrifn79L/DN//Mf49ZffQnnmynWzl1CD2vo9OgBT33+5lgBPT3mAmguahgX9p25b2QV8rwRFgysNFOca5RoJwXSqsJ7nQa+twEkT30BP/bL/y1WPvJjw326uWhguNn5cG/5kBl+Fb4IURWGe86TSxNI20DZBWjnYbFIDuRt9LiegXj7t9F56Rt49c9/H1svfhXXOt/G1ZVqGMJ9tABjgU396EkP3ucU0BnCvboTwj0d4NYPruM1hnAPAvpvYWWtbQH96GR9pAmYgAmYgAmYgAmcGQKHhXKPv2c4dz5v374dxmkU0LndL8dtFtDPTFU51YxaQD9V/Gf34vUbIfc7Z/h23hDX19fDjZBCufa1OLuknHMTMAETMAETMAETMIHTJkC5LQTBprD23vN4mQL6c1/BpxjC/erjKLr7SPZvI+2+c8cDvaD4SyFucR9hK+5hsPOhyPs+J+OhR3OQISugKPmscBuXsJeeR5VQiKbA2UV7sIXVahfrWTdomJ0yxXbZwl6yjjJdRVI0MKAQTMpZH610HyvJXvAuzooBqiJBp7qATnIB3fQCutXwvOvlDlarPTTRQ4kcu+kadpI17KOFflEiKQbIy85QKKWwPOZRlsNQ5nwMvR0Y+arEaquLRlKgUeXISwrZJfrVALtVH/sU5LMV9LMLKLNLSNKLSFfX0L64jqTo4fbN91B2O2jS8bbfBfp7aFd7WE/2cSHdx7lGD42MId5jj3DCHXqEH3iLj9IzUsZD2PFR/HwkDDnOZxDFB8PngfrMv1HZTjFI8hA9gGWRhPo42seeBcGCo+d8kqPTG+D29g7euvRpXPz8f4pLn/47aFz6EFrNNooX/wTXv/y/ofOd38HFZB+X1tvoV23s91toNDNk1Y2hl/uUHlnZR4MGmHO9Roa8kSPPMyQMs44cN3ptvHQrRfPDz+KZL/4DtB//dNh2PnAM+5znIZ9VmqOXAgUXFPCXVYG8HCCliJ600E3byKseMnHCcOFCgRQN9IDeJnrX/xpvPvdn2Ln+F3hg7zlcbJVDD/SSPvLcHpyRCKJIDVNiclqnDaWcDgX0KmsiYz0Ke6A/jmbSx63Xr+P7N/Zw8af/UQjh3l61gH5aZeXrmoAJmIAJmIAJmMCyENjZ2Ql7ovNB3YiRi++M35Yll87HPBKwgD6PpXKG0qTQ7fQ+p3jOPc8poHP/cz9MwARMwARMwARMwARMYB4I1AV0eqBvUUC/dkdAx/4mMu6BXhQYVA1kRQdJ8Ftf7MdQtB3tcB1ppPQ+pzc3d0cPcmTw6Ab2igY6RYYBFXWKlFmF1XSAtWyALJOXdYZOmWGnn6Lfr9Ds91EwTHneDGHNG80UrbxEs+ggK/pIBgP0Bwl6RYZ+kWM3ofdrinNZidW0j2YyAIXwTpFgv0jRp/DJ63O/8CCGpijSoZdw/VHSK32UwwMhHRVWWzvIkwRZegFpuhb2EC+SAfrJDjrFNna7+9jbA/rdNqriHJJmjsa5LKRje2s76MkrrVbwfl9faWElr7DaBNr0pE4GyJLB0HuXj/AyToCOmM45iwAAIABJREFUw4AnKJMcRUKBdqhXD+V+htbn3udUmEcCu86XpCiS4eTSHQF9WC5BbKfAzEgCSY5ev8TOXgfbqx9Gi/vMX/scsvOPIGu00HvrW7j9wu8Bb/w7XMx2cGG9hTJtolu10chbw2gLU6zmaVUgYbx4FlB4jgAwv2WFnX6O9/ZzFBefxvlrz6A69xC6wfZSpPTUr3KUyFAwWkIQ0Jn1ClnJBRIF8oJh3Zvop01kFesMJXMK4kPCXOjQRB+N/g6w9Tb6m28A229jtf8OVpsJGjlD7JchIgM9Y5IQk395H6wvdwR0huZYH4ZwTwbYpAf6zZqAzq0DUo/vl7dGOGcmYAImYAImYAImMF0C3Aed+6Fvb28H3ejSpUsHW/9O98o++1knYAH9rNeAU85/fPOjx8eVK1fQarUcguOUy8WXNwETMAETMAETMAETuEOAeiTluOCB/u7zePVLdwT0EMK910EQ0DvvhNDYFNDTwV4QLRf7UY28noe5uONknAShmOJiGvY3HobQC/tAM9x4BQzKCkVVBQ/VVnC0ZujxzjBUeUZX4kYI/V70+2iXXZRJIwiYRd5Gkudg+O+k6FK2HnpOM+R4UYZ917v5Gso0RzOh/zH/zvDv3Nea4urQIz6EZ6+G+7bzqEHSOlJRMIw4lwQ0k9vD0IA4jzJZQ1FlKCl653tAsoti0EU1SFAN2kjKcyiTAmXWQZVk6PYKpEmOFrek4jmKAo08QZ6nSNMkMC0p3Abh++ie24OkiYKLBySaa296RtIPgvpIHA9COuseQ9WvjAqPLO6I7Iz2FcThpIEkzTEYVOh2+9hLLqPffBiD1UdQtS9iQC/v/beR776KdudVnMu2cG6FAmqKHtrI0hWgN92FIqw+oZ4Nl2oM60KoE4MQlr3XK7FfNrBTrmG7n2OvamBjfyfkLyuHIjo90Ln4YJAmGKQM414hq0pkVYEG6yprUpKPFhoM602o8yHKfR7qYTstcC4bYD0vsJIVaDdKNPLsYNsxMh1uAzAS3o9U4xbvINZxep9X2XCByFBAfwzNtAgC+vcloP/sb6IlD3QL6ItX0E6xCZiACZiACZiACcwJATlhbmxsgHrS1atXQzh3Ll71wwSmScAC+jTp+twfIBDvTcF9z7lyiPue0/ucwvn58+fDjY9/0x6ExmgCJmACJmACJmACJmACp0kgyJEVkI9CuH9AQO/sI+lsYrgHeoGiaiApKKBPV1icBRMKygrknkR+xhSy6YEevpPDbdhXexSGnF9Wo+DvQVgfiZ/yJA4iOpVMhhTvDkOJo4FqFG6bvw2/ofAeQrBTNB2FH88phqfDsNnBg5xPXpcP7e8tD2smLg8C/bgH/xpL2DpfCqaJCmpz6L0cjmNA7y4y9EOY9xAePOw1Tg/kPpK0i4TCYgifngdxPIj4YT/uoWDN0PYFPffp3V7xfEPCo5R/IInDvA2PKMC0cM/yIojhQ0E8JDJ4WYfrhZDu/H70t4L5ltf2MA1lwgUQQ4GdQj8XHTB55aDEoMzRK3L0yhYGaXvozZ8O0Mz30U63sJLuop1RKEZYKFKhBQSBeoqPEKqe12A9GOabnuIhwgMV3D6F9AY6fWBzp4NukWCn7IUFH9y7PC/SEPKezPtpEjzQi4CkQlqVyMNikOF2BEOP/juPYcjyBI2kCgtBVhtp8Dpv5inKnIsP0tEejHTqH9pKsIsldUIPOaQtpU1U9Nhn0bTOobc6EtBfv44fUED/qX+EB3/OAvoUrcKnNgETMAETMAETMIEzQ4D9bC5WpQc6twFmCHc+KaIPt+HywwSmQ8AC+nS4+qyHEIgFdO57zpseX3mzU+j2offKcJLIq4hclUzABEzABEzABEzABE6bQF1Av84Q7s8PQ7hnlx9F0R15oI8EdAqLSbG7FAI6BcU7QdzlWTvaHH3koRvKJ4QEV7B7irgSPekFPQqSTs/cIDzznCPhOHhj9ynlIqVQWob42sNn8OQdCfIp0E+G3sMt7lvNSRTuaz0KI89DQzD5kche0hOd3vDBq7gKe12PfRyI/yETd9T0shl05zLpo8wYPpxhvSukQZvOgLQVRNuKHs1MLgXbQSd8l6aNobhe9pEFj3ueejCMcU+Pbu4hTYGdYfAjAX+ISd+I+kiUpTCrfc/DnudFEPSZ67C/d0WhfBhOv6KAnhTI6BEdsi0BfeShTwE9LGqg0JshDesehnnvooteNQjJLQr69zdR0tM4R9i3vY19NENe6OY/FOerpiT+6VhqEoRthgAfRURgHaLQnZQoygHKil7fDQyqBN1+AZZ9P6V3P7cBAJrEPlpfQfGcdagIE20U0OW9/8G0MxaBQrgHsZ1e66iQJaONC9Ih72FkeUZhGIroyz2Hx0UgjEDQBFgviEh7oGcDbL7+2oGAzj3Qm/ZAn45R+KwmYAImYAImYAImcIYISCui0yX1JDplUk+6cIHbbdkL/QxVhZln1QL6zJGf7QvqZkcK9Dy/detW8D6/fPky1tbWRqEfh3vHxWL72abm3JuACZiACZiACZiACZwmgQMBnV69776AV0II9z/CM9cuIr/8CMrufgjhnnZvhDDjPbSQFdvHFtDnc+38KNR3KICRgD4SxO+46gblcCgQkxGFdAnoDN1Mwbik2Fkib9DjmYf0hx7kFDND2HRKpMnQ1V+bqofJkKGQXGUZBlmGMs/Q6O4Ez2EKeBiFjC+453nYu3ooYgYv6yQPYjVDpXM/9bEPXkNh1IcK6Eg0vTAS0PdQJnsAuDc207kCVC2gaARf5V4QZAvkSRn21C5LirlDr26GBw9h/Af0Zi+GCwLC3yj8U2B/f4oklQcv5oNlC4oAQAGd4EYe5iMReajO5wD3+eZ5g4A+2n+eiwkGo4uMwtuHcPvB23oooPPfsOyG+R6ku6jyAjkj5veYjRaKdDUUC0XiFgZI6L0e1jVkw7KmSj3NyquFA6oLXNSRUEwnyuEiAIroxSgP9DQvszKUF73LsyD2jzgynSGE+2hRByMdhAp2J9LCQVUPIfCTsBXBHc8WRTwIPzqoOwf7nofqevSw/Kd5XztxSkcCegjhTvtprmOw+hDyrMLGG6/j+s0Orv7Uf4nH/qP/Gtk67YjbPHhi87TL2tc3ARMwARMwARMwgUUmIK1oZ2cHN2/eDFoSNSUL6ItcqvOfdgvo819GS5VCrhJSyA2uFOp0Omg0GsH7vNlsLlVenRkTMAETMAETMAETMIHlICC/6gZ1sZvfwwu//U+w89yX8czj62hfehBlZxfJ/iaS7mbwoN7FKprFLeTVIaLtGCz0sg1q8lw96kLg3VTS0bHxTw48qg/L1Bih8TDtcSR4DmXeD1zkUGqUO4fHH1PUZFkMldWRF7zeU8QeeSaPcCgI+/vpRJ7kElXfx+OoivNh6db3Os+480Ue9Uz+3crj4HQxqzsRB0bLCt7vpS/qITz/NB+jiAdHQDZMyR2//oOfaJHEwReH8Dr4/TTzM0/n5kIEbQVwlHTRnrLggV7kK2Ef9LS5gqy9BuRNvPnWBl7eLPHEF/4+nvzib6A6/2TYTIDxA/wwARMwARMwARMwARMwgZMQUMRiLmqlUya90BnSnV7ofFJfCqO1UZ/fYd1PQtm/GUfAArrrxUwJ6GZH4Xx3dzdcmzc57lmR53eG1fY+n2mx+GImYAImYAImYAImYAJ3IRA80CkCcUB+88WhgP78l/HMY2tBQK86O0FAR/d22A+aAnqr2EAW9vY+2iN4FwdvYj9MwARMYFYE6M1fC4Vwj0tTQOdWBYMgoK8ga64gbbWBvI033r6FlzcrPPWFX8ETP/PrKC88He6dwylNP0zABEzABEzABEzABEzgZASkF1E4pxc6hXQK5XTMpLbEB/9mj/ST8fWvxhOwgO6aMTMCuoHxlauE+GSojXPnziHLsigsnlcLzaxQfCETMAETMAETMAETMIF7ElBE8Yxxq2++iO/+9j/B9nNfxqcfX0fr4gNAdyeEcEeHHugZ9pI1NAYbyI8hoDOu9FBE98METMAEZkWAHujHFNC5/UDaGHmgDwX0ZCSgvxkJ6Nd+5tdRXXiaQf8toM+qOH0dEzABEzABEzABEzgDBCieS0Q/f/58ENH5sIB+Bgp/xlm0gD5j4Gf5crqBMYz77du3gwf6hQsXwJtc/eFwG2e5pjjvJmACJmACJmACJjB/BLiFcooBcOMlfPdLd0K4Hwjoe/RAvxUE9E6yimywiazqHTkjFM8toB8Zlw80AROYBIGkQnnMEPwp9zNPGyizFVT5CrJGG2ivBA/0t96+hZc2K3zoC7+Cx3/m14EgoKcO4T6JsvI5TMAETMAETMAETOAME6C2RI9zPqUv7e3tBfFcDpqOanyGK8iUsm4BfUpgfdrxBHij6/f7ByuEKKDTC50P3+Bca0zABEzABEzABEzABOaWABV0Cug3X8L3vvQ/Yvu53w97oAcBvbMN7N8aCegpelhF2r8NvjvqwwL6UUn5OBMwgUkRqBJ6oB9vD/t05IFe5e0goKcU0FsrQIMC+iZevkUB/Zfx2BcloGcW0CdVYD6PCZiACZiACZiACZxBAnK2ZNYpoCvCMR00Gb6d+lKz2XxfhOMziMlZngIBC+hTgOpTHk5gMBiA+58zzAZvdLy5ra6uhh/Eq4jM0ARMwARMwARMwARMwATmhgD3Pq8Y5rgYCej/E7ae/30889g5tA8E9I2RgJ6gjxWk/S2kVf8YWbAH+jFg+VATMIFJEKCAjuMJ6EnKEO558Dgvg4C+AjCEe2MFb48E9KeCgP4Pgwd6gZy7pvthAiZgAiZgAiZgAiZgAiciIMfL+JXe5xTQuTUwRfSVlZWw/7kjG58IsX90CAEL6K4aMyPAmxcFdO1PwRsbQ2zkeT6zNPhCJmACJmACJmACJmACJnBsAkFAH3mgv/tdvPAv/yl2v/cVfObaBTTOX0axcwtZfwsYcB/0AbrVCprlLpKqhyp4rt8RqLhifuzjeBrWsbPgH5iACZjAWAKH3JJ4bN3bBwzfniSokALNdSTN1aFAvroGtNfwzlsbeGmjxLVn/x6e+A9/Dbj8MQxgD3TXPBMwARMwARMwARMwgZMTqDteMoQ7n3TUpJDearXCNsEU0x3l+OSc/csPErCA7loxMwK8eSl8e6/XC6uCKKDzxuaHCZiACZiACZiACZiACcwtgdgDfeMVvPg7/zO2X/hDfPzhVaxeehDF7iby3mgP9G4fPaygQQG97AXhPfbwvLuAbhV9buuAE2YCS0kgAQ4T0LluqL74J+x/nqJChooCemMVVdpAurI69EB/ZxOvbAJP0gP9P/i14IHeR4LGUrJzpkzABEzABEzABEzABGZBYJyAzu/29/eDgM7w7dwq2AL6LErjbF3DAvrZKu9TzS0FdIZupwc6PdEpnjN8OycRD51IPNUU++ImYAImYAImYAImYAImENwwhyHckxK4dR2v/u7/gtvP/SGeupxh/crDqPa30OhsAJ2bQL9ADy00ig8K6EOdiv8fJpRbQHd9MwETmDWBwxR0eprXomcEAT1DmTSBxirQXA2h3NNGC8hbePO9LfxgJw8C+sN/+z9Def5DGABozjpLvp4JmIAJmIAJmIAJmMDSEKiHZad4zic90Kk1McLxxYsXw6s90Jem2OciIxbQ56IYzk4iuCpoa2srZJhhNRjGPUwjHhbK8uygcU5NwARMwARMwARMwATmmUDQkQpg41V8/w//Gbae/yM8vNrH6sUHkA/20OjcQrL3DjAo0avaaBbbQNkdie+RMH6ofv7+UO/zjMJpMwETWBYCvCEdIqBzjB62rhg9+DlNgayJMm2F/c8pometVSRZHrzS37y1j3f6q3j8x38JD/7E30P//FOoEgvoy1JbnA8TMAETMAETMAETOA0CdVGcn/mU1kTP80uXLqHRaFhAP40CWuJrWkBf4sKdx6zt7u7i9u3bIZwGb2oMr+FVQfNYUk6TCZiACZiACZiACZjA+wgEHakENr+PjT/7F9h8/g+wOthAY+0iVrMB2t3NkYBeoVs20RrcHgrotT3QwzljUergIhbQXeNMwARmTeAuAjrF8rEC+lA8L7J28EBvtNeDCL/fK7GxX2K39SAe/fwvYv2Hfw7dtWtBn2/NOlu+ngmYgAmYgAmYgAmYwFISkDc6M0cBfXNzE2ma4vLly9aalrLETzdTFtBPl/+ZuzpDavCmxtVAV65cOdiXgjc5P0zABEzABEzABEzABExgbgnIEbPzDspv/yu8861/g2LjOtKV87jQSrBGwTx4oFfoDHK0BptILKDPbXE6YSZgAiRwEgG9jbK5ikHaDh7ozdVzKMsKW7sd7JVNpA9+FA//6C8AH/1J7LceDFcYxp3zwwRMwARMwARMwARMwAROTqAeyp0C+q1bt0J0YwrorVbLzponx+tfjiFgAd3VYmYEFFbj5s2bYTWQBHSHb59ZEfhCJmACJmACJmACJmACJyDAfYALVEj5LHZQvvU3ePOvfg9vf/uPcSHZxVMXG2hgF9jbBMoEnT6Q93eRln2UFfdni8IgB4/Ochg0ueJrNZKwBkjRP0Hq/BMTMAETOBkBhl0v0QhCOu9E4Rm2V0sA7nc+enDMniYJkjRFkbeRtdfAO1bG9+evoLvXxw829lGsPoiHPvWTuPjDXwQe/CF00tVwKgvoJysf/8oETMAETMAETMAETOBwAtwDfWNjIxxArYkCuh8mMEkCFtAnSdPnuisBCui8qd24cSMI6FevXg3hNSygu+KYgAmYgAmYgAmYgAnMM4GhgF5Q8UZa9YC9Dbz17T/G977yf+HS7iv4+JUcK+0C6HeBfoHBoELS3UFSDlCWFNDLkD2eJ6nKEBY5oYheUZQffU54fj79MAETMIFZEWCY9iyI5sO7UTp6T7E8A5f7JPyXJMjC2D1F2T6HpNECKKo3V4HWOdzY7OL6xgCrj30SH/nxn0fzI58H1h9DL+FvECR6P0zABEzABEzABEzABExgkgQsoE+Sps81joAFdNeLmRGwgD4z1L6QCZiACZiACZiACZjABAlQ+K4odPO17CFDD/vXv4Xn//hLqF7/Kzza2MUj51OgkQB7e8CgALqbQME90Mvhk8I55aj4/Ug8D98nTQzSlQmm2qcyARMwgbsTyKo+knLvTij3A+/zBEjzO99zyzU92xdQpS0kzRWguYbdboJ3tgtsFGt49JPP4tGf+E+AKx8G8ssYpCHWBngmP0zABEzABEzABEzABExgkgQsoE+Sps81joAFdNeLmRGwgD4z1L6QCZiACZiACZiACZjARAkMfdCBFINBD40MwNYbuPn81/DOt/4AyY2X8Ei7h4sX2kBvHyj6QOfWUEAvSqAogIpPCumjV4rmIZy7wrtTYnLIuYkWm09mAiZwDwIDAN3RMQrdPnpNs2EY9yQbiucZXzOgsRL2Pkf7HHpFA29sdrGbXkD7oY/hic98Ac1P/CjQuAxk5zBIAO5g0Rzq6H6YgAmYgAmYgAmYgAmYwMQIWECfGEqf6BACFtBdNWZGwAL6zFD7QiZgAiZgAiZgAiZgAhMlMBK+kxz9wQB5miApd4Hbb+Ktb/xbbHz362jvvYVHz2VYyQogLYDObaDoAcVg+CyL4fNASJd4PhLQq8QR3CdaZj6ZCZjAPQkkFcAFQQcP7n1OtZse5xTQR6I5vdHzHMhSIG8ORfR0BW/vlHh7N0XroY/i8WeexbmPfBa4dA1IVlCmbZQU0EugeWc79XsmyQeYgAmYgAmYgAmYgAmYwFEIWEA/CiUfcz8ELKDfDz3/9lgELKAfC5cPNgETMAETMAETMAETmBsC9BYfeqBzn2A+kqoPlHsoX/sO3nnu3+H2q99Ea/9dnM/7uNhOkaYVqmqAsuBzKKSnBwJ6Ae44PHwMXzP+bdCfmxw7ISZgAmeAQJqhyOMdynlnGj6TNEeVZKiyHEnWQMrXNGccDhTIsNlN8G63gfL8NTz0ic/j6id+BLh8DWheBNDEAEnY+CJLahr9GcDqLJqACZiACZiACZiACUyfgAX06TM+61ewgH7Wa8AM828BfYawfSkTMAETMAETMAETMIEJEqCAXqIqEyQZRXQgYVxiDEO1965/G28993Xcvv7XaHY2cLFZ4tx6E3laIkGBtKQXen/4yifDwYfw7XoZhnO/I6pPMOk+lQmYgAkcSiBBxTDtowfvQbwTAQnSnCJ4iiprIMmbqJChqBL0+j3s9ivc7mforz2Mq09/Fo9+6lngoQ8DzQsAPc955xutEaKAbgd0V0ETMAETMAETMAETMIFJE7CAPmmiPl+dgAV014mZEbCAPjPUvpAJmIAJmIAJmIAJmMCkCQTBm+GN7+xaHrb1pXf5zjvovfkibr38TWy+9hx6t15Hs9jCaqPEeruJ1VaGFlUkerEnozDu/C1F+IMI7ikGGfdB98METMAEZkMgq8phZIzw0LYSfJ8AjXZY69MvgV6ZYLfbx85+H3tlhrJ1AatXH8PFp54JAjoe/ijQvoQqWeFPDh4Uzkc7qs8mQ76KCZiACZiACZiACZjAmSFgAf3MFPWpZdQC+qmhP3sXtoB+9srcOTYBEzABEzABEzCB5SMwEtJHclMQ0cseMNgBNr+PrRf+Em9+9y/RffM7WCl30G6kONfOsdpIkBY95EmFJB16nFOvoqcmPT4LlKgorvthAiZgAjMikFQpsiQf3oWq4d2Ij+CFnjYwqDLsFxV2uyV2ewU6BbC/+hjOX/s4PvRDfwvNDz0DnH8YyNbDvuf9sM3FUDSneM5P4R45+n9G2fJlTMAETMAETMAETMAEzgABC+hnoJBPOYsW0E+5AM7S5S2gn6XSdl5NwARMwARMwARMYHkIyC8zhCEOe6FXQJIF8Zt7/AahqGKY9i1g43VU711H5/W/QffWG9i5dQP93U3097bQ272Not9BUhVIgng+FNBLpMjQR4bO8kBzTkzABOaeQIkGimTlQDxPw13pjoCet9eRrZxD2l7H6oUrWLt4Ffmjz6D9wFNoPPQYsH4FSFeBtIUB8tGvh/fELMjmvF9KTp97HE6gCZiACZiACZiACZjAAhGwgL5AhbWgSbWAvqAFt4jJtoC+iKXmNJuACZiACZiACZiACVBApwwUAqxXfYBieZKjTBrojTzRKRi1yj5Q7Ayfu+8BN97C1jtvYOfm2+hu30R/9zb6nT2URf9ApKJ/ZplkaFZdrFa7hm0CJmACMyPQT5rYTdaHnuIHHuhDH/Ks2Ua+so7G6kU0z1/GpQcfwypF88sfAloXgLwVvNSrJEcx8jxnwu94n1OM551TcvrMsuULmYAJmIAJmIAJmIAJnAECFtDPQCGfchYtoJ9yAZyly1tAP0ul7byagAmYgAmYgAmYwPIQoAw0ANAIIlN3KKInOZC0sFOlB9GJmwCaVQ+oOkDSBIoCg71tlPu3kfT3kA32kRS9IFTxR1VC2SpFmSTgv8xhjpen0jgnJrAABIaLg8IyHqTV8HW4FzpQcpFQ3kaRr6BsrKKxch756rnhvW90/xpG0dAv7ux3no02phj+lQJ6WH7khwmYgAmYgAmYgAmYgAlMjIAF9Imh9IkOIWAB3VVjZgQsoM8MtS9kAiZgAiZgAiZgAiYwQQLyo8yDKESBfORVmTTQAUO5Dx+UiBqUlqoeOlUz6EYMYzyUmwYj7/VRCPgqARL6auo1Ayr+2g8TMAETmBWBAkh4bxptVMHFPdxfIjyy0UKhoYc5FxHxXje8nwEld7IYbnD+vn3Ph3c1bXDBc9kDfVal6euYgAmYgAmYgAmYwFkiYAH9LJX26eTVAvrpcD+TV7WAfiaL3Zk2ARMwARMwARMwgSUkIIFpqB69/9Od7A4DIccPHTkOyfuPXEJozpIJmMBcEjj6femD97S5zJATZQImYAImYAImYAImcAYIWEA/A4V8ylm0gH7KBXCWLm8B/SyVtvNqAiZgAiZgAiZgAiZgAiZgAiZgAiZgAiZgAiZgAiZgAiZgApMnYAF98kx9xvcTsIDuGjEzAhbQZ4baFzIBEzABEzABEzABEzABEzABEzABEzABEzABEzABEzABEzCBpSRgAX0pi3WuMmUBfa6KY7kTYwF9ucvXuTMBEzABEzABEzABEzABEzABEzABEzABEzABEzABEzABEzCBaROwgD5twj6/BXTXgZkRsIA+M9S+kAmYgAmYgAmYgAmYgAmYgAmYgAmYgAmYgAmYgAmYgAmYgAksJQEL6EtZrHOVKQvoc1Ucy50YC+jLXb7OnQmYgAmYgAmYgAmYgAmYgAmYgAmYgAmYgAmYgAmYgAmYgAlMm4AF9GkT9vktoLsOzIyABfSZofaFTMAETMAETMAETMAETMAETMAETMAETMAETMAETMAETMAETGApCVhAX8pinatMWUCfq+JY7sRYQF/u8nXuTMAETMAETMAETMAETMAETMAETMAETMAETMAETMAETMAETGDaBCygT5uwz28B3XVgZgQsoM8MtS9kAiZgAiZgAiZgAiZgAiZgAiZgAiZgAiZgAiZgAiZgAiZgAktJwAL6UhbrXGXKAvpcFcdyJ8YC+nKXr3NnAiZgAiZgAiZgAiZgAiZgAiZgAiZgAiZgAiZgAiZgAiZgAtMmYAF92oR9fgvorgMzI2ABfWaofSETMAETMAETMAETMAETMAETMAETMAETMAETMAETMAETMAETWEoCFtCXsljnKlMW0OeqOJY7MRbQl7t8nTsTMAETMAETMAETMAETMAETMAETMAETMAETMAETMAETMAETmDYBC+jTJuzzW0B3HZgZAQvoM0PtC5mACZiACZiACZiACZiACZiACZiACZiACZiACZiACZiACZjAUhKwgL6UxTpXmbKAPlfFsdyJsYC+3OXr3JmACZiACZiACZiACZiACZiACZiACZiACZiACZiACZiACZjAtAlYQJ82YZ/fArrrwMwIWECfGWpfyARMwAQn30cGAAAgAElEQVRMwARMwARMwARMwARMwARMwARMwARMwARMwARMwASWkoAF9KUs1rnKlAX0uSqO5U6MBfTlLl/nzgRMwARMwARMwARMwARMwARMwARMwARMwARMwARMwARMwASmTcAC+rQJ+/wW0F0HZkbAAvrMUPtCJmACJmACJmACJmACJmACJmACJmACJmACJmACJmACJmACJrCUBCygL2WxzlWmLKDPVXEsd2IsoC93+Tp3JmACJmACJmACJmACJmACJmACJmACJmACJmACJmACJmACJjBtAhbQp03Y57eA7jowMwIW0GeG2hcyARMwARMwARMwARMwARMwARMwARMwARMwARMwARMwARMwgaUkYAF9KYt1rjJlAX2uimO5E2MBfbnL17kzARMwARMwARMwARMwARMwARMwARMwARMwARMwARMwARMwgWkTsIA+bcI+vwV014GZEbCAPjPUvpAJmIAJmIAJmIAJmIAJmIAJmIAJmIAJmIAJmIAJmIAJmIAJLCUBC+hLWaxzlSkL6HNVHMudGAvoy12+zp0JmIAJmIAJmIAJmIAJmIAJmIAJmIAJmIAJmIAJmIAJmIAJTJuABfRpE/b5LaC7DsyMgAX0maH2hUzABEzABEzABEzABEzABEzABEzABEzABEzABEzABEzABExgKQlYQF/KYp2rTFlAn6viWO7EWEBf7vJ17kzABEzABEzABEzABEzABEzABEzABEzABEzABEzABEzABExg2gQsoE+bsM9vAd11YGYELKDPDLUvZAImYAImYAImYAImYAImYAImYAImYAImYAImYAImYAImYAJLScAC+lIW61xlygL6XBXHcifGAvpyl69zZwImYAImYAImYAImYAImYAImYAImYAImYAImYAImYAImYALTJmABfdqEfX4L6K4DMyNgAX1mqH0hEzABEzABEzABEzABEzABEzABEzABEzABEzABEzABEzABE1hKAhbQl7JY5ypTFtDnqjiWOzEW0Je7fJ07EzABEzABEzABEzABEzABEzABEzABEzABEzABEzABEzABE5g2AQvo0ybs81tAdx2YGQEL6DND7QuZgAmYgAmYgAmYgAmYgAmYgAmYgAmYgAmYgAmYgAmYgAmYwFISsIC+lMU6V5mygD5XxbHcibGAvtzl69yZgAmYgAmYgAmYgAmYgAmYgAmYgAmYgAmYgAmYgAmYgAmYwLQJWECfNmGf3wK668DMCFhAnxlqX8gETMAETMAETMAETMAETMAETMAETMAETMAETMAETMAETMAElpKABfSlLNa5ypQF9LkqjuVOjAX05S5f584ETMAETMAETMAETMAETMAETMAETMAETMAETMAETMAETMAEpk3AAvq0Cfv8FtBdB2ZGwAL6zFD7QiZgAiZgAiZgAiZgAiZgAiZgAiZgAiZgAiZgAiZgAiZgAiawlAQsoC9lsc5Vpiygz1VxLHdiLKAvd/k6dyZgAiZgAiZgAiZgAiZgAiZgAiZgAiZgAiZgAiZgAiZgAiYwbQIW0KdN2Oe3gO46MDMCFtBnhtoXMgETMAETMAETMAETMAETMAETMAETMAETMAETMAETMAETMIGlJGABfSmLda4yZQF9ropjuRNjAX25y9e5MwETMAETMAETMAETMAETMAETMAETMAETMAETMAETMAETMIFpE7CAPm3CPr8FdNeBmRGwgD4z1L6QCZiACZiACZiACZiACZiACZiACZiACZiACZiACZiACZiACSwlAQvoS1msc5UpC+hzVRzLnRgL6Mtdvs6dCZiACZiACZiACZiACZiACZiACZiACZiACZiACZiACZiACUybgAX0aRP2+S2guw7MjIAF9Jmh9oVMwARMwARMwARMwARMwARMwARMwARMwARMwARMwARMwARMYCkJWEBfymKdq0xZQJ+r4ljuxFhAX+7yde5MwARMwARMwARMwARMwARMwARMwARMwARMwARMwARMwARMYNoELKBPm7DPbwHddWBmBCygzwy1L2QCJmACJmACJmACJmACJmACJmACJmACJmACJmACJmACJmACS0nAAvpSFutcZcoC+lwVx3InxgL6cpevc2cCJmACJmACJmACJmACJmACJmACJmACJmACJmACJmACJmAC0yZgAX3ahH1+C+iuAzMjYAF9Zqh9IRMwARMwARMwARMwARMwARMwARMwARMwARMwARMwARMwARNYSgIW0JeyWOcqUxbQ56o4ljsxFtAXo3xZTuMeSZIcmoHDfrMYOXYqTcAETMAETMAETMAETMAETMAETMAETMAETMAETMAETODuBOpz5PeaF7/bnLpZ3x8BC+j3x8+/vjcBC+j3ZuQjJkTAAvqEQE75NCcR0KecJJ/eBEzABEzABEzABEzABEzABEzABEzABEzABEzABEzABBaCgObYLaBPr7gsoE+Prc88JGAB3TVhZgQsoM8M9cQvdK+VdBO/oE9oAiZgAiZgAiZgAiZgAiZgAiZgAiZgAiZgAiZgAiZgAnNKwOL46RaMBfTT5X8Wrm4B/SyU8pzk0QL6nBTEEZPB8oqFc4voRwTnw0zABEzABEzABEzABEzABEzABEzABEzABEzABEzABJaKgObLJZzzNRbRx73nbyy0T6caWECfDlef9Q4BC+iuDTMjYAF9Zqjv60ISytUhiD8fdmKL6/eF3D82ARMwARMwARMwARMwARMwARMwARMwARMwARMwAROYcwLxPHhdGNfnNE0PchG/t5A+2cK1gD5Znj7bBwlYQHetmBkBC+gzQ31fFyrLMnie159u4O8Lq39sAiZgAiZgAiZgAiZgAiZgAiZgAiZgAiZgAiZgAiawBATqDmVFUQRP8/jJbOZ5HnIbe60vQfbnIgsW0OeiGJY6ERbQl7p45ytzFtDnqzzi1MRe5hTQ+aiHcD8s9RbW57dcnTITMAETMAETMAETMAETMAETMAETMAETMAETMAETMIHJEqhvfSoBvX6VWEDnPLo80uM5dYd5P1nZWEA/GTf/6ugELKAfnZWPvE8CFtDvE+AUfj7O03wKl/EpTcAETMAETMAETMAETMAETMAETMAETMAETMAETMAETGBpCYyba5c4LvE8y7Igosf7p0uMt6Pa8aqGBfTj8fLRxydgAf34zPyLExKwgH5CcFP6WRyqnZdQA++GekrAfVoTMAETMAETMAETMAETMAETMAETMAETMAETMAETMIGlI8A59Tiiq97TMz0W0SmgjxPRlw7IDDJkAX0GkM/4JSygn/EKMMvsW0CfJe3x14ob8ThUuwR0vlpAP/1ycgpMwARMwARMwARMwARMwARMwARMwARMwARMwARMwAQWg4Dm1OOtUplyzsHHjmzyPJeIrtfFyOV8pdIC+nyVxzKmxgL6MpbqnObJAvrpFUwcPoapOOr+5qeXYl/ZBEzABEzABEzABEzABEzABEzABEzABEzABEzABEzABBaXAAVziej0RpeYHgvosUf64uZ09im3gD575mftihbQz1qJn2J+LaCfDvx41Rvfy/Ncqal7nOv400mtr2oCJmACJmACJmACJmACJmACJmACJmACJmACJmACJmACi0OgPqcee6TL65zz8hTR47Du3A+dAnqe5wd7oy9Ork83pRbQT5f/Wbi6BfSzUMpzkkcL6LMviHH7rug7Ns7jHhbQZ19OvqIJmIAJmIAJmIAJmIAJmIAJmIAJmIAJmIAJmIAJmMBiEjhsTp2ieRymXSL6YDAIUWL54Dw9BfRms+ntVY9R/BbQjwHLh56IgAX0E2Hzj05CwAL6Sagd7TdqbOve5GqQj3YWH2UCJmACJmACJmACJmACJmACJmACJmACJmACJmACJmACJjBNAooUSyGdT87rt9ttNBqNcNl4nr8+5z/NdC3SuS2gL1JpLWZaLaAvZrktZKotoE+v2MYJ6PI0Z0gYP0zABEzABEzABEzABEzABEzABEzABEzABEzABEzABEzABE6fQDx3r73R6YXOpzzW4wiyPN5C+vvLzQL66dfjZU+BBfRlL+E5yp8F9OkVRr0BVQM8bs/z6aXCZzYBEzABEzABEzABEzABEzABEzABEzABEzABEzABEzABE7gbATnE8ZUCOr3QGU2WojlDudMTnUK6HhbQP0jTArptbNoELKBPm7DP/76bPG9qN27cCI3A1atXQ4PglVP3X0niBjQWz+M90O//Kj6DCZiACZiACZiACZiACZiACZiACZiACZiACZiACZiACZjApAhQOKeA3u/3w77oFM/1lBe6BXQL6JOqbz7P0QlYQD86Kx95nwTsgX6fAI/4c4nmbHi1ku2IP/VhJmACJmACJmACJmACJmACJmACJmACJmACJmACJmACJmACUyYgUZwOhpzL7/V6QUSnaM5Q7vJCtxPi+IKwB/qUK6hPDwvorgQzI2ABfTaoJZzb+3w2vH0VEzABEzABEzABEzABEzABEzABEzABEzABEzABEzABEzgOAQno8jKngM6nQrnLC51iuqP4fpCsBfTj1DYfexICFtBPQs2/OREBC+gnwnbkH2m/81hA54/duB4ZoQ80ARMwARMwARMwARMwARMwARMwARMwARMwARMwARMwgVMhwLn9brcbnhTOV1ZWgic6RfY4nLvn/QEL6KdSRc/URS2gn6niPt3MWkCfLv9xArrF8+ky99lNwARMwARMwARMwARMwARMwARMwARMwARMwARMwARMYBIEKKAzjDsFdM7tt1otNJtNZFkWnnx4P/QhaQvok6hxPsfdCFhAd/2YGQEL6NNDHe97zkbWDxMwARMwARMwARMwARMwARMwARMwARMwARMwARMwARMwgcUhwHn+oiiCgM5XiubtdvvAC52ieuw0d5bFdAvoi1OvFzWlFtAXteQWMN0W0KdXaArbHodvt/f59Hj7zCZgAiZgAiZgAiZgAiZgAiZgAiZgAiZgAiZgAiZgAiYwaQLUUeSFzvf0QKcnOsV0h3K/Q9sC+qRrns9XJ2AB3XViZgQsoE8PNVejKYQ7X/mwgD493j6zCZiACZiACZiACZiACZiACZiACZiACZiACZiACZiACUyDAOf49/f3gyc6hXPuhU4hnQJ6HMr9LOsAFtCnUfN8zpiABXTXh5kRsIA+PdQU0GPv87PccE6Pss9sAiZgAiZgAiZgAiZgAiZgAiZgAiZgAiZgAiZgAiZgAtMhQA2FIjmd4/b29sKT7xnGnSJ6fS90HT+d1Mz3WS2gz3f5LEPqLKAvQykuSB4soN9/QdX3NJHXucTz+7+Cz2ACJmACJmACJmACJmACJmACJmACJmACJmACJmACJmACJjBrAtrjnPP+vV4vPAeDwYGITi/0RqPh6LMALKDPunaevetZQD97ZX5qObaAfv/o6wI6hXM97//sPoMJmIAJmIAJmIAJmIAJmIAJmIAJmIAJmIAJmIAJmIAJmMBpEdDWrBTOKaBzP3RqAPRCp4CuUO6nlb55ua4F9HkpieVNhwX05S3bucuZBfT7L5K6gB6Hbr//s/sMJmACJmACJmACJmACJmACJmACJmACJmACJmACJmACJmACp0mAIrq80CkUU0yXgN5qtUKYdz4ktp9mWk/r2hbQT4v82bmuBfSzU9annlML6JMtAoVvp4juhwmYgAmYgAmYgAmYgAmYgAmYgAmYgAmYgAmYgAmYgAmYwGITkBMdxXEK59wHvdvtgsK5ntwLXeHeFzu3J0+9BfSTs/Mvj0bAAvrROPmoCRCwgD4BiNEpFLpdAvpZXm02WbI+mwmYgAmYgAmYgAmYgAmYgAmYgAmYgAmYgAmYgAmYgAnMngB1FD7oZc65fwroFIvzPA9e6BTRKaDz7/JEn30qT/+KFtBPvwyWPQUW0Je9hOcofxbQJ1sYFNDZgPJ51lebTZasz2YCJmACJmACJmACJmACJmACJmACJmACJmACJmACJmACsyWg0O2c+6c4Tk1lf38/PPk3Cuh8Uky3gN7BxsZGKKArV66EhQV+mMAkCVhAnyRNn+uuBCygT7aCWECfLM9FO5tWIjLdWkChKASsG/o7v9NqRR2rvKpDpmP4PX97vwsyeO34+jFbpS0ORcTvxuVjXJnE+V60MnN6Z0ugHpWDi41oC6rfsZ0wZRqUxHWxbjPKgepv/fO4en+YLej7ui0f9j2vFf9NaVCeZEezpeyrLQOBcfdV2U98r+Z3cdSbuo3Fn+P3dRs4zCbuxVJb18RpUrvF+s/JA0Xn0SSC2jm3J/ei67+PI3Cv6E6qk/wtvT9UH3VfrtvWSfpX485RT6tsQsfKDnS9ep9Q7UncX4vPea98u7aYwN0I1O+7cX+lXufqYxd5T8V1Oh6n8PvjeFjdrX2r20G9b1e3nzjP9b5b3Edz7TCB4xKIbWbcPZ91Xv38+H5+WL/rsPHLcdOleh33CevjdrWD8fiqPpY67Loe15+kRM7mb8aNOeJxgfr9/X7/QEjU3+Pxf1yX72Unh/W/Dqu38TzauGPGzbPV06PStW2czXp+r3sl6ws9rSmgsz41Gg2srq6i2WxaQO9YQLfVTJeABfTp8vXZIwLsBPBmf+PGjXCDv3r16oGYYVDHJ8BJbE2Q3avzd/yz+xfzTiAWEMZN4sSdb9YTTexq4ipeoVif0K0PUI4jdsSTyUpDLOyNm6yNry9RU+mtl4MHE/NeM+crfXFd5p5R9UnYw0QCTdCqbsZ19G7CQn3ydRyNuj3FdToW9esCv2yHIqEmtGJ7Os6E8nyVklNz2gTiSDb1ehTXMdZ93c/VhmhSKs7DJMS3wyae1MbEE7hxmus2qMmqcf0ktyenXfPm//qH9YdUd+K6JwEkFjnitkT7E6ouTtpO4rqvMQKvJVuNv6u3J/U25SRC//yXplM4CwJxva73+eP+T9y/qi8AVF8tvs/LflTP7zb2uVc+49/qfT2t9TSpLYkXx+g34+4H90qD/24CdQLxfbdev9X3qdtQ3Ae713j+fojH9qG01LcRVBtYH9erHbrbmOh+0ubfnh0CcfsSj13GtS28Z3PszwdFxnhuaZwYf1KKh40l5OwUjz80tpet8LdxujyuP2kpLO/v4r693nORyO7ubljUzjZgbW0teKHbA90C+vJawnzkzAL6fJTDmUgFb/gW0CdX1BbQJ8dyEc8UT8qqsy2hvD4AV2dL3/MzBxR86j07YnGd0jm1TYA6/3Uv3VhE0SCerxwMKJQQX/nU5JcmoTQAj71N4oHFIpaL0zy/BOS9EU90agCtiVIOsCUS0iZkJ7IP2UWv1wO/kx0y1/XJ1ZgE637sEcjrcCEZr8W/6br8zO/jBS88T31iN7Zl28z81rlFSVndm0h1Lp70VF2PvWz5HdsI2oLsRROq/NztdkPdVf2P6y3Pze8Pm3jisbQLtSP8zFBsmgQbt7hFk2l1mznsGotSPk7n/BGIJ2tjAeMwzzz1r9h2xH0vfpbN1HN52KIotVG8Fu1Dex/y9+pv0U7UF4v7XkqH7CdOb2w3FtDnr84tUookDijN4+7B6n+prqmeSvDgZ9ZX9cMkRtTHK+oDxWK2BPhYJNF14ugk/E7jE76qzYnFjVj80LhFbaNs0W3MItXO+UxrbA+qTxq/x/VL+9zqu9guaCu0mXicr+/q9Ti+x9fFxJhQbBO8Nsco6pcpLTq+Ph6J7eVu15jPEnGqFolAfC9mnyiui5q7oi1wXMKn/q4xjNqdep7j+bb4b/HcFd9rbKJ+VzxWkb3EY6t4XK/5g7qNuF1ZpBo4m7SqPkpA5xiC9+H19fX37YM+m9TM31W8B/r8lcmypcgC+rKV6BznxwL6ZAvHAvpkeS7a2eqd6jg0VX0SiR1yDaj5N3a69vb2sL29HV4ZAoirGNnp4N8kDmrSSr+tTzpJ/NMAemVlJXTiOHDhKkh+5kCbnTqujORT3rP1iTOluS6wLFq5OL3zRSC2Ew2g44lViQcS/zQgZt3f2dkJdkEb4Xu+yjY2NzeDvUjA4Dn5G00Ax4JKfQKMNsFQW7QH2cu5c+eCvfDJ97SfeGJK56hPSutz/fv5KgWnZt4JqP7E3uX1e7SEDNVF5oltB22DbYnaE9oJj6Xt8DvaloTyeHKINhJPKtUZsR2hnagdUVvC9kTf85h4Ejj2UFQ6eZ26QBmLn/NeNk7f6RKI25C6GCdxQG0KU6pFh6rzbBdoE7QHPWk3bEvU96KdjHvE/br6tTX5S3tgm6GFV2xXaB+xnfBvfKgPF7cnmtAdN9l8uuR99WUkcDeBIL4v8z1tibbDvpZsR58pgNC2aEd6yvY0wSwhIxbOJQDSJiQMnj9/PrRF7HfJntjuxAuG621LLITEbZAFj2WstbPJUywAxuMUjcHj8bHGG3ylfdTbGNqEvmc7w/eyi9jOYtsYl0vaCdsU2gPthTaiNobtDG1HYYPj8Ui8YNnj+tnUn7NylfpiEvVd4sggagtU99SWcLzC59bWVuh/xf0w2tBhj7gt0THqR2kcTxvRXtRqS2grbFM0PxZ7B8f9sPoYTOmuR0E5K2XsfB5OQPdxjS1Yj1kHdZ9WXT2rDC2gn9WSn12+LaDPjvWZv5IF9MlWAQvok+W5aGeLV65KyI4ncZkfdq446cTOFSebNGiQWM5Ohp48Rl6E8u6IvTziCSlONNUnpPhZXlDyiJK3IF85gOBAm4MKDcI1EOffJKxrUuowjyxPTi1aTT299NYnaiVoxINs2YhsgwNoPWkb8SSUPus3/BvrozxyFUarvtAkHmzzfVz/We85+cTBNe1EoqEWoGjhiQR3fq+HPNol4hzmrXh6JeArLwqBujinNkX3W7YftIvbt2+Di0f4mfVf7YsEDrYj2pONr/wN7SVevKJzytvvsHpLu2B9VztCu9Eik1hU16IT2grbGNrKYdsc6Nrxgq1FKSOn83QIxAtGYqFMqYkXS2lBCe1Ei6+0T6HEDL7SfhShQd+Py53OLfFO/aP4lTYS732otkOLTPhZbUzcD+P3WsAisTK2C/e1Tqe+LctVY7thniQQaCwR12n+XWMUiRrqk/GVf9M4RrbDz3H0Ewkm8SKwOHoJr6GJ5djTnN/RLvgqsTBuR7TgUQuBFSJVNqh+2LKUm/NxegRiYTsW7HR/ZpvBes8FVxQAtZhEArn6XPF4XmN89tdkA8phLNIfpR+m8YramFgsZD9M4xUu6KK9xGGp72YnbmtOr84t2pXHLcCKbYX1THZAO+F4RfbBPhnbD9qE2hWN8dW+HNYPi6Mqxv0vjZU4PuFYhe2FXtkHk43oO35m+xIvQtGcWjymt00sWs2cfnq1wEr3cfZ51B7IA10LNeJ77/RTNl9XsIA+X+WxjKmxgL6MpTqnebKAPtmCsYA+WZ6LdrZY0FanWx6C/MxBAQcPnMjVIIIDiZs3bx6IGvVQa/UBriZT66vVOQCIJ1o1qTxOhNHfNKhgp46/v3TpUhhEXLhwIbznYFseIQo9Oq5MvBp30Wrq7NMr24jrpd5zAoqd69hr48aNG8FGaBt88r28NWLBTXVPgnU9Zzq27vWkyWMNusfZS3yMBkccYF++fBlXr17FlStXwisnprRYRQKIznvYopPZl4CvuIgEFPGA9TwOccgBOidr1Y689957wU74XezVpDCisVASL/SqCyraxuAwVuPsV21M/DdOUtE2ZCtsU2gnsfDOtiVuz+J0LWJZOc2zJxCLDbw667si9rA9oZ2wj8U+F9uUd99992CxifrrdXuo97HqudI142gk6rfp2DhdcRskW+Fv+aRdyEbY57p48WLod/E49c9ok7GYPnvKvuIyEIgn/+uLTtQ+SPzWlgYSBWlDfNKGNjY2wlhG0bDq/ST1fdS2jBPp4ygOh7GNx1PxllN8z3EK7Yb2QrthX0wRguTBrslqtYHLUIbOw+wJSIxjnY2jK7BeKRIW+120Cz7feuut0AeTOM4U83fxWDze3mDcOCNeDH+3vpgEdrU3+izbYVuicQrthE+OYeJxfbxQPr6Wx/Wzr2uLdsX6uF71r77VmhZesQ2hjbAfduvWrYMIi/VxQN0+DuOiRVdaiK/0xMfLNrSVlNKo8OxsL9iecLzywAMPhHaFT45h+NCCYV5L/TDbxqLV1OmlVwI66wbriNoFjjkkoLMuqc8/vZTM95ktoM93+SxD6iygL0MpLkgeLKBPrqAk4MSCZ31V5uSu5jPNgkBddKiL0fU0qKOuuiAPQIobnIjiwIGv2msz9qrVfmgSP9TZUn06LPxPLIbXJ674Oe7ox6K7VtfKw53CBgfaXCkpMZCdPk7wSgjh4JuDDQ085MEYX0OMvFJ3FjV0vq8x7v4XT9yyjnCSSeIGB9R8z8F27PGkVen1QXXdk4l/jyeQNDEVT8TGnu76e1xnVbfrq841wJfHrbZEUHguTeQ++OCDYZJKHlHygJdt6p4Sf47vM24z5rtOTzp1Kvv4VfftuD3R4FOTtBLPFSZXodolsrO+SuCLRfK6/dWFFNbvey2Wiu/tausUGUX2Rdtk+xF73NJWaCe0EbY1fI4TQGUbYu02ZdK1brHOd1j5q+7GE1jsU7Ed4QStFl6pLaENsX3hqzxj+RpH74mFi/heHRNTe1LfP3NcvygWESXkaVEVbUVeg4p2Io/Bhx9+ONiKFmhpYk5tnPJcL8m6rddtabFK3qk9KYF63Y3rS72PpPaGdkL7YBtDoYOegfysequtDRSlgW2PRAn1peLID/wuvpbaJLVL9TTWF1DJzjQW4rXifUXZniiykNoWCiFqWygeavGJ7EY2Wh8bud910pq2PL+L25n4veq0hBEtVGQboy2lFNFEkeS0wIS/rUfeiduYw8bJsY2MI6x+l+738Wcdz+9Y/+VVqzEL+2RsWygW0lYoFsYRuuLf1xfdeFy/PPX9fnJy2Nhe59R81zvvvBP6YxrTH2Yncd8pHhPUxydxmtkeaMHvOAFddVXtSrzYnvNt+sy6rw78NucAACAASURBVIiMCvfOV9qJ2hLaiqI36Lzx/Jd4xGN5tYn3w9m/nX8C8fiD9ZD1Sn0p1hFtBahoCfOfo+mk0AL6dLj6rHcIWEB3bZgZAQvok0MdCy5enTg5rqd5pnjgLCFsXAdZg115PHHwoNCHHGxzoM2JKA4k+D076+ygs57wsyaW4v1sY++OeFJKAw0NCjS5pImiu01CxeKhJrYUIkshrMib4gzTxe9iwYPCBz9zQoCDcnYM40FJfO14IleTuJ6kOs3aPP1rq3zjwbDui/R40EBDtsHJJk1GcZGJvM5jzw3VnTj1WmzC88nLSBNI8aBV9V37EsYeg/H5DhNoVJ81YNbAXp6Luhavw4lbCufxYhOFTOQrr810xLYgrxTakxbVHBaycfql5ytMm0B8T4yFNQkFtBWJctoDkIKgopbQPuRprnCgTPO4kJxxHR1nQ/HEa3xf5rliAT2u++KjNjBeLChbidtH2YvOEXt60F4eeeSR0IbE3umagIjPHZdLzC1Oj/tc0669p3P+eFFUPEmp94pewj6LvABjT1naSWxf8aSphEHec+v72ereXu9P6boSHOoCob5X/VUbdK/tb3Q86z/bSk7Ysj156KGHwittREII+2VMB/OudMYLv2J7rvfDTqcUfdXTIFAXqGVLvA/zb9ruI/aiVcQfvrJ/xmMkKsj7Vv0oTojqoXHM3fIpO2QbF3uHqx8nG+BnHaNxF9OsvUV5HoXg5XdsH/mgwEE7oe1okRa/0763zIfsnOeg/UgEifuRp1FWvuZsCMQLKGQfuofHnqnqh2mbAtoCRUCO49kH41heNsJj1Nepj8/V3uhaqn9aEM+/yy5IQMer/vO4eIwtSrFgGP9Of4/brfpCd56bdkIboXhOkZD9MY7t2cZwfiJut9y3mk3dXKSrSNhWf133Zi3kpXAe24oWLep41Xndh1VfNSau1++Yja4dC+iq4zpvPA6J5wZkK7Fdxu2kfq+FL7IP9cdkI1o4z/PF7Uh9HmLcYrVFKmen9d4E4rqm+s32grbA8mcfRFuYxWP1e595uY6wgL5c5TmPubGAPo+lsqRpsoA+uYK1gD45lvNwJk021Tvy40RChT3kAJuD6jfeeCN4cGjVrfZ60iSTVrfGE0Ka1NIErPa3JQuFjpIAFw+SNRCXgK6/aZDBz7RznkMTr+zIqNMvTyyJ+vysdGsyV+mNPQg5scuBNzuGSkO8EjMeOGiSQJMMStM8lLPTMHkCmrSvr9DWvma0DdrI22+/HURzfq/9myU0xPW3XqclfMQTS3wvW63nSH+re3XUB9GqlxL84noaizeqz3rlccwrhQ/tR6iwiY899liYqNLCE9k3zyd7loCjPMfXn3zp+IynRaAummvSSHUi9oqlPbz22muhPWFIUO1xroVVsUCne63ur7oPS/CIvQTrdav+WfWXjDQxEAtyeq+JovpErSao9Pv4M99rwRfTzHaFtkEbYXvCxSec2I09gmXrso14MjdO12mVqa87XQKsL2oT+D6e7OQkFYUMtiFvvvlmsBOK6IqGILFC9+f4fh5PuKoOxyHd4/pb76+oHZHIELcbEgNlH7JNpilewFVfIMLjY890TeDKM4oe6Xw+/vjjwUb4vWxJv43bj3F2Od2S8tnnhUC8aCK+X6ufoX4H7Yd2Iy9BCun8TuMVeXtrz1gt6mI+2dfR/Zz1Vnufq97V+2/xApFxAno8XlB7yPZBEbLUTqk9UOQG/p1CDdMQj1f4Wy7OkgchF2uxDyZxMJ7Ijm1lXDszL+XqdNw/AdWjcfWzLmproS8Fc7Ytal+03ZTG/ayTGr/HY13ZnhbGx+1EvNAqzpXSp/u/2ql6zuN+W9wmxsfF/SN53MZ9RaaZdkCbYP/r0UcfDa98so2Jx+ux8G9B/f7r4SKdod6GaHyh/or2LqedfP/73w/jevbDdK/WuEbjcOU9XqShcYIWksfji1igjLnJo1cLfut9Lh2r+7sWHMr26v26+vGaN5OdcP6LfTC2JXyybeF36l+OS6fSNG4+Y5HqgNN6OAEL6EerHRbQj8bJR52cgAX0k7PzL49JwAL6MYHd5XAL6JNjOW9nqg9W4w4zOwUKF0qRQ/s28z0nnLQiPRY8OLnDpzxANFGliSVNGnMAr8lgDYDjSeRYAOQgOJ4c0OSqVkSyk6dQcjynFgjoHJyQ4qQYPzNPsXeJ8stzcTUlV+Ny4MAnBxEceHMFOyfaNLiKJwssoM9bjb6/9Bwm8NYH2vEAmUIgB9acsOWEJ58cZHOxhupXLC7H59IAOL5uPCjX5I4Wmuj4WOCOhTvlXrapdOqadWE9nuySGFkXT2TftGWeh7ZBm9AehBJANOiOJ6HqA38L6PdXP+f117o3ajJFn3VfpghBMZATtXylzdBO2Jbwfqz9/jihE99fVX/4XSwAyEbiSSkdW69/shkJ6DpPXM+V3lgkiVnzWJ23PkkV27OESrZvitygrUI0kSuPW/6O7dW4e0B8bYvp81rrj5auw+55WhQl8Zl1mSIfRT/aCF+1xzlfJaSpnxTXi7j+1u2HnyV0xPd/pT6e0OV7iS2xKD6uPsZtSixI1I+NJ1j5nrahSCu8lvZKpwhIryguOuEkLu2Hf5eN1+2R5zrM+/1oJeOjFo0A7+G6x7L84zrK/hYXL2o7qbgvprDTsW1oKw6OD9gGcXzDc8cCuuqfthNRvyu+Z9eFQbV5cXshr1/ZLtPBeq3xivLB63OswT4W/85+ZLwYkb/jeZlGeddyvKWw1WxjaEOK/KOFBbJr5X/Ryt3pvTcBCdLq+9fbB35mPdZCeIqCtBF+5mItLTzneVi/VGfU94kXbUlY0X1cNjBufKK+m34f2219fKL6Hff3lI94DKQ2Je6vqT2VXWk8o7GKPNO5mPHatWuh3dHCe9mYBfR717NFPOKwPlhsM6xfal84XtHCEkVZpK1om8J4zH3YmKHev1IfLF50Ei92jOdZ+b22nNKi2/p1YnFTf4sXkej66pvVF1bxetqyhH+jPfCpaHPsg3ERsBY18ti4z8dremyyiNZw9DTHdUzzrfZA/yA/C+hHr1M+8mQELKCfjJt/dQICFtBPAO2Qn1hAnxzLeThT3CliemLvVXbu6a3BiRt5P/GVE7iqBxK/486zOvAUuzkBxGM52GDHQhOyHJTzyWP4qlXucUdcgwWmS7+L98iMB7g6h0LRcXKA55Igr1W5Cg/K3zJvSlM8ucS8cDCtiStekxNUnMzlgJsDCXp98JrxoCcemB22on4eytxpODqBu4nosSAocYMDbYrnFNEViSGup+MGtZooisWLuM7HnoD6PV81ESvbk5in1/oEllbKa6JLNsxXfRd7B2riKmbAa0roU1q0SIWDfNoJJ6ToQcj3mpiK9+i81yTD0UvHR84jAdUreU5I0ONElMJO00YkcMTCseq92qVYkI7rYWxTmuzSdeqieF1cke1oIVVsJ/UFKxI1ZCMS8DSBJBvkOTSpG5eJhD298jgtNnnqqaeCFxQXncQe6fGCmHr5epJqHmv80dN0NwE97lOxn8WnojPEokbdNuL7dNyGqB7FwkTsFSs74HHxQkTVMdlRLPTJ7mJ7iCeDmRbaRuwJqEnbcff92L7ri1LY/2Kfi+2JxEB+Jy/IePI5nhA+emn4yEUnoLqleqcJXdqLov8o9DnrX7wlSLxoinWPYxUK0LGArjGI9liub0kVtzVqu3TeuG2QbYu32iqNsVSXFXlFgl8soEvUj+05HtdwzMLr8Lpc/Eu7YdtC0VD7k+r+wHTwGurDLXo9cPrfT0D9Dd3bNVaRDbAfRrGc/bDXX3899Mu0EF5j8Hhcoe/4qkUrEqnVpqkNqbcb6n/JVuP6q7FNLLrHfTDZiexC7Yrshb+rn0Mk4vFJnCfZlrZC+PCHP3zQD1P7ooUCrlfLSWBcP6zeHnB+SFtJ0Ua4iJELsrQoJT5H3A7p3ipyOk52EdtD/J3OUV+sGDucqO+na8Rjetqv6jZftVAsXkSjPMo2ZBf8rLGNrsFzsN1jG8R25MknnwyLGblAi+2J0hX3M9XHW85ac7ZzpXqhey7L3QL6B+uEBfSzbSezyL0F9FlQ9jUCAd7weVPjhBQnTSmCxZ0lYzo6AQvoR2e1CEfGHXLZhMRsTthwgM0nB9scUHDCht9LMNDK1XgAodXlnGziIJUdeXqEsINO+5NnuvZO1qBVgkvsgaiBfywOahJI6VQIX15H+xxyokyhGPmeHT2mXfsc8hw8lk8N/NX5VwdRqyw1iGAatHKdE7v0SOcK3broyHLXZLAFj0WwguOlUWXKMma9pljOkG5ana6FGTyrjpU3rdojDTpjASGufwppq0ld7YWphSdafKKwa1pgEtuhrkEhX7bCdlBh5JVOfqewpnwvQbyeRg32ZR+apIsFUKZLWyBQQP/Qhz50sL+tQr/Hk3DHI++j552A6gjTqUlI3X9/8IMfhMla2om2z9BkaTz5qnqniSRNEmkyWJOqPD/tRFFCtD2HvMv5mfbBz7Sf2FNE4qEmZNWOsS5rCwbZhbZeYD60VzttiA+JeazTyq8mzOKJ4nhCS+mmbbM9YVvyxBNPhPaEHoOyK90r4le3J/NuASdLH++NtAlO2ErU0N6zrIeK+KH7fSw4HHbF2I74O0XPYR+INkH7ULuizzo/61m8gFF9Li200p7stAM+Fc1HbQr7W9pCh+ngeSW8qC+nSeB4LFb3yFIfkpO2FAT55PiNNh8vpoz7sScrAf9q0QjEIgDtg+N7iua0H9oS65/qofosqoNqn1SveS6FcFeoXtZb9WdYD1nn5IGnvkw8VtH4JRYpYqE8FgH5Xn0xbVsiO9c+1Ly+Qrgz3cxTLASqvYkXwOjvEt4lEn7sYx8LojrzIRtX27do5e703puAxq48UvdJ1i8uhqd9cLxCe9FezuqHSRRTvY1FwlgIlODG8/NaWiyvheeK9EY7YX3TQnnZjWwkjragcYH6YLIRtTXsf2kBjPqPzJPqvMRDjb81JlL/KZ43kM1oPoL9Lva/2L5QJKSdawx/b9o+YhkIqG/N/gyFco5VaCfsh7G+KVqO6q7mwFS/4gUnrLtqnzQ/RNuSAwftgzYhu9B72YrCtfOcGmPEcwesm9pvXf2v2Da0NaL6Y3FYd81LxGO1WEjn90w/zyEbYLvB/iPthO3Ipz/96SCis31hPtWuenyyDJYwPg8W0I9WthbQj8bJR52cgAX0k7PzL49JwAL6MYHd5XAL6JNjOQ9nqnd42dHmBA4HEApbRYGQ37Ejz46/Jk3l9cPONt/Hoc9oc+xgc+KTv+EEFzva7IRrBasmcjXo5ud47754gkwdfAkVYqcJXYnlGuRItNdehxoESWDkwELhHXkdecjy7xxUy/Mw9pCXsMFjOYigOMhBN71t44lnCT7xAGUeytppOB6Buw0G2Umm2MFBNp+0FYZ1ixd6qPxVb2KBXINhTUDRBjjpyacmozRA1cSu7IO2JiFdXk4aFMc51ISRJqa00ERRIxSKVFEmOJkmkZB2o4G5BHidT9fUynZN5MojhefjgJqLSzgZxUkpetsqzCh/Py4U7/FKx0fPIwHdX1VXWKfYflA0pzctBQ61JbIVebhK8GO++DdFcNBxrDeyBYl/tBFOdrJdqU9CaRJX9+Z78YpFdNZfXl92oG1IZCu0db6XuC7xI7bDmEW8GEAeurQBHsO0U0SnJxRftXWI7hHxJPa98uC/zzeBw9oUihqatGV7wvesW2of4ntufO+MJ7UkCmghidoU2gjthpOdmsDVohIeI9FE4obOOS6tstFY3JDAES80oVBDG9HEM+1DAojEGp6DaYoXauma8aIZCSNsS7jQhK/sd1FIV3+RnDRJPN81wKmbFAHWW9YrCtC0F0U1Yb+MdUbtioTrcYtO1DfS2IR9FomH8jpnxCnaDb+nHdGeYrvhcbSdw2w7XsiitGixrwRAtjNa5Ms2k3mi7WgMRHtiG8o6Hi8E0zXVt5Rd85X2pvaFHoRazMjxF+1OC50nVR4+z/wQiOsi6wbrkqLIqR+m/hXrk8a/6nOob8+/qR1Sv0xjD9Yh/k7iGvsxtBMt7o3FQdqLREHV6foic7U7cTQGXluhpWMxkPbAJ+1EC/vV/sgTV/1GzVlJUNd4Re2QSo1p51ieYxXZy/yUqFMyKQKH3aflHEJP81dffTWI52xXaCf8jRZLxfNSqsNx26LFWlqcoX4Y65f6YHwvEV3jFC38jeeSDstzvBhEC361MF4LszRW0RZy/Kyxf7x1Dq+hPqDaQ9k6X2WPbE9o07QN9r/4pFc6+2GKxihbm1RZ+TzzQ8AC+tHKwgL60Tj5qJMTsIB+cnb+5TEJWEA/JrC7HG4BfXIsZ30mTbLEwp5W0fKVHWROel6/fj0MIDh40F5o2ktMA+x4Ur/uMSiBT6tVOWjgIIETT9qDjB1xDWT4GoepPgkXpUEDC33mq8QPDbrlRciJNoZ6ZL71u3jlsNKhgTjTrEUDHIBw4oCDiI985CNhUMHJNx2jPd0lovAc4n+S/Pk30yOgCRVeIZ7Al51oMokDW5Y76wxFwVdeeSUMsjnxGU8G1e1LdSoeuGvSSnbBuiP70CIT1i9N+sg+VJ8mQUNe6bqnM2/a2017UnOCSmG6aCd8aMGMRA7Zh+q3VtwrrcwHJ6Y++tGPBoGQ9wUNuPlbebDr3qIJiknk0eeYPgEtborth2VKO+Fk7YsvvhgWmChEqCZn4vt/vV1Rm6BJK9Yh7clHO9GTtiI70W9i+9P741Ko93P0mXWbdqC2hGIH88lXLtLSZG8scmpCTcKM7hVacKZFYbQLihxccCI7UXuj36rdVXsilvaWOm4JT+94TTTJHtS3iO/dKkfWJdabl19+OSzE0tYfKl/W/7jfoHoge9E5JeJR4KNAxiftRQtMOGGrPlcsJJy0PVH6436XJl/5qslo2gnbD21xokWLnGTS4sd6v7TeDusaWuhIO3n66aeDrWixifbp5bnUPvF43nMc3n16dX2SZ1adqrcLcZ2XPbB+8UlRmf0w2g7rWrw4I+6H6P5dbw8kRtM+WJdYt7TIhLbERX9qgxSRQWLKYULMcZlorCA7kPDBdkWe5xQ/mVfmUcfzb/KGVF8sjuQSj0WYJt4LKHhwoRbzqkVnMRvdq9wHO24pns7xamvie6TqqbxIWWcY/Yf9MNYhea6q3xHbhMo/tkX+XZ7kHK+wbeF4he2L2htt1aT6GPfBVJdOUqfUr4n7X7rHaxzPvhfHK2xbJBZq4Vacn3HtANMZR6XgMcwfxytsYzi+52flR2NF9Xnje9Ok7genU5OW76oqW+YsLnvVe/UzeJwWKNFOvve974XFJrofs+6p3VH95m9jm5MdagET57x4f9WicX3WopP6Qnt9Pm4pKI3xq9IWLwLWuJ52wXaFz9irPu7HxWOxeLFLHLFE9wHaiKKb8F4QL4bmOcVdcyjHzZ+Pnx8CquMaz7JM2ben7fBvWhxy1AXr85OzyabEAvpkefpsHyRgAd21YmYEeMN3CPfJ4LaAPhmOsz6LOrD1iXd2cDkhwwlOrrylhyAH2RLOaDsKAad9xesTxJqE1V57msDlZBQH2uxYxZNQEgM1SI8nTCfFJZ6U5TnjMO98z4lrDrg5UOIr86tBRRwKLp4I4KBBgxMyY56YP3qoaG90vteAW4NsDU6Uz1hwmlR+fZ6TE4gnQ+JJkFis4tk5YcOJWoqC8hjkIFS2JQGPx8ar1DWJoxXmCnEeD7AVXlfeHeMGIfUJ5pPn+M4v43NK+NCKdm2HwAGSJqdoI/xM+5FIyLTGAp7yy6tQlGe+OXkrW6HwQYGQk278rYTEmNkk8uZzTJ+A7rMS5fiZkzWciOJCLAqCrDscaMeLpHRf1WA8Dt0szw2J5Kw3mrBlW6JIDDxO59SkT118mSQB2YrCscfh3mkPzKsWntBGOLHLfOu+X78nKK2KBMG80CbYlnACVx6D5MDfSjCJ2816OzfJ/PpcJyMQtxtxX0ln4/2QdYfCORdg8anIDPIalbeefqO6ov43X1n/ZSOsNxI2aCuyEV6LQppElWn1tWJSyrMWaPH+ru1y1M+SkM5XhX+X13Bd6JA4KI9Z5od5pJ3IC4p7pHMCV6J57IEc28vJStS/mhWBuF1QXWc9V5+cdYN9Ct5b2b6w/877LvslcZhaiWwS0XXv1T2U52RbwnqkfpgWncQetAqfW+8XTlosi8cEWvSrELpsH9ieMK/MJ9sYPvleizeVnnh8p74kz8f7CvPLMRlFHQrotBku/NU2JxrbeHwyq9p+/9fRfS4W9nRW9cM0XuG9V1s08Zh6f0zlL1vTmF2R5Fh34oVZvN9q4VYcCWtcn+Sk9lKvi/F4Re2LFi1q6wPaBW0lXgzMfB+WBrLTYi6+Mk+8L9BOGO1Eez/zPsGHxj31hQe2m/uvz5M8QzznFZ9XYw6VJe2CCxhpJ5z7Yv3hPZd1mk8+4oUhGmuoX6KIcWpPWHe0ECser8Rj+pPaw9341OfTZIeyE0XJYlvA9lPzX7QTjenjLdy0WCTue6oPxraJ82HMp/phHK9w/ktCuhbGa/GBF/lOsnbP/lwW0I/G3AL60Tj5qJMTsIB+cnb+5TEJWEA/JrC7HG4BfXIsZ3kmCeVaFaoJVU38U/CggM6BJzvJHBRwoKiwghpgxoIFO9j/P3t3uiRhmJR1nwPwFPxihAuLI4gzMCMwEoKGHq4KRqgojCAoi2yOS/jRT56Eb/yK9z+T80xV1750110RHdXd9dSzZN65Xpl5z/HrxmtK5HKqAwSdZwtQzgB7m5iax55DnxJlvnMoOJnJbNcpMSWAkMwWPAkq/N6Y+gmOFjgVWAmIStpWkSshBfxAg559Viqf80zr2MdQwFqYCdYC5pKRddPpotXFAeywZvDVMSWPCmALrDuvzxvPXmJGApOs1LlRonaut+06vmfQva9woCR0Hbft0UtH+CnoLkBP9ko2TCC98wN26AnBNjlp/FuyuYLsx6z5a68ydbj1bQ3UEaS4hJwABktcVlzS2qhTMBmpc876kKQt0T/tSfuY7wPJZ2L12mdLzx+yRdsEcfJOThon7N2EEz90RWB7ybvZWe5/dUFll9HBKFHdguQETUrmJZfRdHV33ILjtzvHBNAn8Ne6afsPAKDELbuSLakTqeR8yfq+2+QS64MtAYJ5T2YUZ01AbLuGu7f5fssO7e1anHKZz9UWQeSiopO22Gn87kx+Z5vrgMoH9e7Zycjcu9b/t2Pub8fddaZ7USC93lrvOrM7jw8iVvHDDytJ7zt+p4OtIeeq6Ki11BZUZMS64YNJ+ItV2Jn2B5/XTX63/tEl3bQf0S2/Z3b8zWv6fG4fAuShN9rHuufOnmZns030Q13E7sOzNsnBe1OBZjfuvfi8zns7CgT+WisVsopdrYviFUW/5CbbUZdofkegmHMEmotXKohnY6wfgDJAsIKsnmLKbTHAvlglW3TO07fNzfa885ozdsgPreDX+yzinHISHTp3ua1oSZ+QC/6XKXNsTMWM+YjenadY5x4x2jn0Wsf+kALluiZv4q110tQocUrTGWYx95z61tooz5QsVQxPNvpp8k9j0Vufs+CiuzyUC7uGj/lcret5rdat5+z5xSr0BR+MvLQ11TYWd//Zk3l/npOckBExS/rCMdFzey/XPN/67nMosAD00+i+APTT6LSOupwCC0C/nHbrm2dSgEOxOtDPJNqBwxeAfhs6PvosjZ92XUAEPnKcBddGIEpICby92oeZzAi85+gmgYPvSsAIJjnOHGbvqrXb9+xYRfoMQPc517cKRGcwsS+g8Czt51nXoMQc4AOg7vnnnmrOJxHVHojo6qckBLqgg9FW6NJxrh2QPoH8R6+Ddb0fp0BrrYAxYMq7YFICBtjhx5qYezPPZFQJooJi66IOwYJKSVvJWzJWB+28fkDKPpDwUbzr/mfH7KxiB3wEDqKHwFtiqtGidSN3vyWwsx1VrktIkRNFJxJznnnfFgqPeu51ndMp0PoM3KA7bfvBjrAp1kR7nZODdO9W1upOqAuw7jiFFe01O/c53urz7viQvbg1sD7t1vaaAYTtxVknlMK0fq9jcAIwFeqU0E6P0BH0hg4oBSdoMrtsZ4LwVvby9BWwjjxEgQkU4FGdR22RIWH7v//3/95NMWnstDVQ13l6cp4ff8mB5GyJWuvBT6B5e5hv7+sS4OIj7h6TqS0AupV9f1egyL9q+hGbUpdtAPgE0ktepzPqEqt4QAKXrABFA5Mcc2uwc638+1DAGp9g3hxH3pYgfLC2BPG/9pfF4xmvtOasxQoY+RjkhU7NH8s/3+5hnszMgsb7PPUPzzrlNBnqf63hRtd71sZW88GApU0N224fUkzXftXFH+jb9jrZl8a+F6vc+5nX+a+jAJ62zZp1zs8Qv7Iv/A461VqZ8XjFJRMw7n8VLLIx9GjTf6yL6YfNQqlpD/b5RPlM+wDE655+/7eL6WsAaMoccLB4RVzXGp/xSv+bBS1khN4gI4q18sNcPdr7fVs8do9nW+c8nQL40fREv9PxXtYF3anjXMwiXgEmV3jVOp/5Gt/LNhW/kpVyX+J68UrFixW7drczt3ArX/2YH3aMUu5pTm9om5AK5NHIM2dPZiFbdOy5PK8YTixf4W8T5qaeOXZP6/PXpcAC0E/jzQLQT6PTOupyCiwA/XLarW+eSYEFoJ9JsA8OXwD67Wj5yDNNwAMPBda6nwAejdPkIAeeN3YzQK/kvmPqDmx0uWBb8DD3Ne/ZDiVvD1XJPpIm81o9n4BC4CCIqCMfGOR/7QHtOQXVjeRGW05TBQgSdarWAYQCLPQp0eE6c8zis553XfeHFKiy2nsdoNYBcAPI0f605IRcNBqzLtoC7ZKeTWWQ2Ccj+B9ITE4K5KeMzETto8DAS4EVtGlf9OSErKAXOZGI6EVWvHqmilHQWYBNTnSkhe1D/AAAIABJREFUkxV6pbFxa32+NgVKhrb9B1BQIVb7tLYPcYmkWRgxRzFXcBSwIWFLRoCCs0MINbYJo4+Ko6ZszfV3CVXnddLf2/PP85ZosNYlaiW12ZA6BgEdFaZ1vrpV0iFNfCE/dUGRET/0ilc0PVRUcMmzru9cT4Fp47MpfAc6skIsRVn+h+9kIJ05gav8BJ9LTtZxzqZYE40HnQUY03bM30+RlVOf/BLfrXU9QZTO04ST9iFFm+wJ+fEqMT07dOs+dk42la/FnjRyly87JxOd+nzruOdRYK6TEvb8arqzeIX+DDwP7Mj/DgjMN0t/TqCD/iRPFXZ52ka7b/X4Nkbo71uBIFtKn2rjildK1gYMBppmX+gX/ij5QE+/lw9p5H32hezwU9FnXxHP81bFuvIhCszpHBUxAs/pULrTuk53VuA6ixj9XrwiTiEn7EvTsfhhWzAwX+yYDGz9plsA6MdAw/THtBNsKxvDDyMnZIQ/1hYIbTNVV7HnRauAeOesy1aswr7YgooOmaD5AtBfS05b+8W5+GsdiOmB5hXE05XZmnjtfcbk/uZPkAf6kp4Us/i9eGUCjI/0w/YVrfS/ffKSrZvf86xt2VZBY4B6W1GVC8TlfM4mnTQpgq9Kj5ATP5pJ+KnLnryWbFxyNwtAP41qC0A/jU7rqMspsAD0y2m3vnkmBQoYOQQCSY5Phv/MU7394QtA/5xLoOBVMAk8F2RLSAEF5z5mdadzmgUWvtf46bo97DspgBBsN85tdqui0Ecg4Na530fRY8H5rbiwLxkswAj8EGgrMqjDY3ZE+b3R+Jymgq8SuoIrwfbf/Jt/c5eQKABp5PGtnmGd5zoKNOoTL0uekAsV6v/rf/2v3Shq6yHgfHbASb4UkPo+WcF3SShV6eREQFmidwt2FJRsZWYfuH0p4H0qdTr/Ngk1g/AqzjsGXRpXLWknMdHIaseiR4moElmz4wMt0env/J2/s+tGl5TaFhicev/ruMdRIP7j9f/4H//jJ/77f//vu6Kj/IN4XEFEayAZsy7w3Q97QkYAhIEa+WdbEPBRduEQsLEPQJnysU0al4hrvDvbq0Os7mMyERBet0y07VzeJenY27/9t//2Tk787f/pk+TycStgXekjCjTWNf7Ti//zf/7Pnd8lce/FJjTBpqkFAel1rdOHyUjAeZ1OxwCJ6Wdtbcchu3MPrk67ss83jEbWcNuEBATyu/zPMXUk+72JJ86XnDTxBRD4Uz/1U7tik9l5eY9nW+e8HQXicWszELwRuwq08L1R5HRf+6OzQwAAMYqEvbVAvsT6wC6y4/9+5tSgZGjq7a2OTx/PJ73XVINkoWtlB/t/2y3MeyI36KKoEUBI18xCtiZbJHvAQfGKl8+cC93YF7aF3DQR6HbcXWe6BwWKXfgVYhX2hR+Gx9YKvjYhjW3Bd3JFL/ppKkMT5MQr/LD05oxX3P9c9/foqj2FRqfGQRWjZYtrCqArkpMKtegBx1fIiE70ydRJ7g2AOuOVCunjwyn3v455DAXwrkk0ficT/G5+GPCczOB79iB/KbvTeq/Ymw0BCDf5h2+G7xWYZEO2ubD07tbG3CuWmUD3NpbPX9peexZuen7FOPxU8iGu54fJCVaEE82SLXmQ/DPPT07YkZ/+6Z/e2d8V0z9mzd/zKgtAP426C0A/jU7rqMspsAD0y2m3vnkmBTgRa4T7mUT74PD2SZsB1O3Ovs50CgX2JXx8D2+2e1qWhCEDQEGAB6c40LdkbUF1gWYOs8BBNSlHuPGhHOLtaN17BQSn0OOWx8zKY4FBnbWCiMaM+n+BEpqX0C2waGykAFtiCkAIKAqgLbir0j0eLCDklpz80XPhV+PIZjDgqDkuVOD4F3/xFz/xl3/5l7sgEk/m1AG8c55AD2uBPJSEIieCR0UT2wKT+z3dc89cwQ0ZkZxCN0UIAUJbGXG3AYdoJ+BWaPIzP/Mzu6KDihTqMuzvfU/5VfTOMzl4yJ7gXwn4Eq9t4yFR/+d//ue7ZBR+42eJ12zQ3FMVLwHnElBNHvA7fn/1V4ksuoJ8lJQiL+SkbkC0tp7r6GgPwWwzHcOWSEzViR64UiFPQPw+X+Cr0/mRz5etDmTAQ7ybHXt4AAD8kz/5k52c8Lkak8w3oPsay9z+rL4jOZsdqRCrhG0J2a+s9xRltX+tpDdQqK1T0Acd56hqNMlvo2PolJ/8yZ/cyYqCg7Yhyu6jedNmtmvmK9P1kfLx0bWy/RNsQPd0GLlgU8Qr/DBFFE0jmHswV4xqrVgzdGIAh1GyAecVq2xjo1ehxy3uw/onF+IVcYri3wpR0LUtgwDtftgNdPGdigscg24KUNASveJVIMsh+Vhycz0XD/lhgWIVbeNL0zX4Yd///vd3ADpwGB+aOpAtmjYGP31ONhR488WK64uDrn+S1ztDtPVOlzS1oU5b+qZcCX1TbJ5eqiihfa/ZFvEK2mVf2jc7/21bgPB6VPn8dxR/8ovyAwLPizX5YX/2Z3+2G9s+iyN8Xgd6Oq64RQzPl+CLAc/JTEUTh/yHz0/RHz4Bu8qO8MFmbB/NKjyp0GTaCLaE7/pzP/dzu9ge3byKdfruIZu87MlrraRDADqbQ374EHzvYtXXuvvH3c0C0B9H63e90gLQ35XzT3juBaDflugLQL8tPS8526FAeyakHFMnoIRJ+wdKqkhGcojmvlCOlVDhBAswOLqSjxIqAEHOMCfp0N7N+0a9XfJsr/CdWeWOHmghmBBkAz8E37MiF70qSHD/Vf6jqUSUAgSJCmC6ALxXgXaJqq+c4Hs2XyfgsQ3O8KkOHklb3U6SkBU61DnbGsfrunhKRimQICuNCH2HAHvy1FqWeJLAJSsVnKCr/6HXLLoqAVjygn5BP3sNNkbS+WfX+741tALt6yXrFHtSt0ETBySidHP4uwRK9qdj8ThQsS5qelAySqfToRGh1z/R656B7SUnJaZ0pLMr7cOY7Sn5WmKwpBXZkJCS/G6EpM8aje/3fZ0nr0uRz3ln+2QmXabwRGIJuGHPZu/0X1NMyETFEnwL4HkFKoBy8sFnYFPIiJ97db2+IvXzucjEBALR1A+bUnHJXO/oik6StZLe7YtO97DTxS5z2sP2+Zc9ud+K2MpMemr6WW0L0h61/IjsSz5VOjLwJECEf81/8A5In9Ma7vdUr3HmaBuQTnbEevlh9E+6pviOTDQOv2kY6Cbeq3O/bXgq1Dr0tEturl8Hh/ywzpwvhcd0ILsiVtF5zg/DQzytM7a4soIj52FL2Bc89s6HmIW+X9nOpDe888PY3UBCcX1+WFO0yqHM4p7+B1jlh9E3Yhc0nMWMswh4deBeLxuHzpDM4FEgX2uYj0AuyElbsVUcsQX6AnS94yU/jP9FD7InwHSy8056rty5+J0fJlap6JcNad/4QxMYAKr0zMwhJhfTXq24/n7ycaszJx/OVwGXNbAA9B+l8ALQb7Xi1nkO+tr/75inuGi3KHAjCiwA/UaE/P9PswXQb3v2dbZrKFAAUTAhgBAoGkMO7BAklrQq2ei9ZKTgO5Bw7uUtyPbZPoD3qyXrJ31msNSoxMDBQHSBhWRVRQn4V6JDYNFo0QJuAVlJqToL6o7+ysmLa9b1Lb5b90ZJjroN8EogIDhsZHtBgTXvx6vKdt+vs1qCFl+BWe0fWcfuoXV0i2d5tXNEm+iEnnXZ6vBQwd7epSXDJ5hed4ckBeDIKFFBd6NEA2Jf7bm/+v1kTzwneZF8kqwNFCQnbIIE4b7kle+QEckowDndFyhYt85Xp6Hn2+oCf7O56EfvJCsAjwpzSlSUvCUv2QtdT+QDQIiuU0d1TLZrhVr3WWHRt0Kgps/QZRLxCkzICd2H17NzaXam+X6f42ud5wolAkNm98c7+Ait2Wwt2yFxS078KG4DICUj0z5b/+jZNhE6BdkU9jk/q9HVSzbuIxuHzhq9Z4FV/nL/418DBf3wsfOVOyf+Nl1DrFJRCt+BLmRf2JtkJ92bDXvsEz/uanMt+x2NyAgbo/uSH+Z3YIif9n7ODy5WQU9+F5n5W3/rb+0KEdpaZcnL4/g5rxTwm+6nD/kNJmXRhfiJRwC+YvTkSaxiLfi8jlq+A304Cxi7xjbm/Sr2JpmYeY/sCzmp2CQbg6azwH3Gf9EzP4yNUYwQUF6Mg4f8ga9Cw+es/uNXRd+6n9NneCQ3o3FE7osfRhbixZy42NpvWwO+FztCB8p9VVw046FybMfv7vMeMW0n2rHH6OinCQ5kZE4qyRcrz9JWKmyJLajYk3TTmrj4OdbGjCVn/mYB6D/OvwWgf441/ZnvcnWgf2bufbJ7XwD6bRm2APTb0vPWZyu4EyhIRqm+BXoIEH1W10GJ/enMAjtUUwu0OboCCcmoWTX6bkFEAUFBWiPuJS78SPRJ7gq461QuqKgYAc0kpQCDddj622uCg+9U3XzrdX/sfDn+eJOM+I7AkIzY2kDXk2QKvjVqt4C7xK3v+EzyRNKkTp1tdXpB+bH7+iqfl1xNP0jQApIkMcgIQMnvE+Cr0AQ/GoFMB0mEC7bJir+Twa9Cq8/0HOk9+k0hlv3OJeQFzwEYU4/NMX6mMehAKBnlb7IzC70+Ey1ufa9kRlECOZEQJyfsdB1QbZMyZaZR1jr42ROJKfLSiMSSvsuW3Jpb+883k69sSfpO0hZo5dVI3WkT5gQOOq6tDcgKOQm0esxTvNZVtgUn1n/d6HQQW0JeJKu2gMj003yGngpN2BP+7Jzs8FpP/V53M8F0PKHXAIMAD92CYhd8B0q1HqaP4TNyIl4pVuGTKZwIRCnGibJfXSdGn0bhV3xFD/kBDpIf8Qo/t3glvVQXre+hJbkBtvo9u71Aj8fLKf4Ug/PD+AnsCz+swod8hexKAJa7FWu2h3PTGfIX9gHnU26+ksxM/dEz1kAQGAQcFAeiLd+sWN7xkxbRl+0GoOtGV5Tg78D6d9E7j5eIH71ieq7JC2SATy2mJyfyNHyztpiKlxVQ+Js8AMvFK4BzctI2FtNvOyQvz6bBPa7fGs+eitGbbEJO+GGA9JpHZhF1xYq+w5clG+Sk/Be7Pqdm3eP+1zlvRwG8zfbPDnT2CK/XCPe/ovUC0G+35taZ9lNgAehrZTyMAgtAvy2pJ4BeQHLbK6yzHaPAoaC25GHd0o1BlDjJyW18ZcB55/I3QFAg2Lj2guzup0T+rEzt+18l0N4Cn4eA0Ma/SUbpNBNMcJ7qAOh7JWz9H10Brn/jb/yNXWIXfUt4bAP0Y2tgfX4eBUpCtacjfuAhwErnuaRtScWmLeDNBDoEgngmGARaeVds8s5gx+TCHJOfjpCYEmyjMRlpv2yfk406N7Mr/i8Yk8iwj63ufomM9k7bcn3ZoPPkYN/Rh3R3XeJ4JmlLz0nAp+fSbU0QYFskqiRzS0YBeSWj8DTdONfJ9Xf/2meoc2lL4+yD90ZNAgUBSMlJ4KAnzG47tq4m9oScfOMb39jROHtSQvGr2ORX5HAj1+tE8g6kqvMcL73aFzA9NQEociLhzh/AP/wMAMzX2qfv3pWvfFjAKr9WUSjfS0K3juQA1wBZukiilp0GoEvg1gF1CAhc9uR+0ta6DeCtOJFOi6/0nyIU/8O7JgeVwI1vTTWh/9rKIpD3fk/wumfO39p2u0Yvvu3UT35v72bH1JHZ8XxaoCvAgw/m97b42keFJTfXr41Dej0b07YgdB8diH94UvxRMXZroa5zsaaf4vq2D9kCytc/wWueYZ9sbP83/TDxikJRsSHfd07LSh9lY3yPbCg2UcxIH9FbTfWbwNNrUudz31VxJL40WUYhllgFD/lhHRMQXJFv61/xO9kAnCsY4iMc88M+N9VOv/t9ciL+IxcVu/HD2qItXwwvmq6UX8bH5evyxfhkda4ve3I6P551ZMUR1gO+4anczgLQf5QjC0B/1gp9n+suAP19eP30J10A+m1ZsAD029LzkrN9FGhb75waFdSSuapvJR4DqrpeQaEAHLghaBA8ANEFDx2/BQAmoDyTJl8lqTsT1zPBsH1ux9WNLpnRuFa0n8nZElpzjB7wVcAtqdGY6jXq7RJJOP07BdjxRnI98FwHuoBQ0DfHURc0+A5QXSeOZIkkiYB7jtiddzLlouD99Dv9fEfOwpoSTJMGggpJcUUKs2q9AoUJFKZvgIESGkAPCdwmNuwDlD4fxV7rjg/p7nwniZLvf//7P9jLOZ0W3+okqMCk0Zb4xq6Qk63+LCn8WpS4/d20nueZ94HpJSToJHLiRwcU210X1LRH/Y9cSNz6kZRqP9O5R/Ttn2qdMXuCEmw3gAqw4ScAcG7nMW0JHknakg3+Fn9AIdbcK/WQn9X/v4q/dSh5Gr22n1vXQHOFPGREgpzPhQfbztsKSvmy7LbErQJR+qnpQMuePE6W42nFJ/jDN8C/CoeAH/uAvcBBsQnZITP8MHwlN8Urffcd5GSfzznlpkKqOZWBn9tWRWLDClDqcM5e5fPyc9FaIRz7cmg/5wWgXy9HH+l0xb7iTLzDN383QWAWzueTNSUL7/woQsW7WWDxlW3IVjamPggU7Jho4v/0DJ0EFGTLxSsKF8SLM87xXX8X15sIBBwUrwAKiw0dc6hY6/oVs85QfB1/6Td+AfBcd3QFvRXCpxNRjjzMbdjYE3zMN6hAeNqjZGb6Z1+VC9s8RjFbcsJu87/IiXe2pO3t0G42H+SbsSdkRLzy0aSlZU9ea1XtA9DFPHi+OtB/yKsFoL/Wuv2Kd7MA9K/I1Rd9pgWgX8+Y6SwGemyDkOuvss5wCgVyLOsgnwCd31UFBugGnjfaaiZxBXWCbAEDIFdntARJ+6nOoNJ9vVPg8FFS12czoELHErqCbWCsBHqAeIk9gYXvtcegxLlAQmJKUrBxpNG6RJZgbnapn7JG3v0YSXZ0a71XMdtYMbwgG/ils1YggDfbDqZ4QCYEewBByai5L+QxWr9LoL1PP/Ts3smDgFtyo/1NC7irWo9PJTnQHc2BHn7ISfIXL+tqPsaH9flhCgQGVhxX9wD+0GfGIHpvQkOdA/gaz8ibZBRbgmeKH7ag4OLBxxSYvioZqRuTTZ/dZXWjJzdA9GSEDScnJbm2tntr1xdPPqbA7CArodo3rH16TYJd15oiOnalaRmBTbMIEe/IBTlhS/hf/l567DAftjYUPdkSk5XICd2kg5l+mknetitqjCi7LXFLVvxeRy05qts5OVtycT8K4F+ArU7oxvIDPxq1W3wZOIiveIRvbIvOaHrvUNf5O/hdhzi0LUCYtLS+28uW7AA+6K8JpmY7/I8vwPcFDpIbeotcTaBkX5HY/VbP1z7zXO+eFL/QGp/4znQd8HwWZ83OWr8rPlVYUkE8OanrPP/5XcDzj2Sk+HAfLfhcdFPbT7Hr2ZcJxk+fmR2nlxTHA2MV+lRon10KTM9v/tqr+TZPt6VdNLTWm2Im5qfHyIjR7fyx8gBsTZPnZtGDySV8MDyj18Qv2wmC23zPbZ7oc5zlmA1FS3krflgxIhtOP01fOTC9wjkgOj+syUt0U1tP5VNvJ6l8Dop93btcAPppvF0A+ml0WkddToEFoF9Ou/XNMymwAPQzCbbn8AWgX0/DW50hwLygIBCDgyPoa8/zxiqVQM8hrYpaMirwvMrbOs9vda/vch48kNBFc/RXwABEF0h4ze4OxwoWBNeApp/6qZ/aJQQlPWbQgE/xelXjnr6S0CpAMFpXbCJQ09EZeI5PQMKC64oVkhFXJRNAKQG2ogfda4e6cE6/y/c4ctux4anRXsLcjykZdXekxxwzO6YkpdD97/7dv7tLCEoGxq9VxHWbdcR2zMQFOdD9rMBEQoqcVGRSsnEmzR3PlijCKmkrObVAwcv4Y323lzYZ0ZVely36z3Hujc2nlySkbHtAV829g7cJyMvu6j2/le0NpNiCU3XPVhQ0R7dmT9JXgCdyoUONz8WusPvvDmZcsrIqFpW85XPRU21VlF2I/vPvtima49wDbd3HKla8hBvnfafkOt8rG1PR6dzmI7/N2dl9ifeKfdmbthhZ8nOc/tOntd7pLT6YIi3vFTMGmgc0eUfnOmx/+qd/egc6BbJvi4qO38k64hAFpp1ODiTk+QD4BBQU46N9XbLZo/hkawM6zg9/zN/LD7tszZETxSb8XzaGfSlemX5YILr/KTZRaMIPQ382f/rKTWtacnM6T7Y+12wuyLcyuUQntAkN8jDlAVr7FTWSG74xf7mR7U1dXHbkdJ44srywPJcCH3qKLUF/eZb8LnQNRMc79GfHxYrsCZ8432vmys67m3X0PSmwAPTTqLsA9NPotI66nAILQL+cduubZ1JgAehnEmzP4QtAv56GtzzDBDECXatSL4BgyOusKQCJj41sby9niakc1xVEnMepaCowEEi0z6CEh+BbYqpgu6CjgFvFs+pnQYRgooTgBAaPVQGfd7df/+johZZNy5jV/hK1Am3Bnmrp5KdJAQEg/m6/czwCeuDX2u/89DW0BdDr5iQT7Ysu8Jb8oK+8Aqoc29hEXWa6Ov7e3/t7OzmpgGEB6Kfz4tQj0ZYeIx9/+qd/uuOTZDt5sPbnSMpGiErS4kvgOTmZnc7LppxK/R9ON7G2684EzuKD5O2UqYpOJAf9X1JQQVZjRLfFDtuRlKff1fseOYvYsi0BHYpMJAx137TneX7UTNw6ni2RKAScSx76XXHWko3r1hZAqf042XXFJpK3ZKKkX+u+PdF1Z37jG9/YTf/h+6bTFi+u48WxbydL6EyX1VVb4QM+VfgTMJIfBuRgX/LDpp/QdZevfJgD2yJcf/PDgB3sS0W/+b8TcK9zEDioc/BnfuZndvqrKU91hB7j//r8NP4UB9JtCk7by1kR4+w8d7bZjYs/ihsU0vldnL86OS9bda1/NoOuYueb2CBeYV/m+idP/ue97ULE9XIs065sczGX3d17fSuaFcdnR/q7Qqy/+Iu/2NmUxup3HF42EZAfVrEpe4JXq4jxsvU07W3btIkb+WFNbJid5RVd+Z+Yng352Z/92V3Bid+b/hPYftldrW/dgwILQD+NqgtAP41O66jLKbAA9Mtpt755JgUWgH4mwfYcvgD062l46zM0vlVALZErcSiRKxlV8lDw1zjeeKgiWlAneJA81FnAmd0mWFYy8TSOTdnwe3tr1zUgoKsTvUrcAgkBuEQHgFYyV3K9UaIz+Fu8OI0XHZWz7+9GvJEXMtK+dkBBr4Dz2fXcmH3ygTfkxcSAjl38OI0fyYb3mZD1u2QgUFAHGlkRcJOd+BAQFYhOTuxhCyCUJKSzfLZ4cRovPjpqFp04Dj/+/M//fCcr+OQ1R4CWtG0LEHorMIqcxLsJOF5/l+9xhmmHJZrYdvwAcHivU7NEerqOLNBPkoPkRPLW79tCoqkb34Oi1z1lYDle4E0FVG2Vw+dqr832Yi4RWLeZghK8aGx74FPgxtJhl/OoMaJADrbETxMbmkSTvprjdvGCLdEpiD+zi3Dx43J+fPTNQO+mmwCkFD/kDwdyOEddhibQ8L9Ma8oP2wee+84C0PdTf/ph2Zf8LPZdzNikGVshKEDJNy6maTQ4PcbWK2hU1NAElPusmPc6a3qKHWFv2oqNn9z48ApMOnaCUfxivpi4hW82pzlkx96Lopc/7baABGgeiK7ohB+WnY+2jdsnE7aaYF/4YmRm+sSr+/x8vqTzy201gQFgpWnE2HZTAvhlPovG099tawO2hA6T+5IPy94vu38aX7b2JFqzG+w5vcUPIydsfbqq/Ake1tzDDzNdTmGWgh+v6QecdkfrqHtTYAHop1F4Aein0WkddTkFFoB+Oe3WN8+kwALQzyTYnsMXgH49DW95hhxWDqkAGkhr/02BBMdUZ1PjqkuA1MkhsBNACLSBUo2Dddy+/Z9ued9f+Vwl/OqcBQgKJBotqkraq6p1x0mG4KUOTp013/zmN3eVuO0JNROJX5l2t3y2guAKTEpcCKxVqP+3//bfdvulRv/ZUV73TWPD2/McKLgSUOdz6VBCuySugDvdJZkeOFh3x0w6+U4dUKrWJW/9L56df3frG1GADvKDlmSDjPiRDElO0BpfGqtbkpCMSKa3N2ryV9FERUOL2udRYCZn5x7bElN4VELRWWdCy/fYEtMagOh0mRdZW91o5/Ggo63hujDZiyY0/OVf/uXOvqN/idjtJBNABn4Y52pkqGS6cyyw7zJe9K1t4SL+mNhg8g9fmF2RvOVjlZCdW7T4XXEcOcEXPrNzbgtJr7vL9e1JAbLRSOrvf//7u4IgLzqKjPHR0nv4Q6bEKYp9yc+a2HDZesoX3vdt650+A9LSZdmXgKoS53gXKKvgxJQTxSdAqCY9XXZ361soMIurpx9GTgIF2+arce3JCptCRgDo4nt8mufr/IvS51EgH7ZOZ0XXYvp+gOr8qknrfAXv+EFOAOliF6+5F/cCbE/jxzb/WN6E3gLS/vEf//FuOkBFjs5aEUrfZTvIhukM7b1d3HPaXayjosC0J5M3bfshbsQP9iQQHW/mFLNp5/lhQHR8YfMrpF8Ufx0KLAD9NF4sAP00Oq2jLqfAAtAvp9365pkUWAD6mQTbc/gC0K+n4S3PEKgheOOgAs45qxPwEDDMhKG/jauSLAR2SFqV7C1xuBLsl3NpjtJL5wA6AtFVr+OXJEh86d1VVd9WsS7Q69UIrMvv7L2+STbwAg/q5le8IKAzChEf0BTt2w+tBIh3YLmkLWAQ8KG4YSU6Ll9D+3TLBCkkQXQM0mHADyCI/zU5oORfQbXuGolbnR060taetZfzpm9WsKOAQSeHrloFQPGpop+Sf45vDGL2hH3Zvvr+kp/zeTTtCTADGBjIwaa0F2fjXl2BzLAx9B7ASVJKYl3ydhaaLPD2dH5UWBhogRfAWcBGPhfAoq4ntK/YikwoiEtGyEyfzw630+/mvY/cAtyz848csBF1QJmegU86N0veBoTBFP8mAAAgAElEQVT4nv+x9e3Dyd7zzfId3pvS93n6tpkiO/wwOg0vyEkFKNGf3yVeCewA2u6zI0uXHefVPhpN29wUhyY00WsVM+LNBKMqFBZD6hrUycm+tMfw8btZR+yjgLVdwWgxvUIgPPGiu8hIMTsfzA85YV/ELIoZ8sNWwe916yxbk52uwLRtD9oGjJzkF7tivjI/DL/IiXjFmGq8mtNpVr7lNB5tQdq2mSIbYnq84A9XmJgvHK3ZdbF8U/4qMqkocsUpp/Gho2bBbvG592SFPJALEwEqZiQ30TswtlHt+MMPszUIPebvFdefx5N7H70A9NMovAD00+i0jrqcAgtAv5x265tnUmAB6GcSbM/hC0C/noaXnmGb/OhvgZpkoU5B4BOHlQMb4MoJrWNDwAF4qvNcoD1HXLm3lYi6lEOHvyepBIiSkPIDUC/gABKWyMW3eKQjSmKqREhV8Le/u697xtaygFr3hkT6H/3RH+3e/V3XeUmr9t6UpNXZLND2LsG+lZMFfJy/buZ0hgmClBAXdEioC7Z1QOnsSI/NYD0wS2IdOCgxlY7rvAusPcyfiku2NJKUBWZIRP3X//pfdyNd0XNOwqjjuaStroHGUyYn8XkmVc5fLe/9jUPJPAklSagKsnRvShp6TWCwUdTsCT1GRry3TcssXnlvSp/+9HPkKnvO55K41ZFmzZc0x4cADnpJ0lZCsM7zjptFRcvvOp0Ph46cegdwQS4UY/GL2Xz/m+u+wkU2BqihS5DfJbHehI2uFX9KIF5/t+9xhmQmm80XVhxnCpAiLX+jf8WM4hU/9BYb09h2XZz+H1+m7Zo8XXb/+LqavtTWVqNfvrJYhT8mXiEr+dEVMeItcJCP/I1vfGNX5LDGUh+n/9YvqlgksNs7GiswsYUOgDDQqX2dKywlEwoX2Bbgk0ItPJmg7FZWloycxqNDRxWL88P4X+KV/LBkq65m+g1/8UnehX3Bp7ZCCty97o7e69uzKESMgv6mAIkXvdquMJ8YjZsAREfxg9n4tkFIHqc/9l4Uve5pt3Sb9sX6Jyd4VCGQYkbHpKMqSsEnuRexChBd0cmMg/blDK678/XtcymwAPTTKLYA9NPotI66nAILQL+cduubZ1JgAehnEmzP4QtAv56G555hAqd1mU2QiKHWVQvw0JlWcDxHvwoogBt1cgjkJAzrgjr3ntbx51NAQkSwB/iYHbb41D6E+FpyXaAn2JZ4D+itGjce977AkB/nxzZJRDYAHpK2AA+fC6q3+9eRi/Zy9i6gWx0C56/3U76xBdR9B4BbxTpZaW/ULYBBniQKFZkYUQ3IrfOg4oYlFx9zYeoRa1wxj4S5ZJRkh7/JyHw1tk8XLflAf8nbxikWYK8k7SkScNkxeFCHLT61N+rsgHLmRim25QF7ApCa9uayO3i/b2Wb01HApT/90z/d6SprfQvsBS4pWGTL6aeStu9Hvcc9cXaicdIKShUEkRPAbXsIT93HlvgbEChxq0sQEDXlZPrcS7edzk9ykY/rdzzACwC6ogYFJj4Xx7DfjQg3Gcv0DLIjkd7o49OvvI48hwLTF/M7H7ntpxQzKkbBp/atLRb1P+CgqVl+xJgV3DWt45z7eKdjAwID0KOpAgY2/c/+7M9+4IflXwWg+04TgACy7UXfcasg674rqdhijqnmCwALt/F5xYx0mmJTRb/8MLH+2nrqPD7NrmVyIp5nS+RW2PEKfaK5v8mVeIVdB57zydre4Lyrr6PPocAEvBUByVP6qZixvEo5zvJbCk7JiIJGTT4TRM9Ordj+HE7c7tgFoJ9GywWgn0anddTlFFgA+uW0W988kwILQD+TYHsOXwD69TQ89ww5lXU0+X6Bt88EbfZ+EkjosJkjdOtEl+CQvAU0CSAkOZxj7mF07n2t40+jwJQZyaf/+3//764jSlLX7yUXOxs+CwzxUULq53/+53f8cp4J9rYO+t4KKH6cH3WYqUzXKUhOJDy8JJ8km7waO0lO5qg94Pl63Y8C26RtATWQA5Cr4AGIPivWA0Z8148AW/Lw29/+9q7YAV9nV9WSix/n3+yWjVb0jqStQiyj2xUylABnK+o8r5sGzXUKANEVZ81X3YT3WznrzNY1vcaOsCcSiJK3XrP7iW5zLL0GHMQzvkD2ZFHyNApY9wp2JEbopDpoA/4qNCkhzrbQTQBASXPg7Nrz/DRaX3pUiVi6rJf1D0Rv1L6xyPlk6T48C5CSvP3Wt76141kFdvP4dOel9/hO35vJVvIgPmHTddWWROdz5YN1PDnTcV68srbPuf+qmSCFq/m7ol+yo+hBJ3qxJxvDv25rBPaFzPzsz/7sDqwiU2TPMWta04/zL3pnqwNd0U1cyA8Ts4hX0LCtDbLvaEouyInu/yZl3X+lrCtsfV08koeRg2m7kOk7V3jie8Bb4CCe8Q/IyCrIOm1NFYeQHcW94hVFjGxKtqMt2bLt5EsxXH4YPVXcf9pV11HnUiB/adoUv5f7otcU0pGLGZ8X2+OlgtOf+7mf29mUbM4sTMHf9Xo8BRaAfhrNF4B+Gp3WUZdTYAHol9NuffNMCiwA/UyC7Tl8AejX0/CSM5QQbJxx3U66AiRyjaWW3BAY+PF5CQzXkxQEeABkBXCC8QCoCcxfcm/rOx9TYAYTnE+OlXFvOthU4wokSt7mnEpcSTYK9gDoujx14BRsbN9XAP6jPIjmAAudNGgtyAY2VWTSCD3HSmKQm7mfo6KFXou+95HyaU/qnq3rDxiIb43f9XfJxopOyFLgoMStTpxDxSb3eYLPf9ZsBfqitYQUkGmOo7b+sz3AcnIC3DDJ5K/9tb+2szdeyclKmN93XURfclBHZ+MR6bc6oum1OgYbISpxqxMnH2AVmJzGq9a2pC2fC70Bs+gHaG00PtvNljTJRBcNkGNuMbHsyWk0v+SoqXvwJiCQTlMYxAcAeFQ8yqbgmb/pOLxjS0xr4Cu3D+csylr8O50z2Wy0xQNFjABZAAgdVFGJzxu1CwwUr/B78aDirdOvuo48hwJbmWl94weAXMEQ/9nkLLLixeaTFcW+iu34BfTcP/gH/2AHeviM7Um++BPr9eMUyAdGH/QS07Mt5ERRHPqxLT5v1LHvZM/JCHAQ/ecWLtMfW3S/PQVmXN9EIPZFzIJv5GZOaQhEJxfiFOAgkJBfsMDA0/nTGlewAIhFc3al7T3Qt8YRxyqqZkvoJF3/FfsGyp5+5XXkqRSYsjFj/Aqy8M1UE35YRVaO4wOUpzetQbFvW+qQk3yECilOvZ913O0osAD002i5APTT6LSOupwCC0C/nHbrm2dSYAHoZxJsz+ELQL+ehueeAc0DzAP6/C1AA3ioVJfYKJHb3mgS6VWpS5gDPHQLVn3r+JWYOpcblx8/E7BA3UaK4yFeSiY27hKfOWCCPUF2+6FLopQUbuxfiZKV1P1R3tR9LvlHRhQrAAklMgRj0Tr5UqUO7PCjQzNAZCWiLl/zx745O9BntbrvCZZ12Aq0JdwVnTSiL57Rcf43O3FK3s5x1gsk/FFOBIg3Lpc+Iid/+Id/uOugkRTPTgSkozUdxYagsUkmOmjmXsFrq4NjK/42n88CKvrMeETAIJBDIR2ZaBJDskTWGiEKRDceGb+acHObO/u6Z2EPAOa2N1BkYrwxPjQitMQu243OikvYEuBG3YNLPu6/PmaMMuWEP2WqSSA6XjbulbyUdPdONprWoFiILWnf5xKI93+Sr3GFAA3dZzo0yQ+ACZ0D/SryQVuAOdoDPfhhFfos2bnfetgWvE1AjwzxwypCbXJAE5zIBgAdf+g9gK54hQylE/Pb7vcEn+/Ms0ihYgTxiTjlT/7kT3b0JhfFhcXq/of29JKCeHIidul8U/+tmPBx6wJfALmKH9gYPllxSnfBh/YSryQnwPQmoD3ubj/nlSoMJSemmNjigF2hg9JHbHr2XJwvf0JOvPPhkqMlG/dbA/t8MPRmV8SWbIi8F1lhW+JJMTt5aOy+WIUfrQnI95vYsPh3P/59dOYFoJ9G9wWgn0anddTlFFgA+uW0W988kwILQD+TYHsOXwD69TQ89wx1W+aAChQ4kQDYRrfr5qhCfY6l1h1of1oOKMDD315bsOrce1rHn06BbTCBj3gq6SRJIggUeAdk+Bw/4xGeqcTV2SG5uF7HKVBwBUwCvhZoV3U+90lrxJsAu27BQJHjV1pHXEuBj3RRnR146KctD9JhAur0o04DRUIC7vbh3I6Iu/Zev9r3kwe2REJKoUnJJwmMOmgqtpLEaKyuMa2zGGsCSyu58ZiV0qh8wTrZwEMJeHovGalrzbH4iYcAKj8Suau45HResdem/Uj81TlTB21TGLwDz9lsPtecHLPk4nRaX3rk9LfmOfyfz9XWIApOJHPjW+NDHUevKRTSJYiPsxhlycvpnAnwQHcyww+TPKevvAAa7ZftbzZcsW97BLef8+lXXEfeigKzuJFssCkKIBRpKR6aI6rxM33YVmGNqK7Qd+m+H+VMPtUEWfPD2PFGtzcpKzvDnqMxUBAICzxfI6lvteqvOw85UBykSAiIrjC+9c/OANCzH2IUk07Iydx277o7+NrfpkPoGcXUcl9NlCMbXskKXxdNdZyjryIFfpjX0kPPXSOB6HhIThTIl++azSHukq6TlyEnfGk8nVM4nvsk73n1BaCfxvcFoJ9Gp3XU5RRYAPrltFvfPJMCC0A/k2B7Di855T3wIqfn+rOvM+yjQIG2z6K/sa2Sue0lWAWnzyXFG51nFKJAWxeUQNtr7g/ZOVdgcb+1NwsgZkdUnR3GwarGxVPgFf54L1h0nGSuIALoUZA4x1i98wi4ZKICk0BBQVmjJwXakrho1/qvw1yHB8BD0tYISgULk2f3WxnrzFFgTmeYids6pY3rE2wDByUW8by9hum+KtbxkYxIwuuOJkdTfy6K/xUFAjas80a3A8+BGyWY0LXuQf8DbkjYoq/upxK6da8tAP1xqyudh3/xi74rKUXvtTdtnZsBhEZdSkr9/b//93fFdSUfH3f3r32lQwU9sxgLgNSkn+iv6IpN0YWpyISsKDJpD+DsUqPDX5sKn/fu9vEveaGrTNsA5tYJLdE1JzxtCxf5XQoX6UKfTZn7vFS6751H77YHCVRSBMd+t20UGaKP8IXsKO5B70YbT3Dxvne8zj7jy6jRWg+0wEfxCj+MHOUn87/YHy9yAuz41re+tYtbKsR75xhl3+qaBQhsA3tttDH68nfppWxzckIexCfoq8ufH1YcOP3mV13N5Yq274fuN5u5fX+F55uFWnOCA5CcfDSCf/phjquLFhhokhN/Gj9nDucVnu8V7wHt8sPYb1NkrI22h0DD+AI8N52BnPDJsvGO+Qyy8or0P/eeovPM0XQOW1XIeynIMq2BviuWz+40NYs/LY8pnylfU1x/7v2s46+nwALQT6PhAtBPo9M66nIKLAD9ctqtb55JgQWgn0mwDw4vEODorMD4dnTdd6ZZMSugZpjrqhVozz1PG8nLEa2bQ4Cm2nkLnN/3rtfZT6GAQEDXgc4OIG/jrPBUUqpEA15KRn3zm9/cgR6SjdbBHOn+rpXVdFAdGOjmd7TQkWkktU4A4HlBWV213skTuuoyk8wQnK29Gk9Zufc9pnVfsmMWQwAH8bM9uQM8SsIrFjKtQVLKK6Dd7yXiuvu+e9+nec7Z57Nui9zmOFz0NDIUqFT3eUlZ3yMPkn3kpG4OoMe76pvncPO0q0ousiP8A1NN2Ij8syac4Cl7gpc///M/v0suBgbn181iiNOu/HWOChSqQKQpFhK2ikz4XBXwRLeKTdCS3pHwk+xbxQmvsy5m0YliRfyscLERutZ/doXeA5wrNJG8rbBuX6HQLI54nSd+/J1sk6toCGht3C66t88pmSEf7e8MPFf4ZgpQOqlikwlQPf6pHnPFWVw7betHdnYWi2wLR1rv08e51GZ3DrxjXwC9JjngrXPyGypixDPdnnhJdoxyT4ceKk56DIWfc5VAvX15ErRrAoPit//yX/7LDnytU3mCfuSE38UPY18Ui/LLLuXpragxgeT8zPTh/NsaACYr2PTux3NaU9ZO9JnFNZ7Zj7iM/tUcgAZomg/b87/S2gocJCfi+4pLkoPiGkW+QF5xvWK7Co7afuwrxycfrb8JuEYDNLNe5ErE9YoYyz8mY2TJ720lwW7Ll6zXa1Bgyih5x0MAOp7yDYrX0wWOx1PNP2yJmIUu2Maz8+neVWYexeHp/7ZFi0lOfAGyR0+zS3TYO+fSFoD+qBX5vtdZAPr78v7hT74A9NuRfAHot6PlqWeqQpmjKdCWAAQkWdeB446pC6rR7d7XiLBTqfzY4/BOIsEe9kCP9h8WcJc0LKErKPzFX/zFHdAroGi/qHcGO3ALDWdVOaddAsOEBoCHxFSJ2GhVR4cEhkSfhJQERgF45312cuqxq/G1rjYTc/in24CcSMarWCc3JdtKpHgHehi9K9iWcGttJC8l3t4t0J7PW2KWnEhgoCnAtf3Orfu6BwTEaArY8CM5Pvc9XzLyOnJjjesSlLiVlCIzFQ6VdAroaDSi9+TEk0wQ8XWe7HF3su3ok7RV2Mbnas/G2VVeQVbb5TTxx/7O6/V6FGh9AwDtZW+EKD+6vTWTE7IkWcvfkrwFXDWRY4Jh6b939sOmbZ30oHsUnAA8AK+SitHJO3oCxJpuopDReGoxzPTB3mFqw7Yr0jqsS/mQFB0CzaOd92vs8/TBOifQg29NF4pXgOdNN3Gt7I0CIl3ofAa6sH3ui1fzIb66H7YPQA9gzs9S+KaYR7yi8LdYP98VrcTwikzoIz9il1kI+SxNu/XT42+FFcAV8Swd6zn98EsALsD0xv9PMLQ94a2b9IOYlx/quQNpfDa3EZpx3rPoEQgoTzPBwWyG93KR7Aue/tIv/dJu+hk/rLj/nRtT0nvRqq5jMUrFWNZTW3yUA/BuzRjZLqZXTL38sGdKwo9fG4+SUzZBAbd4hT0Rj/ZZeoXuyD8Q15OTGkf2PdlXtyfP5uYC0E/jwALQT6PTOupyCiwA/XLarW+eSYEFoJ9JsA8OXwD67Wh57EwFBxyXgMHGvDXyW8DZ2HaBNiezPdIEZQXqrxBwH3ved/l8OvoSChIoAgmAb/JVol4SH7gL7DWSTNW6JGNJt3cOtksQkoW6E9reQPe5kaFoVbVssiARI8CWjBJw9925/rYJxHdZm6/ynDNBXEBiH1WyIplCnyUj+CvYJif4ahQsOZFsq8sF72fi9prk8qvQ6KP7OJRMqJtDQYLuc0mMxuIFoqdzJPjQ0yQTIJJXSeFs02egxTvcI340yh04qJtNAjs9hm91gKb/FJoA0UtsBYK8u6/QZBPgeRN/gEfol+2NrmTGyFA+F8BIsn9N/HktictXwlf8UoClCJUvrehEQj57EiCIv3jZXrXAXedpmsP2Cb+6PTnE0Z47Glv7aCReITtsDEAp+lak4DgFWeIVgIfpDU0Qmrb/HQB0tPXMTcyJRh/Z8PTPLHhLb2+7vy6h4b7Of3GmAsb2Q+dfZ1OyHb6Hr3Rho3fFpU24aaz7ITl6Lc1x3d1M2ehMgRB4xK9VXMKv5Y+1pUQ+FhqxN5Oe/LBX8sFaq9NnoF/ZS4VKfHXrpEIla4h/aT1YO3Vmt97y0+tipBP6sY5M1MsvRZc68fNhZof6ddw7/9vJq+cSh+Ir/qLH7Jpv6on4RAwqrjdVwKui+Xe2J3jfFD6xeQUJ5Uh81iQsNE/fWRt82rbQeXc/9vwVfP9vzOYPBTX0Xlu00Qv0XfbK3+yFeMU2e3wxzSTJxrSPCzy/P+8WgH4ajReAfhqd1lGXU2AB6JfTbn3zTAosAP1Mgn1w+ALQb0fLY2eybtv3WreMKnXVmgKyPvMuGFWpq5OWoymAkNSdAcS7BmTHaPysz3P4BQmSDYIIFdZAD/8TFAZ6CCIEjHirElcCwStZfNYzPPO62wQiOQEgoSE5kegTaLffORkpQdu+8sBBAdm+cVMLQH8md/8qoexVYhb/6EBJKToQr0u2lUT2HUkpiVsdUECPuls6V8nqr64P9yUUPLO1rtMJHQFIgA6yg04lZtGaXABXgeeKTHQCSH7U+f/c1bGuvqVA/MNPiUb2pC7BksrZC/wmG7prJaVKWKYH3zUZFRiQnCho+/3f//1dMUL7NDZ2N8BQcq/9TOuQmbpmrdTnUyBbnox4B5zTgWwKkKdE/ARByA1g17YgfGq855vte311e3KIiyVVS3pHIzY6AIndmJ1jFaiwK2y1YjfFCtOO14n7Dn4Yehj3TF+nZ+pU3kf3LWgZ7fk+QCRxYL5uccK5YNI+uvvfLNJqgoNr5Dv0u45h8QpAiy8x/bDu6avLTLIxfdmemR8FQFJgouCN3U5G8nnRCUhsv3O2GsiKx9NOPZuG2UH3Ki9Bl4q9xLTWs3fd5k35oB/EsvIVdRFPWS+fQQ7qUK9wKTDN+rY9AJ3hXa6jbmPfP3et39pCuQe8pQPFowoJAsa3xQ/4++1vf3snK2LVfOx39sEqjMYXPG9f+fywLW0qxtJkgI5tofPsdXDrdfVVzpdtId+KVMWhJjY0yr0pBOW/vPMVyAkd2BZLxfLvKiuPXg8LQD+N4gtAP41O66jLKbAA9Mtpt755JgUWgH4mwT44fAHot6PlKWeqY1DV/3/+z/9516XsxYlsvyxBl6CScynZJ+AWpL5D8ukUGr7yMeRJUraKdRW57SmEx3WYS0Dhr71rdXdIQLw7gI6vJZ3IgOSNhJQuZUmb2VXmcwkbgIekrap/ycYJni95eV1JwRvBtkDbj4QzoBf/StAHkAi2Aei2sJgTCJKlZycdH0HluZbn80pk0jV//Md/vOs+b6z3rOr3e52BAHTged3770C7R/DnXtcgAxLYEreAdBNOvEp+ZDMk4tkRiXkFWU0fsG7eeapJyXz2ow7aANa2+aBv0Ej3G12jqG2NDL3Xir7deWeile2gBxsh2pZIs2sUj/nVQEA8BnYkG51rgmO3u9PPc6ZsLrpU9EnnsC/stN/5XejUiG80Rle2BeCRHzb58052hv9vmwi+Kx+nIrVDejjazE7liqLQlF5va45r6Tj9iMYqA3vrQueHuf8Jgla4arIAP2zalzrWs0mfZ6VfdqfbNV3RpyS7AgRyAmhtukmgUEUmfFgFJvjaFjp1a79CvOIe8J+95E/quAYY06f+39QP69MPm2lt8inlKMpjNCXMs9HNvt/od+upjvVkQvyrMIOfyvYqikafGg4u49ZtvpWuq1DVNLS21Ang9xxtFUIH8sMAv02veVdQsLWdbrOu2BEga5PHkpEKSawja4Cdnn7YtbrvNqthnSV+7dP5ZJvOwGN6kMy3Bort6RDFMnwwNsXvsxCldfAuNuVZK2oB6KdRfgHop9FpHXU5BRaAfjnt1jfPpMAC0M8k2AeHLwD9drQ8dibBlMBRt0xBRGOpOZA+r7JZAClxUqDt8yo5943jO3bt9fn9KLBNugZ6CLQl0fDYSzKg/QMbjQj4FUgAguvYud+dvvaZ0bGEicQj4Fw3BwCppN6sZve7ABv9JKUkYWaQveTkNfhdV8vs4KHPyIKko+7a9iROB85gW8KWHizYxmcyVhdMybrXeNr73kXrO1qSDXpGdyCZqdtpFutISOnmUKwDICxZkU0pCbgSVPfl3Tlnzy/LZwBw1AE6C0fwrIKTRl7mM/h//sQ51/4qx2ZP0KtpF951k6ErGfEKCJTIU4zFnui4zK6vEe6vtSICNAIm4xM/qxH99CJfOyAw3wr4y2cAcOh2BAB5zaTtaz3tY++GLCQXrix5qMjXFKD2Pkcztrd4BE3ZFYAHO6N7dDtm/J0KE9Dst3/7t3/ie9/73k7XNDXpECejzQTQ0VRRAl30zW9+cwcyeNWFeUk35pYH2RE2Qncx+8KXAKjnE7hOY7krwgMQ8iny0VoHj12pj7/aFgSlU+KDzmz0Y6d1Xjq2IrboXJEbPxaQXtG0Y9u6bcre45/wr7rOFVHoDlaQ5LkUgFeYCSzXIe4HwA04J+91oLv/nqXnrqjctANxHD/VeYHQaEVv+7815Zz8fdOSTAupeeAZtHDNngGf0YZ9UaTFj2gbgzpoPQO5dc90YcWqjS9/1jM887pN3iAL6MWWKDLZbkk0J/Q1eRENTVYq1rlE5z3z2d/l2jO+ZyvYPDJS7iY6bO0bGZf/ahpQPtgC0B+zchaAfhqdF4B+Gp3WUZdTYAHol9NuffNMCiwA/UyCfXD4AtBvR8vONBOvfi/BIEioAldHmQBS8qJEXwkJgSTwvPHtt7/DdcZ7USDQ1uh2SSlTBnShq8TddqBLRBZs14W+L4hwr18d3CrB3Xhi3Q9/8Ad/sEvako8ZRJMZtJOQEmTXfY5Or9DF0X3UrdFaq+OnpP5WX1y7Juca2ReE7ltD6aqZxL32Pk79Pj6SC+C5YPv//J//s0vUeTWGunHkkrff+c53duBHe3AmF3XNnXrdz3ZcgFGdf3U3kQtFJnSMbg50aM3NBDhgVSKejpGg/Oq65LPxd9/9Jo8lpySc+QyKTSSgGw2K38mLxDX5+MVf/MUdOPjur2RAAoR+UcwGHKrooGITxwEBSugpxgrIuPWkhtltuAWe6swLUCDv/jfHKT+apx/piu4fjYCEwBTv2fK+Gx/ufe8ADOAPsBeQxbbMoq0KIdgPWx2Y7qRwMYAwOgeE3Pt+X/H86ZUADV2X6AlYBSDVhZqfhrfA3QCjAA/P9q6FJ4DC3/3d3/2J3/u939vRzKu1BWgs3vP/fML2ms9v83+0zL/1u+/ew791LXEpXxu4BeRKT1XQ6J7xGfCrEK/Ru3RrPto7+BX5VxWaNJYYeI52Ffs2SSu+o6OOZHonP+xZ8j+LW/IvrCsxK2CTrFsLfMq2G6Mz8R+4LWbljwM6K0DaPsss8tt+Ri/TK2jlx3WsP8Cbe6h45Cd/8jJLeJEAACAASURBVCd326m4nu70Xun0R6636ORe21KHT5Zsz2Je8sAPE6+Ql+zLjLUeee/PWmcz7iUP+M6W+MkPyweLp/wwNPuFX/iF3RqzFtKNz7Yn6eaA/I+Kwlovc82m7ytcrrjA/2+p15/dOMD+kZOK7sh0Rb4V4rhHxTj0oWLG4lJ2Jj5X2Prs9fuVrz9z1XiCV017lF+j38nuvm0RvzJd5rMtAP1dOP2851wA+vNo/3ZXXgD67Vi+APTb0fLQmXJoOc4CRoG26m7OopekVL9zVASMHEsBJMdyvV6bAjOQKhASMEiEAz1MGzB1oEBpJlVKkimW4LDOhO/sePjqAfccGSnpKInzh3/4hztQtWTupC1a6XoCnutUmJ1kz6TVTE51vwGg7RsZj7dB9rWrvOttgXTnLVgXnM69kfdV9d8ymP/omVyH3lNoYqQfMBg46P8zaeIYiTuJWx1uZGYWI5Ssu5Z+r/z9bUefe5VwlLgFDtI1kk1edS17l6RQ4Q9AB6o+u8PplWn8iveWLNKJfAb2RHFRBVkB6IGWJtfoWEwnlqB8xWe79z1Z/3wriW7gueIDCSIg7wRC3AdwQ2eghL3uunTorW3JBNAnsOx33XiK7YAYZDu7EYgfvbZFT/ek4zEA3bUBe5LddHNd3dO2PQpAdx2J+brQ2xYE/bbdT3xrvoP7nR3Cycu7drtld/NVjW/+/d///V1CHE+bapHNVewLTGVfFKDkh91abu65xm99bgnX//gf/+MPAHRriW0mJ4pMpjykv92DxDU93//4ObpYrdN7Aujup+IT9oXv7V5mgY97wlv3ofCEfQF2VeDzbNDm1jzcd750QzJS4QBdLaZnX3Rre+F3/r6/Ferww/ASQPhsMDD5rpgMvxUdAc4VUPi7keQKMOl3PPe7dVDH+alyPmPZ/H5rjh/Dd7XmxHqAdfLjvAB612WTFR0UH596zVuuifww/EUffjc77f4rluh6eOu+kxO0it6T7re8v1c9V74LPVHui5wAWdnd7GxgqTiPH0bv0TV9/mz98hFYHk/bCqjY1P+tVc+ADk3M8f+OmWv5Gp8jcL9rPkNGWoOejUzTJ3idH4bf2Yu2BaETmwbEl0DDnmHqjFdd35/9vhaAfpyDC0A/TqN1xHUUWAD6dfRb3z6DAgtAP4NYRw5dAPrtaNmZAqtKhBREMMSS4DoGAartI4YHgkk/AI+SexJTrxBo355CX+uMszJ5go/4CeyQXAEOlhgQcEuklZQCBOO54DEQbAZEBRRfi2o/+jRkpsQUQLXCg7Y48NnsapCQUmRSoO1sr1CpPkHz+AYA9hwAkrpHJ0BzKwA4vVNQNAN5ukbCEzgkMWWddd3u+RnJCteWrCMfeA5AmhM5mtqgkEiCXndo3U8lXQIPv6p8lLhFq6rBAYHGSALPdfBLSLWFQboD7QBEEhT0C/6v1+ehwLQrEkv0xxyNmAyXpHMMvWgMuZ/2Ip4gzed5+uvvlKwAN5pwAQxE04CPQA7HoRd7Ql4k6tON1yQ19z3BPvsQ8Ns+xHwGdsKr6RqthekX3PrezqF44Jp7QE8FCHSzQsA6x2Yi9BEJ3QoO8BnAQVYAHvkW+eH43V7EbAp76EV+nknTc+h/r2PzofAXmMsu28/besz2WJN8W3TVlRrIO7c9eGc6TgCdb0M+xHVkxA+903jvOUmEPW+/6QDERwDo1hLZISv4rXPQfeCx+2xce0UAQA+g5uT3O8QodZtXjIMe/C4+qxgP+BzNsjHoSqYUtgHP+WHWwrNfE5xiI4HB5NzvipDIOJ9bJ7X4VFG/2GF2nH+k07eAec9b4VrfLfcBOAdMoyEg3XQ+x4iTXZ8P693f0f+ROia77f4rjOd7KywiI4GjTYmoYIKsAIJnEdzMETx7Hdz7+uWvrKm2ZMPnOcGhyYsAVnrF1A0xnrUWrZ4NoM/Cx1kc2DqmB+hPPrpnnZPU+JNkiZ9h/fY6BsqfwpspZ4/wsU69J3pQwQRbwg/jS9R5n4+B7+yh4hi+o3gFbVfn+SlUvs0xC0A/TscFoB+n0TriOgosAP06+q1vn0GBBaCfQawjhy4A/Xa07EwTQOc0VnkJNAcS+ZGQajyazyVSON2C1PYFEoQ9Mki8PSXe44wzEJqJd7/jsyBCh217FEu8SDwWHAK2JAcE2yVX3hFARxfOqo59HYMC7RJS5KAuXAk9QEedlv4mOwFKz5aZEvl1QHoOhTMSbaqx3WtdC1s+30Ji5nosgYEmAngJMessoMj1ZmHCI4PwkhLeFU2QE92Dgm3/IxeNBMZjsuH+60ZpNKJ7nomEW9Dwlc4xAXRrXHJWogZIxJZIVKBFnZQlpyRrJKR0wkhUeDXp4ZWeb93LfgpY0wGV3ulGOkSiG9ji5Rg8pU/iOwATkCkplW58NxoHmtK9bIkknm6xEt3RCl2MhzXdgt9Fx1S0E/hxS9rtA9DdC+BAp2+Tidxnui8+p+M6xyPs3CG9ms2YYCra2T5AN3KgdPYln/iWtNyeq8R22yQBOPjc8Zos1I2O5woW6UfJerQMFL7nPX6Gc8/9asmOAhSyw/bUBarIzfrkRwA82GR/x4NH+hGvRlN62v7n/+k//acdqEKfAAd0VtLJ1l6jiSvaUBCH1uw5EBMdydAjRrhHP/cCvAQG47l7Ihf8CLKTDLsvPqTik/bxTke9Gi9ueT/5YXWU4iugF8/SNdmMCn69kxl6pgKtiqRveW/nnGsCuORa97f7Z3saRY7nJoq4Z/rRPU/f8Rj4tw9knPe4jZmdm95WPKaQzD01hQWQyu9nV9yTuCC/6JznvubYSTN2gr02Ic27V/KM1461NhSY4Lt7b5/05ORd9GPPTa/khwGYvaKBY/BfvosfpshEfiSfNj/nmTSbAHpFIK0nzyN+9cM/F4+RI9/xbPSl+IscKUQBplfsnJzkx5+zRvfF7cfk8pzzX3pshfuKCnSg47sCGfYFD8lKvCQviosUirEn/l/xwVwjl97L+t7HFFgA+vEVsgD04zRaR1xHgQWgX0e/9e0zKLAA9DOIdeTQBaDfjpbzTBPwk1iSjBAUciYLVAu0JCc45YJWiQlJE4425/uZQcN9KPN1zxrgEc/8LRjA78a413ES2FVgLsDCd+8Bgq9YXXwv7tXJprrfhAZy4veSVWhS0rbEt+SO6v7A6FeQlfhZB1fjyQFeCiiAw7P7wu8FwtfSdgbPdaWW9PReJ5RiDQGrd8moEmOB+Y8AZjzrTLZLNAO5yImkpOC7e+v+8Ll7l5Ce57iWdq/8/dZI9sK96hCToFdwIMBLfkpeSFJITEg66q6VqFgJiVfm8vFEB/5LRElK4Tt9UiJ56hRAJgCdfgTWzITU56XAZXcuGU9OJOYDN5InMiORKcGtw82I2oCCy652/FvTPqSb8Yfe+63f+q1dAlYiWSGlBLz7a8uNeDz9i+NXvPyIj4qS3BMdzUazccAO96VY57vf/e7u/mexwCNtM3oqnAAKoaf7rHs23ypgkM8F5GAbS/BO8Ody6n3Ob6ILWrHHfDDFOuxxfqtYJf+Ar9p45fi9bMxP7OwxAF1BTJ37bcvF7yLfc5wvOQFk/sEf/MFP/NEf/dEPZAmIRI/fe4R7K9W6BwbRmbpFrQF8n5PSHCN2oSsVTfC/K2T8nCv+vLuuiLdCHHaFfeG70jNtN+VztEMrBW14iF7s8SVg2Xl3edyXoAcB1uIS/gR+F5sA/Bqjzc9mg+r6nrbnnOfYxrKHYg00VGTMHvJx2BdxH73jnvg0xS23pMmxc01bRgZsC4Nu+I6O+B0wGK3cs3wOmQ9Yd50Jxh+77mf/PLuKTvlhFQ2VI/POZwWg8h/wt+LBgOtn06E9vCfv+BlNb5Db45vT9xXiNY5cHKsIJCDdmqATim89274tuo49czK0la1HFCseuzefTz9MQRa76FVes3Hu/FxxqsIJuuZdJ2adQtNbH7MA9OMUXQD6cRqtI66jwALQr6Pf+vYZFFgA+hnEOnLoAtBvR8t5phkcCAY42rqQVS1LOBZs1R3D6TVWMkeyUU+PTDzehxLvc9ZGTxVAe/KCbQGEZO4EUNtPkj4TRAi0Z7X6OwHoBYOC0N/7vd/bJScEogXSPve3RIRAm5xI3vq8LutXSEwEhks+KpyQjDQesar77tVxZFw1egDJLSQlcEjSSdGO9VagWkGHwF0nh0Deu+QFffRoAH0mk8gC+ZCIkJSUlHKfJenqdNTxJolGV9Ypegu6vfI5toAZfup8+Z3f+Z0dUFQHMlqVfLC2AOemNADSK0JY9uSVOf3De9t2cmYLJJgb3U9O5thpeqTknWT9L/zCL/zIPpKf48lvd5d0n+5A9sTEhrooZ8ESkIotAaRWlDMTkPfqqG00e4VhEsy/+Zu/ueMteSW7dDOwLRvYfQVgfgRw34qKh65hnbExRti2H6y/6Ztf+7Vf23V3l3S+1b2ccp7uF/CCpvyuxuHXDRf/2TxJW35Xo4kDvt5ZT1pf5AV4rhtZArGO2goQJLrRrr3P/b0FRt51+yk62h7oAHFx3xzhTc/QOV7R0u++A3BXPGrt+ozsP6oDPT3HtxCf8l11jbqvPpvABh3l3vhj5RAeVXh5ih641zHRoviejmFf+K6ziNHvjuVbs8XkBM3oHDSmi571cl94yXds2oB16p7pbXKtcEPRRzK8Bc63xVz7noUubm1U2Om5G2eebz+LypyHHsmuAPaB1WgmRo6W/P9HrLd9MZH/kQtxnTjVlBP/Y6cDQt2v/4nnFU/kW8yY51n8f/R1xaGK2QDoeFmRIv7VqW2tscM60Nv7vPUzi8Affe9dbwLcxVk6zcWrdICC5jl6vLH0jrXe+UaeQwGN/IVntYbFaZdOzmOX+bjkxXXIFh+3LUKeRavk2X2J49HIdDm892riAN774XuJ6ZsANXMkz3qGd7nuAtCPc3oB6MdptI64jgILQL+OfuvbZ1BgAehnEOvIofsA9HdOHt2Cso14yjlBY8kIiUaV1RJ6BRGNTCuZZwSmQHuO77zFPZ1zjoLGr7QOcuq3YNShv8+h10fHFmxLSqmo914Q7d1aEWgIrIx31Nkh2J7B40y23+q+nnWegmbXr3O8eyEXgi1ygk7kZoLLZKXuSpXqqriftUarjJ+gfXzyHBI/kisSkcAGgS3wX+IFmN7YfmPdJFRLKpVUrbP0HD7NRJQkLIBNYk93k2u7pmSGv92PhBTAo336XCsAvjU6waR70To9iS4AJPx3j5MGyQP+kxOJqcYEf7Rn2r3u+Ry+3OJYz5HsSNzUhQzoKLlTUtffOgK/853v7IA4dHpGccQtnvuYbu25Jija762ZOWHh0PmmPJf0QvNAt5K9j1pPU6/Me3afje9XkKdQh470f/cqUed5ARsS4bp5ADHuu8R9Pt9XALjif/sqxjOJRT4XGiliolvqbkGfOislMxUasLv04735G18nf/GFb/Av/sW/2HXf4RlwSld83aruGW/dd2DlveWr89dhWsFSMsGuAajpInT2N3vy67/+6zvbMu3JI8CO7hdt0UrCVgEFoMjf3U96wXNIYivEoy/R1cuxtyxqexSfzrlOdh1v81vyx/CR36DYF3+nbglAlPi3PvEb6JbfMv3pe8vSOc+7PTafY3uPUy4PHXPsunw8oKqfYj3rC0gAOGGPp1/lfPQVwL19qH3+iA70+bzxlk0hM3QSGco25o+RDzFK46kBIH13H21eeR0c4+XW9k5fAm3aRgdQhC6zu5I84TsZYYsVywasP0IfTp8vPpN1vBIfNFIb+Od+8PFb3/rWDsiyRus8P0ajfUVmgYzsMnCeHLQP9L7zbYutnNN9sSvAtwB+duWXf/mXd2vP+eYkh2P3ecvP0dFkDvkcMR6Zn+u8iR3oiPcAYvJc8UL68hHr4JbP/dG58ruTkWypOJSctBf2LDRo6gv/S+5LgUR2eMagj3qGGUO7Zs0Q/i929i52Jj+KT5qYRva3/vTUrZ3H85Izcb+JCookreNpNyf9eu5o6zi2gj9LJtyHtedadLLcofM9s0Bn+mF8W8Uw7Jqi76Zhle/wXE1L4/Oiy/RvD9mOr2JTHrWu9/k/6SCfVSBpjbP/1qCckbXKjn11f/gjPiwA/Vmr9H2uuwD09+H105+Us0CpSSQyvlUsLqN6PmsWgH4+zY59o2R779aqZIRgUGKCk1ISMrCd01vStPX8yODq0mTRMVp8ts8PARfXPIegSbAjgBRs4/9MOBVUSeYCBgHDc/+vS8Z7XXO/9/wuHd1os4CfgkuguUp1IPrcJ212fUhEtF8twONZr31ACD4BNyWfAeje8b3xdOTa59aAgEXwLIjG8zrAs2GX8tz3JcCBR4J7CXABN0DNdQRH/ifhJzjyf0kL9yIA/6ga/h6yMZMk7huAZA2gGzkp0dwakHwxOtb91tFTBf6+tfCVfII6GfDPqNdsSXbG83tecoXXElLe8fkr6ncyYj2TKclM62e+ZoLglMTfTOr4XcJTArwCly3o8Qzdg4+KS+gX4KDkVJ2B7V1Mn9bpQr+Qcc/DDwkEvaRA5xnPe+yaWwDds9Nh7AdgNxpJMs4O5GgkuQ0IpFMesTftKQA6UJ8vCHjhF5bAscYrmHjU2GRrvu5BiWM2F2DKpnnRRZLjfsgfAAaAztZN3f1oXzY5sQYkbtm7Oa2h9a9AQUFWe1P7/zzu2Pr7zJ/H2wDSAHTrrH2R2WPHVcDhdwnuiu8Awq2Fe9Ei23UL+/6RHdz6N/uAwVOekbz+7u/+7kEAPXsyz/UqADo+k2NdtWQHiOnvbKN3f2df+GGe5yM/66v4YK0ddqQpQEA0RZ8AtArUPK/f6Uq6nE5UFEV/PvI11+8EBt2rfISCDTEXf4Kd4SuwO+61LtHudx8PK0RKz+87hg9fEa/4wrn3vfZNKyFHaBvQ7z75ssBzeoftbqrMI+lazOLZxHJ8MbnIirRmkYT7AwqSE76kV3y5Vzz1aFpEj6lbi0PY3YpM2BI04mcVs6EV+1H3uRzIK7xmQa11SE7cP/1HVsQcZIierHhiNgS0BorjFZxZu8Uk5IuPpHDAT0WuU94mPct5m9BHnpJb94am7ok8kI0myr0KHYH8Ynr0yg+LVtGHDVHs7RnQIp/zkO3/Kjbl2TwqfioXtwD0H+fIAtCfvUq//vUXgP71efwyT7gA9NuxYgHot6PlPFPBEUcZGGQ8H0BLYjensarSKlIbSy1B1fcf6ShOZ/VU8OE+1LvtWeezzErffb/f9so/3O+MEybYLuiqQr2Rod4FVAAvwbbkS90C7mnbrX3r+3zk+baJHc8m4SRpa8ybpF0J7gIp74JQAaLuc3R6ZFL+EH2SU/cv8axIopFueC5ZoMO7/Yg9I/BTwlTgPLdsmPI3QdFTedO9COh1XUo8WXP+7/rf/va3d9ets0xCin5SsCF4RdtA9Ckbrl+y/R4g4kzu0Y/0JHBYUsqr7tKSEjNZQE4al7iPTo/Un6fy6ZLj0AivBLj413jYmbysq7bRr9YWsKsClfh4yfVf7TsBZJJJ5E1CibzNxEu0+QiA8VzZ4bo2HE8nAVXJaEmdV6EBPnte4DAAkxzjcZ3V8VuxkeQ9e+LZ0KfCLM/yCvrzWpqWAOqZ6QrPSHcAsdCIPuxlTbSnKr1HL9J9ko6P0BWHAHRrWAc6vgIZyC4AXQLeqFjFl56Jfsx+tm6vpeFH35804ZfSvWwvsMXvARy6BNH1FQD0kt/8J+A52kp4WwdzuxdrxlqRtLcO2L5HFSbck2ennHuCOOmCujn5DPjJV6lgwzHsLHpJdtOLChnR7hHdSft0+CXyOgtX5/dvCWZ9RgB9q0eBHvjPvvi9rkg0y88ACLKNFTLOEe/bNXgJr05Zx48+xvpRxEmX8MP48vz+/Ig6+dCT78W2kBMFJ4+mwYyz0ol4x46YjgDUEg+IUYC8v/qrv7orthNnfVRoEs3nmvG//i7eJgdslw5kfrprKCjY95p2ccY+fBvncL9NEnF/gH7xzPRvi1Ee4df0rABU9sW90ZXuYY6obx3o6icnFTBuaffodXzr60174tnyw0xpsJ0FPyz/vFyG76AHupARukRhziu8Wv8AX8A5XYjX+Ctf57n8VAgQ32cxa/5Skxd09LZGyZ1r0Avkwvv0TfLtWsvivqaCsM90cvbYedljPkzF+I/WNZNnW91BV7pn+kbBr2enQx3XBE5/K2JUzMqn6LNDa+GZz/cK6/Pae9jmmhaAfpiiC0C/drWt7x+jwALQj1FofX4zClD+qwP9NuTcB6Df5szvexbOXSA5x4QD/u///b/fgVo5vTnSnGZBg4Qk51HSuwD0EhDtEqrP5JHfH5GYveQ+r/3OdBpzwCcAde35P/q+9WAdWAOSzoIIvC/hguYCM4GQauyqcAMH65675z0+4txzTbfu8ECQBST43ve+94PJIoLHAlL0kSwRJNqfr7Ghj7jnY9dwjwLDRrYLdD2PRHMgDXDaMwgi7XMp6SZh71kkDxpHvm+NHrv+TGihpaST60juqViXvHKNX/mVX9npFqCCrgCdEyXQJEMB/e6z/QWjf4Diqfdx7nEzeaa7qa6OCinmGG0gjedp71rA11cHPdJV+AFAAwwaiWeNtRUImvsb4CYhBcgyWUCy0evSbrpzefmo4/Hc+iBz1rFEV6/W7Zzi8BFAksxtO9AlwCSUFezQy48Aik6hn/tVlNdUG7pkFrx4Dgk3BVmSzNaBJFv7ME4Q6ZTrvfoxgQPuM3vK1v7O7/zOrhinZG7jQsUO9AZ9h7eS+hJ4j3hNXRfP2HhJ+H/5L//lbnIIAN19AdE9G3sBrHHf2cN8xHvfc9cpkYuWfFS2ROKX3dOFyd54jka4P7MDfeo695fPZYxwIHFJ/vwK9pGsez2Ktvfm3Ufnnz5+xTeBAMBzBVr8GOutsdS+QwfiPwArP/WZz3HJtdP309dyntZ4RVjocQkY95kA9Ok75pt750uwr2wMXTq3ySl2bX9vPiP70mSpS3jyWb4TgA7AAuqSFbZ2TtNqlDu7Il4hK/yyj3yQezz/PgC9PYn5j4oPHZM804H8xYrszln/AcLF02gA+BaD+L0CXXHtvtekzfa+6W32j69Hn/u8yTF0UGDczLvcg57znN0vf5z/WRd6OjT9yiaK7QDo1kPNET7PP/0KYGA+WLozkLzcF97538y3eH70wEt+A3/imVsX4m989RzkWvEH/0EBHl5ay2JUOt7f0z74TsVFcnrisIrSG4Udr52nAoL2LZ/bEUwQ2n3QxcXsfP/sFXlyDb4s+j2qEPRU+fIcTebjI1aQlb89m0Tcv7gVkO577zIJ6FRa3uO4Gfu25tkI63qNcP8rii8A/R4rb51zUmAB6Gs9PIwCC0C/Ham3APo2qXC7K73PmWYlNAcRYKoKV0CJvhP04EiqUAWeC7Q5wNOJvySBcwmlOascJ9XpALiS7Zec69W+s02YoalgBWiI3lUG3zPBYR0Itq2BGWzXVVvgJYgIIK47/dJx3q/GhwLUuabrmpQkESCa1GD9FWCVaGgsdfvVxrNnP2OFXAAQ969KvZFqglrJgcbDSkpKJOgM12nomRzz3e9+d7cWr02ktH7RUie/5JVgX7EBMAYoI1h3H3RSHawCctcG6Et0OVZFfHvRNS3h2vs7lDjz/0ALax0NJW4B6XXN1mHafvJoChiUnPpIR34Fe1bSqUINvAUMzrGXaIBWEjfWlPHtAKHGUs9ilWfLzC2u79npUbIkEez5rG3PXxLJWknXHyoKi7bdk4ISnUSSY36XoAJCS4Q/CmQ9Rh/P2vhQOgfo2t6Cnode8Tk6NOECoBkNSnZ+BdlAq55nduuws03aAADOznu0qnipzuOZvDxG/2s+PwSg03f/6l/9q51d4APQ1fwAa1AhAJDac1jfFcVccx/nfLdkJrngw1hXxrTTv2wHEEnxG7vnvl9hhHs2xf0qGKuDbHZ5leQn4wpY238zn+wcGn3GYwOqWvv+JhvWGoBN8R0aVYCSbkEngIdut1fRiafSf/r47Gmjt9nJGZddU3D2GQH0bEOxK9o0UYku9UyBpE2MQq+2ISJDh+zJV7Ezs7CdniYj/H5rKADdMf6mo/OlFd/lv6ZbHhHXzzWcDudbB0bT3XgIOP/Od76z8xe7zwngfeT3O67r9Ez+5zqKcNgGRcQKrvjsh4oQZxHclOXuWzEPevN32ESgP+BQPCh2Sq8fOs+p+uGc49wbH3NOQZq+VWtBfodPTlbyTQNbH+V3nPNclxzreSpe9H18lk/CNwW/YrkKsaYcoQ0fVf6raQKXXP+W38FXvg4Zd99iZf60eNjaUzxT80M5jfKonltM2h7nbd1An1aotr3X9GqyN+XNZ8BzcY7cgdiefmF3FejXtU12597xt6THNeeq4NNaoCvlHOiGJjFEP/GciV/WAVlpGtghPflVbMo1tL32u9n65HUB6PspugD0a1fa+v4xCiwA/RiF1uc3o8AC0G9Gyl3wE0hV9ejtzv6eZ5pBKEe8ccocR58VSHjn9Eo+CAQFhHMP4kcBp411k2gESqi25TTcAzB71oqYXUWCH3RWEV5gq6v1ngB6wbaAUiAxuzpmMN3YP0mH9syr0vmr8CPHvSBUUIoekiMl4rcd9wDzKtVL9DyTHunN9uyWoFd84v+NuZVAkzxrr3ZyJiCXoHY8GbP+fu3Xfm3X9T0Lb6yXc5NsJW90afz2b//27jrWuXsAbLifEk3tk47m5F5SwKugXFJDkop+Kvi/Nb1nkq5A2rtgG6BEbwJAStw7vn0mrQHJA+919+zTLV8h0I7uCh9U8EumSOqgBf56xhISgFLAW/snX7KOnqWjz7muNSlxqauBzSJb5Iw8kSUJbGu85z8GoJM19CTPZNR4Rv8jD//wH/7DnezM7plz7vWWx7aeK6aQoJ5j3H1OxiXZdL2gh3tPZ1awVLf9Le/tWefKTwqcoMvoDrZEcUFFgol2VgAAIABJREFUFMmRd2sknVhX2Ln69pLnPQSgK4j5jd/4jd36k3wFauAb/adghsw35lJSdoJ9l9zHqd9BK3KBptaZ+2PfFH0Bnf0/u82ePbMDfVsY4t7pAD6X5LP32WUc6KUoAc3ZSfL+DgA62tRVnE9AhwJN6VQ8ZYfrCLTeHMfOAM4VaEl4bwuQTl1X5xx3KC517XNldq4Rfic975k9m3XNftKbnfcSn+ezAegTwMkPC0TiG/oB3ASG+CyfkB7lbwCNKtbb8vYr+GCeKQCMTuYj0Cntfx4wnFwp0OJD65BWjBpdneNRcf3Wv67o7rd+67d2ejx//5d+6Zd2BYLFKf7fuj8WE7cWAoL5HfQGv0T8oQiHnWUv0hfH/PTttV3DvSsIBsYGYFp77l0hV4U8x+73HL1z7NjkxjPyNRSaNI0g3UQXoKtuZPdJv8yJHjMvcex6r/z59LOL660xPgN74ndrv1iOHqYv5Dn4DPxUdLpE396SLu6LXcBLMTr7wIfwf/GXnxkPe+5iC89DD+KzYgnxczmcikymbM2Yt+fuXPkgridfZNqFbvgK2ugU+ULXIQdzCsOzaTj1TvYWDelKOoEf5pg6zCs0qZAR/fhh+WfH9MUt+f9u54pXFb9Yb6sD/UdXwQLQ300qHv+8C0B/PM3f9ooLQL8d63MAOTMFyLc7+3ueqeBJMAnMkhyV0C24QpUcasm7krmCiRyZRwbaAgaAFedWoMOBqqiiRPsEYg4lRGYwuA1k5/dnQuzcBNglK8q1c8YDGFxXwkzSVBDevku3Dj4mHchXQLHq5jpIvQeSuyfA/kzmfqXRiDO4wgNBp04IQaIkhOCqoKtClKq6jcHz0xjAW/PqnLWFl5KKZFuyyH27T/wD7EqcSRjNPd0m6CUZpLhGMvqf/tN/uuM3WZvJte3z7ZOpeUy0dS+2jAC6uD6aAWSsq9ktIjBwrGcQ3EoE+VxwrhJcgC4JMIP+W9J8m+CL/mSBvpSglMCYAFnyG+iB1oLtEnnda8mtW97vOevjlscmBwo08ApdFDmhS0nrwA2JOvyWEK3D8ivQYEtP69R6leTS1QAEkYDz7BIwupIqTPrIxiRTjT1HX+AR+lpXgZno2np9hM06tH6mzNA/dKYfOnR+Zm1IqpFf9JCgBAz5f/L0VYCNdBpZYCsVVqBJwA9a4m98k9REDwAH/ZHf8gg5ab1NXU7fbQF0+lfBGF/MCHe+Gf75vx8FIre634/Okx8qoew+JMSBADoWAejWoAQ5ej8bQN8HnvifwlX3p9Bmjl1Nr9IbAC/2jg9Ob34ln+uYLQrUMPlHwQm/Ab/RgKwUF6IXu9u+znUd32odfqTzxCgB+vg1uxknENE5DgGAE0Cf0wnEZvQ9H0mxkYJN+jNgdOrKfT7X/N9nBNC3wI6/0aTuWn4Y2jXJI/kgN/QUX1d3bbFdhRX5YcfW4Gf4PDmhT/gc9AkfJHvaM6OReJIvQlbo7ejwyLi+NVvszUdw3yaa0NtsCJ0H4K4oKx16jkzPZ3MNvjsfSmzhJb5mL8RGH513K2NTn1tv7LkJZYoX6AN2SHEje2jtPfI1fa2eWQwrpvNZ3cByQPwSckK38Cfp0PIrXwVAb4Ke56KbrXPyYR2wJWhUIWNAOh0r/gWgk5dHxStzvWY7khH8ItPkxDpr1DoAGLg4x4rjXYX0eCxu5mvTh9Ym29kxUx+eIgPupxiH79JEGDLL/vG96BcNF1O/dJ1yjAHxFZ4XP/fc58j5qfI15bbfPQu9WcFzOcbynY7zHPSQgix+WM1EWxvyVWTmVHre87j0WHxg8/mB1s0a4f5XlF8A+j1X4Dr3zvf+f18lG7P4+fIUsNTWHui3Y1NJ1XdKGt2OevvPJIjgcHPC64TK+eZMcsytY4kHTrfx7Zzukno53o9I1nNmVbjqdCJXHFeOeqBMzvyxe5lB5XTktw71DNIPdQbeij853yV+BBKCIY6id/QHYAI85z3f8volpwqIBJWqiTmqdfYEAkjatSaAH2j+leSyNdJakmgQWAGUFXEAwvosnqGRpCYQmKzMTolb8enc85BfCR33Tcbxkvw2tl0giJdzZCweS9oKzm3pABAVKP7qr/7qLmh0fOtgAt3uzbotCG682aFkpcTFf/gP/2GXvFARL8kkSSHAL1HQ89JR1iJgROLLPbmPEoDuq4TIviTruXQ75Xj3KOlCb7o3cmot+Cn54h6tCQlK8uJFTqauKVl+yjVf+ZiKf4zys97wtyC3Aie6qw5s4LnOhK/8wuf2BlTAYr2ghSQlXQ4YnV0Zh2gx1ws95FzATIlQ55KoItOSv16vsKa6Z89fklKhHp2UfAR2SCxbC9YEgIgO8dkct/nZ10k2ni1BA/wDOCtSa4z/TM7ipTXip32vt3rxXjSJd3Pd4cl2hDtbF4BuFK7n4ZPp/AVGAC+P+WO3egb3Chxgs9CWTdkC6Gzaq4xw3z63jkX0VXhErunKuuTqKrUm0Fshm8R3WyLcioavdp4S6fnfFTIqSMLjLWCaDSYvdAm9eO+pTdHMvbJ9fBS8Y+8VSLn+7HqeMuW7Mx7Z6m7PXQESnU9XSOADuPy4BnAC2PXRmOV8sGRRLM0P0SkrpnIN9+h+0Y3OoYfzC3tGgCA5B5S0pY7j+F+AEr5lkzLuAXrsW59NKSI36E8mKipA26a+kBn21j2WS8gObcGPV5ODc+4nAFBRAT7VcZztCNjJD8M7tJnjih8NoLsnfPKuOIYdUSBDD1rjJt/RewDe7Zo8Rpvkq7VgfZBRI+IV5FoL1gSbZe2zXzNNPH8/ZsvImdiErPKBgZx8G3ENW0lWD42HP/Ycl3xefIauaOl5xSv0JjuYbvSM+F8XungFTfAkvlxy/Vf7jmcJ8Gyvc/GntaBpgK+KDsUr+E2/KeCY49u3Ovxez7kvJ9V6tM7cO59HfGxdy4tt4+10veeu2JbMKwrwv316+qP4oYkwvpcepWvcC/9F7oCNIkeKXqz9CvTnvW19Wf6Pdcl+sEPPmNaAj+wa3yL/ovuc+lOOgq6wLtxvzzV1xQLQbycV0XUB6IdpugD02623dab9FFgA+loZD6MApb8A9NuRewHot6NliZv2S5JYVHXJ+Y3OjmmPcQG2BIkkfV1F+5Kst73DHz2bezPyWWU65xRwCwAUlE6w7tjY15mwKngo0PRZyboZLD8qGVQiAfAEbJAQklDwrP/8n//zndP+UaLsUvpPmpS0A1QKiASWgk2JgIKakg4CbTyoG+pRgeWlz3nq97YV2Z4bL3QWCFglEqOFdSJ4VQkLBBJoS24KTh81BvHQc1lHklGSpEB/PBT0fetb3/rB6PMpx4FWnodO+Hf/7t/tkraSWPZYlgTynF4FiK0dtk7CqH3Yqm4vUVHg7bvts46ewDUBs/GJgu0q1Tt/skcXVcQgWerZHOtZACUV05zK41sc537cizUhAUAP4XvPbG3QT3Rn4+/rlJv0e5R+ucUzHzpHiUGFGgojFBWUzPWdnhuwpRCrzoR73tMrnJt8WBuSqpJM1n57j0pkSWrF/2OJfGteQtyaYxfQFNhBbuaWEc/Wwz1HSbY6RiWuPX+d1u7fscBAPkZ7hUp0pou+wsShZN0zsRtoACDQLW1tlMCOXtYtfrIlirEqjNgmHe+1vvf5dh8B6NYlYA1owD6wFQqiyPpMKl57v/vOVUGhz/grnxVAR0O6kx/O97NW2JIS+uQAwAFI8iMpDTz86q9kwjt6AA7IDfvCD+MX5Fs0ijg/LJDgEfrQNehlU3UA0ooO+VrkmByItYpTpr7f2v55r9aAhD7Qi77gg/qfdYD/EvkKqPgWrjG73ovxWh/zOhVHfwUAnV7idwI86q61TtAHvbMlaMTvEEsFKuXHbmn1mWWKffF84jd+fx3W81l9zu+oyIT/XfFWxz06dsEn+oyPUAEm2ZZzEBvwD9qq4Rz+zNiW3UUPvhj61OHu3GwtvdE463Ou0fohY55Bgc/3vve9XfEyuaevnZ8+ErM8yt+fuQy05IexLxVVNI6cn17hL32Sb14h47m0eNXjrYVAuHSDIhMAelPEWmOtf/q7KQ10yqN415pq/ZaPyre2dsXo7AIbEa97n1ueOJfYn70Qj8rZWPOtxe0zfST72dqaaKyrCmStd40u1hI6ik3kDOQPplxNf9h5FHdUiM6O/fIv//Lu+Nmo86g15f7poNlQ5H6L6ckEuaE7m7JUUfwC0O/DpQWgH6frAtCP02gdcR0FFoB+Hf3Wt8+gwALQzyDWCYcuAP0EIp1xSIkYzmtBBCPslZNcR0f71QYMzoDxjEtedaj7lJwCzggOBLvuqz3Zu6ec7kMX24IVJaz8f3ZKzgrbY5XnVz3Y5sv4MvdHlTST4Phn/+yf/QBAv+X1oluJk/TW7GBwT0AfQU2dppL6OnzwQcLqq3VDTafd80k6SDg2YhUt0MWPZ5eQMm7Xj0C1sWSPXDvbdSEpr+AEqCDQlcAR9Als940TnIUkEkz/5t/8m914TGC45KPvWot17rie4FECU0LbWpXURhuBusBZAkLAGR1KCgP223dOclOSTKKiDoFJvyriJcAkSiU83Be6A2p0x6P/o/USnYROkhgKDUocNLrVGrIWJBEkLbbFPbcEl26tE849X3qXfLR/pSRKfMcrdqX9BBXfBAyee63PcnzrlkxYI9Y8mWRbyIY1ISl3rBOuhJPiFElQP85pvaHjr/zKr+wAlLbbeDZ9WtfZVvaMzEr4KYRz32TE59aFvyVuFcJYH/6fD/KVZMSz0G+SdOgBdMZHeiG9hx74LcGpK65u432Ffffi87kA+uxMpevx0UjcWRxyr3t13jqAtgC6e5gj3F+5A519ZkPoCDrU33XSlvRnV4ExdQg75h1eFY7QGbatEANk//G+6UfiFVMP+Cn8MD5I9ufewId75M/85m/+5q7olG2jy/hOfCY/fAHyUTJ+8m4WHc0Yhb5sCx56f/Lc+sjP0p0LHPYOGMkHObQ+0OorAOjsBH0KtAS8oj15YVcbT4y2aCNeFMP6O2C9ApwZB31mmQoYVMyBv3RK05lmTMv/YF8UaIkF5hSqCogfGbuQ4yZf0YHk3P/w7B//43/8Y9s0ncOj/AmFSU3v4ZNYO9aJa9AXaDKnRZyjM6bPIw6io4Bw6NpEDNehn8457znPuT12+gx+F6cp4nRfYpemjzXpxPcrJqCv5rSsr+KHRfumLyripjcA0tZ7he9NUssPEztfUsBxDf/mmqqQFK+aJsAusINiCp/PguViec/TVh/pOrGCvBlduG9KUHHLoXuf/mEFI2yfe3FvxYKuY+oHHVPxyNSzruPeAdZykIr8HSvXxYbNaROPKIJzb/gulyFeyw+r8I3dbrsDsqzgF/0WgH7NKj/+3QWgH6fRAtCP02gdcR0FFoB+Hf3Wt8+gwALQzyDWCYcuAP0EIp15iOpoTqux6BK6nOEZQHImJSEAQJxFyZlHBX/bRxHg6ED3w5GtqpvDvQ1sTnW2c8z2dYEUfPrsEYmEGZTgiWSvRIKKeXQXVODDPe5l0qFkg2BbcAkg5JzVCWXNCGza40qC2hr5aiPc0aFufzQX5JETQDpdhA7erRPvEpmAA8ltxQYFis+SF9eXWFR0AkD3IjO6VRU9uP9D3U+e3XP6rudu3CMdAOjyPWtCwkvALNBsr0UBprUiMQUY10EieVlCEy0l9YBH1pZzABKBgO4PzdFzjjNufdJH5IGukghybQD6P/kn/+QHo98fSW/Pik7uR/W9l2efEzHIruRcCZiSC1O/fJXkFPtR55OOjrrSZ+JWQkWHKnq8wjYHZ5rMsw4vEUUO6XLJW3JjfVsjkkTsbbrmWPGX70k4KSTpO/Svjo1GnzeK9R524tSHz5aV1LMuJKQkKnWQ+rz9NxsRSleYJiGpV5FWScBTr/vqx5XA1DFkPfjBSzzzzBWZ+FthBHtCd86pM4/Qb+cC6NZkiWi2j04GXgMRb6nbjj27DlQFY8Aj8vCZAHSyYl1IRPtB0+xIhVf0BX9X8lZyOhvy6uv+mvuL5xUZAZHFAPwNNJt7kJIfwA/7ouAPcJCevOYeTvmuewFM/dt/+293hYR4VgGEJHtj1/kD5CIgvXNXBDKLE927uCcA3Xnpy9ZDI4npUiAoHQq054sC7uc1AuhdD02/CoDuufhhwBs6KD8M7a2NivisC/4l/6PizG1R0i111Slr5h7H5JtbM3xscVzdxZ67Qmc+N/vSNjJbf+HUGPraZ8hHcr2mS/AVijl1etLjik+OAXuH7oVsOndyBEh3PedzXvZKbJ0/us/OnEKP1hPwX8wlhm86medQsNAWVcds2bV0Lf7sPO6fH6rILD+sztp0Dr1iXbhXeqTCzVvcyyuco/UT0Ey3kpHsLTlBg0bX06v8a+uD/rjH9L9jdLF23Wdd5nItJp/hI6C3CSzz2ZzT3/wHdsG6tg6dR7EjPyJgW4FARbzdy7HpE1Nm2xLBVBixeX5LzQX8wYoy2Ke557r7oa/5awqg8IWM/Pqv//rTOtDJCfmlg5oYho7FbOUm2BIj6tnzbOu0H19Ndo6t03t+vgD049RdAPpxGq0jrqPAAtCvo9/69hkUWAD6GcQ64dAFoJ9ApDMOKWgKzBLsCRwaTV2iRbJHYluAyfHu/zMwe0QwyNk2Fk1lt+sJbAIDZ6djgeOhe9qC5gHG3gVQEtqCAC+BxaTHGeQ9+9B9ADonXmJI0A1A57DfGxgpOAJsSvAHVBaUlYxBFzwQbKOT+z8GAJ1NlCd9IRoImAWI5KIOF0nMAPQAHs8uOARkAYwn+PukR9hdVsJEN7BkDnkAypAZ9zjX9T6Z0MljBKTg1nN6PutPAt/fgnd76gnmJemA2bOrx1qQwLZ2dXZIIBdAW9MCbroHLQH6kt6OKfCs6671nj2V/JIAqpvX9wDoAtlLE2yX8sj13A8AHXgTGNi9+xzQAfCQsGiv0pJ3rlsy99J7eJXvlewHIvhRBDSLjwIPS0g1cvxV7v+e9yH5JVHHxgb6lMjG/9bNId0+k7cBKO7XOci0wpb2yZ5TVO75TB+duwRcALpjJfx0mdArkn51YVZ41ahMBToVIPns3vbuUTRKFgBXdCa7SrdKfKBF3S3pTXaV3wUIzrY+6l6vBdAlQf2490Dge937TF62B7q19tn2QEcfvifd2Wj/ismsifQGWwkcnlsX3Yu2zz5vNiOfnr7jc/BLFK75fO4F7++//tf/+g7w4Kfkh81Otns9E1uPd7a9AfL38n/3wfYD0vkpwKm60itI3Xdfvjv3QKc3SuRbE/Qo/UEGgMX0pnjN2uBruYbfXaNitq7je1+hA721AfQAoANJ6wissxZ9+KHkBvCBVvldpwCj91oz9ziv9cEXZ1sU7Om0ztaSj2J8dOA7B5S6l2LmbTxwj/uc8tF1+dIKoNw3/jRNQu6haUXn+gOzCIXNzf9wffJFPhTv8kvLI6QvTs1rzDXkd74vX4c+4Pu5Z/b8H/2jf7S73qMnBcXP9Cc5QYe6mj0nWnjuJjUocJ0THCY4eM/1cM9z94wV9NIZYkn+QoWMyYh34DO+KTTxe3w+BjDf6hnwi0woYmdTrBs5OHG92NlEqjmSviIs17eWxd+OZyd8B3herEGexOU60fkUCq4usZPOaZ2jI3ryb5su5VpoFYguDnYtgL78UrGinAr689nYbvR+1h7oaCf/J1bzTPRn8uG58ASd5FBMzCMvFUEvAP1WK/9Hz7MA9ON0XQD6cRqtI66jwALQr6Pf+vYZFFgA+hnEOuHQBaCfQKQTDykxxRkEZnEUdQ5as3OfPoG3gE+grbN2X2D5qASEAEBwDRB0zcBAAYAEUeBtANwpALqAg7PMmRcISDz43Y9rSOqrnuXYz+rjbcA8u0kniHxqAF4SKEddtXwJEMGF4KYO9Hnsiew+67BAYQ6ZAAdQqZu0oNPJSuI1BUBSMPp8pUDbMwkIrT3yIagqiSnA86yOISfWiU6JRkRG9HPWwFmMOuFga7oOdPfa/ueC2JJFARDphP6WBGrMOrloj3eJWTRpZLsErzVTF5R3wbD/O855fdf3XNfvkjfWt2ME020RIRhtfU957n/tYUhfWZsCdOChEY915J2bYDuBjHsPaZ2jk0IXiVsJDa+SMOgiUYHufshJHXMlO0qAXHofz/5e69vzBAzqDqRDo4V3z2ltSDoA1/DrmbIR3bb261jy+KPP931GBiTBJFQBfF5kL+A4cCyQ9BBNZiFJyX/npm/QVMJTompbvHPsee6xfkowZktcg75QaKJLhT7JXpTQIxvsicQU4LVuuUfJ8z3oMM9ZwSKdLBnKlrApFRPEU/zz/IqVJG/py9nx8wiZOQSg03G/8Ru/sdPf9DlgA8/4UEBf/JWwpc/9BP4/grYVdbFZ9hLnM/FbASOSoI2u5dcoItPl5Jjs3qOLr/bRhD+uUA8tJaPxoYIZn1kj5JwvDiiuY/Ir+Fz76JHs53vyw3SsVYjTlin5GfSqDkpJeIU4+RCP0CF4wKf51//6X/9gbHbxUpOKrDFADD8HeAG8bF/aJn9tQcz2h7WuA1Ho+QAdsmdNB1b4vs+d33UaI0+/NnWo3IRCBD/8MNcHuNM5bRGwBVTmVg2AQdci42SdDSJPrvGomHCumblNCD8xu5IMtee3uBF9erYZu91bT937/PjBnvBJA6fIzCxiag3imQIt6y//eq69R9gZ150+gvUtvgegW0fWMBtjbbGDH8nxNibv/skHnUF+FN0EgJHJQFI+BzlxTaAxPYJmZKKfpsTso0vP0Gd8XzEBG89WWovkis0hY40Hv/d6mD5uPHY/AHR+GDkpXxI9rAcyIlZrC5YJzD7qnu9xnelj05looPucv8CG5JNW9ESfWX/8hTmZ8REAumvUaS5uUKReER3aZPP87v/WrPcmwCk+4R94FrpRbFq+Invkmax7hUVkwHeOFf+XH/BOtgD5fCuy5Rrp3dZbvgm5UkRubbkvOS7PhfbsCp2cT2kLlvTzo20JeuWH8Wf5YRU70wGtE34G31L85d59b/rp91i/73rO1lC5EuvM2qvYWMxREfK70mgB6O/K+cc99wLQH0frt79SQSpHgaPCGSuJ9vbEuYAAC0C/gGj//1e2SZm61ATXHF/BdnsKFqQ2gpCjKNDm/F5SoXr5Xf/oNyWSjG4ECLpHjrjgZgLopyRBrSMOcSOogRsCd0EGelQd3qirOn4APoL4QO7oFPDeOMXZDd9er1XkeqKPgP3OXQKkDnRFDAHoxwoELqX3BFoKBiTMrQ2BZl0dzo9+JSslYqyR9gT/KslcdK471BpBB8Feo9Qa6+UYyUzrUKAdCLxNSl3Kl2u+Z42TGUlSPBOgukfdWXMtByLMhEuj2YHVwK8Sb5JMgkhBTDrZ9wSRdISAUlBt7ThHnU/o5Rjft5bIm3tqT2xAjAD+o5fnAc66J0kxyQIgydwD/Rp6nfPdkiizkt7a6P8BpOQETchJHfjuO1lPF59z7WceWxKqREpdXpJxugPTF3Qp3tfl4riS2BI2j9of+RCtSnr2PB23TYZuv78FpOffU/dZ24J8upxttW4rRNoWh2QTtnI45dHvfQ9Nu2/JKOsKsCbhTMYaHZwOyu48Khm1jyYSt5KV5BZN6opLXujQwMH2Lg7ceOZ6v9W1852AVXyu9q+cEwXwH13YkPQ0u/oovs31tvUzrOcAdPZwAuhkXVI+AN3985faH/JWNDx0nrpxK06QeFa49N3vfneX5KSXPwuA3v6bdEZbNVgTTWNAWz4p/1dXc+BG+vhRwNe9eTr9pxKnktl8MLzEU2uy7R6sAbqvIkG6sNcjAHR80MmowIT/Q26zjSXl+S+Bc/wv8sH/4TfJD0gEz65PvCRbnheoaG3gs2cjf3wqdKBP+Vr8staD69Cp5NCa6Rqumw/HL9SFzheTo3De/4+9O0uSbjnKvc/Fd3PGAJfM4RiolzZqDeaKQFsdYksyCWMEXDADRnE++6XsL5xFZuVa2VfVSrOyet/K1UR4uHu4P49HxHsl0M215GSOSTfawYEcyZZu8AdIzLkif5K4j9DrW7xj5vTND/qUD+SrrVxtS+U5J9M144yYPhdz36Kt555R28QIClCMobhGXqmNfrKLU/5tklfFRmQRSco2I796H7/ghx2xl7b9JxP6wn76TWYV0p/rTzZLHxXAy5X04cc//vFB95Yx57nnXfr9sqjAc8yNignML62OTx5iMfOm+UU+xh9U4HlpG17tvmJsdqFYjZ3w12Ee5WV0QpEajEm+cm/sqzEIN+aTtY3ewpDNdRH7jWu/ZxEuO6Gn5kJ6h3g37ywXdtRffl/RhKIp/pGez2Ku3lE8aDzdy7bke3QcfkaexSDH9M59bIlOaaP5ynzuPn3zdzZC7+QBz/pou1hLjF7RmjjMp12i6AY5VfBb8X6FMXNnh2f14yO9dyfQz4/mTqCfl9F+xXUS2An06+S3371BAjuBvkFYKy7dCfQVQjpxyTEC3d8A+gBtwaJgtgrSWZ0tmbIaCmBz7yTirR7eikAXaOirPkuugU8SXkmBpF1gLKGQaPpesCyxENT7kWDOlS0APUkOYFwCLjko2QdWAchKRN8CwvtOO55NoGsLHdA3q2rIShIR2YEArHoZGdv21Mav5OFybX3+ndlLwHwgDACTrpBP5CCbALgAtFVOI3/6PJr4WErOONm+HUhq/ACpAIHOaV8SefN+97IBxIhCDuCTT+f00vW2H20lh2eTA71xXjxy2XfuaSv8WUTGTlS+27KNbZ3b7pd/ait9yTv5Ws1sC8ZHA4GNLQBAJT3iGFhBToH65EU/6AQCXV8BG60eyJ4m8fp87X+7BYF/gSWRBORgRS050Bv6NuVgbMnBefCtAnsm2bOm2GrasX8fa+8SzHJdwBWQ0lwDACOfCI6AW7+T31uy8I6IkWwpstV35i1zFiDHXGP1ZVueztF8pD8a8VyKAAAgAElEQVSactEGcqAbQH3/TgbFGsA1hSbASsBluvOebOMty6H/+ox8BozyYwGjrfpxfwU3fKldTTor3nePGr9jOk3vxDn//M//fACcjZW4kF+j7/y9uaL5sPF9xPgVr7AJ8R1bo/9ffPHFAeREFJjDEDPmtVddgc4WyBZZag7tKCEyJX/9Y+fmSkQgf/pZCHRjTDYKkcz9YuQKDHzHvvi/dkUSx6d7jyDQjZ044MsvvzwQCuyWX25XEHqpzfnvSDvfWx2OWJNjsSvEXR+6ayUrnxGB7jpzqPH3Xn5EjCr+EHORC72oCFoe4lo7apkbvMPHsSJs1v3a854JdH0mIzY+txIONzAe8pR2b2jbXXJ4jwR68UhxWLGE/ISNmGsR0vRt+nNzTePMh0xde1bsmZ2y7wj0tn1Gqhmzdk84FzM2luWvbKe5toL2KY8Is2JxdpBteqf5mG3CAOS6cyXyqTyP3yZ/5CKbhV3ox9///d8fnpVtPlLeyRjmQybiMHa/jA/5LP6Bf+Fn9LeCzUe29x7vmjua8KuwDT4jOaQXCFS5KV8ppzen3Bv7anz8VnShXfKpVkC3Or7FGMXNEdv+L4aWY/Jz+mCM+QIxT+1PBjNuKDdzH5+gcKX8aHksmfd1drk2mov53p6bDMMWek5FZNlUx4/UbvYl5tX+YzZ2D3049Ux9NgbiMP1TLFAunywVL2pzhSb63er/nUC/7WhlG/sK9NNy3Qn02+rc/rT/LYGdQN+14mES4PQ5tX0F+m1EvhPol8vxFIEuwQb6AF8AL5FjgH7/BkgJqJEekcCXt+K6O29FoOsbYgPQIkgW6AuGA7IQ3lZHSjQlwQoM2LH+S6Db2sx9ZCTI7jznkocq2T0rwvJcUtC9r0Kga4fkn34AICRN2tjKwSqXJZmSHsAuPWvl7XWj/dy7sxcBO32hAwB4+kIXfB+oTQ4AUMQPoIfNnAJWHt0rbQeQ+mE/2smWgTl0fkmgz9W3/q2vSBOV2MBfPtg9EnUyaHt7fwfSIsI9X9KOuKczro9spz+dw0Z+2sO/kN0xwm8pL+Cg9jQWZI8MsXW+/jyKYNKu3oU8QnbwFelHxRVkpP/5UfqhnenQI8ilW+ucNqc3/h0B3FazrQ5sa+qAGsAJQI5+AGrafvjW7Vv7vKWuNBbZPj/WfOjf2Yb+Bla3rWfvdB0dRaDwneZVQB1ZsBlzTKsMJ3nev98Ch2d72Bvbo0feB7Clc2QKoAXqIKHZZEdNNFZr5XPtdXNFmH6RA9s1nwDKA6SSq3Yq8LEyDkHItts68dq2vML9xsc4txIfOMpmWlUU6GbMzKfsRPxAx2b8do5AuEVfTxHoxu6f/umfDvoNZEWga6fr+T9ba+vTXBH1CPKSDJubIknokvmIz6Fvdi0R87Ej7X7FLdz1AQlKlvSj8zenPM2TZM9O9PGjE+j5RrLhU5EeilDaLUr/W1lKHsfiiUfYDF9lzH7xi18c4gD+TB7BD4uN+Wp2IyZiI8XJ2uZacwOC29iWg/jbXM1a0aBrEDtyEdcgMDzb9/yLd4izzDvk41N7kGPu52e0t+Jf89p73sKdfMXp8rG2p45s4hPaErwczv/zue+VQJ95BjvRz84/F4fBniLA6Jn+0gPzK/8hDhOPPPuT/NnNL3/5y8MYIva1LwJdu1s9fKq9M55mAx2txKeyheLWOe7Nr8W1rTLtGvbVLnQIs2NFvnO+1DbxGHLRGMAatIW8/+Ef/uGAIzzqDPQZ4/ZvcRi7N5fzo/kH7SZfcRc/JCcjf/2du889W1eueX/64zedkNfCNthMOV24jnHnK4pH7xXHLHNubeO/OptdDODd/JVrI2nT1+Ie9sKvyzFhMuYE4yzmUdDcrmfteFYRh2e3u435SuGEOdRcOndOTC7yXfl9BV10PXK/IpSITm3MjipU8Rx97P3yYXNkCzGevTMZPdBmMhOHTewrW9B+BRb5Bfbib5Hr730+ucbG7nHvTqCfl+pOoJ+X0X7FdRLYCfTr5LffvUECO4G+QVgrLt0J9BVCOnHJKQJdwqoauXOIBIiCX8E3UCpiUDLVeZGXt+K6O29FoLdiAxgHZAIkCdolKH4iFiUVgmiJAvl0lpwkxQ8gE0AhQQbcINwFMSUqvpeM2P5e4h2RcQrMezaBPhM5bfF/CTaAjQza7g3A0LlwnW3daqiSpOtG+jXu1hdjFolse1ryaNtQrTTWdKZCCcTHXNHxSEL3mNTYsURcgYdE3CpthAdQgH4uq+qXybxnuo+fQELwCRJHvkAiDbCV7Pu7flsNbkUie3DUAuCIfCTjbIbesBlyozsSTwSHdpWEvzX6inzappNtAjkUqNjG3b8fKe8IQjJuxYCK/1ZeB1wCDPgXpCbZINPn2YOvoe3rW3GKQO/cR+AnX8nPVkjg38hdgIPxMuZzZe36t9/uyqnrgWf+Ztzos/nG/GCsOmM2kNo8qT/mCr8rKmIr5gM7dvAVrSB1jbm0s2/pe0BS80H/P9XD2hYARt6KWsxjbKFdVMjVuxAl5NzZno+0jUCo6V9aGdeqlYjj7KhtEfmnjmWZ5zzebuSf8yTj68dYBY7Sr3YSqFigM4X5aH42v7gs8LhnL94i0H/6058e5oJIPGQ0EsZKKYCt79rOsy2U79nWipTmSlP2ZfW+H/OM+I3Mxbqu44NekUBnCxWatKNJ+hEQTdbsWlxp/vzIBDq9qf/8cgSp+Va/A/izI3Ixx7bDSfffU/96tvaJlRGAyGxt44fFhPkzpA07qbBKDCUWqrjJ2IrL3IfkZGP634pi8ZZ+d3yCftJ115CBHMQ7/GiD//cO7WSP4jQ+xnvMV67Jz1ql/t62cM8vkmM7RZGXOTuyk1zF8uZrPkG+wi/Mo3QeUWRxSz1ckqMVMppnxWB8nfggsraCV7EIvTHO9Ihcnv0pFqOz7EeMP7dwhz+s2cJdPyL66DXyqy3UjXWrXrO53lsB1iTgzcdyCmQkn4JMZjvHiNRZLKgNxoD8297a/8n7Jz/5yUNXoM+YoTaamzsGg70sCXR6Ik5VoIPUrFD82Tpyq/dXkCVOUVhOFnxkH/039vyqMTP25BH5fus4euYhkeHGSA7R2eLtbmgsZl4p75CfsOGZW9FTz+Xf2YDnyEf4xHKV8rjGv+cq9kJoi8P1ex71ll7Lc+Ud5Fb8NUlxsvQu7ZXzV7jiXdma6xWTeJc5Up6i3WtwgFvpwrHnkIsfcVhHGPIlPrOggBz5hPxoiy0qdrxXwcU9+/6qz94J9PMjsxPo52W0X3GdBHYC/Tr57XdvkMBOoG8Q1opLdwJ9hZBOXHKMQHepIFgVLmAKAAN877xF3wPoJBAAoEdvkbzsyq0IdM8tkY4krQq9JEBiUIIhQZFk+SEvekgWAKhWF0p4JBdkCIySNCAwgJwqgiUl57YAeyaBXtIwK/wlOhI3QICfkriIHr/1E8gn2Wo7yYDey7X1Ne5MN4y/Km4kNGCSjEqkBK1tefd//+//PYCewLpjBMQzeqV9wDQrAyWBkmErOpAedHieA6l9S1CuVSsRiuxCsk73O0vPijBjLtkmAwAlYAY4YTWUZ5ALW0AIdU44cKqzBl2Tvb0lJ4CAVSX0UX+Q0XTPs/UtkOgRsk5WbXXfeXWd/T3BuVYzIG7YScCDdr63avVTBLpxtSUsfWuFfdtwA6SMD19IBoCTcztyPGIMe4c+8d30C+iMnG4rXONL/+fqCr68Yiv9YvP8oeIQgK3fnufvdBRIZHWffyMvtoLW2Yf29m/t8g52yBbYmn9H2rdSFQgKnHr0WdqBgcUedMIc2vahALv8aPOONtMPMYf2pkeP1IV7vaudC5AEjtRANpPRJNDpIfKMf0YaIHwmcNv436uN0x7Ss8avLdwR6HQNsdBcYty0XYxAF+fW4xOgv1e72V7ALL/CJtlbPgbgC0Sme+zmVVegk6H5g27wo+Q8V2D7ns2IyxWNGYPPQqDTP2SAWEZ8QS/b1pl/5lPFonwHMqHvlnHNvXSQLYsBEIDIGXOfeKcdvJr3K0gUS/LX5k320i4nrTYUT/kxh5iL+I1WjJpPEFyI0Fbs0Q1tMCewQ9fTH3NR7+gYHnbRfBCZSC7vkUBvPOkHeYrVxaTt+lJxArnyC2JRskPWVDjw3mKwY3Gj+YXOGXuxNznQhQq33COX0W8xsx8+8tyxSfeyl/nc5M9ufv3rXx9WfubnzINiAmP31vw3ye92AmJr+uz/7dpjzPs/u2IfFfUW04s72sKbnOiMufjU+2fe4RkVk3acAN00V/7gBz/48xFfjyjYOEagV/AL9xGPla9rT2Q5vMLOXmTfivxH6MEj3lGhiULX3/3udweiuhXYxVp0hAzCb/jxxv7WOeYk0Cdu0BnjfJl4QM5YLBBew0bKyY2VAnaxwSR62YDCLj/wq3mkQ8W4YVPtGtbuD/wkHItc5EUKuOTfYryK1iKKwwrIiU5VhCCeNYfVpgrfyo34ID/tavcIHXjrHdlMR5Lpr3nUJ1/pGv0Qf4klYR7spPm1XPHZffko798J9PMjuRPo52W0X3GdBHYC/Tr57XdvkMBOoG8Q1opLdwJ9hZBOXHKKQG9lTmdcl0T5XQIJpGklzyOSvlO9vCWB7h0FwVXQ+r9kRKLgXYDMVvsA5wTREhnFBr5330wMJM2SFUkIgkhCg1DsTOyZzB7r4ysS6IIyIADwWZ9bBeDv7FFCETmqn4GAl2vqa9xZIYVxlyhaveaMV0CkPnd+YgQ6+5C8SjYBt69CoEtiI/+Bi9oGYNZWZN6SQM8uJpk9+9KqYn/jM377298eQBjPscLac4G+3iXxlPyzJ4nmD3/4w0Ol+QShAm/WFpd4FuAHwObfknMV4MAehQy3BjfWaCOdB8ABzys0Sa70yBjQF/L52te+9mcCfW4n+Z6q1U8R6EAV2/Yb91YXd7Yzn6iIABgJlOErzo35Gtlfc41+BKSyY+Atnebn+f7O153tbHVEW7sb18669Z35o+IrY4+4tsqL3tPV5TycvdWPt+bXvmsVx1yZzEeZl8xPbK9jElpxx+aRLo+UOdnO1SR0AGhpLrF96NzGNPIHcAe0ZNMAc+PyUT5t94/MRRLwm+bTfGpElthB3ABw75iDZQHFvWVybP6KQP/Hf/zHA5HXyjwAYruZ5McidR9FTLVlaH6n4ozOm2YbAGT+mW3QsVdcgW5c+Q86IuZAgkaA0ZNWidER29MrjvkMBDrbYR/8hjiMj44YLX5XjDe3sJ2+5xFxgfaIS2zhrn3mvo5uoW/Fx64ztxhn8w1Sol0b2umk4gDzixjUs1zfVsMR6GKKdjOhO23HG/YQWc/v0iX3V5QUkTF9iTaaoxW6IeaX8wXbUSSniEEsrJ3tmMFfIZpm/HtvPzWfrz+KEtqhiO1rG5uJRDW/mIvFi+bGj0igG5ff/OY3h7ifHtCf4mw6xFfrvzjMeLUi9ZFjtXxX84R55V/+5V8OdkS3xEzlK8Zu5iWncuieNQn1bGMWc9ELNuFd7bCWn+jcczl8x12VtxyL0ZYEujHoyBD/1hYxzXe/+92DH3gUjnKMQOdH+Sc2bJ5hJxHHEbLpiMIFsoh0faaO3OLdE98Sf9E1/tff9b34hV8wTorUFEB1vFi4wK3ztfRy+Vx+S+zClrWznX063sjYuIaf1k7jZVW0vxdfV1RFxyukbzz1ecZo/u7/ni93+fa3v33wl+3CZxEBm5nFxNlkBHqxPL8CFxGjKEbwTHJt9zlzo/jX34tvz9n3LXRg7TPIlX3YeVBRtE95fcU44g2YR+e2l6/sBPpaKa+7bifQz8tpJ9DPy2i/4joJ7AT6dfLb794ggZ1A3yCsFZfuBPoKIR25pKB/Jm1Vg1rRAZBSmVqCGLEsmEeOIn0EiOe2mL2sdevvupZAn4n1MmCP6AJkIYCscAE2RPpYge/fbY/oO/oIhGmlnASFPIHekn4/kpCS03M9fSaBfqptEjbgm9VQ+t42sxFPEjdJBB0B6mWj5/r66t9PAhBoaEXHH//4x4NOAAhLTgMfgCOS7WX1dzb1rP5KVhEHJYHGi14CdOkmnStpXQsyZ0eSyy+//PKQ4AMbgHLkIFlupThbknDTDdsXKsa5FHzwXs81FkBSyTgAUAILPKiCPTu6t8xLkr0P4aqvyH0rgCYo2Y4UgAR2QkciZ2vjowC1W8jkFIGuiOCrr7466Jr+d+az6+lhW/y3+8Gj+tw4TZAqHZZ0AhPpcMQ5nxeZ2ZbtbQHrPjbv+8As/qDr+AU/SA3jbN6k++YEcjDvtuo4O5gg57HxWYKgcz7Jfv2NbwJAI2X4bHOZ7zsmgW0CpOeKEe879/5b6IxnkIvti+kHIjMfmt8hU3MpPwoIJLOPtIV7NsFvIjjoHPAwkoocyEDBBXLUeLVq/VZjsPY5pwh0BVFW2IoXFYsZJwQDoupYMVbvWxLpj7L9yErgsxjGvEHvXnUFOnnxD3QEUcmW8xvF5b5nx1//+tcP8ykdaWvW6Q/WjvUrX1fuwi/wb+ZXJIC5ZvoxY2p+IY9vfvObfz4SZvr+S+OOtfKh4+zj5z//+Z8JdOMkNkFWWmWX787nItf88Nv8tTmoItxIjo5Mcm8r3DoySH87curU1tLikVa7e48f8oss8fy2BhbHsWkEekUxs+jLGLwigZ7e62vb7ipojtQhG/01VxuPYpAKUh5V6LNWl9ZcN320f7ddsrF1fFIE+iR9KioQqyvSMsZr4/41bbr0GnaqD8ZMUa6cRd6FCJSvfO973zu09VKCbeYEs+CIvcE/+NmKS9rqXxySHcydck71sfiSzolzfv/73x/Ieb4ZdmA+l6vIj1z7yGLGZZv5AHbMX9GJ+sdO2DhfSke0l83kdy4d31e6r1Xc4i+FjLCema/lZxWCf+Mb3zjMKRUybs2Vr+13GDICV34pLpB35Nfa4aud2DpOJ1I6v+Y323K0hRhIPNS4V3w4C17lDPykAi3v4FPpijnKfVN357zTnKL4FS6kAMXvcvPmv36/FTNeK7tr7i/WUmRhtyjx7tzJgzzl8OZhOb3cvhXo7YZ073jjmv69t3t3Av38iO0E+nkZ7VdcJ4GdQL9OfvvdGySwE+gbhLXi0p1AXyGkI5e8RaBbsSaBBLhHkAsO237VVoiSCL8fBXqe6uW1BPoEcyWErRSUIArwBf8SBQm8RKPt7iS+wEorrgJiqugvUXGv5EKiU+Ut8CzCZE3xwSsS6JIq4EKVxwB+n5IEOkEukgjA/2ci0Nvuzm+rduiIlWGtLE7fnmk3xktRh9UQbJyOAYWAQ5I/n7WgQPppjPkIvuNXv/rVQT/02zPZimSerUrU6Y33AiNsX+jdW7evnnZr1Tl/FREClFYMAORod4RHEegBj94H7ANwIAcB4B0Joe07gf4nAh3QjxgE8gDoHmUX069OANa4AEj4er4b+M6PB6DSY8CZ//vJ13f8R1vlum+5ZbW+8odA6o7viDCewDf9OCeHAN8JWgUozPtdp0/AWzanXx05gdAHZvlpK9TuPff+y6KO/30Xv6E9bAS4v5THTqD/iUBHTJtLjNUE7W41Dmuec0sC/RhB8ygf/R4JdPIC7isU89tnbn/6mQj04pMIdHGMmEIc0O4mrmknIHGYVXOtyp5Fbvf2c1sJ9EgQflD7+UZ+OzJd/lGhXW2PEJkr0BWvvAXWt52ufGe+gwzNXf4egTQJ9M5Wr9jY71dcgT59iUJGRI9imYos8j8R6AhZMYj5nex9PgOBXvGffouZ/bSq+9628dacM4t+jF/ErjhGmxF5dgvpHOo189e59/meXSjkk0+wuUhi8VoF8OVz5bxvPXeSlXAAxaTwBLblmW2bz67m7jvX9ueS+/kB/UbwiznaUe0zE+gzbycTJPK3vvWtAzkKH5q58iPil2J8tmkeaLcExSX8Nn2Tl9DRdonU5gqXa29xfgXo8gI+EinMn08MSz87/xzxzSbEIOwkG4GXlZNoW9hWiyoUi1gFL36VA8k31uBfl+jxve6JQFdogEBvl4JZ7LoT6PeS/v9+7k6gn5f1TqCfl9F+xXUS2An06+S3371BAjuBvkFYKy7dCfQVQjpyySkC3aWC8SosC7wDXAS9kgeAFJL0mUm2tm4l0I8lOdlkIJVEQGW7xAOYYItIWzAiByVRvkMKAlysQp/bEybXKs8j5QXZEhvXVt1b4P1W4vWKBHpgrtXXKrW1sa0xKyJoBTrgv+KLyzT1de7Sj1YMHluBXoFJZ4ap1pdsA6cCHGfC/ayeAQ07pqHt+iTbCBrJbTadLr8FxJbEkI1gXRJulQUCXdKt/5JmCbTvgUe+934Aku0L25r5El/ivYAf/kpC76MP0zYn2HtvmU+SSX8R6MC/nUA/vgIdqWx1YKuLL9GBW4xpqweQFXSYX+O7jSfCHIkArKXT2twq4UlisH9jbrt0YCmAxfzEN0ba2B0BSG0XFzaRz5jP0Z8J3E2ZNK8sv2/V3Cx4Sxf9LTIGUGYeQ5ToA1thf7ZVND9lz49aKaE/2oIAYytz5ZN+f3YCvbjLfCrmQhy0UucWer/lGbck0NN7eknXLi2g2tL+rn2vBDpw2zyn+I0O7AT6/zmA/YpvzLEdpRM50M5A/O13vvOdQ9weQc0nP4LwuIRAn3qqD4gRKwXNJ60a9//mAj6TDYm1+XI5CQL9rXOsZ9wG9BefeI+4zfyFqDT/eYc5y3MRiP7d3FPh2asR6JGvzWFkaE6nI46UaYUjHTC/8D2KOBW2RaBHljxqHrzEjx27Z/ro8jLz/KkV6J7BBxtXhYwde/QI23irz/P99BOpK76nn8aTjosbkXLtlrBFhpOInP8mC3ktP8ufeDZbgnmwAcQkQrEii7dWy87nsiW5lkJ8/huBKOayC4W+POuoqSkz/S2P0t78x2cl0PmHsBpyqpBRHBbuUz7/6BzTezsaT66hOIh+sRXznB2AxIrses4DUycr7vA3vt/9nuN5HUdF180rnsUG+Hp4mGJXc4R+tzV8RUn0pd0j/Iah0XU+1qKbCg9mXjMLZp6VA57zH7VRHOZYMhiGtu4E+jnJ3ef7nUA/L9edQD8vo/2K6ySwE+jXyW+/e4MEdgJ9g7BWXLoT6CuEdOSStwj0SDCBtOC7JKJqbIEw4gv4Hlh1WSuuv2srgR6RMd/sb0AjSQGCT2ICSEH8SZTIAYEu8fUd4gOYhHDsbKlJkPbsVndINAQyEjAJjcIDScUEZ04lDa9IoJMXION3v/vdoWKZfgQkkI82S7rsUgD4/+gEuqSyCuxIH6AVQA6BbHVBibbf5PHMrfqMkXGz9WnbItqWDTBg3NLLNQR6ul4SbhW47VSBvcbeKhHkfFvcI/CcMSdZB0y1+nie2bnFK5Al2wVM8Vv0kE0iZCMFH5mQTwCTnAESkm3gVFX9+revQP/TCnRgj7kEkAiIedRYBZBnh3w1P28OQKJbPQ7UtGMIfw04NSdob4AUP+g6vt1qSNezHf4AKUwv6TnQ3jWde2+HBPppK/clcTgBrkjxyJ58SMRFdjLnnmNAXjrZOZf6WOEMMKvzX/UvcqRxuDeQ7vnIGwQ6IiwZJYfPSqBXCEHHyIAvs2WteORZMdctCXR9Mu6IHX6RfbGfR9j/eyTQtdlqM8Vn5mz6sRPofyLQ+Q4r882x/Gk7NPDp/DICXWyj8Mnn1VegTz9fDNZOHeYS81Rbrst/xBLmCPmYeQXRcW4F+oxHi0m9g44hUxSQeQcbZZdyPnGc+bD5qDj21Qj0+pYvQSqJS9mOwoPiMLGiedn/9c1uSYo623L4WX52S/y7vPYSAp189BshrfD0WefVn+q3MWq7akQ6/VSAaPW2PFxMtnXb5yWBXt7Ghyi04E/EduQin/Auv+eZ2OfGKULRb/McbEGMw8bk/57JXhVmttr7EfPfqXZb6c9G5CzZhWs/O4FeriBmkQt88cUXByK4PKBxPqcPt/6+HQu0i69GbMs75Bf8tfmunGoNQc2Piy3YGHzHc80lcjOLScwP/Kj3sEe62o4v5VFtH8+n+LDNik88Q75RW5bFSdMmby2ra5835VccJofy2Qn0a6V72f07gX5ebjuBfl5G+xXXSWAn0K+T3373BgnsBPoGYa24dCfQVwjpyCWnCHR/V+mNkBIoCsAFxeTcijzEsiTCds/PSh7q0qUE+rLqXDCM6JIgAFAE/s76sg05EMm21Ah0iYHqcQmK7yTVZCb5kHBUtSxB9jdkhYRU0k+Grke8IxdLwN5Kml+RQCd7BKkz9fyuzxKituyKQAd0fCYCnWxa1QKQQ6BLZNM33z+bQA8o7fxXuomYYdMdSRB4uJZAc51CEatI2ZDtr5E+P/zhDw8EXcQeYLbdHNgIAMmPpP+tFVOnvBxZOrMQKS/5B/4BQ4FT+jK3Tb/MU152V6AL++dLdwL9+Ap0hRPf//73D6t75pmDl0l9212TpDXXAYaszubj6Q1gk7/mw8wHQM4IZnrXtujGlo3Tc4ArXW8LXkCUohFkOoCSb6CjClbMIUgP73K9+cK7vUeR1tzVAxkUqGn+qaitlfPuRRb5Tr+Spe/zN/7e8Q3stFWGfDWSye/OZc9el2T9NgmvuxqpgQQDXLddfqsrdwL9T3EXwJad0MdnfW5FoHsOIlDBE7tjW/rHX7ONe3/eG4Gen6pQDMDN/ncC/f8cSC6+w9bD4ph8NPnwlwD7CPSOqXh1Av0YkcAf8o36JOdhP2Ip9oM04SOQ2+Ie88q5gsRlXNc7zUN8rrkBKUPnzAXyFfNDZ6Cz0eT4igR6PqQ5T077m9/85jAHTx0x35orxYzyOTJs9aVnfIYV6MZPv2ch49q4/xG+mk4aNzGL1eHIaO0VO8nR5RlbCfSpH+U6/Id81pEQ8ABjL06z+ta823nrMzd6Kz5Khuyp1b1+60sr/sW9HV30TPJcn9iCXIWcxZsVmuwE+v87+Dp+gR6Iw+QES9/wiPGbRO7UQ/4fTjv3KdMAACAASURBVGVu4PvpV9+HOeTPlu1sJbq/sy06Kmfxf34R8U2H/U0+a75hk+1Y1TnpYYGtjFfEJa4zH7HR9GlJoE9sZLb53r5ly/Nnm2EbCk3kivsK9C1SvO21O4F+Xp47gX5eRvsV10lgJ9Cvk99+9wYJ7AT6BmGtuHQn0FcI6cglbxHoCDBndQkUAZpVlbalHwLdylKB9bPP7bqGQC/5BcIhxwXFwEl9QiQgQIEKCBIEXeSKhNcWWZJ3RQQIPOSdxNh9iBdkigQLsOe5ngHUk1B4pqTctec+r0qgW8EMkEIQVZUfcUR+wA0rGiRO+tCWd+f6+8rfn9rCvRXoJVmRZPSHDOjLLDR5BQIdOIpA71xI+howMMGoc0BafTZu/AXwiS1IxI39T37ykwMx0pa9ANmf/exnh2voPztQ4Q6c3bqNb+8GIv/6178+EKAAc6tSAFNA30eTsuQwAQG+lJ0AHeYK630F+p/IXCDLD37wg8N4PeNMPH6JrgKH6GSrg8xtikoAZhHWc87UdvpmvuD/EeiKZfj37IfOt9uDucOzbcHrA4z1fLoPDAZeIhTNE/yF5wDBvNO8ws/yud3nHs8H+tpKkF1ZxWu1B/K9uW3qIr/j/whrIKk2IUqQ/m0l6rkTUDtn/5f46yVB1BmnVn3lO6cvVRjAl7bNP9t5BFh5Sd+23tORIEBLfsLZkhO4rnCRrrATvrTPMaJt6/u3XH8rAp1+sTdgvZVMdA7Iym/7970/75VAR5oqWkQG7gT6/zsUDInd+Q1xtn9XMMc/RKDzHVagF2+/OoE+Y4i5E0h2of3mC3MFnbBjinmlldRID/PRucLc6UeW15Jd4CviyBxorp5HlxTTviqB3hxCXlb/ihGXRRbazpbEoXbMclSLOcg9Pp+BQDf/6rcCWnGAMX52YfycayoC5Pfk0vIMsbRYv+N/2hZ669wxYx05kRgMSShG6lz4Y/ZULLhGR5DRdvuyM5d30Cm4gbbTu/CVZ8S/U17iKnOyHI5dtJuHvuqDuNQW/3APuFA7Em6V+SteT/b8gPiLn1Cc1MIAuthOQPJkcRgCfRkbPyomnWTuJNT5aR/tTpemHfmuNpYLtJtI+YJ+IuLNLeZXYy5HEJ/KZeFt4SAtjAj/8f5iUnkKuxHXyaXaoW/ZrmW+/CgZbtXBKXM23E5AO4G+VZK3u34n0M/LcifQz8tov+I6CewE+nXy2+/eIIGdQN8grBWXTgJ9gsUrbv3Ul5wi0AkFsC6JECjOVdLIAEEy8lgSAbB/dqK9lUDXv7m1WlvuIkM6/8v3EgeJIuAN+WUFuiQCSNfKWdvdAZaAMwA8RAzgCnGHJEeAqJi31XnnMyJknMcILA7QOwd0NVbagbBBfgDNgB4/+tGPDsRCKwYflYAgg1qVL9FqNRQd8YMQBRAA/D8Kga4f585AJ/9JoAPl6MSSQH8mMKcfCDdgkS0FkRgIO6vFJb350dpccn3MYXYNvwB8AL4g9ATunmWLdkR6eolstNODd/sbPQHKACYuXX2IXPzyyy8PRTBsrq0R2Udk5j2IwGPymHOQfwMdgFJtVZwc1hDo72mC0tcJxgQ+6bdiLHqW7bSKGwkApKR3xoxsHmUXjZNx4EutfkZCAAoVQNFdPhoZvQRJ6TzQmQ4bX8S2OUE/AEYRoBOcNXcAZju/mI8ALDnmwXs6exOJ752d7+nd5mEkkXnGGex2MAHgiX203QpM9mxettpSWwLL9LN2kG1gdEdwuL8VwMBc/rptGR81p7SKVB+NRytbtP3UCvT3ZBtvtfUUge7vxotfbQU6/TLuz/psJdBbBZseBZ7SQXGM+EEcwQewG7qLWJif5VzkWZ2vmZ5OYHgCssfmrchTvsc8pYCMHfs/W1QYWuFKcdejfNKpca34DJCtyAKR1M5Q2bdrFB/wDXxXK7CT0UfKjRpD8QL/AMyOQI/0aWcOMTaZ8KeRbK9EoMuh0tNzMUp6UAzBN4i1xW9yA/fTXfOXmNznVkcFTf1Z5hivSqCX65GRuZPtIIcqAmDX5l0yUnhGT+yE1C5a2eN7s538bTHZPANdvFIe0y4vYh5FdLOQ8VZ6c+1cla1W6CiWVnxlHNsJTo4hlqowuULudvA514ZyGKvP+RJYgDlJXmKxgHhqzbPSk0lGar/YTGwj/qNvClH4aPMNfevZz8ZSxBli9UmgRxCeItDfm20c04XyjmMEegXYfK0YQZ4Kc5HT5l/c/yqxwjldn99PfTs297A58ZkYif9UfDSLCsqL0ndzsY98QjwnpzMXuedczLal3c+4trnXu821ChnDMCbGwE74InOJOcV37Krcq9z3GX34aO88RqCLRcjY3CDeK7/6aH1f25+dQF8rqf26SyWwE+iXSm6/b7MEdgJ9s8jevGEn0C+T51sEumDZimuA3VwVWhUuwF+yLTh+9ueZBLokAYgnkFZdjixCfiDJVfMDNAF7iHkJv0TiIxDoEi+JFUAKMYQ8n9sN05NWoH9WAp3dtAK9LdwDHgOFnmU75iBkITunt0i0tghm231m0niqMKNrJM8Kb4AvnteqnraG7plWTCkqQaC4B4CsEIUtXbqKBHH/85///ACsAQIVlLSyNyDwHDh967Hwvgh0BTT6vfUM9Fu36Z7Pu4RAByzMFehrQMpb9kGbrTTKf/u39gA+AGXI6lYHTZBsEuj0GIEBZDUnIqGPEej8f6s4ADCAFu9q5a2+W6XU+cbAW6uO+VbPZ6fId4Ar4FUbAQX+hkBHQiPQ2VJnmU8gPbAr0NwqLs/UJtd5Ltv33MiXRxHoihE6x7jjL7Kfz0qgt4oIcEsG7RAScHtLO1j7rEsI9HmUQGOqT+aKjgliB7bKBbhGoAfcn5p3PKutQiO401f9mf5+Am0V+QCWFJEoRnx1Ar0CGHO2mIvP4Rcix1sJ9lkI9IgyMZY5REGeOJv/Fo9XqIHwQKArhLU7SAWr3f+ImMC76Jf4RPGgMTNO7byzhUBftrdiKP7BTysDK2hda9drrsuGjtnjKxPo2s3fGIMIdHqTf6Uj/o3QRHoouvxsBDpfqPCio3SSzRq9uMc1U9ci+eQZcn3xkRxD0SJbEqMZOzE/0mTL7lna3kpcz6cjcnWxmfnIrkjsUzx36QcmoOAJeW5Vs2dps/yED5g7RbwCgW5OVuzaCvTPTKCbR4pfOpKpQvOKwmeR7LPHb6uOznguTKIYil80Xykm8SN/9Zk52swvIsjNbYpO2GTbyOdvZ/seMfdulcdb18/FBGwagQ4/IYOdQL+lpNc/ayfQz8tqJ9DPy2i/4joJ7AT6dfLb794ggZ1A3yCsFZfuBPoKIR255ByBbnUQwA4YU5IZUAf07wz0y95+u7ueSaC30kfiDYhFjJAX4sNKJmCMlY0IQwSKhEzi9d5XoPNhAAxJhFVcAS5zhSMC3errz0SgR061ijICXUV2oH6gzTNXeBg/+khvrYxAeFvZyKaRcBESa1ZqBSAI1AFFbVOIUOQnAFtAqD7e6xrXqmgnGyQ7QKnVvmu9Q4QM4ty56nQRgQ4wB35J4OvLMxJ28rPix6oWSfc8j31fgf7fW7h/73vfO4x/u52sHf9rrqO3rd4zRsAQQDv/jKDmv/jyVrzO7TUngc6GItAB0OaExnnqnHvsQuJdQGD/RvYAU73L8z2HX+0IDAVqwBk2w0aBWABX17e7gkImRKD7XQ/g04flKlqyyj/rk/drO3DM8xWvsJl5Jmc+6xSJeY38572dgY5ERwQFWJPfZyXQ0zc+pLM3xRTG91mfrQQ6Ytw8p/18PVC2MbXaz8omOm2uoNOKBOit8Wd7rSLR3wpY3E8mSA560zayU0cD1qb9aYf5xap419IrdqNoBSHtOeahV1yBXn/E423hzi9sPQP9WXpzj/eyD3oyCXSkz/S99I0OicMQ6J2BPsHwe/u2WxLoa+RYPtwOFmvuufaaVyTQp+3TETZuda25rl0K+IQIdLGqlczm1XkG+izKuVZOj7p/6wr0ChnF/+L1R8Zhx2QyCfT+7TrjwgcqljGecn9zhxjKDhN+K5JZ7tTwltybT+iFnMRz6YC5wJyULNbkD/MabSBXuQkMQJzGTuQ7yHk5irzo2bKespHDKfZVoGB+zZeyk8+4Ar1t3cvZjWdnoPs9VxM/qtj0Xj5kxnb0VC4iJ6K/clcfOUJH8c0FE2EAyHO6zZeaa+FhvhPTyVuS17N39LlGhuTEByk0kTv5zCL9fQX6NdLddu9OoJ+X106gn5fRfsV1EtgJ9Ovkt9+9QQI7gb5BWCsu3Qn0FUI6csk5At0W7rYeAzZEDAp8/SAJbG0uAQzYvKwV19/1TAJdpa3+S7oRIxIGpAggGBBrVR+C0gqZzkD/CAS6UUNWAnNbbRyJzh7pi23sEeh+Z6PXj/Zzn8B3H9vCfZ6BroWRo4g4wC0iwaeAvxVQz+yNVZ/0VnEHMsNW6mx6EpmS5bmd87H2lnhLHAEvwCK6LmlGxkdkB1QjPdgKsEqFO/8CTAJyt/X0WrlEgkryFfzQRUn81772tcO7I0uS/b3B8mW7AX5WnljVwjfsBPr/d9CngJTOQE/vLt3Cf62+zOvoLV0EElkNa67TLgAQXVSI4ZpWrE6Ayb/Zj3v9AEeRc3z+MQK9+dNvtkYfrAD3bIAqG5Do8ht+ez4CMXn4O6CfH0Ua5YPaHjASwH3mZDasH3O1yAR36zsfXvv13X2A4wp+HmU3wGvkuZVP+U7vZq/+f+wM9EvG/BXvObWF+yxi4ocBto6FsUPAsz6XEOj6YScjYKN5Idv3b0cTtNKNzpknjTUdB8DSZSSGfycPNsRuAbzmDzsvzFVgZJO9JSd6xPeKxxT02aGBTNkiAt1c9B4IdPIC3Cp8YduflUAv59B/cwh/Ks6mS3PLevMv4F4chmBrZ430hT7fG8y/B4G+JPMmyfgMIufVCfSKO8vD+JfIseZOu68g0MWPreZvDpryfZbv3fLerQS6/vK/5hc731yz4npLO09dOwn0/Hl2arzkD/y2nafYl1gNaSfXQKIXt62N9z3TXCB/MJ+YYxWq8RfZ2prVxbPdZGqOUiQmzxIv8lfmH+2kbwjJtW28hVzPPYMdK/a1GGAn0P90BvokyfmRCs1hPMvjwdYUWZwbg0d+38IYOph9ia3slCAnsrtVOycudxJqW/aK7M2z7SRHzxUCyy98YEBwLz7mmQsHbiFbMpMrisM6jmsn0G8h2e3P2An08zLbCfTzMtqvuE4CO4F+nfz2uzdIYCfQNwhrxaU7gb5CSEcuOUWg00+BoS3cgfxtR9t2Vn5bYW27OwDnvQGoc717JoGOpCPHtmgDCku6lwS6pBSB9lG2cKcjwAvV6kCCCiuMFXv0QcjSkc9IoAta2Q0yCnDbatAl0HlOt+/5vTYCdoyhlXiAJwUPkmCEHr1eQ6DXRuALIBuBDoRablOYn/Cd5JzN2D5aQtoKMYT3lk9HSnie7Tkl7UgShCxAra3ze+YjwKoJopAxAr0dKHYC/X8S6K18ondWPrXF7hYduOZaKysQL3wZsgVRB9hUGEV3ToGmk0BvBbp7T61Ar6iI/7fiFvgCrM2+IsWLZTpL0N9do20V72SXnuV7Osa22KxrrZ6yFTYCPdBrKSPPYq/aoP3s37vZPlucBPo18l17r3FAoAPF9T07+cwEekcHtJ0w4FYx1jxiY618b3XdJQR627UjrxDAc2VsRFWx5QRX6bM+I3SQ6D6+j5gwfyicQkzM3SFcN4kM/65gTSxCfuI2f6f/ijY8y3O96xVXoOuTPgC2yVExQiuw6x/7/SxbuJMH38D/GTfzq7ij1cX0xA/b4cuMN3J0rkCPZLx3/nIvAj0ZZNuRIdMW7k3o9PxXJNDzA8Y50jUdyc+QVbtFKXyjI8hYf5tFOZ+BQBfvmF8UmzyykHHN3DT1mJ9DYIlbxAsV+csdFACydWO4PHpn+Z65KMAcIhdBHiquQvZFbq/ZrWLGiflj7ZJfaacCSx94iThXfOk9r0Ym2iXG/NJZ7RP7+Ywr0Gexb7itGKJCxrlT0iNyyzW2cuk15TRyAXEV8ltcrl9iMXZnPi3PKA8hg4rl+VD4V/k9/NA9sCB2qSjFfFxRwnuUmf4o3ISbyBv1YSfQL9W66+7bCfTz8tsJ9PMy2q+4TgI7gX6d/Pa7N0hgJ9A3CGvFpTuBvkJIRy45RaCTp8Cw8ymB2VXse4zvAZvAhrnF2WWtuP6uZxLoEmHJAABW1TYCHUhHPsgUCTPQ5qMR6G1/inwCivNpEecBExJNBLrk6bOtQBe0shuAPHIQqTW3gnyFxBFIaPWpbS0ly3/5l395GC9tbuvqNQR64BYQyrPohP53LqFim7nSwnuBVUAaABNwky9BXACVtnzolfsl7N6tmAOBDuBwvqBVwdpXGx8h98A0v8nBChRbTgKn9jPQ/yeBTj5WndoxAHnbeD1inOhEW/EBjOg8G0Cw8d901qdzliMs0ieFIK1ABxRpO59P705t4e4Z5ghzgjkW8UBP+AdFV96pTYgyeq1NCEg/bWtN571bOyLY2woeiGwXB0QaWzq2jW8rRsjee6zmUjDnHcaAD9hayLLFZo9dq6gAgW4ONbfUbnOrdn7GFeh0KNCSDlq5Zi5RHPGszyUEurbTL7vV0LfmwVbe60s2RQfZg76zJ3OH3UnYZauO6YeYg96aQzoap++nv/dsz+uZbExRm7nJJwLds7z7lQl07dNeZDF/9ZlXoKeH/B+5iDn4D4C/+Js/bNth/+aT+TUkob+/9xXoS/sPSD5GmN9rLp1FKq9KoBeLmS/FmnZIyl+0zTf/REesOlY8hgyqsGf6lGf53Eveu2UFunHUX3GD+YUMin0uefet7lnG7f3f89k8Utp4KiaSe5hPxFEKZ+XlYqB0/5QNZC9iLb6VTsA0FHLOnYfOFdnMo660TbG8OQV5zieRr5jKfIZAlxMvd/aqf+fedSv5norDFEFruzZXSKFNn5FAF4e00jrcln44gk+BavJZszvBPcft0mfPeE5+ahcGOY1CdDalX62yn33kM9mU78Rm5lc/ngdLEMeL0eT6rjUn/9Vf/dXBx4q95HzLosdL+/Co+5JVvgc+qtigYr3i2H0L90eNyH8XyhbTkb1YhG51/NPMMx7Xstd5006gv85YfNSW7AT6Rx3ZF+zXTqDfdlB2Av16eRYcBlwjpIBSbTMLqIoQklhJACXbAuK5Tez1Ldn+hK0E+qwo1++SQ4SGVfeq2v0NoAC8RewB+J2xTC6CNBXuKmqB2WSGQJd4AmfcRz4//vGPDwS6vyPQA24kXp4p4WhLybd6HVCl3Z3Tpo2SHIDBj370o0NSHmhya8AsQnyCSYIy8gJgqMad27e3ehIJBbSUOH0UAr1xUoVND9iIHzrYqm3jBZDxf0BOMihhPAZybtf66+7QBuMKiP/Zz352SJzpKn23imO55fxbOlV/AEWSSuSgZ9um0GoWhRRkkR5XwQ3w7qw9pIZzsJ3hPN91DpjwLOAooApJjUDXD0Qm+5zbzj0KmJqgBL0AJjjz3eoWcvDRx1ba8gd0RN8lf8dIqutG+zF350sDAptL0gsrPWcya2zbYpfetXX4rf3Xqd57P9/F5yP4AJzGgs3SobZH53ONYwBJ48P+EYKAXKuN+P38euOczncvHQRUIf68E1lOBkBfO1VoAx2mL4h2QDad8FEYggACbHlfBDsbYK+t1E3n88nL/gf2ArfMIeYubaGPCHTFDNn/PTRnqd/aExiO5Ai4zV+aawCVgH3zHJlo+6P05B4ymM8MpFVUZBcNvzujNz9NRwC3Co341fQrvcqn3Lutx3yTtvG/v/zlLw/6JPYxTvwvPTJO7Ow//uM/DvFk8QH97QxzMujIgnZjcK+VgOIIZHqrfNit+wC1rRpc6kLtLCaiY3RI22yFLybRDvMe/4wwYEf0/1VXoGuvmAuBHnBLVvlb7ReXisuB1PpubHzYUqTxvXXkEc9vrjGm/IN42PzCT7cyXzvEBvRGnmKOMf7ZyqP8xyUr0LP7dp/o/37P1dP5iVMyb/6Zz6MTntuuUZEkc1vzrWP4qgR6/TZn8lHiTb6D3viuc6qB7eZgsa/Cs3Z8SVfmPL5VNs+4/hSBLtYx30890j7zafkuO7FK9FXylGmn+Tp/Y9v8IN8tj9EHOi0nVgTJ5vnD8rK3xsF4e54P8nwWQB6bW9vtYa48Le9DnountEt8x9bELFbfmhfNZ/RvmY+kY4/wS3P1/SwmMk/LZ9kKmdRObUtHzJFidXJtLn+Gjt/ynfo34zDHF4rDy2Hyw2QgdmgnILriuzCwV7GZGf8ck9PEwMKVxBZiNDFcJOTELPp3MQV5yZPgWBUTVDRCduTiGp+OnlLUwi75WnY67Se9Lz+55fje8lktHunouwj0FiSRHR0JHy2PLAZr9f0t2/RZn5XP3An00xqwE+if1Toe1++dQH+crD/9mzh9Tg2w3PY3760a75UGcSfQLx+NmWhXUUoXAZOARYBnq4IE2hKIwFwBouD52Cq3y1u0/c5bEOj6JRm3LZMVo2QBtJXw6icSBTkoyZBoSwT03feCN1W7CDzXSTqRhqqUXQe0QRZ2BroqdN9ZDRWQcyxJTxIFia9EoEsSVP5HoOtHoH7VyVbMSbQRg9reCvXtI/w6d5QkAfvpgTGPQG/VdkAKmbQtJH14tSSbVNn5T3/608PqCwktEk5RyFy9sRYUQIIpFKETfIhnAeMkk3OrQnrQKtxk551sgpwmsHQumaZrAFHEG9JR4q4i/gc/+MGBCG1ePUfE31rDAm71kx8F8ANxJ4HednjAB8QYMCKyNKDwUaT/LfofqVHbAxYUH/Gr9IL9ZAdtaw68piuKLYDXj4qF6ASdRVoCYJHXfDqbpUM+VlHwcwjrgKD60EpwRLof5LYiEOMJOFoCJcnHfEVfPRdgCZBBito1AWlIn+myYq3OQ4/cpyMAWkAX8t576BS7YWt8rU87R7w1rvTRfAYsBZr5AEcD0G+hE8eekS32u7Oo2ckEbvMZ4g1ApXbxE/zsRwJu9VMMZSys0uaTA3MnOUon2QgZkMcks9+KH245jvOdAZ7nCPR2EaBv/Jv7/A3JoJCEbbEdxAKSQT/ZFpkgdZAPrg+obmWgZ7GVqQunyAdtdJ/3sCXXde6teO89EOjay0+JOczX5NMWsvrTFu7iVbGlv7V7xlx1fUt9eOaz9I/v4yP5Df5DTCaWp6f63jm+Ym62Q78qBH0EUUU+lxLo2s7Xs5tJpFeExgeYL9jHuSJm95t35Cdshj1MQsQzxHyI0zVFvctxf1UCvblQHIY4FoeRg9yuFcD0hSzN/Yp++IdikxnTPFPXt777GIGOzDW/8HXNvdnAJEfNs4jnR80pW/vW9caILrddtNi/olS7CJhPjKn8YxakLfOZfKfnNTe9FXcn2+QTGc1e/+u//usQm/FHbNe72JbjrMSVrb69tM+3um8S6O3E4DcZKoDWhwj0ZOL//IMiE3Gi/Ja831txyTEZ6kO7g4m/FJqIielBRwGQj7mGPiky5Sv4kXLU9OJR88qpfizfP+Pt5r4KQDyDDelzR1GJM3rGJOL9u3mDTvMRiHBzKtnRGTgYGyjOE8eWC3uX/7uPHZiTFQUXw9xKt+/5nLAdsTrsQg5GR2axMvkp1JPTk81OoN9vRHYC/bxsdwL9vIz2K66TwE6gXye//e4NEtgJ9A3CWnHpTqCvENKJS44R6P4GoAM4tJVTW9qRNf0Fckq0BdDAh2cSPVsJ9AkCB5BIKAAMQF2rkgBO+mUFlCBYECJRB/ZKDiROCGI/+i6QBm76TjAtMUCkAIDJUsDd6hgJmO8QloE4b4EVr0KgRwhpj1WUSCCrfshNMi2pavUjwMKKuVZzuucjEej6CzBZFkc0jgApiWFbxlr11gqftYT05Va97k7tUDTyT//0T4ffwFjACICE/mbTa9orsWY3qrL5DXpgVbUksvPfaxVbYydIQsQqgtWKEVX95DRXV54jvtkpUBgRYyzYJ7DKCnS+yWdWfq+TzPVXBTYAEwD7bAUQPs8U1DfkMV+AQOYPJN+RZm/5hOtbePsnnCLQgdf0Ang9V0Q2b/OzwCjFNgjieU787Vv530/0fgVirfql/4Aduqgd+sOn01HA4gSmAhUbI89yvyIQz5g63BuTD8AqsIm+mlvpagS6uYY+t4KJ/iLIFWv5zd8COYFV7Exba7f5ps9bQB7dY3ds1bxGN+kiIh9Ba36b7b4lKLgk0NvNRH+1pe3qs13vRnzSD2MTgf5RgNsIMT7Y+aN0bulzyYRPpgPGpy32l2D+Pe3Fsy8h0NsCtPv9pgNsgO2JMc0Rxtb8UxHIsi/HVlDP/p/zl0t9eU8Eur6zUfZRoRi5tsKroh5xuTmXn/jIBHr+SKzNf7IZPlNRurhMXOCH3fDFYni6BbRvfnkU4XEJgW4+qXhLkVVFzHTYuIs/+QP5ibjB/9/y0XysPARRIiYhs+J5/0aMIRvJZ/r+tf7k1Ql0MlQoQ0fYkT6SWTuriUH03TxsrqE7xWHvccXgMQIdoWt+Mc9WZJLO0AEyMP8Xh5XLrdWBR1435yE2z/4RgOK5tnM3R7IPOYXiEHNMdrImpznWn2VBb1iemIxdyYHM4/5NtmKq8mBYwauce95cqo3FY3yE9sujOtKnfKWiNTIUf/jx3Uci0Ct6JQMxv3FsvCuo0V/+VjGWnIU8yO/YSupH2sNbsbr2KSyTd/gdhldezH7gU3Icfrx4NMym4qyKuOA8dJm/NGfQoQrY2UF+sxxp4j7JkwzZpdwX2ZwfjuB/huzWvFP7+Rf2Afsyr2hzvjKZko+c3u+dQF8j2cuu2Qn083LbCfTzMtqvuE4CO4F+nfz2uzdIYCfQNwhrxaU7gb5CSCcuOUagu7SzUQXWyNKqs0u8gDeSqCr23yuBPkFXIJUEAtEtWRDUIyQkwQXOQFfgg2QLK3joHQAAIABJREFU6NQWZyUoVXMDIzpv0TNbGeN9nue7qnPPkRPPJtB7f7qijxIlSRNAqpX1+uOH3PRP8mC7LsmSD5l+hA95GHd6UBEBwKTVXmyBLkmcyAAhLVFspdCl4M09ZAcscDQBYBWoyJ6RNEiMksJz7fU9u/AMOy1YWUsPEIK2XaYLE7BxPdm51ooYuoQAVJAjKZ8k4DkCnZwRgYGjwADkwRdffHFI7pdk3T1keOyZ+ghs4UcR6AA+PiDCo9VfkbbkDlwjF59jZNGj2n7pe04R6IAboBwCnS9sJWm7UnT+KOAW2HjJCrhL2qy9VqBbbWKeA7jyV4g88xvgCLlHTwElxqx5boJQ/c34IWmAtq2qmLaTLppPgb0IcLpLHvSfvXT+KoDGNUgPH/4jYBsQjkAHhEeuA747KuEcCBUwpu9WUdDNzlBnM4p+5hics/+tsl/aJEBKG/hSoGWr53svP2TVSn60lU/n5s2t7XrW9QGWfAVdM/YV0hSf8CV0Q0EaOSAE5qrTW4/RKVlsJdDZVO2cq5rogHniV7/61cHGjK++mXva/SE/mAy6v9Vz6XmA7fI6/5+xS/9P/94bgS7O4jPMdcjVVj7ld8UX/CdwX5HmRyfQA+jb2p5c2FC243t+GoEOpDfH8m9i8/m5tx+5hEAX17TKjU9M59NdfRBb5vfPnVlt3k13+H3Pz37EHOYuesP+5DVbP69OoJtHxR98jraaQ/hduiEmE4eZ98yz8rNJoN9bP7bKes31xwh0cYfiG3GDHLecnv+gD3RI/8UwxRJr3vXoa5b+X9sV0bKTzm9GGlSgKv80p4jLzDNiG+M+Sc/6cG6s+55+sBu65N1yH75HnNjxXfIYcaSchlzlQcWK595zb5kuc3rtEYfpB/1wPMpyFyMxrf7wOfwou6kg9t7tvffz6Uq7/ijCEF+TRdv6t2KbTPgKMhCHVexXkc2zx7UYp3YoJpN/8fliBrk2/fSpkKydfJZFNbMv5Wx8BFvSf/ZEpz3TMYVieDHK3EFsxnyNIb9Dl8wzSHRxHznOoxZeQY7HdE7bi8NgX/qurRWYtOsa2cBH+dGdQL+f9e4E+nnZ7gT6eRntV1wngZ1Av05++90bJLAT6BuEteLSnUBfIaQTlxwj0OmnRFAiBXAA2BckRuwAc4H+gsTlucWXt+ayOy9Zge5Nx4L0U2BsgVoJit+zaKAEq2cuwd3k3HtnYnEuWXgFAn22VzKlWhnBQz8kaMmFTEq0kVFW/nSe7kdZgW48JJ8STmRH29gDcjv3q23srYaWIPqZ20aeG/PLLGHbXfoB9HHeW+fusmkAmna3+uAcie17NmhFIbIYKS8ZdpasZ+n3PCfO9YAXcvvqq68Oq8Yl0pJyK4D4lj7niCEyBwwAzxFw2iF5/fa3v30gQ6t4P/ecbZJbdzWgAghOJgDctpOtLZJt4J4+A9iQTZ29WSHOuje9xlWnCHRjYqUzOZhL2E3bIrIDtlTFPn+xJDju1TvtpTt0kP5HSiDQ6T+QHYBmLuTjGpPAsnx+2zwC3gGMgNNjgFp+PCDbatLOVqerCHSgknsBM+RFbkArtsGHAKwAXu24QF/YjtUOcx4+Z7Peq88IdL6cHiKYgL1WtE8Q7Ja2E/g9d4UASJlH2pbeNfSj+YIvQQjqv75WvDSPhbiXjtz7uWTbFu6AW36MXtCR5E5W/JyxL+ain3OnhluO0Vt93kqgm/tbgb4sJjHmHZ+gIIAOmy/aPnjOAafitTXjsyQLasd7I9DNk/xB2wPPggI6UtFiq/g/MoGe3VSsKOZgO0g086wPu2rrfqB/cVg+do3u3OKaSwh09s4PmJv0reKtfKK5ii+sYOtU0Vm6bx4TH4m5kCkde5BvEXMpYGSDyPStn1cm0MUbxWH0g93zncWkZEk/zMEVjyXn91jImK8sl2UHYnkxTDvbKNybRRRkQYcifsjhXFHGVh259fX1r1gCkS2fYTfGWx/1XbwgBzGv9CPeqcC9YsiZ456KLfI33iVG8w4xrcLdjijRT/YkliJHRU0dGzILiW8tjy3PW86J7tUnMVjnYJNLO+Rpd1vR86P65ruPVBRfwbhieMU25EAmxfJkRg7ie/la59mHAz0qBls7zvycQgjEtjyH/ftbK8npe+NbMc3sa/bgO/eYN8Mz5GlsijzoPbtTnGNu8Y7y7lb1t1OB/5f/k5e5ht+lT+xEDvXKH/0qDqMfcpcK+ZpP+BvyYScK93YC/X4juhPo52W7E+jnZbRfcZ0EdgL9Ovntd2+QwE6gbxDWikt3An2FkE5ccopAlxhKRFV0IxAKDkvOJZ9ti7g8t/jy1lx251YCfYL43lgQ1u8lMV6rJjnubxEqy6R4Jh4BfUvCdBLyy+cvpfBsAn22R1/pQmfnSs4CLPUx8gMghYiiIxLOks/LRvj17opAl6AiupBQEkegVEmiViOjVOsrNJGArt114BE9Niba3bm7QCOADxBVMtt2h2tAn1aBA/cBEJJrJHZnFmcH+uV5bAcZYKs8xBFAi5xU9bd9dr7prWID4Kik3RjwV3SRzjkH1u9JoOe7HiVboDKSSNv40CVxTN7ZCbnPrUOX7X5Em699xykCHXjf6je6wU6q2PdOAAM50DsEId15RIEJPQR82l6+bbMBrIhkAFnnTLsOABSoHmCSLvvNrgPgThVH5ceBLvQegZ1OAJBs/67vniXpBfZrl78BtpHzbJL/pU+Kd9yPXHY/ADwQ7y0CXT8689DzvYu9k79zQ73vXmDgBOpqozFo+3b98qEfybstI/kHhRYI9bYgvlZnn33/JNCBnBWltRVmhYvGGbjIT/CRxqkCp/TwEbsAXUOgTzLKv/WXX0AQIhiMr1jSeFeAeGp8iifyORP4jVhJj4rxZszl+vdEoLP5ZYHFtBP9AUbTC/phPv3IBHp9Tw/o0jyOotg8Ar34QjzCxz/CVtLdSwh07eabxWbsYxah6DNfL77pWI9s5pi9uB7JwbcoMuis6EhCviUC3fM+GoEuDkN26Dsb6nilSB1+ld2Y8ztCqALYj0SgV+RqrjXPmvfnjjrmE4SPYr1WTD97fnzr/dl+xX7GTJ+MMdtB6ok3/a15i90o6uIPysca62RxrviQb0GaT1KyeZodej6iUUwmrhVHLnOZe8VXa8frGIEuDmMjZEeG5fKu1Wf5ifm5c6/J6yMS6ORgLlFw1Arj5EoWxrjiJWOcHz2nN2vH5trr8vfmDX2A1cjBtK8V0sXh5WHp48y7/C08g48Ue+cj/b/Cla6Tj/At8nFkfbHt1BPvq/A4edEr9iL+I9eefa0c7nF/i0eyEz6188/NJ+ZpeJe5WX/kZjuBfo+R+NMz82PpFfzHfE/n6FHHSs5jpO7Xmtd88k6gv+a4fKRW7QT6RxrNF+8Lp8+pCdQkLZLXueLnxZv/cs3bCfTLh2RJoJdECgwF4ABOqydLtgMnBSeSbdvKlkQ8KynUVoTEb3/724MgtKeq1ipgJ/Bb0DUTZvctV4mfkupy5c8EZrtnyrVnL2W9vOYcqCfhsDKt1Xq2PrVy6wc/+MFhHNYQjls15ViiLVHQBkmENvh/gHcrsCXaiCi/W1Fa4cLWNrzS9cmYXuk3IEqyLUlFjLVlaAkqkAYpiJwyVunOubG+d5+zY+13LqLx1DZJMhC1lZ5rbUJVdtu3S9aBsLZvV4WN9IvoqMiCLiC8vRugi7STdNpGVDI97TX7OSaTzvZEUhsDCX8Eur70nDVFALeSee9iqwCMzrKeW5drF7nwoRJtBOl73zp0+v/AE+PdSgh2Yi6hHyW07IQt0Rc2wmewmUcQ6MYD0KNdAHbzCIBV4Q8QGRCa3i59/CTJl+DTsXmwv3mnuM+28WSh/5J8c9bXv/71P+/WUYzYeZ50Y553TM9953nuz8fW3sCF7C3/TDf5KSvRWkGR7VnNyEe1KuUeY7AkUflBQHTHHCjECYx2rR/6ECAFkBYzf5StQ40TeQOAKlrki1sl2vbn9CR/0VnO+dV89CPmlOmX0w9jgZz75S9/eYgH+DRzCFtmQ4Fbta/2IrLYHD+pKAKJzv7S86U/mf55CfT6TjvMB23f61l+6Evz3Vwt9t4IdP7CuZuK9oCE+tQqQP1iuwBu8wl/SkZzdeWz4vNbzavL58z4mR9nN3w5/1rxTdsQ8yFygo7BqODiHj5u2c5rCHQr0BVSLbebjsRRLFGMfaovESps1MpK8dY8JmMS6OTzUbZwb842T7YDDkJs7hLl3wgcuiFON7/wRcXvx3K7e+nzLZ87bYOu8xP8ohhZPNqOSNlBZKniVX67o9kmSTFjnkfYzSl5LHP5Of8VNyG4I/RabW+s9df4tnW//8+ivtnfY++PcJT7ddRbBJp5hv6QnfyJXs1tqZfz2SvIsP5qm2ID84viSj50xr70w/xcHCZHa5eg92ojc3zTf2NiLqE7fIY4rAKLYumOO5KryhVmMfBbueot7fst2xAHiRHE+DA88b6/0U/66DMLUNPLJR7m72zDuJtjxBYKjej1UnfJzzvMwRVFRtofm2snXuQ9chBxI7xA3u7/c857pq0ka+2kC+ZjO7mIdfVR2yoS0GaxlyITOR1sn52Ur3y0GOwROv3WO/I9O4F+Wko7gf5sLf34798J9I8/xi/Tw4L8nUC/zZDsBPpt5NhTBIMm3bbpFoy35R+wRbAMmLRlrG3/BL0THL1ta84/DQD7+9///kDGCVQlsVaZBCIeIzuOPXVNkF6wTAazcj2w0nOXYFfJQqDe+R79zyu6328VlhJdQBCQAOBhq2zkU8Hkmn6sbcMEnqsYBjxLLiURiNO5MpP8O9MYkEBHWsl8af/XtvUR1wW4dP6bLd46rxgZPQn0zraVSP3t3/7tIUFMns/efrh2GD/nvQFXtV3FtFVaQPi5ovUt2bpP352DBqCjJ1Z4IND1XdI+q/N7t0TUPZJ88iAfcpKkk/MkO07pdKAgXey8aCDPN7/5zT+fA6vtAcaP0JFWvwHutAug0JbMgQmuARIAbgET7IS8tXMCV49o763eMYG0fFZgDT0jBwALm8mPRqAjBJABQCmgwy192FtgEyIKEFIxkD5Y5csG2n5v9uUSWQVEGXt6QN/ZHP3gI4w9neUvrV7Y8smWjrUxsKbCDbLOX/FZVhm5z+pzczg95Ksf8WkVCpmQh+0fxRkAqWn75hPEIH+E4EDILoG+R7T3nu/QH/4PIM+HsRN+1DwbSG2c/LuVosZL0UR+NZ9xz3Z69iQvstE1BPqp9mUbM27y755d0d2x4oB0P/+uEMOqQ3ZF5+3YYC4RIwVyB4L7/Z4IdDJms45cYLdsudXV7VbSMQeKsfIj+eR7xIb31rVzz599Ewd0fq/4OLDb39lN26oqUkL+LIs6zr3rmu8vIdDbwl1hML+YTeTLK3oyZyIc3lqB7t5IZPFIK9DrE/2RL8nlxGwIkq2fV9zCPd9hztVvhBJybPrMzn/nT5FhrUp+ryvP05PpGydZNXdqIItl3o4sIwv5ZEdpLH3wq5NA9LnYu3iTPdWPCvMuKeiuYAkZmS12HFEFbmxIDFnx/lZbevT1zcGd/S32YM9LkrM4TM4CW6nQ8iMQ6MUnYSxyAhgH3ytOmHmbfJZtyFUUHCUH18w899Hj6H3eL8ZXKMXn+bc4QW4pDhI/t3iLX5ztnThTfqRjrdodyP9PFWqSIb0hM3iCWExM2zuSz3yPtvm+oxZa5e53xZev4m/C/BQel7+RZbKqn+Qsf6wovthzFjM+Ir99hv49+p07gX5e4juBfl5G+xXXSWAn0K+T3373BgnsBPoGYa24dCfQVwhpwyUFuEiPtkYuwUDgRqYDc7/2ta8dVhs9Cng/1g3gkNWvtuJVbStxFbRGcC9BhbeC17e+i+yRPPu3wKQkeiYHvo9onYBzZ85dslIsUkGQ7t1V0wvSbf0rwXkLbN4w/P/j0iWBTj7JGyClCMhHElmfJWud1dpWoq75CIl2SWo60DnXZNFq/MCVtnQG2H7rW986kMnk9yiy460xb1wVYiCvrJQGJkr+gLLARKDsMcJk+dyqshWxkAGAAfkISPKbXkSYel7gJMCG3UpIyVHhCzkBaFrVcU5v2aCV7AHDZA68ApR7Xp9IhnPPu8X39U9RAZ+kf3OXhsB9YC1ZIy79O51KP96bvcz2TkI3UMc4Wf3EZ+Sr0kPjBrg1boigS3zkJWPHJ5szEOjaZn5jA/xXgHrzxyXPn/dkJ8Atuo8sRoR4lx/vpQNbPmuJMdcBzJFM+sru6SRQ1LtbLfwIYGe22b+B3P/2b/92II9bHZifND70gZ0oMogoaq7ZIqtXvTb/yP8i/9oRgX5E9DXvILeQG4BbZMfS5u7dx2PzwRoCPRtqlXgr6mfcGABLDoBa80jzxSTAj+loJFnHZbjPvNtqSoB35Ll38zfviUCvaBGBjhwq3kw+ZAV01l9zbnJNP9b6iXvrz62evwTV58qwdrHwN4B+H6vozC/iA372UWTHJQR6qwjFZmKqVslWCGje0B9zJj1vZeEp+fIlFXoiUT2/glayRIgB/f1ccg7tKxLo6Yj+KtQsDiuPIytzoDxWv9mO+WWuSm4eupXePuI5tXnavL+14475tjhs+tIK48WjxWHFZzOeW9reI/q09h3NIWJNJJex1+9W3zafFn9eEu+0rbV7Pc98JSf2fzEcPEQ+bn5+dqH0Kbktx5AdKGSUwyE+wxfSG9dXXM1/tuPR2nF5T9fpq/g47MvYFn+F9yB3xaTwr3nk0aPmlFPy1D4FEHYSkNPLZ8QC5gr5jJyYr253SblYOyB5ZrmncW+Xk3YShOus+cznyzfkV+yg4+vIKLwoAt37igkVPprX4ADyk1f66BusRxymOGHKq7hS/EU3FCaTWf64ouHpS1+pb++xLc1x+wr006O3E+jvUbPfV5t3Av19jde7bi2nv2/hfrsh3An028myJwm6BdcAHMm2TyskBeV+JFG2E11uT/3oBFsCKyFAoql+VfXaFlXLxP8ckHgsoZ4gQpXIAn/v8LvvfScxkCjM86MlNT6XJtP1YYLJbXvcmdVWMZa8XQIKvJVolyRUQQugtNofICWhAE50BjB5AOAka0ApIEKram+vpc95InlUda5viB+6Z0W1/gMzSwxb3eNMbvKY2+4+p/V/emt2wMa1HWkDZAUmAoBsYW0c1xA0ZACcdV6nLe8AClb+8Q0S9+XZ0GRCVxHMyLy2z1ZsoRikbfECLd4iUxELVmzyU8AyPgoAaDUVMKvPowl0/eOLAFJABLafHFo92Db3CEztnqSIdudrnqknW9691JX8kN/miwodkISRhnSn88UVmLATv9vGecv7t16bP221n2IOwBn7DSxUoKQtl4Aec16gD3YMAWoBYCq+ogPsxJZ/3tuW3Vv7Mm06uTcP0zcgoDmSnfptzkTGmj/aAeFRRXDt0KCd2kEewG7+gF6Qd6vE+FHEIEDf7+bQj0KgL+MToBx5AG/NrXN7UDpjjPhmxUnA0OkjbjnvvxUPBAj2vjUEumv5amQgP+0DaOSj2zJZ3GZ1LDsRN4hpzEfTJiYhPPtrHhOTsGHFKeQCwAT+WimWrKZtvBcCXZ+B0EBxxTfkNIsLijnMI3zJLBz7DAR6NiD2ULDmt7+JS/n2tvUHzIsL+Nq508e97eYSAt09xlxsyR6KvYsL9I2NmKf8Pjdf0hFxu7nXXBCY3xzIr7C3tjDfOv+8GoGe3s84THzevMF+/Jtc+CA5rHmwuL7ignvrxlY5r7n+FIFOFjPWUSBfTEpe5czmWTs4KVibvncZV6xpyyOvKd4yF4gn/Igv5CNyC4Um7P6a83DTmXIS8St/g7RUoChnElPJoeRA7PQVdagi33RF7ic+t+NFBVr1sYJ9sTD/WUxcUc8jx/he75o2Qz+MpblWXmy+7cNfGHPksjxVvsJvNsbPJtCNoxxD/Cj/bGc3bW1L8Qo1XaOYxj1sp9g6vMrcIs4UVxw7Imo5FjOul+/JMzrezvywxKcizcPGvNc1fDOfjEDng8zby13s7qUHbz23OAxeIs40j7LvdqAQT2qneUTMqQ/ZUL6p57+iT3iGTK99506gn5fgTqCfl9F+xXUS2An06+S3371BAjuBvkFYKy7dCfQVQtpwCf2UIEgigHYCbUG3v/n4t0lZ8Ci4BugCQ5dnVz4qmfAeSYCA3Y92v0WgvxW8HvvO3wTC+g3UQrJ0vtNc5R64RQ4SdVXKwK1Wu5SkbRiKPxOYs3I+kkGC4wcwcC9idpJigSxAPSsGAVJsD/mnfX7I3WpaZLGkTeLVjgVb+v3q16YnxkLFPgIXiEIfJFERg/reqkHg9vJYgWf2s4QQYeOHbhs77QQALbeBPWU3QIX//M///Ivf/va3B4KE/gNigZKSdgDW1H3/Zj9tuUpu5CRR/va3v33Qm2Pn4B6TlURdgY+EFvCjze7vPOfumYDRvWXuXdqF2FepjhQq0fbuCghU11vBwIeWhPs+m/soBLp+GF86AtQE3LZLCJ/qO78DbBAcl2wje8m4BmwAQQOdrGYFhAJCzG3A13Mr/E69u7HsXEXFIvSBjrQ9otXEfHiFSpf0Y+rNtFN+CAFjXmRvyEVAj/4BytlK88ejVv1XzNKKOEClQhrtbDVMYBo5AdH4BYToLGZrFdml8nqF+yYpoe/8Ij0UdxmnxtXY8CnmWPIAbALoWxVUscS9+9R75vveItDFP5E0/LN5ElBv7BAN5gcANPs3D9j6k/1ZMU43Ky5a9m+uIGw+oUOeLz7hU+i1ecxcgIjv07PeC4FOvvyTvplTxN75I3IgO//XV8Atf1XM9VkIdHZhXhGXmmf4mOIOdmOsxTZWtimqMPfm7+4NZl9CoBs3PrAdv4oZmiP8NofqYztevWX7rl8W/Va8ky15TrH8Vj/yagS69heHteWuwh0yi9SseEDcwUcgbPpbBVwV+s08aKtsHn39KQK9vyPNFJoUh/l75Do9E4c7SinibFnAdG97uVReFYWIcRDBiC5zj7iho5L4gLml8ta+zJ1QsinzmRhGXOd55Gd+Fju+BwK9GFEeZY4Rqy5thO8QD8tXOoqsnOrS8Xql+8q19Enf+d3iUvGIce0sa9/xI+IwBQV+z/n4UXH0MfkpHhE/+vFvvk1cINaCR7UK3HjKCcRb4iWFVWEX+UDx5fe+972/+Ou//utVR89NkpgMxLJzO3fFof4+5VOhUnaVDRsDMSDZ2s2hY3guXYRyC13TVnGY2FxhQIR5u12aAzuKjF5of/P29DOPitVv0edXf8ZOoJ8foZ1APy+j/YrrJLAT6NfJb797gwR2An2DsFZcuhPoK4S04RJBLCBFQNiKOcFvn4AXwbjkVGKlKhkhUJLud9sNbnj1xZeyqbZS89u7I7cnSH0ueD2VUAMkJciS5Uh6z5I4SUzcJ2GRXAn+JeoSTSCE367zjHPvPyaAJbFSEgI8Q4ScW31ysVAHmRfIIikCwEggyENbWg3VKhngZORpZ4VvBSquafO97y1o1yd2IqlC4AJuKyxhQ+RhzF0DwAHSAfVb0Xrvdp57vn4AB6pYVxhCp9pVAok5wbhjwIBn6KfVo2RghSsARkEHv9AWo55Vgi15l7Qj7dmT631vtXorHJaJ9qm+BHR4twIAtgggt4Waf/uku/mtc3K59ntjjywCSEUMzi3pyaGzrwGVSCSfjngI0J6k+rVtesT9E2Sesg6cMuaA21YaT+CW3bQtIuIMqfbIDzAksKfCID4ceAR8AoqeO2f2WHvZhhUsngnIB+JHbvV8cwSwxXhHNl7a94gXOkSm5m1FLd4PJPM3c4Y5iU9ic2z+kZ8K68h8HhPDF9X/thBlN/yIox2AaP4eKPVMoPIe8hI3kAm/Abwlj2yKXDqXlBwUXQAXiz0uiSsu6cNWAr1zLL2LT2T/wF1+G6kNpPWj3+KKznsG/CKDzR8VB/bu/ElFaq0KE48gmMVnnk/HyUls6hmtbur+90Kgi7nYb7vcFFenG/yJ2NvcKe4yl34WAr3YmO3QL7rFzxr/tomNEKADdEF8QL+Km+8dm15KoE/7LLZum9jpF4px3rLnSXYVh81+zxzpEr/6igR6xKD41k8Ejni8HaL01Rwo5qUb7ZZV/vqomPESX3zqnlMEuuvZhDxFoYk4bBZRtK1/BdAKGeVys5h1ja7dsi9bn6UP5gEEutibzYtzkNniiArOIuou0fUlxsE3k6cCRbZFfohmvvhVcr2lHGdBsZhQXIoYlI+ZbyKEIzjJiT4oDBB/hGVcIr+tY/qI641bixTaQc5cIg5T2OnTzkjiBjqgSJxeIXiNeX71mTLpCCDjqB3aZtyOHSegH4pN6K24CX41C4hgFd///vf/nJ+SwRoCe8aILWwR2ymQ9P8Wt8zdL2buWH7gXe2SZc4m761HXN1Sd8QU+kAnxKl8TcVFYfoK+MWcbJ9OTByyuPNRsfot+/6qz9oJ9PMjsxPo52W0X3GdBHYC/Tr57XdvkMBOoG8Q1opLdwJ9hZA2XCKAlXgKsAXXqlQF5gLIKnTbsttqF8CDJFXAOJNLgfIjAt5jAelyZfiG7v+vSz1Lgok09tMqPn0NAHaTJMR3gmqJOhJIgqUCGAETCJaM5oveAvFm4N2KCPfORGVJsl/T33nvTLT9GwhFBvQC+VFltrEO2FVUoc/0wveBfh9hxeBM9IwzO2EbwIfI45LM+s4GJKNIXTIJxLk3cHtOB/QFeU1vOzsWSSj5Q16w5zU66jm2MwNc0w2AkqDd/chQSbx+S5jpghX73smvtCoIGTTPnS6JPicjwC1iwUpvfUFEsjk/QAOf6ZPOyeQW32s7EK8z9NoCcLaDDiB4yJkPcc9HJtD5Lb7ROHXGYn6B31D0BHwAcgJ8yOTe49YWlIHI2YLCDmNm/kMuI9G1x3ghqt7aZn36h7bNDaRCZJtD26qdXzB/AiTtTOEHYL0k0d+ygUA7eksGQcVeAAAgAElEQVSHtJkt+o1QUhTj/YpLyJneWXmuaKOit2zknK3dwjbmvAVMIxNAN5+h3RXOaKsYgz/iPwDSCFd/jzC9ZivWW/XlFs/J19ELdsCPkkmrgsiEzvGpPkjpCAFxRZ9HjN8lBHrxy1xdD6z1YV8B8ggdOsBv002+ke3Vr36Tl+vMHd1DPhVk0Ht6wpbYl3dUkCEm80Nu5Kmoh582b9ErRNrf/d3fHXRtkkvPBMXFXABxfkl/2yp1bqFrriUvetFRS9na/P0IHbmFTax9RnEvX0FObIes+LtInnZ/cQ3iXEzCB0YS3VsmlxDos//6OLcUL76ctpgPPya3SBH9TI/zOc1X07Yu0fVXJNCNP3tBnne0V0RZvrQtt9k9n1AMFoFOnpfIY63+3uO6twh0tmCuVXCq8LcjyOovPSMT+XzFr+6Zcc297eUamVTo7jgPcygbF+s0X3ZMTX2Y/Vrz3mQ77Uc86/gqOuZ55i+FsXRqze4Qa95762um3YtJxWFWnxejhtuEo7RludxQjsV+sqWtMrx1X27xPOPZ8Q1tFy4moENwDnpVIUkyEYfJV5C7xQv3wmHW9lHMKKYRA2mf+KkixqnzzR365R7zJkzHfXy5PiosEgvJy4vh3rL9dpZazinegXgmT8WNChLCjfKvxwq8PE87xIcKN+xqyDc96yM/JCdxmJyquWLOw3I4NkInxJ0VJWlzq+x3Av12I7gT6OdluRPo52W0X3GdBHYC/Tr57XdvkMBOoG8Q1opLdwJ9hZA2XEI/JQsCX4Gi4NdPFfwCwUA8oANyAekhsRJol1w+cgX6hu6dvHQG8SUDfuu3RCrQQUBCPkBLRDFi1L1IVMSgJETg3FnQVgYBIwT/gTHLpPOVQYkERhYSbIlQ26R2flZVxRIISSUAhm4EzFS9fYtxevYzZlEAQAYZYFWHKmv2QheqZo/8kMRKROlBxO6z++H9iEJtRyJIbrVbBbUzh7U5kP4tEDFdngQkcI6d8Al0QfILZEB8eBc7Qe4BLToHGsjFZuZq7XMy8k7Azx/+8IfD+xQqeA45R3ZWuHFrIHSZCE+/B8TnD9gL2wi8ri1ka2UzMB/RM0HPronAOSeDV/++fgBOKrCwuhZZ2JaC+lzREfCBrfjuFChzyz43jnw24oUds4VWi2sXXwZQAuZ0LEfb0Nc/z9EnbaaL+sgOPMuc4O/u8Tzf1zeAnZUW3sEW+JRI9gCmU/1t3qiACRiqD+asjhpppYT5yjs687wtjgN2vOMR81DyNneYVwFS5KMPZAK81Wb2yp7FFkj02ttc8xGAW/KeK270rWI9esNf0odkQ3/ohpgLUKdYrXF75NhN37fmDHRtrBBR4ZR4kj+ooIQMjH0xk/EG/lZsFoDbc4C+c4ePdm8oLnX9LKLMp/K55jby8yFjfhrJ9goEerowf+urIjFyIy/9Kr6I8OKX+E39Q3Z8xGNzpg9cEr7Gu4II/lt86v/Nu/S1gqVW5ZHTIwiPawn0W85193oW0kV+JBZrxaZ5kk5GMN3jmKlJ1iyJmwrA+QnzC31odzK2zo+aD8Ua7KYdl+4lo2c/t3iKP2EjCDNxQkXx7ezCl5p3xezkYtyKVZ7dh3Pvb46RD9BFftIYK8jqOKl8a3PJuWfO7yNZi1P4WQS6OYTe00GFluZmec8zCb9z/UoOcqjIYnbSXNmOOOxE7iavIsNW1s4899y7Xv37WRihv/6vIEIex07EqtlPc087mrCTdpZ7Njkq5zCexob/bXepmX/OwgfX8YkwgI6h4xvpuSKzL7744hCHzfhra5zpfexS4Y7c39ysjRXJhhkWx7peu3xPB8W45hD21K5y99SncMCwq2yefZvjxGG1vzaXv7J9bbUggH7ow/65nwR2Av28bHcC/byM9iuuk8BOoF8nv/3uDRLYCfQNwlpx6U6grxDShksEgxGewPi2tgXICyrnedxWDVrVgUQWcLfKdBKIG1791Etn4FxDkKNWFgucS6TIAOkloG8Fqf66DtCJEBBg+5APEEJCDbjrXOllR5+deJ0S/JSJQCyyFTHoUxVupIZtthQVSLoQmEsg+6kDfIOXl3wGPrATyTWiDChFPmSxPCuPLOgL2VgV53NrQveS7nUWOSKrLQgR6LZMRuYtQcljehsITSaSTOQ40FKiDIyQxAMp6YZqflXcrqM7fEfb4EmO23Z1bZKuAMD2iVackDsfZOUHkjD9O2bXl8hq7T1sv23xgZXJR5/0uaMvkOeIHCDbJNAnMbhWDmvb9ozr0vO2Ijb+VoZFBOVH2AydQ5iaT8jlngRHcu4dfhufikrYMjITaYXI0x6glDby4/QaCdOKdP1BJBh/+g2c9n8kqO9cC4j043tzq2f70HtgEd1od5elfzhFGPt7P3Nba/46kMo7+WRAsrlLf2ax2zk7v5XeBI75LZ6o6IzMJ5lsHABQgKjspNVjkeu3atOzn9PcX2EivQDciicA2sVi048BbPk5gPajtqImp9q6hUAPgMz/iR34AD9shd82puyLP9QvxSod+7FcNQvwNbfYStMz2Fn208qm3tWWzBVzsgHPB3rrw6sT6PW1I2IqaCvO1ge+iB50Vmhb0D5br+/9/vxF5AAd4lfNvWzHfLMsQqNTrRoUhz1ift0J9D+t0LwHgT594vRJ/s23IDvkY3xEKxonOcMf8AXi0OaXe+vts55fnGKuldNX8NtOceSSPMUI5l1xu7i8fOdV89Rkqn3Gmr+02xEfINYRq7F9MVbFWpeMQ6TelIMYD07AV5vD+BdzDJ1ql4tL3nXPe2bsK8Y1l7ITffBpHvV/8hM30gdkpji2IxBm8eU92/uIZ5eDtbORXJWdiDHEYe38IR5p9yyFaxWayDefbR/aVfEc3SvGD7eYckwH9FP+b86kC3ScvcArvvGNbxz0+Nr8IMwbTuJd7QhSEYbv545g5S3iXMXw/LTCjUf46NnX4sbiMPlKGM+UpbZrnxhMe/nPWXTwCP39jO9orMKb5dP8MdnzxXxVxbWfUT76vBPon3XkH9fvnUB/nKw//ZsKJgTdAnrJ5dya+dMLaKMAdgJ9o8DOXF6wLaEw+ba9l22JfQJsq1SVYCPdJNuClkcTVrft/Z+2wmWPVjBIKgT8KrQB260AQ9Tpc+dfCeA6TxqZhzgTyJERgJNsbEPbeZyBwo8A8K6RTyu6PEP/yEGyjQDr7HN9l2D4rX/f/OY3DxXZ6VEg9qv3dY2c6EYJdv0jI7oBrFNhbdw7+64qZuNNNnYjUKX8KmfjSTiqDAeoGUdFId/97ncPq8d9zoECfd+KP/MaAqhtiBGIknDznO8QZz6SzLZbb/eKpY6cS9yBgeztt7/97cFuEQnsUtEK4CdQ5J66N+VDF+xCAIwC5Ov73PKbPwUCIIk72mFuyVp/08V7tnuNvt/imvpANvwi/wGECIRiGwFybanaVpHtRnBOD65t5/L5/Jt5z5zn34BYds32+fN+ItADn9kT4B6I6x59M97mSAUk7ICu8xdAOT+upyeeH/g1Cyre6luE9CzY4ZfFlQBj7WRnbWfNBgN1W2n0yEKeYgN2AET793//94P/CcSvP/wQQMpqDj4C2ZWdzTnp2nF/hfuLN7ITfUfsmkvoX0WL+WK2Qoda3RnRvCQL79G3awl091uxxwcotBJjtSU/0LbjXxRO8AWzyGb6EXZDfzzLM+i77/3bj/eYY4Ha/k6/2K7nm4dt4+7Z5Kzoka92Db/zzC3cl0SV+Y2cALf6qg9s3U/bL7Npc7a5T39d89lWPkWm8w3sRuzBBzd/VFBBTxRpVPD7CIJrJ9DvS6Dzc8sthtlGsYa4vLk4n+h7usCH2m5bYdwy9rqH/3zmM5tH9F1Mo8hVfmsuLpcjA74jIrjignxv/umZ/Tj17sgu/l98aY6x04n5VL/C2FyXf9waX8/FBdrRVuf+3lFdFQSbzx4ZW20Zk+bxttc2v8j/tLc2+11RgIIAGIa5hk8lv8jPLe991WuPEczicfGX+MDvZFP/3SP2KkbNhzxzzJe5evbcsVBzRzljiDwXX7AX+I4fH/GR/JQud777VltprKfPoG/ifb5H/GaO9ikHLiepyBy+piBF/nTp+7fq3MwFa3u7NMjrxWHGuJyrwizFFLAHBDrswd/3z30lsBPo5+W7E+jnZbRfcZ0EdgL9Ovntd2+QwE6gbxDWikt3An2FkDZe0qoOspVs294J2Nh2sK2WostAO4GuYLttuze+7iUuLxjzWz9Vy7ZCDuknoUKY6KO+Cpb9W3Ii0HafCl7gHXkhCxEqbSMHjHCPQLtz5R6VFFwq4BKy5AGcVJEt0ZpnSPqebCQ7CgUQHpLvVp+VGF3ajle5bybaJVeSKboBqDPu86iDqtVdW7W6ym5J6SuMvTEKJJDU6geS/3vf+96BdOtzqq0TdKygRl8RhJLNzm1tdW2rfwIeANnHzn3uvefIe4ntV1999Re/+93vDkktP6T9SJL08xjpc0t9Sg/8Zu9AO4SMFf3L3QjIm7/MF7S6R3u0895E8S37vfZZ6Y7xYRsAKboWcJuNRHohucgH0dEWzveQy7LQa/4fuAR05/fNe4oikFltAVuf5u8IzJnU03u2jjy3qhYAGdlHV8wR5lfv4VO9t3hmrU4s34uwJzc+uB/2NreF79nPAPvIh3+YuzQEQOcf+BJ+ATE4zxOMKHtGu9fq+9brpo+rX+IIO2vwJRVtRRLxKRWasBO6FUC69d1br7+GQDem7N+4++mM97nrSNuiiq/YC1upAGnGZ9mn5yFMyMjcBRBu1T5AW6EB3fehO2yRz2UL5AjEFdO8GoHeuPAN5lCFi3zFjLkqTFSsaKWYOS/9+ehk4FJvI8joClmJ2+kCeVTw21Eq4jBxgp9HHKezE+j3I9CXel7hGV9QYSgfWmw6i3DEYUgic4xCs1bfbvWJ7+X6GYeZf/k9tiIOmflo5z0rEhefK0aNKH7lrdz5w+ZIsVu+vSKrcrf85iWrp1vRW6zY//kYsRaSuZ1AXrlIvnlczNmOYZMkDs8gKzsuKTJRoNWuUOUqHyUOW+b1xZniMLsZ8CFdI16p6I8PIRd+BOk8ix1fyS80Xs2T2i+nUejup1is8YbjiMHkYtdiVTM/JhPvtoNQRwHyRemb32JAsZ/3ywH55hYtPEKmM9f0b20SS8B25q5Qs2jPNRZGOB6I7Cpi/Gxx2CPGZ75j5trhL/sK9P85CjuB/mit/Hzv2wn0zzfmT+sxp8+p7SvQbzMEO4F+GzkuA5MqtiPDJBFtRztX4UoeBY/AXIFvZ0jdvlX3feJc/QOERfIImiWWwBXfSyYB+kAXgGXgXMm76yTsVsUi0Dr7FqEBkLDCSYD93goNABISLWAueQBdOhuvpAw5ZGWtxAdo/ZHOql1q3iSUWw1mvCXbyLBWY7fVKt0hk7YkZi+vAD60GgXgjNiUfNBtBHpbzb+1svEUsVl1OxtScCFBR3SQB6CB7bAjCfo1q8AQKP/6r//6F7///e8Pz1b9/Td/8zeHxHv6qIDVexQt5Df0ma/UZ7YCfIm4yUbMVUD7qvuBAwF6SwK9Nt/X6z3m6frCV5o/ACdkRFZz9X2AJj/SNrv3LDQJtJlt0M65wpk/p2NtuS5ma2t2PrDVTa3G4RP9GNfONY+06+z0CT66n0zEg374WX9rdWlEd3p0jDjyt1alArsUMmmD31ZBtZXjuSKYe9jGMe3SN3MIAN+qJ32uD+QYOI0Y5Ivogn6Rz1xp/xjNfcxbAuJb2ULfWhXGb/o0X7S9JeK8c687BuLerb2UQNcuBSiKzKwMVJwYWBrB3U4MCieQNuII82RFeJEj06e2mpANiU+RAXTLPWIsZEar2d03CXlyRbIoeNQu+qXA8RVWoGsrP2TuFHNpp/ay5VZPGgv90T9FY3a38Cn2uLcuPPP5xR3ZTbLQJgVPZAak52vSl1bf0Td5CtvhY/L/9+rPTqDfj0BvzGYcapwr1BFriMNaPdrcKxaZBa2IsI9OoFeoyGeIXdiIOIysijXLZfw/QlhMzWbaJvcV8pZjtjrzd9+bE8wHiqPMN+IMfW+OpQNbCa7iE8+v2E+eK85CpFqpbc56xFbT1/qrdssSh7UCOTvxXTmLOEMcZp4hv47QKU67th2vdP/MuchCjiIOQ5wW65fTkxF5yGc79/pRcdgpmc0iw+a9Ze4rzlGYJ+aBWcArxBbsgR4bZzgOvMr/5/2z2HPtuC0JdHL1Pjt80Ts/8qp2vqBvYj/25P3p4dr3XXvdlKG+d3RhOxHwI/kOffOhExZGtMOgZ+wr0K8difP37wT6eRntBPp5Ge1XXCeBnUC/Tn773RsksBPoG4S14tKdQF8hpA2XTIBfYChg7HxnhLDkewISrbAW9DqrSBLxHoHu+q2/gMvOnfR/3yFAEHOqTAGznac2z/h0ncRdYvLHP/7xkHghJekoYJh8VPU7TwzB8R4+kgQgC7Al4qstEAMoAQYSH2CLxEfBQCRQldtbwYpXlE1Vx9pWgUmJKuBewYXKbjaivyXbrqEvnfltpcIjq6pPyVLSitzWbvreCvTvfOc7f942OVt/K2kvyZ2+w7OBl3RGktx2vEBrBLLfEaslolvBOUQTAl3BCnIhAl3yP1eY3INAD0wIIACkqVS3chSIjxBqjLtGmwAuio3oALtx3yTP0y2/P4LN1B/jw5fyjYBtIE4gpPGpah9oQjeAEUDuVtdeAt6c8yGNS7KeehLB7jv+G+gDbGpnkbZc164IdD6d70Oamy86K332ISJn7uLSv72L30wnpr851pdZ3BKJDtwJLJ9AzzGiKLt7q0jmnAy3fs830gFEKmJwbqeaHOkKGwZI+01+Eej5249iG/qT7rdiNgIIAYB4nkRgvqKCNbGIwr57E4HHbCR9Bcb+8pe/PICiCAT+HahstXc+kO04asM8w5Y60sCc2Nae7vfRN/aP0OYjl8Uu/b85mC/hd+mUebiY1P2eg0zv2lZRvjKBro0Ae/1B8JtHKzhoJbX+ILbMI2TdMQfTTrba5nu5fkmgJxu/5Sjidz6mXUP4t4gz+kRW5uCOVLpnv3cC/f4E+vRNfKU5mp+Rt/KlFWmGFZiXFenIw8QY5Sv31INnP7uVsxXhRC7zLeVqXaOtfIu5ly9nL23z/qhCu63yyq8XX/ER7Z6HREeGmo/0RXzWEU9b3lOc1gIYc5p8n6zk9Yp3zV3v4WN+EX+xE/lKu2XVR+PMV7YTQTucuK/4sljsPfT3rTYWZxcHh1nIV8y/CqKN89xRrJzX2IvBzMGvOvYt8Ghben6xnQT1gy2IIeWmiODI82XR4iU7UCxjt4ozvLdCWruF0CvvJUu/+ejysa24wLX6WE7ntxhCvkoPxBZhX3MnCwVYsAcLZMgxf/qqvvJa+bzK/TuBfn4kdgL9vIz2K66TwE6gXye//e4NEtgJ9A3CWnHpTqCvENKGSwoeJ/kjEe2sJAElYF6iVaV1W28iTwXh/v/oytENXTx5KV0CvCHlJBmSJv3QH+S5s6EF+PXvFGhtazQV/kBdyUFbCEq2VPd+61vfOqy+bQX7Ldp+6TMKQgv2q5yd29XpgwpcAHcFFK0wdz3iCIAgiQBOBHq35X/PurSNr36fJDFyEFgj0QpcCGxoezQJqop+cioxvAc5eE5mETHaSk9V2iMVjOG3v/3tg3626uQc+HDse/oUqZze0BPJsb5LOn3OJeXJZq4O7t/AP+S5s5R9yJVtIWfu/akgoCR/uR3isojI9UhVhIcfQF5FOBGZ927zM57fWDWfKDJQUBG4XYFGcuQzgNr8CV9JTwKAHg2kTHnN7dWLOeYqA+NdXyJrrtld4Rljdct3Ln1a/kbBjlVP5ke+Z24tH1HMfhFcCs74is/24Q/sZIOYtrIaCNJW5/Ss41GspI0ITNfmnNIcdCv5NaZzbI0ZMPZnP/vZoc3iJG0CKAMTI64VOykqNPb6w7bNNeYZ8w5/gDAWX7J/YKRrxBLngMi2WgVyilVcnw9xpAx9ms/QfmByW4kq8iLTZ5+BPskf4LJ5DXg/j8OZBTtkjQT0W+FRAP9Hnk/e0mW6JmYvX6lAx987DsS/gfN8i3mYjorD5+rDc/q2xZ7MG+xDgQn7mNs9G7t081gMOIuEzhUM3arNp97z1vPJXBEm+2PnrkVW6h8/4CiFcoJ7zOGTpOE/+AC20y5A7KIiLP3jcxR8I9EVfE+iaMvYvqdrzQ+tNOVnkL98rnzXnEw+rongIlOFR4rYyKnVqLeeU24lw3YOyo61nx7QSXMOf68ffDx/WaGh9y91/pSut+qaHM3L5iu5jRiVrivYUhD2Cnl9/TqGw1Ro1DFbcpewDH0vDmMn8lV+kp1UfFFeP33mrcbxlZ5j3uVDxGGKDNpFrZy+4w7EYQpNrN5exvzFvffwe1tkxT7kXu0Kp8Dbh+6ag+TlxlsRAF997/bSwXajMj/6kJ+2mJ+f9ZkxrrmbfZtL4DpznnAdmbJ17RbLKh417+lXOzU8qx+f4b07gX5+lHcC/byM9iuuk8BOoF8nv/3uDRLYCfQNwlpx6U6grxDShksEiREWbpNYRw4JIgEkwKgq0iWmki+Bb1tmIopvBehsaPpVl1ZtKqm0UkryLchv+3WETmDQmtVeQDzJe8RzZ/6q5AbqAoeBd8npmfKa4F0gQcSXFRwSSD/0oOSxbe3piqRL9b3tdiVfkYfzWecAwKsG7wVu1ldjjogGSvFLc5t78gJCSFTncQclZY8c/5J67zSmEsQ//OEPhyIAIJMz7/yO5L5EvOkUkKGjH9piOvCKzFp1uqb/U0/ZExsNuPVMOoj8Z1f3/gTYlUgbe/6RnQAn2y6ydrgeuAZoAd63Pd1Htwv9N8YR6OYLYBRQk8wmUENG/Mlc1aEgq2vW6Mg9x/3YWM2/vYIvv2f/tzx7AlHuIxsAZGfT8pFth+g7Y1xRlkI8K4fFFK8CRm/p+y2uBXAqWrT6hY9uF4MKk8yxinAA90BuxTlT/+5hK6cIdO38+c9/fiAIO54DoCguaGwV3rF7Nu85dpkILGXziincTyfMO77Xvwh4Mj1mf57frj9iN6QQfwPMRGgA/ycgWx/oIgJdjAZUBngii565hXt9RALavUjs2Hb3xltfmzPFFuLRYlJ28tlB2wgd869xTRfkKh0DQUZieqQH3aBnzcX5qVvYb8+IQP/FL35x0H12TB+RFeIANlIM4Z4K89KFYrVHxQmntp59y5/w2/w5385+2awYjG/iBxDoxmDmA7eUcYUnns9eEDIKT8Qa7ILvibDRDz6qY7g+OgmYnNuevR3T+D+FjB3L5ftJoLMTxWtyermqgqRXnouXOSw7oo/ysfy7fsgRxBfHtnBPx0/ZWrmKXK5d5ugauUWgzy3cjxXF3FLv1zxrGYe5x9h31IVCAHbSOfe+rxBLXCFfqSigXDV7u0eMsaZPj7pGf83F8jpxmJhs+ouOS2EbCnLIC4Ga/jyzQH7KqDlEX8xB5kdjaMzNheYjtu73o44fSC/5ZrEfuZoLL9kZ4pb60BzlmR0DUaGMNvbjuhaPwHP8VIxXznvLdu3P+t8S2An081qxE+jnZbRfcZ0EdgL9Ovntd2+QwE6gbxDWikt3An2FkDZcsiTQBdkSxpJtFbmST3+XQJRUID0kpgATpMcrbFG9oduHS5HFCLmvvvrqAMQI5m29LokExkqUAnTfSo7TSdt5A0GBeap/gRKSUQQ6sBZAXEL2CsloAWltkUhbxSOBAEboVytCO380MBzpqrK/5KFE41HA39axvuX1+somJKj0h7wkhlZcS7ToTKsIgYlAKXYiYZ1HANyyTW89a67YAabQUbsuIGroO6BJG+nnXKmxfOZbY0tXWjU5daLdCGrDGj2ZNhIRZ0tG4JUfYBBZAse+8Y1vHAjYe3+yf/0AQPGP7FzFuv8D1cguQFq7K05o1VkrBT+LjTTWbbls3OaZvm2LB8RBMLARRTnsaK4wuvfYHnv+W2O0BOGXANoz2vvMd07QNv9HRorvAJH8IxCv77SVrzDfmHPNt2wZqJd+PLM/z3o3n2KL1c7x1Y7INvJUkNWZlQjB5hLX3QO8PUWgIyq//PLLg+9TIAZMjtidcY04stVrCJs5t7Bv32dL4su1MSQ9Mt8iA/z4Px/L3wK0lwWP+uFdCHS6iGDxfkWSzyLQ24mFvos9KwYwJ2tvBLqxJaPmO7KODPosxMZb9mjuaAcoxWz0gnzoknm5LYjFNuYWJLqYp7m4+ORWK/CMiRiFfbBjcYEfMQrinr8rFjLO7VYV6dF3j/JBp/ztqfxEO8lKPCb+jVRChpi/K6S51wr05KQNxhfZxZ7lWz5iB/NKx6LwK/yCAi25mLj8M8RfM7cjKzYhpzO/8JmtpmyOqdCEjJDD5plnnEm8Re9nTK4//HsEunE2R9LHjm6oIGk5/qf0oe3N5UyKveiZd9Btc4eiDBhBiwvy1Vv6cKtr53gv/y32yk6Ql5Gpyc//+SVzeHGYv01ycYkV3Krdr/Qcc4Y+K8ZhJ+Sm3+Up/z9799Ii39ekdf/vqdW2bY8ozu2RLS0OFDwOfMnOHDgTGxG7RRFEeAbOhMZjq7QHePj8mu9t3PvOrMrMyqrKqoyCJLOq9t6597VWrDhcEbHya8lFuqRW93PsX4oVfeTzlqA87QRrwXxNPfie9zaTqdIZdby7l+695f7TJ9YGXYCsH/S32GB+ylw3xHPEBhHo1oFnT2K8BfNbz1kC/XXklkB/HaM94m0ILIH+Nvz27CsQWAL9CrAuOHQJ9AtAuuIQxmtBHIYio5aBiwxmSHIYZWZWVVgAgkNeazxOBKfiK/2QSwEgQTetRj2vAH57ekoOmEGgAp6nnjGHCTaCE4xwFUV+dz3BmyqjMtgvqWp/TzxPOcTwECQQZBb8Mx841jNQj1BXSSMwIXhQpUdOmetOx/s9n+Gzrp2cGF9kQvuWuh84RA45DjSitNIAACAASURBVF5Vx2mRWGtRx36kox15RbZVEGqFLijk7+7LfHefkfznsD0XbCrg6n2SOTMgXDLKuaqn+Z2Rr47lzAqQCmwIagiKW3sEsBAKH9k62/1ogUlOkB4Silobjbt7I9tt3yBxxroSIewZL3n+z5rbb/3eY+BdAFuwXaKJNRFes4KsdQNGKjqMp3WlQP1b7+ce57dmd6051+9x/a9+jdaWuZ5ZZ+o8IHiL2Jo6L4IQmaXNquAtOa6d6FfH5Nr7hwciteQ168gksCNVyYaEJ68qredxvvdeyXnzul3T+NB5WrizDSXRSYBAKCCvC7y3xUE4vHSPc960Tp7TM60L7of+jXCmZ5Fn2Sod17WrwoOvddtz0B+fRaAnM0hAdrb7YoNG/KX/4OfZjLv7tUa2vUT2xjmsrp2DX/F4+sXaghw0L8mQecE/gWUV/JJP6paAHJzEwUu2/bWYGAvj+Q//4T/8WVKuOVnb+BJGqu6s+1c6ZuqajyAWwuH4nOfWkGydSKXul+yXKIpMJ4v3XIuO92fM2IKSQflwfBf3RlbMidotu6/2P2eT+fsxAe7aMf4Kxx/XBLiwoevUUCJ84ww7a3bkIP+OX/DZfupLWM+EPJ/NB763bke/8zu/82MueAYv8ueY1s6Z0HvOHjdfHG894YO4vrUGRhLIrcd08Oya8llzYxKU8x6yw9jfEvTcvzG3JtX9grwgBo05O4zs0o9HovM95fmzcJvf2zjSIXUSZDfUKaliEzKhkwkSHV5tC9G15rz8jOcqKWom4b10Hx8Zhzjex2dj5X7cQ7Ec3fkQ6exvPyV1wqitHfmodbWYevBedvdnzJmv8J1LoL8+Skugv47RHvE2BJZAfxt+e/YVCCyBfgVYFxy6BPoFIF1xSK1UOVEFQxiCWvMJgAsGIdoYlAxIBmNBFy2MBPQEc1UAfUTA54pHe/VQz4IM85xIHo6jgL5n0SK1n9eqVDLsvEs2YIALhsLM9QTuqow6RVy/eqN3PmAGV8quhYWKsiqhBKRyIEokMEeQrCoUVCpwHM2FCLGCgp/pkN0ZqpOXy1HiWAuqkJHIQU5rlQuRg+RExnIVcpNI/qgA1RxzyREqQ70E1TyPCi1BFMGhmTBxKZ7NI8fP4P8xkOf3SJJT60VzJ5lzrLVIAEtgw+8Fe8xDgYyPxNC9aOdITnRraL/NgvBkXpIEmbcucrRbW3um70x4FJxuDnhmQSiYlZBVC8mOsfYgT41le5UKfn52QOLcWv3d17dLZb7jjgQ6WaBP2wqEXpmEZrgKULMfBG7pE+vOd04ueQlXcx0ZbE2R4GSNhlPbo/g/OakKHWbsFGtN8/HetsW87iTQ3Z8KW3ZhVX7IM8TZ0QbIppxJdVOuWzc7L/1xDqsZRDvqmezSiUNrrjXH/bp38/IR9kAvUZUuacucqT/DTIenOg/Q05E/nvOZZSb5MIeSHYltbPqq9I1/c0wSAtLDXEV8RTDck0A3poh8BLr5VqvkSVQ2b6fNdJzvL+mYOe+vXauvOf6U/o1Abz2Hnc/mJTKJzROB/l560nX5J5KVkaX0CzsM9m0b1FrJ5jbmZGjaid/ZBmsNaf3wzr7im8JKQpu5WTJBa0hja003lo+eGJ/d0Ts7k/wjP/ng7WGdrFeRWwxjyuEpubB2NGcQE0hlOPKBkefWkZkYc41s3fvYU7ofLtZFuqUtlGbyZ367WAc58Txto1OcLR/W/T6DzMDH2mINhxv/2HyZ25D5HWZ13+G3iJGcspfuPc6XXO/UXMiufm3OX3L9W49xXzPR47P9u57DOsjellyUHZZsVFBEDiTisLvZYj4XvyhJ71Ge59bxefTzpu0Pc8lA7HrjwC8qgfbSTlaP/ry33N8S6Legtudcg8AS6Negtce+CQGLvkVNRiznriDTKtvbYF0C/Tbczp3FQBRMLEPbcQWfOKGMSuQHY4XzWMWEcagKnVGJKHrLHsr3farLrkY2OcVlWzPEav9YO68Z0D0nsxl2BTZh5Jowch24RZp+VPDrJQQKaucA1PKw/UEFVyI53W8VHcbXWAsecCB73lPf9Z3Xt+k4MeCR57ATuJ0Zy+1DiOQgH8jB9pf76PZl06mmj2pJKAiJ7JrZ6i8R0q/JwEuB4DnvXruO/+fEumat0sxFDqyqR4EsTtNHzTX3IKAiSIcMptM9E/m2hlaBjhiUMKHrhMBtpHIBhK+WaHTZavr7R0X0waI5bj2MUIWd1t4CTlOOnCvJCGYCeQIUc5/Ga+7hHse+FCz8qPl2j+f4yGsUQGy/aVW1CGHJL+3p7X4KZAs80iXWRgGQ5OQj7/lRvoussLHIhmB3+zknI95bY+BGTnSCkaB3b+I8TF4i0O2BjoyxviFcdASJqGiMp60TWTjHuL+VJFCQ96X1sf/NYFrr6qwqPv7fnNS+VhKWamVr0mfugR4JqCrQmjiTsWaygs/IDfpEtX97llYNN7cNeZS5/FH3kQ9SErCOCCotvad7CoCbG2zWEj7M1/fY/9X3sKn+0T/6Rz+SaEs+TTcmU83VozxMgqtjjnh+hA/xko6LcG0Ouj9JjdZxuhvO7YF+T1tnEsK2hSE3yGBrZpiUVMJWszZqt4vUlxjKz2krso+ao5/1PXCHQetDiSQIVb4K+1UyaP5d1dnejWWJJuywRyUkIs7bJsTYmwtIMOsqUswzRnL7/ywAyOepYvc4VhHozXN+nCQcuhc+cCqR5OhTf9a4+96ZUEBOJBRIHJNAUbeu7tcaaozpwrrkTb/+uNZ8dxLd88HE2s1+Ffsq5lUMhy3RXLDeteaF+6P4B43xjGHNedl9ppPee852P1Pn3VM/3HL/xqwt2XSvYDuIj5Q4UgI4vSGhyBYHbAf+SutGSZq3fP+eczkCS6C/jtUS6K9jtEe8DYEl0N+G3559BQJLoF8B1gWHziziCw7fQ15BIGN2Gv39jcOlbbJARXsCFdTxzgFlSArwIQfL8p/X+ijj/NEH+r2C3Nc+93T0c/g4EIhB+34J5GrvN6uQq0xQZSKQa6xr8/bdHepz+M7ACSKBs+29tneRAwV52wtd4AVRmOP4Wc52rf10XxAkMP6CTYJR58b0mnud5MupAPBLuPpfVfw+C4AJRJt/nFgYCmQJYrinezrhRzntd+/wEZirwqWtLwRmI4HgKkhv2wbrIlKJU9N6eS4ofq0cP/LxYVbAyb3CRdAWdoJ6/jfniM+CFCpgVD+FXc85Cbhr5uEj4/Rd7q0KzsZTsoSqWmPtc8kv8zjPboz/zt/5Oz/kpSDUs+qT1jAkOoIDfhEcs0IWPnSvJCKBW1VQ1kc/97YxTtlu7gW5/4//8T/+QRSy/5BTAvPW4yPBfbQF55w/yvElY3/OtpznHklJtoygt3kIU3attUbyhkQsdmv43XttOTcmdAYyn23Nxs6+dh/pNGsmvcfess0BG6L7fC04/l3WlpeeI7s0kkdCmzVHQqPxngl42RES2NkPOl/Ac+qhvus4l67B0phJ1GBHW/si7FzzVAX0Kf/rte+79xx97fsu+T/ZJ0detmOZCci32GczGabvj0C3RiJJrZOSvMnStBOMu2RfiUZ/+2//7R+Eh/UpYuQZfNLspXCJDCYX1huJJubp7JjV2gMrtrYOT2SlbaeSlXyfS+bFRxwzx9NcsMbzxTynNdZ639YYMwmj5IEStyLE/H2SpjCCAV3b2uH35PkR5DF5mfpGdzQY1NI+Oyy/vzVJIh45kZDsb2H0EWP3SN/RWmxczZnssLrxJR/pG/JARiQeSG6r01jHPdKzPfu9NK+POpicWyNKKmKHtS60nZRjKh75+3//7/+wd5srl9isz479vZ4/rEuO3Ar0X0R2CfR7zba9zjkElkDfufFhCFj0twL9fnAvgX4/LF8y9MtgZ1xq9SwghGgtuFeFsuBt+0HJ9K/17jMEKe47Eh9ztelg53QLPCJSBVVk7c+OBI7nQCB9Be0Fc2ub/aztdqchb9SqekBEV5UcARz5ISiF/OVwC8QUlPrM4Au95N5lXauen4GmW4Ke95jBrRvhZ45GoAvwCNAizz9i3/MpK2QA8WstVM0hON69zoCUcUVsIYF1G6g6HTYzKeAeWD3qNSZu6Qt/o0tUjElCoEtmW8HOae94ugR+H9We/1Gx/Ar31diRA4HqKkERWXTJDMgWtLWthbWQnKgU9HOuEuwrYPDWeyQndQNiayGIyAsyoGqYcEZOVSVITtpuZiasvPV+nH/KhjOWdFzBZcl2xjjC4REThCKTIoCQ/pI2VN0JfFtzmqMfpY9VgrIXJN61RVJJWOFO79F39pevw1PE+cT5o+75HnPq3teYpIeAKt1Cx0gIZN/U+aKqSgkJ7DCdlMwBySjHef4WAt3z+V5ygaxsvGbCw6UYfKVxJVuwlTBYYuOt93/Ef/5unWGz1i2LHTYTZsJZVS2yk46RNEG2SnR8BoLwSPBEoFddy47ViQM5eCTEnWtNhB/9wt6eCb+3JH1cOuffelzjz76kRyUo8W2tDdYCdof5wC7vuZtf/Q4j5/OHEGo+O4e+sBbzhf18lo/0EkbNbXN9bjXFjijhyHPml5bYza+Hjb8/OylonljDmz/sMPMn+6r5D0+yYY0hJ+ZFa96ta99b5/+efxqB1oUps8bP+leSiaSbujy5Sgl4EiP4omTEOLd2ZCMv5h+DwIy7Gbsl0H8R9yXQP2YuPvO3LIH+zKP/wc9u0V8C/X6gL4F+Pyy70iljP0OT4yUQLosZucq5KBBZEE8Al4HJwfRem7yqmNeZuP+Y3eOK1iYOg0CKgD1HQuDP+AreClY5hjMu6KgKSlBFoGxm69/jXr7SNQq0JAewaH9VAVyY5mwnI2RAsKI9f6sm+2zZsJ6ScWPsXh+FAIn0qHLbWtL+lm0x8dL6dY/5NAPrgmmIc4Fb7f2qZjpWliP5yQlipkz1WkxOp/we9/eo15gBuEnqCURaa8KwJKyeo+4NEkwQq2QF2ZWcOe6z5eVRMf/s+zLmZAExyFZQQS3hZAYUI4gFoCSZaK+LIES4OLcKqc9+ls/4/gh0MiCoJ/hNTthcJQsVHIc14s9aI6BfFfq9A/qnCPTsAWPLZqjSls7rGT4Dv5e+s3mVDtHlQtBbBwRrdIlN905AOHVP8MtegB8ii8xUCWqM26ZKQF7Q1lroc1W9k4x95vWwrhV1+YG3qkuY6pKAXK1N+9weAFFU61122KkkrXTYtfhOwtx3voWsvfa7P1PusonnFka3rkdz3Zm2hM/sMGsO/aIDBjtsVn62XzHbQYcJ+qV28saj9vNfCdu3jGv4zSQsxANSmZx4h8vcLqfW7/RLbfmtk41Lcnfr+L7leS49l9whPv/JP/knP+tIwZY8ttw+2qrWAokvkjTY+/CRXKwi/+/+3b/7owObJJFH+5ky05ZJkgfIiWdpLTLO5r45YG1ECHomSfHJ0aP4gB+Ncb5c85sdZg5IyKJX4FZMq0SDtmejo3W6KDH+o+99v+96BLLD+CvGuNhX9mA+jY4qdV5kL6Q7nj3R5HrE33bGEuiv47cE+usY7RFvQ2AJ9Lfht2dfgcAS6FeAdcGhS6BfANIdDqlykFOhTZ7WiMiPjMpJcHHEGJk5pwJUjssQ3SrCOwzIO1yCLHGuOQ+CKZxEgXCONCcSqVrlAkdbQIqTaE5Edr3DbT38JZvbBUvhJVgraIv0EBCfQV0P5FjOt+C9oLiEBN0aHkE2bg0Wv/dAha+15lhFOO/5nsHQU6SRua6qVjBKkonAyiSzjKGgo+CJyjbt2wXc3FeBq7nP7yMHHu8xpjOw0NhVtWGNoUvgWBKC7yxoZf2RkNW+v3BEFs5ElHuO9z2e99mvESlo7AScbQWimgPZUQVockUe2Ap0iUQTY+snnfII6+FnjScZqOqFzfWbv/mbP2yuZMN91b6QDCA1tA8VvK3K8p74nVoL02VsAy2AEemC8dmFjxhUbO1x71UhItasM63F5571rXOh6875L1ArMO9Fr0RghWHBeaTG3/pbf+tH0uKsTj+ur2+9x698fjZCib3tZ4o8QqDNRMbkyLHsWEkU7DCEWHpqYnHLnJidDEqGMHZzDl6K91fSc8d7vUdHh8Y2GW3bg8hznTAizDvWO7lGeNAvdA15qh3vMxHop+wwc89YscP4KpJ42GElpZqrMPWCnYR4WErSmvva3yIbl877exxXpf0//af/9IetaV3gp7HP+V/0ZT7FTPIz1yQUI835xfSwz7rk/L2/9/d+nNt60X0e/ZR73P+115jyxj9hN1gDvUsI6FlLcCFLugzQL+wHyQWN6bMS6Pn1yYh3SToIVnZtHU2mnQZX8S6JJmIk/BUy9N19vGvn52cefyq+UeGAuBd9wl8pgaJ7raBAzMZWU5Kyqj7vmmuLfdzIhvW2cD+P+RLoHzcfn/WblkB/1pH/hOe26G8F+v2AXwL9flgWDD11RQ5A2baRgwhChGut8Ap8M2g4p1oiItEFpThk+/O4CJAjjrYAriCKd4RHrd0iRTgM7UtcRehL8+Zxn/i+dxY56l3wyRqPTBCUgiVsS0TI8Iet4AtykLMtiDsrP+57h69f7ehYFgh6/cz3PeJIwvT7rG6aQY573c3Eo2CSwKs2jhxtnThUhLav6XS03RtSRrARqWWc01WOq4r60QOP98aycSIn5ro1RkBT0EKbXbqkytUqlL1rwYrgsD+jz/ckBu/1jHud30cgG7fqz6pqS7IyvnUzIRe6M6ictg6Si7qZHANYz4gvLOkT5BC9zOaSkEVOIgkL7MGuhCwBXNjeM3B7KvDYeEc6NK4lXN7z++85/jDzPK9VmZ975lvvZdpTrmH9063G+sdOqPq8oHzkhbGkR+zRjsRyX3TRBmz/30jMsZrV6BI76Oo6KqVzJ8bIwewwejtbbY7zW3X1kQA+2jWvzamvRKAf14XpI9z6HMlCOsKaaFwRmz6zuefWEY6XlMr/RAp6l6Bl7Zx7Wr+lK8BrY/Yo/z+3TsCSfrEO0S10NTssHVwVcj6+JC2+CuKYHdbPrWP6Efj07GIVyE8vJLh7tpaqrK/zyEygSt4Rzmx+pJpkJwlizvsH/+Af/LBJ62rRs9xbZ7wFo5J9yQhZKZk7HySbrD3ddQ0kJ8dkgrfcw1c9NwLd+pCcmDf/5t/8mx/JbuQk+6w1pAIDOoSM0CkSEx5ZPr7q+Nx636fiHOIzOslZG3Q0yQ7LTsxWzA6TjGWM5xYHR32+Y37rCF123hLor+O0BPrrGO0Rb0NgCfS34bdnX4HAEuhXgHXBoUugXwDSFYe8FNSp7ZvAnaCUjGZOt2zuyKz5VbK6OaeyvBmbBXyvuJ099AMQMOaCBLLrOYcCBcZU5n2BphwFDgRS0JjKwp8B4bcGGD/gUd/tK2Z1UdVhMBW0ICeI1kiFAoHwIhNwFByXkODzZzleM0D5SIH5l+bVKWf4nvh1/YIoAmjko4o2gccIrDKhrY/WPkFb4+qzQOSxhWvPdc/7fbcJ/sYLRx64zLEKXXASnu0lH44Cu36sQRKw6BDBW0GpWrn7/zOvO28clnc53XghNLQdp08kElkL/dQ+2zHkQSWboK3EiPaMnHufP4NsnBuE5jUdQR9LSBAIh6t1R+C+CvUCfAgjiYuCtyqWJbzdC8OXdMKxwvSRSIRT+B7t3GnHnKo+vpegpEe8kwVBeIkRKtvY1Lo21MGkKmXrIFJDkomxNe4RHK1/3h81WeFe2F1ynWRmktVwZn8JjsPZ7yUDh1l2GBtMQg9y8Jhc8VY90z3dSx4vweOzjukZ34rZvH8y2pggQxEdxpPfQr9EoBvL9IuEIluDSChCkvqpfX/y9Qyyc8pObmyyt6w/kkysR2yysJ4tjK1F9IrEeJjSNyU8ftZce+l7p09TRxydXGr3by1FHtcVoo4ErjnXaufSwZ7VOZ5dtbb5lZ36aM+fHWYbMXEadpjnyF/hk5Abzy4hgH75tV/7tR8dG5KRe8rvo+Fzyf20ZsPI3JA8QWdLNOGvwG9uGZHMiJOwbcmJGNi2cr8E7Y8/pk5XyHMyQlYkSbARSvStOILcG1PkOX+FbZ2cTDvsmfz6jx+x//eNS6C/jv4S6K9jtEe8DYEl0N+G3559BQJLoF8B1iuHwjICfWYC3u8b9kohcMywlZHO4FQ5w+DkmHEkZ+ay35FHWk561SKz4Mp7BFl2xE4jMAMJ84icaYSH4AnCV4cBPwWlOkb1BhJLQEqQEYnVfs7PLH/N+ek4FZwTuEUOIj0Ys835WQHHAReUah9WzvaUkc8gI2aw97MDvh8ZxDmSRH5v7TPHVQuSE462rPWIwe7RMQIt5IOccLhLqDhK5kc+1yOui3BtH99aI9Y6T/BvVtjSJdYfRJLkHYHL9oI+FRxeMul9R3wSVMdvQu4aT+Q5eZGIVfJICVm12pWMpX07O+HYUeJ9n+BrXD0yt7bDMKVP2FytK1On+CwRAREo2URC1uzW0LERxvdCYcrgI+mOa5/vnmvyqcrWru9/qpwiNyRHIGiq4K/i09ipYJOM5cWGLsFk17ifH91JiDYfYcS+QrgiPcgPWzfSLx3kSrDWBYivgiBj307b514y8xn23LVy8EjHz6SISA0tlNMv9A15iUCv7Thy1zqoawN7oa4Ex7XKs362jfuZeMOjbgzsL4kmtjuAafZsJJJ35CA7DDmIeK2N8dRH91xH34LNvA+fzRXzxgsRKlGADe9/2ZtH8jj/jv2pPbc1okSbmcj5lvu89dxzOFvX2tteQoQkkxLi0zFsanEbz2C9s9WUPZ2tl3WCuvW+vst5xU3mthv0NB8wO8yz1lGstQSG5ERCAr39l/7SX/qFNeZRZOS7jNWp5zhni047TFK89cCYWhOsB+JaxbRaG/kofE/6hB0Wyf6d8Xv0ZzOOJYDR/9Y442VNs15b008Vdz36c93r/pZAvxeSe51zCCyBvnPjwxBYAv1+UEfstUfX/a68VzoiMA3OHE1Zm4xOwfJaotWCuioazjVyUEUUUolR88zBis+aWbNC7FRQAXEuIYIDwan2w5GoksM5qnIE5b04EFV6zP04P+v5HuV7J7bmuSCGShlBDPLC6RK4aO3KOdNCNGcbzrKdZ+Dw2YN8nzW+BVuNl8A7R5usqNYxlgJNkzw35sZPcNGL0+3/M1P9s57lEb+3PbHhGbZ0CbwLWlUJ5FjkoKp+L8G+U63cl6D4mJE+tT6Z54K1qnPYBYJT9MnsFERG2AnkpOrAYxvUj3mCr/ct9DNsEa/IgIK3syKZfhGwZXOplGmP1qPeXzvs/cb/pQQT/2Nb2Y8WqcsuYCdEWPl/JLmqWUlYqgNVspGb2Vb0/Z7g+1yZjoC3CsySRGfXrBIRrFHsWlX+khnDOySW8Pj8OWHuS4ZgT7PDEKD5//RMHU7YCvxO5BW7mhwZvwixz3+Sx7iD9Ebd5SRPz44Y+Svudib90t1I15fssEd4wqON4p7Y8XwyyQLWBDbKMUnj1L2z5SUMmE9I9GOCzWc87zmdThYkb7MVPKtk3/SLMfVT0kBdAtkK5MSciEB/ZhshHZ7vXXU5PcEO0w2oRGo4zYS29j2XuIN05QuycTfp7eOk5BR5fvQN2V3sMGMpaYhNTZ+0Pc4sHtH5TMIve0xcs0SUj3ui/abWrWTSeJYYZ81bAv3n58gS6Csz743AEujvjfBe/2cILIF+v8mwBPr9sLzkSjMLXZBWUErwTyauigC/z5ahVU1xNDmdglIcz1pQHp2/jKJL7mWPuQ6BifWsjGJg2XtT1YExnG3rBBlzQowrB0KWuuC88c/RqPNAzsl1d/a9jp445yyX4UxOBPzgNbEyBgJ+CEEBKYEplf5VVO1+z583Rxon4yZYIiCFIEwurHG93CU5sc4hPP7iX/yLP8Z1dij4vCd5vG9uv0BrDgwFMyXxkJOy+ycxWDWuoJTAuPUIOXiORM+5frwn/z53VFDdGAi6qqrVlQZ5rqq28WMbONYxxp1sGEOyInnomQO118wGckJfw5i+rkKQLi7hBMbp64hANthLpO4197DHvo5AdlQBv+a3MTA+1jrrHBJwbm/QWmhc2QnWOrpEAL6gbevdkoGvj0NH1H5XJyCyA/+StGpRXYW5yuUSRRGF6fAl0C/H+55HJkvGh34pIdUY1qmmitva89MpiCvrH7u6yvV73td3uNZMVPQ8MK6dcVuF1K0h/QFjiTzWJvjW9rs1burymbj9GXgls62VVQojWswldj3/q2eb6/bxfiX/S7Axn0r4e5Tnm2sT/SLJREKqBC3P6se4ud/effYsSEG2WBWbzYNZVf0ZY/fZ33mMZ0Sgezdn2F90OHvM7/n1s8uPhAQxL22/dQPa/dA/blTnlh++NV8lPxLhijRHniPR6wBU9XnxZdcxhpJ9dZ7QIbDYztpgHzeefdNMglgC/WX8l0D/+Pn5bN+4BPqzjfgnPu8S6PcDfwn0+2F5yZUmmVFbHBmbSCXEh8pBPxmojMyqmQU0EIMCU7K4Z1vjJQgvQf8+x0zjk8NgzDjayEFOtyBt+zX7f0kRtRhH8CKtpiOe47gE+s/vxzyD5hy1Ek3gWsWH9yoDBGUQS3PLg2RjCab7zP9rr2KeGy/BksjzqtfSP2SEk012rG2CUcaQoy3Au2N3HvWSsmAn0Cc4LpkH+ao6wFpUi7b0CYJDNxMYe69qpvE4Vq5fO+Z7/GUIzPUe9sZMVZegrY4CJQaRDXaAl3NqGWrvc0H49iO+7Fuf+ygyICHLWiTwp7KsNaagXjgLjiM3BP1KXDxVlfPciL7v07cmNTbte17rdnIyt6rw/1oKV+VJn9Ar7IQSJQoOv+/df4+rw56N2l7o7F0JPsgz+qfEBNgWZGfvlsyobbMxmtW43wOZr/EUkYN8TfaBtY89zT6g69kIxq61kH5hF0g88d42MWRmbbGfH3PzPf8tGzacyQlyMMLcmXVS8o5wVb1MTiQz8l+O24U8nohK7AAAIABJREFUStKJ+yhBZvplVZpGFr/kw1ZlfIxXfOaccr8zidEYqY42bmIy/JaqoasqT48YL7ZB3U3a//1IUH2NVeJ97nLOhxnX8nf6A8Y6NrB9jYO1aOp62PNPxL7IyNwP/VFk432Q+/yrHvGd85pvokMDO6DYV3dMl7Ch818kPYhb6ugkPtM2VJ8p95+P7ufdwRLol2O/BPrlWO2RtyGwBPptuO1ZNyCwBPoNoJ05ZQn0+2H52pUyRiPRcyYLnAuacyY43xxyzhkjNOeOU6FyGenBGEXC5rAVQF+D9LVRuN//OQEqODgQqqCQ58aLA9i4ILT8TSDevk8CJRIhZsv2OQ+WQP95Ar3RMvcjBwX/BDfKnA3LMpnJjeAtObHPoIqHlYv7zftLrxTRxAERrBVMlKVufZut/MgRQt04khOVBlrAqjaYQbmVjV9Evg4LApvmPSwRStrselmfCpAnLxFH9EetJ5FLkhUi4xufl6qJLp0He9x5BGaAqspAwSgk+mwTWoIQgsM4kQ/BKMFbQfhkbbF+HYHsL1WCArd0iba79HZrTEF1f0P+0SN0N0K2LXZWNl7H+i1HJBuRdtYkMmGs2FtekhcjZRsz9hZikFywk+vaRG5qT+2+5ue33OcznDsrzas6k8xIn9PvCHTHtF0RGZOkFYlOfgTR00HPgNmjPWN2GB9zbl/RHqeSTthmxpKfqaoWaWXc5p7Wa4f9/MjCI3+PDJRMos05nPn1JZpkr9Uyl20mWUFLYx0yJjmYfvlsknBWiE/iBQrZHbOt9msEeuh1rvfPLgBId7g3vohx82I/8ztLIIlALwHY+iaJUev2qs+z22axxPqf/8+vj0T3Dit2WFvqiKHQ0yXwtoe239lh1iN+PRKWnB3n46Otud/lfo5rkHHJz2QD+Ex/tA6wA/zODrNlmCRUfn1b6xn3ZH71ycfPkiXQL8d8CfTLsdojb0NgCfTbcNuzbkBgCfQbQDtzyhLo98PykitNQzQHmSHJ4BTI5WwLntdC1Hst9RinnAvOA4eN011rvVmNvs7aJSNx/TFz7BhVnD3VHNpRy57maNcONiKqQK7xQqBzuP1E9s5M/oIr19/Z9zpj4hwm4VRbvRIWCsJMh9uxghkqBhFM5ORcm+rvhdznPc3RwfZ72xMIQmllSVYEEmdbuFq9WecEajnaf/Nv/s0fwRJBq9ledB3t0+Mb9nMtEZRqf8H2NCu40bvzVHao6vBCogvmzp8qjj5vZn3vb25OI8///b//9z/khP4XoPUjkY6uoEfazsU+oshz7XUlY82A9PdG6z5PV8KaAB+syQkdXlvW/l/w1hiws8iIakzkkmSVzyY27oPG417lSCAZH/pfRaCkRUlZdQ7IDqBH2uJAZwZBW0F34xUJuK1Drx/zcCYLbC06BRErSUsVWomjdVWiuyWa8FeMgzFADu5WE9djf48zjA+bgNywxxAedAq5MaZkgs5xHJKDHUbHSGL0U8Xg9F3ucV/f4RrTb4schKv1SoJPSVp0fHhPYhAG5EJSnCQt8iL55FEI9NbWnu21MXtJLx5bQjefJgH/2vXf6//GS4Ii+bCuscfIiJ/I8BKEHCsxW+W5BC2+i2fwfCUbTbl51pjMlI2jX9+Yw7iuS3zE5v2cb8VV2F5sMPEUW7Qh0ffnfREouSTCm46wliHOJZmIfYmHze4k2WHujN4X+5IgNDubJVfr17/v+J26+hLol2O+BPrlWO2RtyGwBPptuO1ZNyCwBPoNoJ05ZQn0+2F56ZWmwchJiPwWlBIcFNDlxNUOrqzn2lQKeCCYVNeo7OBsHx2Jzcy9dDR+8bhzAYCcf++qC4yVl3awHGoBqJw/747jcCPNjRWnD0EVed73HNvHPbtDcQ7/9giOaOK8MW5nwALmBacEODjbgrfIdNg/QqDm9pn5+WeeIsqPSQ4FxYwNR1ugnbNdi76CUd4j2Y1L1dBVcxSErBp6CavTaxVcqtR3BOLCWoSMVfVPXiI4ZtCiNtUC5jAnJ9YquqSA37HKdvXK/WSwdV8AEblhPTNWkkz6X9XOxpOOoeslBNUytNb897ur738lc7hgYOsTWbE+VRnTVgfJlnEQsEWikxWEelvwPGtw/J4z5ZReCftkgVwItEue02JXtWwB2daltgJR9aRSTZKJhNOqo2dAf22B60YwjKu2RQ4iPKxbPkeuR7bXFpzdRa8gZa1dfj/KzOr268bitaOnD2E8yAvyvL2G81dmglwVhMYJ2cFmpm9KcsxP3fXu59GflcZTH1tf6HY+IkLW2sUmlsxTslakK5lCwtIv1i1EYfKUzda3foasRKJPO3POg0t91lNJ4h81n07hFjnoHoyVRLo6APHrIwWzGfxuDKcdJuHBWPk5Jka0Xchr8vqd/9+Yn/Idmk8SF/iJKtEl98yOJ8VSiodJ6iEjkuPFwcL+O2P4Uc92aoyKEbf+s8P4KeREEmPJvtO3nHaYpCDxL35m3SySlUuTcj7q+Z/le5ZAv3ykl0C/HKs98jYElkC/Dbc96wYElkC/AbQzpyyBfj8sb73SrHgqoMvh5lREHiHRMz59VtkR6aFyEFlYQNd9RNLOasOPclRvxeFRzpuO9vEzh5hjLRhSi+QqmzgYXoIjVWyohM6BUGWQvO1YXDfaOeGCsgLnZawjntpnq734qoKq/S4SnbMt0BGJXkCocdjxuGw8JqFa8Kk1ZmKInBW0NU6C7D4XoHV8LSyTFYSUlqECI8cq6MvubI+aCFiHtDoW5JCQheCAeetTyT3tw4lkKnhrLGrnforYmgkri/p1CEw86QhBWxWcJWNJzCq4Aecq0NviAKlBTozVDBxeGsC+7m6/59EFwyNmYU5GkOglL9AdEUeRHHS5KkHYIwKRtHPv7a77GQTHVx+plxJzjIPkUkHbSEDyUFVaz+4adW5CAqp6QkSla746Rp95/5MkzM+gz5EddAzZMUYl/CQ77ADrFHKwNtXssPZ6nrKyNtj9Rjh5Ig/GiA1Gx9A1cDZOrX/5JOTEmobskEzXWN7vrp7rSpGDfHrrlmRGdnBbRxiHEn6zzZBMfBXrF6KwTifTjy+xCJqray6fU0ffZRK72WESfY2VTifFUHxDRF/+Cjvgb/yNv/Ej6Xdu2bZ22GXjcWrdVzRSV5NiX/yVkuRdmc3MP2QHW6MUkEwS/Riv2SS5y8Zj2lDN9zmX0xHkRBJWHYDYy9m9yUhJJn6XiKULEP/ys7dpuA6J7330EuiXj+8S6JdjtUfehsAS6LfhtmfdgMAS6DeAduaUJdDvh+VbrsTYFGgS8EB2IGcZqVU1M0oFo6pG910chxnQ1Y43cmo61xFda8BeN0JH3IwBh4EDISAloItMN3aCioId3guQ5Oi1d6pvL2i1wcLrxiLs2veMgy3Y8du//ds/xiFCPHy7ujkvKIj0MA4C6pOg3XG4fhw6YwZeZyKCNUoASqUgObGeVe2cc96eggIiqjkQ57/xG7/xw9EuIeX2O9szzXs4CtgK3CI5EOoR6O3TWFcNaxfZMA4Ss3yuq0myNVsfb+XA9XNsdhqBKQKq7Q2sZcaH7FRVW1CdA5++jzyX5DDbVe86dt14RG7A2tqk8kz1U8HzdLn/VVUGY0SgalpyghDUTj+CvUTIJTUuH4sjcT6DthEcbKxJniNqyQTc5xpFHoybhFKBW0RU+56vTrl8TE4d2frS3G79t4aRHTrGu3HJbq79cUnACEGEh3HRzaFK9JWXt43NubPZVrpq0C0lMbKb2V7kptbtjjMGbC/jEynl7/tzOwJkpIr0fHp+vTFJnuqMEQk1O53QMQj1Uwmq+feTTL/9Tp/jzLotTHvWZ+sUO4yNbA2TUGcdS5+XMJRtplhB23YvMRh/T78sgX75XJoJDOSELiEb//Jf/ssf61VrFV8FxvmO1i16nR1Gz/NXFCeUbJpMrE18+VgcO41NH78ERONBPiTL1SkL1uQjHe5ztplEOf6KZCC63vjuz2MgsAT65eOwBPrlWO2RtyGwBPptuO1ZNyCwBPoNoJ05ZQn0+2F565UyZjJEjYnWSPZDF/xQcZvDXEsw75xtAV0kumzc9rCdQcVj4OvWe3zG86r4hyEnDnmeA6GSg0Mxj5kdAJC2goSChcbF/wTjI7Y2M/ryGdUcjuyDnfkvuYSzbY9Bjncy0ZXJlb9xrAUHOXKq0WtNuQ725WNw6sgjsep3c1wASpIJRxuBa5xKEHKdArb+JunHeAhGqeaIjHrbne3ZxsK85/wJDpIRJAddUiDRWjSD5IJStakmK4K3dEyVUqeSsxbp1xFIv0+iyDiQE/q99uHpkggnuBsfL0QtXSKoTrfQ8XXcKBD5+p3sEQVhp80Fb2uUNUslusQf61j2WOtc42fNokdqSV0l+jHouGhfhwB8a5mbHkCWZ3N5Z4OlQ4yPVzLiHEF1iXKSG5AbVXiurr9uLI5HT1KiykzYw5UdrLqZftFxRqA8nTFtN/rFmEhmRNIaqzqdnAvgv+2un+/s2aVMEiP94sUOQxRmQ2ePpWsQUNYzL2O0dtjb584klegTPiOfvu5yJV637rWWkQkJjPQ9ctB4sMNqoezOtrPc9ePT3J82AP3Cd0TY0vu6BeSfHAsO2FsSF42LeAuf0ri0//Mcl+vv7vnOmEkksDanEeWSGCXGe5+JDNkGkPLZmsUOo0/4kBK0Jpn7fIje/sRT/87EeFe0PmWHGRM6XlKjseJjeh3tLLLBp6dP2Mv5Mrff4Z55TwSWQL8czSXQL8dqj7wNgSXQb8Ntz7oBgSXQbwDtzClLoN8Py7dcqYoohqgqmgK6CEJkOgO2Y6rw8H21R6yllaAUxyJHImfxLff2jOdOA5OMaIMowM55aN+nHLoCG+39yGFABgricvAERGrB376QS6BfN6vm3J+OdxW25AQhRR5g3NhELtXOvY4NsqPr2LAVUNeNxZSNeaYgYRVPHO3aVaZjaglaxUbbUCAFS2rYqqfrxuLc0VU0+b/An7Xrt37rt35U2bblwdQRBaWMCdkQlBL8EDDUunqStH1eUuqysZrrS8EoW08gBJEb1q2CUZNErPJZ9YaxEJASWC+oVYXbtAcuu6PnPmomNNArycHsakLPI5ysWenqKnGcz8aSbGJckBwSHAq4RzY+N8qXP33ycQzq6cjA1qrbD3JjJixG8tXxR9AWueGlSnCSgLtWXT4ep46cSVc+Nw5tYUB2VHBK1KL30/HHNshkhE5hh5Ed/go7zM/axG8bo86m3+kUSQ3sMJ8lNcx1qQ40xm+S5yXNscPm2N3nzp7vKq1pdf6h70vSMiZt+9X8z/5lh5X0S058Fhewjs018PkQfdsTNx6uAn/6xZioqLVutfVa4wHrbDOdsrLD6gxQcp3jNwno8rFJ59ehwZl1XpJcKsmEv8JvaVuW7N6wtnYpIGGHRaRLNqmA5PK72SMntqFREhzdfrTDOj4/09yfdpgEE90B2GH5/4vy4yCwBPrlY7EE+uVY7ZG3IbAE+m247Vk3ILAE+g2gnTllCfT7YfmWK9USsX0d/Y5EFzwUmOLkIaiqvi1LuqpAjgTSVmWHimdBKmTiBg5vHxXrDMwFcjlyXlrxyb6dznKV58buV3/1V3/m0CGijEukSGM1M+Fvv7vnOjP56KkLjsMSGSVjnZwYm5xy71V1GC8BKHJBTryQtgXanwvN25+2gNEcD2tR+6EK2iKfVNsUIMzZngSUtalqQcGPSdLOINftd/rcZ04CnQxIwKJL/tk/+2c/KtL9nnzUWrwEIIFCAcIqbJG2VRGE6gYLr59f1iokoEAtObFuScyqNWjdSSaJjjyXiFUnE4H1bLbZXeb6u3neM44ERLLinf5QiaZSUIKDYyPYI/gECv2NTFjDEOj0ieBtFbXPi+71T35MyGJzWZ/ISHJiXArQ+oYS6iI3JDBIxELMWruqiirZZ3XK9eMyz5jdMUrYaf1pLNjJVXKyk2u769z8FeciOFQLsr/4K2SHLO0WU28bI2fzGekXhCA7zDi0BYj/R1LlZ9Iv1jCER3tuT5L27Xf0vFeYiUElaiGjjAt/hT9pvPIf81uyraxhbC92GDkxPvzLbPBNOLl+bsGOHqFfyIm4ivFglxVfmboi27hOf3QMebGGza1d8nGuv6PnPiPdUbKOOQ9/nWbsh45E56/USc5xcw1zfjEXckKX0P98/f25DoGjXUweyAU/hZwYhzo0NE7Jh3d/o090AOKvSPrJ/uq46+5oj34vBJZAvxzZJdAvx2qPvA2BJdBvw23PugGBJdBvAO3MKUug3w/LW6/UGER4R7ByFKrs4EhoyVdgkFLP4M04rSqqbFzkYC14b723ZzyvAIYAoIpagQ6BXGSH7Gh/r31oQakCJEhzAXVJDPAvcFi7yyo/NrHhspkFp5JGOmNW0pAHlYLGB+lR2zfHhHlVHf3NuAje1uoVYTjb7192Z8971HS+rFWR57DnaBeMah1rvAqkCz5Zq/76X//rP2u1a4zmHoXPi+59njzibwacBKW02VUlaE0jWwg/gZJ0ScFZesMaRpd4+UxOjoks97nb738VuNLlERvttZnunsHzWuuTE7j/xm/8xg85MSa1Fo9sp0+yG5YkvGweRR6FYetOOkCgEMFBVqxlfiKVGqd0SdseIDjofQlajqnbxmV39NxHTX2SzYXcqPKczVWgfXa/IDvkQeKC4Plf+2t/7YfNRW6OVU9rb719js3kuVp/97dIDdXO7DBJKEgqMmWNYqNlB7AX6BJjFXlrnbMVwpKCt48TfNs6J1IQ7jMJqLbhxssYwB15rorTWEVkRf7efjd7ZjYVXEv0gQo7gHz883/+z3+QU/3kryRTbGL6BSFIt5Rskm5ZWblujjW36ZO6/5ATdnFb4+VrNna+gT7h1+sAZByMSfs8TxuiNfG6u3reo2dXqzrGtY85WWAD/It/8S9+dM2iV0qwSk5K0IIg4rbYi/WsApKVkcvn17TD6GyYqzwXWyEvkn2KjVXAUJW6c/n0xoC/Qq/UdaPE+R2Ly8fivY9cAv1yhJdAvxyrPfI2BJZAvw23PesGBJZAvwG0M6csgX4/LN/jSua6IK7qWk53zp5xKwPae1VRMqVV4yA9OHu1fuveZtXaswcVZ5DoaFAKPKneqA0i3GEMaz8cvblnvYxn1QKIDlVQxmGzbt9DIv7fNct6LkDL2UMOGjNBKg6b4EcEeoEs74K1BabaL7XAVAEsY13Cim+dQeNnkZ1jIDUHGh7wESQXhBK4FQwkMwWjSn5wjRJJ4FnLPVnqKs/gbgxnoPd9Z87zXt06RpcISukSUCV683wGSAQKrWOSTegSOqVtD2a1wgyEQfa7y0aEq2c9VoNNPdL/BfpUZwpCeSFojcPcZsKa5HfHwg+5YV1CDApGwX31yfvKbeSSgIngrYQgVVCS6KxP/l/lTclBdALdT5eofirZZHbUKHBoDTy1tc6x8ud9n/Jzrp4eCbe5ZvTZ3JekaH2SaAJ3QduZMFcwNizrvCRoXtD2c57wOb/V2ESeZxOwA/gqxtC6149kB8eXREpurHPsZvrFWscua0ukkiY6P900uwp896D8JPKmbq1bTAQeH5E+r1IQ7vkrtQnv3TXZxQjZtmlBQPmJlJpk+nPO7Pd7ajJQpxNJWsaNbDTvze+ZUNf2U/TLTM6eyUStr+vfnx83uod+4a+0FRsyvS0p2o6CbNXKnVywf8kJv97vyd77zZDnvnJ+Y1uCscG8yImfCPSjHc7mansQnQLoFX+bZG8JEnN9S4c8Q9LQ0T+ZM63/wb3YF3+FzIinhM/spJjPrgtA/goSvTHcDkCPKctLoF8+LkugX47VHnkbAkug34bbnnUDAkug3wDamVOWQL8flu95JUbsv/t3/+4HOci4LZgeOVVVNINVcASJzuHL4eZIFOx6z/v8qtfOoPSOPBf8UwElGFgwqkBujnZOgmCHKqiCuMgOgXY/Zb1/VVwe+b4juMMZGRiJXgVOznbBx4Kw/l6LxKoHSzaZAftTzz9J5EfG5633diQHw9m8F5ytvRuiiZxwssPGuVU/e3d81TT210Y0cbrn9geuP/fEe+v97/mnEajVLhJdwL1goTGbQURn0yXWM8Eo40ZWrHWCuumgWXkzg1rfFf8ZaAuDdEEJVlXLIACR5dYjpJKqDgGqSYAU9KbDYYlUqjV4lf9hvPrk/WZVY+gbqoRGcLAD2F/sgpk457jmQvtxRgSW9DA7m2RjNIbPVLF2DE6nWwqwkhMBclhXFdg+2rOTzNRJyFY2Ll1CXkpueL8Zslc+IjCJuxJQVJhLQLGPrfFkl0VctD4KSqYrJEGwvegWL7rmXFeNmZz1DHbY9EuyYY+Vm+wwCYzkht8CfzqmhJ8wi0CHLf/w13/913+Qg3R5dtfUS6tr3k/ejSu7gHzQMZLqqmr2rSWP5OP4vf2e6RgvFZ/plyOB/gyycenolLQjIUv8BOZiKHTOtNt89iqxMTssMrZOZZvIeCnytx9XrMpYkA1JdZLjyQy7oGR361XrFFnwd51N2AR0ifWNnPTzUsLVs/gux7UiO9bf2wKkRCz+St1j8mk63zj4XMGOJBO6e7v53T7vP+rMJdAvR3oJ9Mux2iNvQ2AJ9Ntw27NuQGAJ9BtAO3PKEuj3w/K9riTgUUslQXgvJAg58D+GLSUvcOIn4kqAkVHLAVT1KXv6mYK2146HoBMMBaNqH8p54FjN/YFVzvjd8QgmDpuABoLJZ8fnhGeoXnsve/xlCBRMrHpDsNb4CUohdguSkJPZSoyMGMOZtS4BQva08c3RLvj43atqz6E9qyMjxa01CCXBWlgLcNQqFG4zu9+41L6yfbXbz7FgVQGQWT1z2ejvUdci0NjYDoQe+Vf/6l/9bI/BKgtcsyrBjicTSEG6RHAKiU6fNCcm+XjtPX3V4yPz3P8xMGdOt8+mKg6BW6RSQbrsLue2dvkfTJFJyA1rkaB5+uTU93xV7B7xvlvrjEc2l7FT/SR5scTF2Xnm2HaX/mdrNX7kpArdub6dCmI+Iib3vqe5XpSIpRqzin8koN8bi2xZ91FQnT5h27ZVEXmhx+vIdO973uudR+CYTDT9kZIZBeOzw2qvH8lb0hbiQ/WgrjTsMONrTGfHhmeVmXy6CL7sJXYYWSEzCCZJjHAtWcG6I0kxuzd/RSUzX4U9Rt9Uxb522MdJemPJj2eHSTYhL+yu1rkqZ7sr55AJ+oWMqPgkMxJTW1ezJz7uST7vm45JWfNO+p85TUbgXLV/SYzHBJEpB7UEtx6JocA9svZZfcGPGunmvfGgL/iWfEwEOp/eZz8VKZRsYsyLu9Af/BXrnNiM3yN265B2av48y9jOBBt4WHfoaNiWxCghPt3j+FmMENb0C3++bUCsRXWbm8nFz4LrR8nIW79nCfTLEVwC/XKs9sjbEFgC/Tbc9qwbEFgC/QbQzpyyBPr9sHyPK0UQ9i6Iy4lof07jx7nzI3hSsF2whIMhSKJKhzMh0Cggr6LwmE36Hvf+6NfMgWLwIztgi1gSiBLM8JnTwInL4PQZdpwNjlv7BMNY8Nz/crSd891bTH7mGCcTBdtnG2SEFXJwtnOPDGxccvDKWq9jgwCVrHWk4amgzGc+80d990wAaQ5zJMgJ8hyuCHTBKM73bIM39wWsI0b70wn6kRNjMQNSnb9VT+87wgVuYS9AIljyW7/1Wz/WOzrDOBSYmlUgxsXap8KgtuKqPlXlzGr09Mr7PsVjXP1cABeO5IJ8eNErArgwr3KmAFZJJK5FjyM34Ou9RJ5kYqvK3nfc0yN9S8k/KtciOYzrsX1yySMFDo2xoK0xVAGF5Jhdabr+DGK975M9xtXzNap21T6XjaXyXKKCNcjf/MwENp9rR01vCNrCF7nBpm37ida2x3ja57iLSWpnM6QDyIOAPHJQAopKaWPVeKX/S0a1/rET2AhssL/wF/7CD+KDPB2T654hIF+Clmeda/+0w+gWcuNFn8MWieHH+bDzTifRJ/AlNzBOb8/r93l1zcfIL5kxbuSDv2IdlCBEhua8n8mm7DB+fRW2yUl290yE/Jin+PhvOac7m7dwNefr/jP1y7Fzmbtv3rfvfJ1kSmJ0TFuBdfzHP/VzfOPsvhBpa81jK+ia5VUyYzby9CVLpBPr4qOwp0s2KVZW7GCusc8Qq8nGnQkm+fSSGEuIb79za01bHNThpyQffjxsvdhhjp227RLojyuvS6BfPjZLoF+O1R55GwJLoN+G2551AwJLoN8A2plTlkC/H5bvcaUcO+9VRXEkBKVmVVuVH4zb9vCKXFcFhRD0zqHgFArozozS97j3R78mxwBeyA0BKMS5bHUZzxzvWrZyDGbVWdm4ghgqMmFadX8tKgt4PBOh9FnjnTM4A0eCteQD8cEpNK61sJxB35w88mMMBW4lRSA+kIUcdOdNgvgZgrcFotIP7UeHEBQUR3oI/LUXbVUDjUFk0iRdEUqTPM+Jq0KzYMZnzaNn+N6qnXtWciIZS1BKAMWa13yf41GFkwAUuRAwISMRHcb5GQJQERPh11pQ4pokNnqEnHinq0tsc2z4+0yn0D9kTCICLAv2IQln0DbSMZl5hrn6Gc9YtWbrmjFCaFjzVKKrppVAZNzm9hPN/UjEOgkYU/aWVy13j/rkmQLy5i9s6WP6mYxIUCAngrZ+ps0UVlWNkZNafdPT9HPVUJ8xX579O6ct1do4K6XJg/GtI5BxRgxmT9fdqfbVSA+kOTsBMWiMvVeN/iw6BpYlTrUm+T0iyToEVwkn5CZbjLyQiRIUI/1gLkEUeS6hhxzNRIaZfJLefyasP1qOZ9Us7MmFLgLkxGekVolZU1Zm0i//04uOQRC2tc4z+pzN2fzvEuL59chzssKH8SqxpDmfTjIm2bd/5a/8lR/2LTlxXElzyeJHz5dn+r6ZuOtz3ePYYcaSnEg44a9kp5GL/PviX84T59JinP1lPOn+9HJDAAAgAElEQVQTOqatqoqvwfcZ1rv0NTmBJ/1R1bnk0LozzFhKsYDmPszYt9Yc+sQaVGJw9u8zzdev+KxLoF8+akugX47VHnkbAkug34bbnnUDAkug3wDamVOWQL8flu9xpZktnZFvzNo/DZGOzKLkC0yVXVvwREWC/yE5EB+cCSQIh5vD+IwONywR5wJPWiByyAQurC0FnyI5ysDN0YYj0ryW3/DlXExnrGqAZyBb32PeX3rNSWzXHjlCVmARkUVGkOicw5zzU+Qth5s8RGZxuL044f4+q6C++7jCErbIPzKCNNL5QkCK3FhvCkIcgw/JC8KovU052wIXrU052gUSCxZHFF46/nvc9QjMpCxn0yUCU9ZAwSlBFeNSglVyRWb83XpHRugPwRMyYpzJybMQ6TMAAR/yAEfyIWmHTiY7k2BKn5jrBWT9DVneno3IjXQyrKusOSY+XD/qe8ZrCDS/C8bP/WUR5uwDxBUi3TgLQLb21aVmBhDJiLGs3bjgrfFFcFVdWEXQd9cnkdyIDfqDXtb9ArEhaSccZ2ckfysxpapLSViIQGtP5PkkQl4b4/3/fRFo3s7KNt/QmHhv+yn6JRtiVklnK5sHAvNVCZKfumch1L2ytX1Ha+t9n+hxrjZ1DGzYs+SF7FiHSgplt1qLjAF8qhAsOYvdRb94IVvJTQm+s9J8KwY/buxhbdxKDPK7ZEZjS06ML7u7xPl80mTL8dZE8tLe6NZGfr3fIx0/7ok+95vSL/QFYtULhnU18Xc6N1s228pd53vQKZKzrDnsWbI0u2nMxKBnIFs/a0QrUGg9irg1ftZB9oOxlfRb7Mu91jmLTDknQp0+4ZsYXzIi/tUWIWTou9tecxyrzq/7D7+Pv1JSaDbwLK5JV9QZwxpDRrzok7llW7ZzyT/5+5v4+1nSdPp7l0C/fDyWQL8cqz3yNgSWQL8Ntz3rBgSWQL8BtDOnLIF+Pyw/8kqcA84ER0LrN45i+xALyHMmajNeFrWx5oQgtmTlIj9Ud/g8W2F5jmkUz+oE/4uY/6xWcdMYf835ORqK7r9AFOergBQHwg+s2uM8wqP9oWAiOCEQztFuX/mJyUfOgf2u8wjM/c443NpUcxR9Np452xHFOdwlUAhMcbqrsjXm/kZ+zgVPulZBmZIqPnucpgycupcCFZF0BcMF9ASiVAlKQKhNKAyOyTq+o0AUuSFHArY6NAha7M/jITDXdZU5gim//du//YPYqpXyMWmEXHmZK4JPgox0iKCUpCI6xf/mvpwvJWjNoP0jBSWbz91TMlEwr0ATXUh31Ea3VqGc7hJy6mLhHEGoAnz+TxdLxCInAnwzsPt4M+Y57yidYGysiUhAciLxrrV+Er8FH7OhzJ26/9TSncxEIk49cSTUH40kLEA6E9dmkkif533Tt9YXhBCCqMpzCSf+XrvicJt6hLyQkxIWvcNyfx4fgZlUSo9EfPBX2BUSjMhAHZ78bq30ex1s2GD8mcgPxFbbhhz1xbFie/7/0eTI6B3v6ShbbVtQ0gl/hfzwWciO54MPWyzSHM5kKltU0gGi46/+1b/6A8fa7IZV9/H4s+k57tA4srfJCCLd2M8WynMbqqo+rZ/8UslZfFL2dj59iVrTB4i0P/rOU34+Gu1T8nn03aducX/df10sJJRYV+jlOmWlP9Ix6etkree0vrDD7JkNx5JMH8km/egxebTvm0kndIUx/s3f/M0fFdR1bKA/yJCfkkhKyiYLxpYOqTMQOyyf/lwsac67Kt0fDZuj7uj+Shjxe3pBIUHbFCYn/g8nyQZzS67s0RKt4PXrv/7rP3z7umQ9GhZ7P68jsAT66xh1xBLol2O1R96GwBLot+G2Z92AwBLoN4B25pQl0O+H5UdeibHP4EV0VD2ITJ/VgxFdteqrfVn7eguucLQ5FIgPnwtiTnJlOps+f2bF+tHxnU7PDLzOAK9x4UhIMOBkc7hgJiCFTOd8OVdgDkkKL1hFdgg4+Bu8EKna7MJLMCoC6CPHfr/rZQRytAuytBengJTgvfE3vjmNBXqNcdnW/hbBVbIJ59trVnhMR2TOxZnk0X08wrglP7Oawn1FDJrzghNVcdT+kIz4e89YZQyMkrsCDbL7ER2CUWWoP8Kz7z38PALHNb724xJNkOgIj8a2ytqZPNGe3lXaJie1q7aWHtvBV5FwTMrqzpKbScq997i9lGByDNr2O12CTIWR9aRtDehfMhTBTke0rtRtwbP7O/JD0LYK/gJ9YfTez73XvxyBkgXJASJYQhF7iz5pv8h0h7Fvr+fsEL8L7kqYKOGEvAhCJievJQO626lXLjn+8ic8fWQB1P57TKjp78dEGPc5OzOwtUrGIjPWmjo0VOmXHm5tcL61ha0lYEtO4PcRz/1W3Pb830cgIqrqT2NPt5AftsUkPshIZLo11MuccG6dHBBd+Stkpy44k0B41Pnxmk04fRu6FTbI8vRLrb0FdEtSq1rf3+Dl2RFIcLS+IM8l+7Z1Tjomff6oWD2r/JQYj9jSDUhinnGvY00yVcJvOOXT803IR2S69bLt2k6RwdN2/2y/fo751DOndE+yYs7TxzCynni1HQi9XOU53Vtlc/YVPOAGL/4KHROh6juLjT3rXHy0564bY2NvfaRH/vW//tc/COE6NsxtK+iU2a49v9WYp0esjXxWtsaxKORcEse00T9yDT3qkGNs4VRCcrEv/go7rPhX20tVWe7ZyUk+vd/TE2xUlec6ydWVb5NLHk1CLr+fJdAvx2oJ9Mux2iNvQ2AJ9Ntw27NuQGAJ9BtAO3PKEuj3w/Ijr1SQ1ndS8AxjBKHs6//wH/7Dj78JMOU8O6790RnMPgtM+X+tlhnInAnnCWrOFs3HZ/voQO5L2J4jQBj/nlOgVuAOLgJSXrJwkell1tbmq+rz9ktzDX9rDy0YeQlQ1SJxCY+PnPmXfddsBW6em/PGXGAKQciJRILlIFZZOwni2iYafw6k4C1CWHCqwJR5c6x0Ojq1H+lgXyIn3V9yAwP4CEjAiKxYRyIIw8l5BS9gM6tbCugWtK3SclYEXDZye9RHI9D8NIZVQLXtgUo3gakqL4x53RuqgCr5wli3d22JWeSkzg2ngqIR0s2t5uZnyMxRp01Sxn0JzNVKV9W5oB1SkMzAqb3OC25HlMPJtcKwlqsCeIK2MHJM7drJFpncn8dBoLnR9iASJYw9ksNaKRhZ5VPVbrOyfJJj7CvyQY8I2Hv3N7rkWCF6Lkg55ea9UZpJLVM+Z8LilFc4lKzI1oo8p1folCogXSuCfiZuRmyQC3YXGWFzlWhQgPy9n3uv/zYEmqPWsuwFn8kOYrCERnPCj/FtewO/R6K3VQLZqBpdUgV7zKstdkpQap19KTHqbU/2trOPweupF/kd7DD6JV+F30J2yFSV+XAokZO8hZVnh0eVyN5hNLsL5fOXqPIZuvZtCH7fs40FWWFLWDclaHn5PBPgp+2V/VXiMCKwvZ/pF3ZGdlj6ZSI4x3/qqXNJju+N/kty63/55uSBnPDlyIrP5KTEm57F3K9rUjoHZjCxjtT6nh5uOwTnLkH43iN93fWNSR0YzE3jQ04kMkrKIicl5+XP+4Z8lmIC6QcyYg1li7EvvJsTbXlYXOcY33mE9fLoNx3nq9/pCvjUSY6M8Fn4KnX/KWEgTKwPbakSoQ4nhSPsMPaY9cXP+ijXzd9HOnoJ9MtHYwn0y7HaI29DYAn023Dbs25AYAn0G0A7c8oS6PfD8qOvVACz6g6B/PZgRRQy9MsoLZu0QD6joMpqBjOjWFCGE9n+6ByKKkJcq1Zyc3+kz3rm6dznKM9qcPcqECVYF9EhCIE051QUhHUdz1/1SxUvnsv/YIsU+st/+S//yLwtSzm5KaDeWHw0Hvt9v4hATqExnnvemSeqEsgIhxvxIejiOHIy53UOaXLjW8hCxHmBKbLCwWy/tXlespaz/1ljdSogVXKJeYsgtXYI1ApGIYP8PiswXGNWLRWQ9TeB7yorkxOYdM4Goj5r5C//3gIyzffa7ZIRVT3WUYH6Kp0KSNaOvCBTa6nAFBnpJYiPIDwmqrRuftYcmQHj1vwZIHN/JZjApHbtZERAiuzUGjHi2zWTD9eMUBeYo0voEXIieGvd6acx2ISsy+ftRxw51++5TYdAvflAl3gh1AX1jXcV6Md5QIYiiI29yqfIdLZXrXeTo+PzpVMKJn/E85/6jqnbmq8FbAVn62DivYpA2HVeGKQjfIfP7C1rB30iYKsykI6dSSWPEMD+LNy/yvdmcxjnSN+5L7M1k71BbhAg5KhuHbMTUEm/M1nDcZGE5ka2GJtjtu09kgyRBJ+N4byvWq/nr2SHsVHhw19pf/MSBBxLj7C7XKvKc2sGbKo6t56U5DiTC6aub5w+G5P9/t9HYFZJ+2w+sMFsGxJBbPyNcyR645mM1PWn7drYXrWuNm+sr/kr1tJsnBIjj3PiI9bbo/+cf5++SD9EZtAx/Pq2YePX5dNXrV8Cm98rGPCM6RjVtLpkZYdFzrZeZQ/u3HwMBLKrsyPqmJAdRo+QE/NCjCc7rO0Jp07qicwzfgkZIRsSjthkfmevp0/mmp2c5uu/t3wcv3uORv5L8kKOSvRld9EhbDBygkgvGbrExTDJTu06ZIE+lXwTec42Ld6VPD7GzNi7uBaBGRNqHpsTJfCRHfbF9Nmv/Y7vcvwS6N9lJB/3OZZAf9yx+XZ3ZsG3qHEuGMMU+6z2+HYP/I4PtAT6O4L7QZdm7DL0OQ0cSQ6ECkION4Moh7Jq67LQa1HumCpEBKY42IwnwUukOseivZFy2o/O5SmS7j0eP5I856nvzdGONOdgIzgiOhBA1gzPypnmKHAQZgChoK5rc7o4UQJ0nAiZt7Ao2FBQfVZzvMfz7jWvR+BU8KW/lbXeXnkRH2Sn9tQz2Nj2BzmckWF1aqgKyntyU9Ayx/q9HexLEMrR9m49IA9e1ogc7aqNkUDJSHLefPdeYkIt9RAdXhxtAYiq8pPJTS65ZIQ+/pgZKK2Kyd/av9y8kFBRq2pBGGNZlWBJVemOKqhLSnKdOpy0/UF72tIvx0Ss5GQGTT+6reiUE/qRjCAxwsK6IRBFl1QRmGxUudHvkT9+tzYgNgRtyQk86FrfVyeTkgjS0x8/I/YbTyFQ4Nb/IsAjKcx5iRV1AFIFZX4Yy9m+fwZvrZsF++tuUnJFlVDmC3uj4O9ch5uj7510khxO32quGf0fJjDoVfUsuSnxpkS22oNWvdS6UyIOParlNNuTzSWYDZts1ZmQsLP1cRFobljj/WQ/Gb+2/vBuXdWG10uwP/u6oG6JJG0HEFkcERaRHkmITK+bwyTsj/7KZyF3tMP4a+TEmkHX0i9kxt/pl5Kz2gIiPOviEOlZMo7ErKrOp6+Wn9I4dJ3u57Pw2O/9eQRm56zWSuuqeVFbd36tH2MeodUaPce5ymvzgL1lLZWYxP7we9uHnLPDpty+tw9zjB8c7TDEHzkR8yvJl8zw99MN6el0SjLv7yVBsrskMHrRMXx7/koJxfOcR1kzVkZ+H4HWrplgmq/hf+YHGRH74tdbR8mA8Z12Q8kj2WHZauSJfzK7aJEROsZrkseNyXvLhe85RaDPuFfYkAM+PLmwRtCndcciJ/lnc153/zCga+Bo3SEnfHrdGegTcmKd4Pf4mTK28/PrIbAE+uVjtgT65VjtkbchsAT6bbjtWTcgsAT6DaCdOWUJ9Pth+dFXqlqQPOQEl23NeFY5KJjJseCAMqIdKzhba+WC9zkTDOqCU5EfglMc77LX21eq1lg5NB/hTITxrAz0DIx/zxlpzpHgPFQhCJe5F5Z7r1K5Nu9+5yh5Xo4TJxvp4bkLVFWFP0najx73/b7XEcjpLEGiuRkhF4mMHPQyb5DoOYgRJDmbM8N7VokgSchTMsLxJDfmUd0baov2kfIxETJnPVvtp6s4JyMC2BxuslML4ondTCbIma9i33N6bvs4c7YF6Dxrjnrr02c99+uz5LmPmMHzmewxu2oIytAlKjuQHHXwqBrdNWaVRoGqSODIZAHbquZKOkkPpUdcp+/+KJKwOV3lRnJCn0SWt60BeRGUOyYezPlddUzHCN55bsQocoM+ITcFoCZZPivINunksWQzPVKQvt/ZFGTBq5bu7cdpLpGfEhyPgdAjacAmY3eUtJhOITvW1VqLflQHoGRw6j7PGRmB5CvBpEQsZI81gh6NuEiHzCSs7LeI9dYH5M6v/dqv/SB5stGmjM7g72PNkL2bIwLN95mcNQP2jaX5QmbaE51NYq1tL+/Ii4iyfNauX1eU2ru3RUJJjhGJ2WGfNVK1WadbrA0l+ZIZNlm+Wmt/a437nVvm1OnB/9mbdWxAdniFV/jWOajk4/yekhzWPvusGfGL32uMZjVoSXlkwfzgq5CTWlWXiFVi77QrGv/0jPnvpeAk293ntmyra0r+fevuR8yP5rz3/PmSFCMEWxfqaOK58uuLQZTwXHJniSae2zNLylJ1Tk7onOnfzCTpo25+nBny3Hcyx2gmZTXe1tXsMF08rKvmUZ2Dsp1m8uG05+uQZQ2tEt08kZjFls8GS1beO4nxlE71LL3aek1sjz6xRhT7IjclYLWuTL+s9d97/lzrgtgXOwx5PvVmuvcj1oTnnunv+/RLoF+O7xLol2O1R96GwBLot+G2Z92AwBLoN4B25pQl0O+H5WdcaRINBTrdR6QZgxrxwZlABDCoI8lzlMs+LQO1AEuBp6ofIj443DmkiPUqrapqOAY5TwWOp9My7/votHfcDObWZojT0EsgFwlaG1WOc0ReSQICspGa7TnL4era/hbRwWHS2o3z5GcSGutcf8ZMf/t3VqXR+CUjBXC1Spzt3wrKHCtDI01cx/8K4JIT86WW5pEh7T849/fs3JzYWeWXDJyTm+7n6MS2lodUckI2BBI41GWkF1gouJCMJPMRgSWdRK77DnLS/s0IwappZ7VZ93B8hreP4l7hnggc1+F57eaXsUeWCdrSI6psrbPpmdkNxNwoSFMCRcGb2r4LQkUSehe0qSIq3VJg86UA1Zz/reHpnlOycdRLyQsdQB6qciqphD6J7KiTSySEayX7Be8K6CXTnoV8eAlECVYLwqVLjgkmyUrrzj3Hea/1NgTmmDS3Gq9IYO9kxBpbRS37q+BkpHvJWZHIc15WcUtXkJN0SZ0bIsvaSuZYFdV9HmUjGyYSe67PR7mY/2uutgaQEYlYdElbGgjYti3OrAZMdsNpkj2tO+7fM6o6Jyft15ucTLvvaBu+bUT37I9G4JQt0HyNCDCnyA5bzGc/sy175GJJK9P/KfHXe/qlNZcsVa1uvkW0NffP6ZmpH5t/4fYSiVCHBedPwrwuYdaI2up69pJSZpWgeyq5zHsJnu7dcZ4D0SF5MbnxnOnOni299NHjvd93PQJTRqY9YK6Z8/xdcoFEJyc+tzd6dphjq2RPvqbPmr/u3TrLPyn5JNuMvslXnvP9lF45ZYcdffqjvjkiUxJ7if58Ms9Gz/BfvNfxJxnJzsqunLpi2mnkhHwgBPPrPWfycZTx60dtz/hsBJrzxYbzdfkrdAmbfrb2z87Kdp8dcfLNrbn57G3d1nu+vXmUnDQf8w2OdtW5efYaGd19zzWgDnLkxbOxM2dHhmJ5U2elO7NXe/aSbuqSVQJja8BR760d9tmz/e3fP/VB892auS3cfxHbJdDfPt/2Ci8jsAT6zpAPQyAjaVu4vx3yJdDfjuEjXaFAUIRcWx0gAwRsItIZ5e2jFhHgOQrmMK4ZUxnLjO8q0msBn7MdaZhj7u/tHxUB1/285CzkgETe1W7dHHVfSJxenIX2Paua2DP62wwSz8z87rtAbvvAu3+BNs61DHXVT5wJAbcwWSf7kWb5bfcyAywFeLybDwI2SEHtAetiUNszjnT740Uo+FvztevmiHC6zZ1JgpCdiEJ/FwSde6xVYVQQ7LUn9F2CTuSiVtGew+8CrTlCglCeo8Ath5uMJOftN3oMcM39nAtYCbYJRJEV7Q9rFerv7ie5eu3e9/9fBwHyUWKEOSVYkw7RLhF5Zh1Nh9Spo3W+4I9rNI+6ZvLh3RyaiSdkwzn+VwVv+iXS8LXAUwRlVU11Z0lGvLv3KsvJBTmpY8usNk+nzOq9KfcRJe61dql0CVJQUlaJZt3LDHJ/ndmwdzoRSIeUIGLuN6ckYglqetfBwVyqGr051HvE+rF7gb+7JtnwivCo9W7JJmSk6sLZWSei/qUklDmHI/HcZwkj5GNuZUB/lHCC0CgRq6QZ33/s0pPslNSYnmRjtT0OfVLCYjZj9ufOuudAwHw1n9hfJcN6Z8OYU+Z5+gAidc3Kh23e+R+5YW+ZY80nMtJWO+kXf0v/5CtcIjeNiO9uXs+E3TqZJCt0Cv3S8fwX60IJzRF+ZCU5bz1pXSjZl9zXVpevQoZaC1ZmvqeszEQp6zGZ4Kvw6b373d+trY5ND1SpCpXWYcfljzuWLGR/Oa9krSrTs7vMx/TM7OZ2qR2Wz5Kf0pZq+e8lMNIrXiX+1snFM0SWHwn6bD3fEUFYNS37y8v2OWwz8p4clmyy/v3XlZsSTWb3KuNrveWv8OslnFhvrcNtA1K1+YxRpUNac5Ob9ER+ffLStm3+XpygreBqFd/7a3JSPKEODPn12WLe6/iTPvGM/PtZaZ+cz3hHui0/PXnx7J6BHhH/kpBFVsjO9Nm+7uzYOz+FwBLol8+LJdAvx2qPvA2BJdBvw23PugGBJdBvAO3MKUug3w/LR7jSrG7LSY6ArroDAYI0YHgzyhn4HAAOst9zxHNMCu4U2PF/Di4no79FDrpOe3dWEVIVRdWtM3AMs4z6qko41IyWHOzkndPgnjkNHAb3ERHpmJyIxsH3+L//dS+1UYzwcd8cB0QH56G2wmXuJx9h8ZoT9AhzYO/hNALJxiTP+xwBZg4JSslar5tBiRyzSvxcQsjMck9uqlDndJtvtYLzXvB2ykpt5iLpPU3zMFn2Pe4rOcnpFmxKRsioz+1nXsB5Bgci7As+zEDUJHqq4hCEQnS0d2ABuwJXO/e+HwJzvTaXzCvzTFt3uqTtD8zJ5lbdTVpHJ+GQXByDlpGFMyGrwFRk+6ye6r4mod48jKguUcQ9p0/aymAmmtSJwfkRiLNybwZsp170zO4jQsa9I87pEu+STdz7kSSd6873mzHP80QzSDnnYXJCNgRvkRwFb801/59VUOmmiVzXLojbvKuTTgQHGUmnZI917dlqdFaEz+SSkrAi/6t0LWkxPTITrzo/eU8Wa5Xad3WcZ8gec4/srPaipUvoRc+VnGQXPs9M2ietsjriQIK8ltV0TAkokX9VWpur6ZhZmepvjrH25q9AuOTGmbDlb9btCJVkJrJudlhJZ2UvznbTdV9I9rPDqqIlC9l8tXBPx8wErQhQ7yWwRF5KxKJTdGxgh0kISNYcX6egnU3fD4GS7oy3uW49NrfIR9Xo6ZaZkNHaHCK19D/ql/4fqd5WVG1HlQ1WG+uIwnzp5mFreCR1fr3vdc9Vm5fYW/cJ/yuuUExgJpXN5MXu1Xfl15SEXCcwSSZatSMEyYn7jqTsukci/vvNmud5ouyjyOLmHz8ZeU5GJP3y8cmPNdg8aN2fSB3jPPn12SW+I1srXZK+6b1kr+JfEfXFpKYNdtQn0wbLx2/LnOywYgLpy6lLshmLUyQjrSElJWtTT05sa0CvkBPyn18z14jnmUnf/0mXQL98jJdAvxyrPfI2BJZAvw23PesGBJZAvwG0M6csgX4/LB/hSkfDaDrdM4NVcIozwbFgkOd0RN55FobDJJL9j3NQRRIjv0AtZ6JAbu0Rj85J3zEdeoZ6RnrZ8pEfk7zO8a3qtqzcKv7cRxWEjvUdHBf3W1ZxTnnV9AK4glAcB/slejlvOjY5IEey5xHGeu/hOgQmadWcm063sS7IM9s4I9TJSa14myMFPaez3XWbw1VlJyczmYScVO1Ulvqs7PB5Xq+gWPO5AMGsfMqZTpZm1e+8zz4XgJrOt7+RL7IjYKtFuwz1AraRNdBPfjex5Lq5+JWObu1rrrYW1z5QookXslBiljlRstQkH6b8tbbPtRkmBWOTjUliFOhKj7wkfxHpUw7m58j+KUMFndITrQ3HIGsVTukJ8iAQhTBHBgpI+b1OE647q3Ld/yRev9Jc2Hv9RQSykaacmPfGPFupPcLr2kB2/BRMbe61jk791Nw5brNREPQoK8eW1xEbk9ROhqetc5SPUwRI9xnhf1z3q7L3/MlgcsQ+rIVuFbQlLB7trmR759vzIJAN0ppf4JJO8arilp3f3J/y0nxtfa79LlJO8krJHVXRVnkb4TcTsmby4Fyvm/eTiKuzydRl01YrcYts1InIZ+Rn3123lWzQSY54DnJTJS1/hdzQO9PXWhvs+8tKtkjzpmQN/kqdG7xLOGHDz3nc/EgOukbkGvQm8V5S79Qv0wbLVpvJH66RbHS9U3797Nrg/5NkL2aRPOWDJ4fdY/ZoerHkfaQ5n4W/wn+parjnbJ3pet9/1nz/JzwSvXNO+l/rLT9eIQl/hU3GDkumzI+S+KbNP22l2UVn+ibJyPR7ZkytudrcPuXXz6TE/JNkZ8rItL2ysfpbI330Xbpv90R30CH0CZ+FrJCTEmP6rmy97z97nu8Jl0C/fMyXQL8cqz3yNgSWQL8Ntz3rBgSWQL8BtDOnLIF+Pywf4UpH5zBD+lhFIQjF0eZEcCZqY5tzyuCOwMuI51wI2pQx7pgchxyDCLkq2WFSUOhIROTYnPp7jn/Xc/8CSTkikRKu4e/eZbS719oI+1uBXNcROFNpwmGoXbv3WlD7zgjPAgE570cH5RHGeu/h/ggcCYxa8CLR69pQNWtzu0BSBMV0apOn7jSypflVkGn+Po9tfZ7z75jUMe/5mKRyTPzofmbAoZaKyQh5kkzCqU5OONrtHTpJl0mK3tNTAPgAACAASURBVH809oqfjUCBKOtq873Aa/POuiswRVZquVu1RHqk9oZzrqZXjs58v0eITHno86wISXbmnE4Wj+u435uzM7icnkyvdP0ZPJukSFXy3iMFJZkgzlUGuzY96Zzkte9O5vvfZ4/xfv/bEDjaCK3x5k5B1lo5IwElL5KX9hMnP82F4/qdDExSovlblVDzqTlMriaZNsn4ZGvqhWl/zXv3OVtqyo3P006a6EV69H+2lYCtl+omegR5zgabyQMv6cm3jc6e/VUQmDKQvUN+rKNkhdxEfLR1SAmDJSg6rw5a7U9L9hCK/jf3dU5G6sBwSjamfdYcnT7WlLM+5wtNnefa7qPtrXqmaUPmfzi2lsEId7JCZhCC9Audk42ZXl477KvM8tvuc9pNcy1Ox/gbGSEf7DCyImmkvZJL/p3refbP1DGn7m4m/039cCQtpx46EngdWxxi2kLZmMlCx7jnOb/zhdKF3pHjZKoOWW0vxSZrC7bkumv1PVO2bxuVPesREEhXTDt72tbFhPy/IpKSsdpehw3Gr59zsKT25nxyML8vHyY/Y9pap+ywjpvvYVi87YjpjIXNz6d8k3mv6UbXrUMkO4w+QZ7zV8gLPZUsHLE82mWPMN57D29H4Ohzl8C6e6D/IrZLoL99vu0VXkZgCfSdIR+GgMW/vZ0pf0bANJ4+7Ea+wRctgf4NBnE8QgbvdEqPAZ+Mpaq5OdkcCU6FTHa/ky/Gdu3WapcuIOpv7ecn0MPR8B05vNPRPQZqj45GRMUM4jpnkoQ545HnVZZMYt/xHCD3UJAsLJzXvoEFbxGEBd0ihE4F0KahOYNl32vWPMfTnCMNevo51s212qWZW2QDkS7pBFF4qqLBtfw9R7o5M4OvR7RnUGr+bwaKJsE3yfQZtJ3E4JEkLOB6JOQnySO4Ri4QHfakrTNDLelmEG8S8VN2n2MmPddTTvKu4GYBKsGZArBkBLFBlwjgkhVB3CPZHXpTJtJRBXJmcOgU2lOWp07pOkd9MgmGdGM6JsIjOSzwdCQTO49+IRvIQKSGYC1igy16rNKfcntKfxyf47lm1td/2mk7zDnX3GlupRfIAvuKLokQJC9kZ9pNzbXW7WyiKTt1eujap/RYspHOmAFe/5v3OX/vWjNgO0erpMjuufvtvTbAgrVVOZERSVl1YXG9Y9vtKSNrb319+bj2Caa95Ny2salClR9Cp/BVSgBGfphv1uVaW5uX7ZkuKBw50t7QJQ0e7bXk5WiHJTdHuyeZmXM1vVIyTPPduVUotj2C86e/EsnPBtPNhOz4XPJiFcBzm63uYb5fi/se/9gInLIT0jfmlM/5I+RBla0XX6W9n9vKKZ3iiUs0PNVJavof5+RhzvupW7J7jv8/9zvfY+oQcpB/f1wTSkrzHhnIBiMv/Bd/Lyk+2zM9NZOc17d/7Dl/6d2dGsejrzoLLxxfAlMyIvGEPSYJZdpKM8lk+kFdf1akTxmd/v/0I6Z+OcabZtLv0dZKVo/2WL5XMYfWhOnjSCRBmPNV6iKHUKd30q/ptZmwMmXl0rHY474GAlNm8i3MgSXQf3H8lkD/GnP6K9/lEuhfefS+2L1b8JdAv8+gLYF+Hxwf8SoZ0zOLdBrY3TN54nRrKYgAEaBqP7K533h7Obse+ZsB3NkSt+ueIiCOTsN0VqZzwaGewdnpnM/KDt8RcdFeUX5HmEsA4Dx49zsnWwC31ro56UfSZZIefe86E484w+93T8cxT04ad45lrUDJShUeHHBOt+oiTnk/p0ju491OJ2bKzPw8SZUCpPPa/S0i5/gdOdw52M35zks+BGkjz8mIl6BtDvaUv2Nyy/1GYa/0iAjMYFDyMAlv/6+yqQoPeqPWu22H0B7Q5mLzsmDuUQ+ksybJPfVY83fqsKk/jn+fcnKUO/czA2yzvai/kwFyEgFIj1RR6739z33HrNaaWJ2Sy3My+4hzYO/pFxEoSDmDl83BU0RBRId5HIGWjLC96BG/e2+Lmvmt6aQCuUdy3rElR75EPqdTkolTemjqsSM56DuS25ImkxN6oxah5MUrOwypwYacMjLldAa9j/K98+/7I3DOHppJW1Aw58iIRBTyQnbom3QP+8wajiCgl8ga32DaeK3xRzmdOmT6StMOm+TgtIuONlzP057q5KaOXb6/e6qVPFKDrJAh9lif+SsRpH331KFHe/D7z5TnfMK5Ph4J6qpd2Sr552SCLJAVMhJByA6rQ9zRnjsSj9NumrJxTmeckod5Xvpp3v/RVypuMDsUOa/t2sgGGaFbfK4rA/1CVup+kl7uO9OPRxmfxOdzzqzv89Qv2TLNuem/0iXpEXIi4YR80CvplPyD7K4Zw2quNof7/ZTdNv82rzH9q+N5fp++VnO4Z4hAP9phdMeUjzpj8fHpm/TJ1FkzUWXqyu8zO/ZJpr097f/WyCXQf3GOLIG+cvPeCCyB/t4I7/V/hgDlvgT6fSbEEuj3wfGrXqUgbM6m9xzv2d5qVoDUwhpp6O/TAZ0O+DmyfmIVKXJ0IgrSzv8fHd+IDY5zVRy+02eEuex0DoNqwdm6McNxA09fddZ+3H0fg1bNQY4G8lwVVAQhR7wqkJI5qrBrzkUcHoNKx4CYuVlnhyOJ3rW6xnTG59xufved5KVX2eccazKieoOcCOLO1rofh/R+03dBoOpUc5+uELhtD+haJRYc9f/0SEHgWYlhbgucRjYf5eSI2ZGIn0GCmVA22ytWdRHBEclRG10BJwEp1RtV1FZJOMnEl0jL7zK2+xxvQ8D8nTogfSFoS07ok4K3yUVdgOicabPMpI+CrHWEOHWXk9w42lv9fgyw9Xt2WPZipGDVgGywtjNAapAVMkOGjsT42xDcsxeB399n2byq4ryKW3JEbthfZAt57nd6xue21Zhy2Odpk6U3jqTCkaA5kirOSxb7n7/VkUEilhe58RMpyF8hN+1vHsmx5N7O9lsQyNZpf3AyQL/0Ig/8/LrQ1aVh6oGuMb//6NNPeZj65Zxvbb7nE03yfiahRZbTMSXtI8bJBF+FbiEnXv6Wn5ScZc/dgtue8xwIzEpuc7WuU3z4OgO1ZRvZ8VPSo9/rbDC3RpzXfG3dPvrs6aCjjXYk5Es+zPYjI8W2yAp5oF8k+ZIPsiLZJDvstft6jtHfpzyu20ugn58TS6CvvLw3AkugvzfCe/2fIbAE+v0mwxLo98Pyq16pIFF7PuVQVMlRALdqqZnJzhE/khqnCPUjNn3nKQJ+Og0z0DuzfRl8grZVzgpAcRQ42ByIyA+OdwSMe8gB+apjtff9sQjk2Jp7ZX3nbFTZJPjUns8ccHKDVK863f+TkaOsdM1TVYx9z7Hydl7jFMF/zIrPsS5Im8y0jzMZqXojx7ygwceivd/2HRBoT73IBPOfExpZ3r6cqqIQ6xGGBXuTibCY8zk5PBcIOgamXCPyveulU2br04K2s9K8hBJEIPlIRgSpjsHi2frwO4zhPsP7IBC51jobiWD+RGJYe+mQOgG1/zN94n8z0eQ4l18KkDZHr00cnDrG/br3bK2qAekWsiMBK32S3eWeku33QXWv+p0RmLbRlJsIi4jxqmrNNfJDr/BV6JlZpX4k67KnYDgDy9MPmV0b0inz+GmTzW2p+rv7pkfIR51MyEx7005/pQSuOlV857HdZ3sfBEp0ivBOv+SrsMfICFuMXiEfkrf8n/z4KTlw3mG6INmYsjP9lHM6ZvpB+Va+Z8pMSSV8+TqapGfYXl5szLl9XC3oZ7X5+yC7V/3qCJh3VZXPfc7NaXO/5PdkhG/PFktG+PbFvbLfmtfH5N+XsDr6Ks3dl+JnM5HR/Kc/+CkzDjbtsGQluV2//qvP3vvc/xLol+O4BPrlWO2RtyGwBPptuO1ZNyCwBPoNoJ05ZQn0+2H5la80A7uew+8MdLJWIIezLZjrVQZ7pIggVlXq7S9YVu+soO16BX7bly1ipAAZJzpSo2pZf6v9uneOQoFb5EZt26ugzUEvIHB0TLZi8CvP2I+992Mm+Az+mLPmfO3gOKlkhdNNVhjg5ENwqleVUBz5Kg2PrdomcXiKGClI1h6b5KOM9AJMZMeryqdkhONd6+n5PdNB/1iE99u+EwIz0NrnAqXpjLYNISM+R7RHiCQzZCu5OcrIKczSLREdvj/ZaA9Z8lFwqb1yyYm/CdomJzOxZJIop3TJ/N7vNJb7LPdDYBIPXXUmZ/lbhDO9MMl0+oTsRHKQD79HTnuPRDx1xxGHR11S8DcZqfKv6r+jLvE7/VHSos/kpO0++u6ZZLK21v3m0F7pFxGYyY3+S27olZJQSnBsq51Jtue31BWlCtl8lWyiSMFIyRKw6kaSz5I9lt9Cv/gsYZF+8Z78tLd5cn/8rknI7LgvApciMBOrmluz80m6gv4o6RdBmG2WP1O3uTql5Oef2jO9uMFLdhBZIQ9khBx5pzvonOSkv2WHJS9tZdD1swWP3VFO+UqX4rbHPQcCxznSmp7P0LqbnGR7efciM/knvadHOoeOeennSKD33dMOIy91+8mXzx5Ll0jMKjkrfZKMnIpbPMcI71NeMveaH1uBfh6tJdBXlt4bgSXQ3xvhvf7PEFgC/X6TYQn0+2H5Va9UpvnMJvcsDPlJeFe93d9qkdg+6QV3y+AtWOW4grzNt66VE1xlU0Go9suM1KhNe8FahGAE4AwA1xpxtuWdjv0M7m5Q96vO2M+/7+bcdLz9rXnn80wkmQkntbHO8VYpVdC263X9ZO34xDnfEYHJR4klVZeTkwJWydZMVpnXPVa6fz7KewdfEYG5rjaPC96aYxF5ni3dEEGenMwkrYjCyMICTaewORKU3Qv5oC8KQvmdbHhvj2ZyUtJWeqQKlUmm+NskB7ufDdx+xdn6sfd8an7OSr9JmE0bidykT2pRHfFRK95aVdMvp37mnJ1zNRlNl5RY4nd6JFkpCcvfa92efERger5kfMrpysbHzrNn+bbk5ZQtH8kHi0iNZIfMRBbyV+Z2CZGEU/4mKZiNlgzMpEV/qwtDBEd6xnGd676rND8mSiYr6588yyx+v+ec+iYbbBLQ87N1mx1GFmZXLbZY9llJXWRk+kCeYOqXc3OXTJSUaP7XcprMHPVLiVwzwWzqkaPcrLy83zz6TlduPp3yrY/6JFumOFV+/bTB8lmSDe9tg/gabpNE95k9xb4qqXd+rltJNlndFbO9pi2WL3/UW2uHvTYiz/H/aWP4vAT6+XFfAv05ZOIzn3IJ9M9E/8m+24K/e6DfZ9CXQL8Pjl/5KqeCqTmnR6d0trzKaa7tFSdb0KpAr/dJlszqimnYF2jNsYnEiFTnSBe0rarD7+0/NStGam/afc/q965bkHedia88az/m3nOcC3w2rwSQZmDH5/biK1A1W7LNLPUqCKt44nDP6iZP5veZ2HJ82u5LwLZ9zd3D/L1M9Rm4TT6b+7N14nzGlY2PmV/f8VvMzdbm2S432UlWquBLj1T11NYI3lvbq0pvfT+H25GgdNxMzprVtbOSIzIj2UtvzOqm5CPZn/LS937H8dxnuh8CBWinXdIcne1Ap02UvKQP5r61VdLOCkEyc+7nXJJU31G1U3Ze5GD7bCY/M6FkEifpvPRXv98Pwb3SsyFwilBuvZ32fkRCa3hzeCY8VSWYDZbOiSxPjma3hnO+ytFfmYR6cjS7OCQLMxHZvU4f6WhnPttY7/PeD4GjDd88nklarfsl15aoNbuZZIeVMF9nuYiXafuc+o75RLOi1n3ku9Av08/PJnS9/KR0YnowPZe/NX3++6G4V/qOCEx/+1T8a8616dfPbZ/qjJVvcqoD40vYTfJ82nuzo8nUKXVoSE7Sa8nHtMO63vz+El6+43juM12HwBLol+O1BPrlWO2RtyGwBPptuO1ZNyCwBPoNoJ05ZQn0+2H5la80nc9paB+DUj1jBtj8//H5Cwa9hMskCadR1/1Mp+Al4nsG1GoDXzCAwzEr3ft7VYZfedz23t8XgXNEcgShb5+kxPz7dJAneTid8xkoOmbGHwmVzpvO/0xwmX8vSDv/P2VqXmvKafI2z3tfhPfq3w0B83AGZI9JTc29SLg5LwvoJhfHeZiMvIbZlNv0xvze4zxPdvpev9MbU45OkRtdZybavHZv+//nRSBi+TiPJ4l21A/H9b45V2C3ax3X91P22NQ3/X/K2DGY7JhstHyF5GDagJM4SR/OZIGe6XlHfp/8VgSO83PO0eytSXLnvzRPj/Izf59kYrIx5eI41+c8PpWMkh8y/ZFkaCZUzuvOz6+RILdiuOc9LwJzftEzdZab9tepytujHjqnT+bfp599CvEpu9Nmmgkr0w86RTIe9U7f0/NMH+x5R32f/DUEjr6z+TP1wTF5/mg7TRsunTO7PLzkQx/n9bSzjjGv7mvqlFNy0f9nHG3G17I9X8Nl///9EZhzpPllfkgs1MHKvKnTQduefX9UTj/hEujPOvIf99xLoH8c1k//TRb8rUC/zzRYAv0+OO5Vfj/QesppmATdpThNQuPooJ8jNS+99h63CHw0Ai8Rf8cg7q33NoPI8xoFlm697p63CHwGApNMP37/tQkeKxufMYL7ne+JwDmi4Fp9cs6e8ve2JHnP59hrLwIfhcA5mXlJn5z73zm5ecl3+ajn3O9ZBO6FwOwU9FY77JxsrJ6512jtdT4SgXvGvM7d9znZOOfTfOTz73d9TQSWQL983JZAvxyrPfI2BJZAvw23PesGBJZAvwG0M6csgX4/LPdKv78P2ludbOefC05dS5zsmCwCj47AtQkhKwOPPqJ7f++NwLUyc+5+Vpbee6T2+u+FwL1kwP2tHLzXKO11vzICL8nYysxXHtm993sgcC8dtLJ0j9HYazwSAtfKxsrAI43e976XJdAvH98l0C/Hao+8DYEl0G/Dbc+6AYEl0G8A7cwpS6DfD8tnv9IlLasuxejaqo9Lr7vHLQKfgcBLzvQ9KwaXKPyM0d3vfC8EPiKodG2g672eda+7CFyDwMrGNWjtsYvAy4m595Knc1W297r+juMi8JEIfMS8XRvsI0d0v+teCLxU6HGt3LzUCWj9+nuN2F4HAkugXz4PlkC/HKs98jYElkC/Dbc96wYElkC/AbQzpyyBfj8s90qnK5lucY6XQN/Z9CwInAu4nnv+awn3Z8Fxn/N5ELhFZk7plFt00/OgvE/6yAics5GubYd7yxY7j4zL3tsicC8EzrXJfUlmtnvWvdDf6zwyAre0kD63hcLaYY880ntvtyBwi49y6nu2C8ot6O85LyGwBPrl82MJ9Mux2iNvQ2AJ9Ntw27NuQGAJ9BtAO3PKEuj3w3KvdB6Bax3ka7N3F/tF4NERuFdSyC1Z79fK36Njuff3HAgsGfEc47xP+bkIrJx9Lv777R+DwDkb7Jaq8ZWZjxmz/ZbPRWAJvM/Ff7/9cRG4Z9fFlbPHHefvdmdLoF8+okugX47VHnkbAkug34bbnnUDAkug3wDaEuj3A22vdBaB9ya+lwjcyffsCNyLiH92HPf5nweBewa6nge1fdJHRmD1wCOPzt7bIrAILAKLwERgddbOh0XgNAIrGzszPgqBJdAvR3oJ9Mux2iNvQ2AJ9Ntw27NuQGAJ9BtAWwL9fqDtlRaBRWARWAQWgUVgEVgEFoFFYBFYBBaBRWARWAQWgUVgEVgEFoEHRWAJ9MsHZgn0y7HaI29DYAn023Dbs25AYAn0G0A7c8q2cL8flnulRWARWAQWgUVgEVgEFoFFYBFYBBaBRWARWAQWgUVgEVgEFoFF4LMRWAL98hFYAv1yrPbI2xBYAv023PasGxBYAv0G0M6csgT6/bDcKy0Ci8AisAgsAovAIrAILAKLwCKwCCwCi8AisAgsAovAIrAILAKfjcAS6JePwBLol2O1R96GwBLot+G2Z92AwBLoN4B25pQl0O+H5V5pEVgEFoFFYBFYBBaBRWARWAQWgUVgEVgEFoFFYBFYBBaBRWAR+GwElkC/fASWQL8cqz3yNgSWQL8Ntz3rBgSWQL8BtDOnLIF+Pyz3SovAIrAILAKLwCKwCCwCi8AisAgsAovAIrAILAKLwCKwCCwCi8BnI7AE+uUjsAT65VjtkbchsAT6bbjtWTcgsAT6DaCdOWUJ9PthuVdaBBaBRWARWAQWgUVgEVgEFoFFYBFYBBaBRWARWAQWgUVgEVgEPhuBJdAvH4El0C/Hao+8DYEl0G/Dbc+6AYEl0G8A7cwpS6DfD8u90iKwCCwCi8AisAgsAovAIrAILAKLwCKwCCwCi8AisAgsAovAIvDZCCyBfvkILIF+OVZ75G0ILIF+G2571g0ILIF+A2hnTlkC/X5Y7pUWgUVgEVgEFoFFYBFYBBaBRWARWAQWgUVgEVgEFoFFYBFYBBaBz0ZgCfTLR2AJ9Mux2iNvQ2AJ9Ntw27NuQGAJ9BtAO3PKEuj3w3KvtAgsAovAIrAILAKLwCKwCCwCi8AisAgsAovAIrAILAKLwCKwCHw2AkugXz4CS6BfjtUeeRsCS6DfhtuedQMCS6DfANqZU5ZAvx+We6VFYBFYBBaBRWARWAQWgUVgEVgEFoFFYBFYBBaBRWARWAQWgUXgsxFYAv3yEVgC/XKs9sjbEFgC/Tbc9qwbEFgC/QbQzpyyBPr9sNwrLQKLwCKwCCwCi8AisAgsAovAIrAILAKLwCKwCCwCi8AisAgsAp+NwBLol4/AEuiXY7VH3obAEui34bZn3YDAEug3gHbmlCXQ74flXmkRWAQWgUVgEVgEFoFFYBFYBBaBRWARWAQWgUVgEVgEFoFFYBH4bASWQL98BJZAvxyrPfI2BJZAvw23PesGBJZAvwG0M6csgX4/LL/blcjZH/gDf+DHY3n3+/xbnzsmo+waHDr3eI55eernD/7BP/hzf+47vTtn3u+5a792fz2r4+Yz3Xq9175v///5CEyHovk+x/84t83D5GGee8kcmTL00pMfv/N4j9egdpTVnu2S+53fcw6n9IjrHa957Xdc81x77MchcBzHc2v0uTu6ZR6cW3/PydC1OmjO16lL5hpwD4RPyc2193qP+9hrfC4Cp3TFcd6dWqvvcde3zLejnKXz/tAf+kP3uKWT9tW0v+7yJXuRL4HAuXl/1DNTj5yb09fqmlO21dGveav+axDSOUd/6tZB6jrOP8rlvb7j1nvb894fgeN6eal/cbyzU7J09P+PPvFrtt68ps/Nz6POe+06R9lzfuvCtOFu0R0v6eT3H739hs9A4DUd8tJaP+fbS7rp3HMVpzreQ7Gta2TjqKPeEiM4db9Tfxx9+1vsyc8Y6/3OX0RgzhOfzT3z8vd+7/d++t3f/d0fv//Kr/zKT7/8y7/80x/+w3/4x+tZf5ZAf9aR/7jnXgL947B++m+y4FvUfud3fuenX/qlX/rpz//5P/9jwb/WaX56IH/66YfS9Po//+f//HjtzyIwAz1HI/mcg3pv2bskMHY85lTg4NZgwpwFrzlbO2O+BwKn5vCpeZjDMQOXzp2k+ilEjrJzdH7PBbTmfd0SIOq681neIq+XPMfE5pj08j1my3M+xUevhefW71Ny8BbZMJrHANG1CQIvzYiu7Zr3DnI950z8fk99lK3PnieRFEiPqavuYVNNG3PK7VGnfr9R3id6DYFT5MUpkuucvdRa/tr3zP+/5G/ci6Q4Ze/dqrPO4bGkxjWj/j2OPa7NPdUtdveR8HatGVub6/NL6N1rfh7XgveY39lmlz7b95g1z/0U5/yYc/Pt1PFvtc+mHTV9j657zVx/L9+le3wttvHcs+nrPf2cu8WzlkA/PY5LoH+9+f3V7ngJ9K82Yl/4fi34S6DfZwCXQL8Pjt/xKgV3Zqb3MUv2+NzXEnOXEOWXBLqOQbNrnI9zgbhTjvW1z/cd58V3e6Y5ztcEZY8Bl6MTeyQDThHPL83TU0GoWwOunutI3t0yl5P/ruUaM1AX6RKOt3zHd5tf3/V5rh3bW9bklwj74/WO8ncJ7vMa87t8vheBXoCCnPzf//t/f7yOcnPJve4xXx+B10i0+f/m3y1EyCmkbpXXowzek0Cfdlv6Mpm813N//Vnz3E9wbo1u7kzCoTn0lg4Jp/TKW/2czp9zfOqAa3XjEZPjunK0Ha+9/nPPuK/19EefoPX52vV+zqEpU0cCHTpzfp3ymU5V2U6bqu+65h6PsnM896V7emlE0zPsslM+19eaDXu3b0HgVGe59Exy9ppsvPb9p+Jq53TBS7bWR/guybEKZJ/JiJ+1zV4b5cf+/1zn8k+XQD89ZkugP/Zc/g53twT6dxjFL/IMFvwl0O8zWEug3wfH73iVoyOeA9uzHh3uWwiMW3C71VG+5rumcz7Jwmsc/mu+b499HAROBRtfGvcpFzNwewz45IjPJ72WjLj2+IJdOUnngk6Xon8MInCkPbPrJycfIZ+X3u8ed18EXiIz7vtNp692/P5TCR0fcR/XfEcyS07q9pPc3Iukv+Z+9tjPRWCuj+ZBiRUzwSld8dn2xkvE3OeiuN/+3RBors018bX5f7SHTiWoXIvT9GOmbXf0b65du8/5U68946n7nyTOXCsQHdMWu/bZ9/jnRuA12/1S/+OUD3XO/zn190t8pFPfkZ9zzSieIs3P3f81191jHxeBl/yY4/+OCSqvPdVrMnSc2+mYY+zgFr3w2r1d+386jn0aga5L6UfF+a691z3+cgTmHG3NXAL9NH5LoF8+r/bI2xBYAv023PasGxCw4C+BfgNwJ05ZAv0+OH7Hq2Qo916Ad2ahTkLtMwzrDMEC0Uci7xaHurE89fzXBs2+47z4js90yuk9Rzbn8JY1Po+bAddTOB2rtV8K1ERMu84MmF7rWB9lZGbAXzuf57Mf5aPn7ZjZueI7zplne6Zr590Rn1uCkjNge/z+c0THNeNyDJ7Oa95rS5t0k/s6Jplcc6977PdB4GgrTfLwvdbNW+T3GEyuGvHeDDoxdwAAIABJREFUspHOeE1/fp8ZsE9yRKDqv1m9emwde9Qh0waZdvut8/N4vWPCYLJ5i1/ROX3H9FWunQ1hdNy67miLzuTfa79jj/8aCEwbyR3fss5nm3TuOZ/m1P9P2XnTrppztNjB8Zxz93yK6Dxl9yVLrntrdeyMIUxb7WvMgr3LaxA4zu/pu8751fofuX20U45xg3PXPTXfp75rPZ867DVZPue7+Ps5ObsGI8fO7XuKFZ+KlVx73T3+cxGYY5hdsgT66TFZAv1z5+ozfPsS6M8wyg/yjBb8JdDvMxhLoN8Hx+96leZHxnxGf1mpr7V0fw2Xax3qU8GnGYiaDv6tgQTn1a6q4MR0JF57pv3/10WgIMqcR5MQnp+no30MVB7J5X6fQRpzf8rXEbWCwAWg5jWuRTineia/3BJomsFt99B1CyzLVC/YECa3fM+1z7fHvy8Ccz7Pqu9rvvVYYXvpuXPe95lseP3v//2/f1zGvPsjf+SP3BQ8PhcUu9e8dX336vndp5cfsniv77gUyz3ucxGwNraeZ2OYw62r5sa0qY7kyFvu/ki2vXat7Kopt6cIy9eu89L/w+DU+vKW6+65Xw+BSZabD7NLxySuj6TatMmySVpjL0Vh+gozqfAcWeD4a9vEH+29nvEWP2WS8cnQ3BqkdSb7bNqql2Kyxz0+AkdZmH7LtfOzpz3aQxOFS+fRTBSc13Ot5n36KLk/hfaRkDxet+vN92tHre/PRjvam9deb49/bASMb506jr596+acE3PbpaNfP+fdTJTN5j+HxLSp0nMvkfHnrvPevkt+CtmATXr1nnbpY8+W73l3S6BfPq5LoF+O1R55GwJLoN+G2551AwJLoN8A2plTlkC/H5aPcKVjVurRUMrgP2VAFTDtGIHd3/3d3/3pv//3//4jmPUn/+Sf/OmP//E//sOIPga7jk623zPuz32n6xT06X5mZcWp4FUZwfParuE+/+t//a8/7u1P/ak/9dMv/dIv/XhFhs9sX47ADDb1uWv37ppe/+N//I+f/ugf/aM//ek//ad/+pVf+ZWf7Y1bEGsGMR5hDuw93IbADNg2J7rSTNxo7jneceTkv/23//YjqYt8/Ik/8Sd+kHkz6aJjXa9Wzs2fSb77m/9zWP/Tf/pPP/3e7/3eT3/sj/2xH9c1Bzs/+Tr1pL6rIPD8bB6TEdcmG+aya85A2zGY27OeCpylO6wP/+W//JcfOLjmn/kzf+bH9XO+bwkQ3zaCe9Z7IND6diTgzq1753TQ8fjmxQzGnAoIOy6S0f/JQ7qJjPgx76z7ycgMLM35dwzIJk/k+H/9r//1Y733cp30iGMmqZn8ntN56Zz+Tz7+43/8jz+u/6u/+qs/5MP1a4f4HmO217w/AtkF88qt4fN/x+Pmmm7umLvTdrAmWz+d92f/7J/9YWcdExOnrGRPHe9j2lkdnx6Y+qvz5j3Mz44lD81z16A76DjHJRsFU0/dazJwvG46IRvsP//n//yTl2tkX6U31666/xx+5Cuemivud9oy0+5pjTdX/+f//J8/5qgf+sE62/w9VT045SFCr2tbl12TPeeavodN98u//Ms/rnlqvh/9qeN64Pf0S/fpel75U6fspEnmz8SbuR6wEelBesuz01vut+cuaXLtsEee/bfdW7bTnG9Hecn3aM63tnfu0V5z/kySPKeLjj7I0Z5zXd9lftJv+UfWeTpk+hSn1vrkcibP+M7kiF3lOvQlf8tr+matHflA026bePV/epgM5XPRxdOeTKetHN02Vz/6rKNsNMfm3+ecKPbUHIo0Nh+y362r5pv3U/ZXf2t+JUv97trmr7lLZ6Wr8pfncVM+jthNn6xEYnOXjebe6ADyMG3FGQM7de1wmTqHrvLsMPDcf+7P/bkfMkGu1z776Bl9v+872iutgcbZPPI7nzr75NqExPvd6edfaQn0zx+D734HS6B/9xF+oOez+G8F+n0GZAn0++D4SFc5EhIRgxnn06GOrGMgzQxs84JD+W//7b/96f/7//5/9u7Dy7HjOBf43ZldcpekZfnQOeecc845yJZJBYuySEr+q2wr2rQkyzlHWc45x2NbzzlJlp79GDZwZ+adXwMf2Isd7AKYOzPATIEHxCxwb4e6VV3hq+r+Pw3A+8RP/MThgz/4g5shTf7+4z/+Y/iv//qvWWXdYTSYd2J6x/V93ud9WtCUwa8//eszgGJfLRuDLwFozgFDnoHHyP/7v//74e/+7u+a0fepn/qpg7Y5Ean6SxBA8JqzwonxGweG0Wj+CRwbh3//8z//8/DXf/3Xrd33f//3Hz7zMz9z+MiP/MhZANyYjKOAkE3i/uXG0vNheDROAofxHe94R+NxfJLkCc5jHIo4xnGu/+qv/mr493//9+F93/d9h4/7uI9r/Ie38F0cZrLCwU2mOl51nWBvxoM/yZrr/uzP/mx4+9vf3njvoz7qo4YP+IAPaEFR/M751u68I9TzZPjbvMiYIOtf/MVfDO9617uaI/zxH//xbbzGmf6zbXwfJOqDAMaeyvhUPhnjn/7pnzZH+yM+4iOGz/qsz2pAkDbMpwJOy/Hkpl6FpwIq4DtycadXnxCSoCO+sVYmCcv9WZP9nTP2esAvAR99/+M//uPwT//0T61va/D7vd/7tfX5j/7oj5pMfPRHf/TwCZ/wCU2fGCP5IZvGfhjg3Qe6yB+dAMj727/929YXWfuYj/mY4QM/8APb/X11e99eH0QKnxu3vn3i/3/5l39p8vGf//mfbeyf8imf0tqN7bWpz73GNaFA9EMfgAz/Zi3vaZXrwhueM/4SmPrXf/3Xxl/44kM/9EPb2s6++vM///MWlGRjfNInfdIsASsyMg9ipI8+4JoxJfkrNlUfEDYG8pHvst7HTjIuvE7HsJ/oIn2Rvb/8y79sPIuH6SO/6z96M/ZTAPDoh1R7RT7oLfSIPtKuez77sz+76aQe8CwePD8UiJxEf7DB2Exe7InYVNEpkUtgBBudr4Kv6IIP//APb3aVl+8S8HdPdi0JIB3bPwCKtRv/k0vtuo5Nh+fZSvQRQDByFBnSdvyoJIj4ju1FjvRLv2iXTUm/fNiHfdgtIPoi0MfYAt6nkt21vidH9OA//MM/NP36OZ/zOW3+mV9k/fxw0vmaaZ9YgcfwJlvcp2ePZ6250RX4J35r7K4+NoDPPuiDPqjJW74PsILnvXr/aZ7a+pQkiBfxpzgB+4fue+/3fu/hC7/wC5v9ps3Yab3dF50bPWBOxpmEE/f8zd/8TbP/+DH0ZfoL+B1ZMe/MNbGOxEMS79Cf3/gx/H3tGt8XfMEXNP3sZQy5P/J+vrhs+2ab9by3x+gK/i9bH3/i8xSF4Adywz6jd3zPp6AL+M3/9m//1vzbT/u0T2u2W+9fsKv++7//e3jnO9/ZeJ59z4fo1+34UfrHv+IF2sG/bCkv/CoGxs+JHdWD8ZG9+OTm4Dr9i0EYu7WfbtF//BZ9Rw/2xSN90ktsQGPwQo/4WMZM/33GZ3xGk4nMffu4okac9bVfxwtAX8wXBaCXzBw3BQpAP24KV/szChSAPh4zFIA+Hi03oaU4C32GaB/kj+GdoMr8VlYCOwH9BLB++Zd/efjt3/7tFgT6uq/7uhacAbpxMH7lV35l+IM/+INmaM9nlMepR5NsgZXgkOsDyAsYA+WNQ3+cAE5ItrddFCA2Hs4Ph4ZD/Wu/9mvD7/7u7zZH+mu/9muHT/7kT27jjJPOwejB7gSfEvz1mzFzSDganBJO/8/93M+1djkPL37xi1uQ1/jdb4yuLQB9Ezh/9TH0zmMACiCXQCwHl8PsGXNuP+RDPqQFUYEHgrnha8Y1J/Nnf/ZnW/AFAPClX/ql7ROYR94AaBI88LY2fScYpM2P/diPbc6uNpPYQZbw9Jvf/ObGe/r86q/+6tYmfhWA1R6nNg5yggXGG54W9CEPnHQBIXKFnwWF9fk1X/M1bU76Mw+Oe6oj+90hEjBK5bo+BafNQUCN7P3Mz/xMowPw/EUvelFz4hPoTnBs9SdUd2wCBQI6kA0AAL7rwe/5MfaBWn8nECphJDKURIwebE87vb7Cm3jybW97W5Mxwawv+qIvajL2J3/yJ8OP/uiPtrWYbrLuC/oCEsiiYJhXDz6m7QCf2idfZFGgl74DZvr313/917fglnHjcwFp8pXKlHldmySB7BZBl9A7f/iHf9jkQxCO/vi2b/u2BqL3AdxNeM41hsMpcBiAjq8TdEpySS8TfTJFkppip7z1rW9t67v19/M+7/Ma+IW38dgLXvCC9gZ6CPbGdpoHlfukpFQTxSaxPsfOi13j3/oEEtAfgqSx/XowPjaN3wWBgZH4mZ33S7/0S208xvwlX/IlM3AhO5vMgyoZY4LIxsJuI3Pe9AV5+8Vf/MVGS3JBhslNnxxWfHk+KBCfAa97/r/3e7/XfA/fS4q1drJn4huEb63zZMqbTYI38Sibiu4gVz79hrcCQAckYPsEIEsyIx1H5/z6r/96u+/LvuzLhs/93M9tbfotCZPuCyBH/vwdgDKVvnQJG8xvfKbf/M3fbDrlK77iK5o/BQQkI/RLqtOTjJI5Ro+RIXZiktF8T6Z/4id+otGK/nv44YcbSFmA39mXm37NxSv4h+3D1uAj4Cvrt1eSz7Mux28PoBY7j4x8+Zd/eZOh6BK+uTYlUgWMiw4Mr/bH1PC/2Th0zO///u83/cZeY/+95CUvaX4Pe5KfBXjUZnRcEud7v4O8RI6An2STXSUGwDdip+H9VOH6JCfxPbK2RF5TsU7PZreG3/md32njlLgMODVO7XoVgL59stTzeSq8yQR7y6c12RrsMwlPZOcnf/InG2/xkR966KGmi6yv+F+8in8LRO93EuE7/Oqv/mpbg/HUF3/xF7c33RGeIwvuIUP4DO/TaWweYLfxsonEH/jqxtQXdvR6z7X6SWK9uAI7SjKiOMFXfdVXNR4my/okM4lZ9H55L8NkxFqRqnj6iOz+1E/9VLMZ6T+6hezSmb2ftn3ccb5HnGfXJ05ZK6sC/Xa+KAD9fMvKScy+APSToHL10ShQAPp4jFAA+ni03LSWyAnjX4ApWzcnqBM5ShDYvwU1ZYgLIrmXgyvwDyADBn7Lt3xLy8oGxsl0BfAlqMpRCLAQZ6UHzvoMeAa99j7/8z9/+MZv/MYGgnMWGP/a40D0oHwC2DH6OCSptPjKr/zKFiADDAp2afeFL3xhc/7NhSPCsdF2H+gKsJNEA46D6z/90z+9Oc3Gw4n64R/+4easCwi84hWvaPNPAC6BsgIIN43zDx/PYQH+gA+eISeUA/zHf/zHrVpCZQ+ewc/4imMq4MlpDfigJ9dyuvGtXRo4xBxsMsGxxpeSMTjH2ao3Rw0ICgGdXZ+qIb8JKr3pTW9q8qBNjjwwgzHPqf2N3/iN5ogncSUyEicb/wJgBJgEf7XBif6RH/mRFggQ3PrWb/3WFtAyTkFYbZqLe1NlO+9oCWRpUyZ6dmMwxh/7sR9rQQky/apXvarNJZXq5Whvh3zcaZTWbDwMpBBMCVh82D0BEvJbQAUBTqAh8Bt/kS88KdiZpKReHskkcAFoQYaeeOKJBgJ+wzd8Qwt8Abrf+MY3tnvJB8AbwAJ4AcyRtwSO54GIAPd0nfHgW7pCsEiATVCNfAhwuYZ8AD7M3auv7EhAyrzJkqpCOkQAi64iV/SIAK2g2qOPPtrkR7CidMd2yEYPUmet9R1+BKhle/OACfNnRWZHjt/6rd9qSR94XzBSoNN3ArTWdiCyAC37hj6R7ET2Uo3Ur8co1weJ+3+7jryxrdg1xiORCw/jQ+MVKI0dmOqjyC6ZojPIGSDdGMkGfjZmMmP9Z3sB173pmwD2sasid9F3ZIJsSG4kSwLJP/3TP93sze/4ju9oNiZ5Q4s+SWA7uKRGeVQK4EM2jbURb5ALvAPQkyRFHwTMSpIf+fv5n//55gPgHfaX9Vw7Er7Y/l74mQ2XI3b0wYYCmAEI8Tk7TIUdvcT3AUpIoKRb2P7+ZufQg+wofGocvbwHDPSbMQAerPtsJ2PkT/RtkgX2Hrk01uzQoJ0k+hp/Ei/JMxnik2gTmP+DP/iDzU/zG/3CL7JmkM+sHUd9NnX/ZlIg+shz5ufjZzYMvvDv+Klso8hMdEXssF6m+Pf8cokosXPoIT6OdukGMtQnXiXWoC88z8775m/+5sbnsX/YZfwO/AmEMz7ype3EH3z2FbLaJaf8ryRu0TN0Bj8I8Ehn8KFcI2ZBvsi98WW+kYHYfXw6vhd5B5QaM/l5y1ve0vx+QOljjz3WEne8CkDfTN6/06jCn/g1tg7+/YVf+IXmO/DjH3nkkaYXYrfhqR//8R9vdhJ/Gw/4jc0mmZ3//13f9V2NLwIiix3xNfjrZATP8x0kQrLBsmtDEuPxu/aA9XxzskbnWPfxHv6VBIxn+2MI48vEtmJTssP4KOIMxi12YT7f9E3f1HiYfqCvzIcPYwz9bl+9XcvmJBN0izb4ZWSXbqGX9IUefiOD9dpeChSAvvyzKwB9eVrVletRoAD09ehWd61BgQLQ1yDaglsKQB+PlpvQUr9lFMdBoJbxy4jOOcUM6ADnARUZ64JTgjIcSg7yPIDOKOfEcrD9xhERONVWznTlaOpThbrAr3Y47gI7jHmyyzAHNHBetccJ5hQIGHMefGbr7ARRjVnbjBl9+7dAriC0ewXQGPv6+PZv//bWLoda0Bjwot1Uvuc5hffdzwniUAm+cf7RgzMigOdeTgNnSzAsTn62Oy2AcBM4/+5jCC/leaUqwb/xK/Dcswak4R2OMD4DNoTnBH4AB8lY1yu54pDjd85nKiLwuaCRIBEHN7JAVlyrH841eUvGuj61LaAKlDYefQoSuS5OtmCr4C8Huw9kmWOyiG0RxzEHLqpIEkzTpvUAPwsKJwhrnK9//evbPHIuek+vBHLJreCB8ZBfMqSqCrgiMCDA8PjjjzcAvU+aufvTqSs2lQL4AL/iDUFGwJfvAhrMjzs6CB+7j+yQITyhqgffeUnWyJbpeLPfEjGySTdYcyVsCeRIBrNGCzyp4PAdPhOwsm4LKgmC4UlBrSRKBeROYggd5U1fCHRpkxwDTaz7dkURABaEAspIHpAwJhCVHUoCNgoyG3uCx2TKHAWg0SKgqeCY6nl6RCA5WwBv6nOvcT1HgXndkYC8NVxQls0SMC2ygS89Y7xML+B/ayQeIw/4TlDSWi74iVesq3gZX7JpXItPY7MFVMt4+iq9JHsFUKE3tE9vsG/Im76s9TkvOXLBNsrW7XSP8aXail3kPvaewClwDh/73nWCxt7ZmSJn0aKeMSWRSjAZIE/WBGoFiQGK5mnML33pS1tyjLnX7gznU/pSEWctZlN4W1fZVOx6+gDvstfoAvzo38BsazQfBn+y//Ge9RqP4S/fe2e3H/fRaYB6cmnd5uPga3oLv0sOzO5b2qQL6D96UJ/ZySGghKdGjt3P5ku/ZFq/bEG6SZv0FTkCoJNN4J3EL3MKQJkEq+hgtll2R+H/8K0Apuw6MsrPIkf0Yyr5A5KcT44627OOL5PqbXwnEZi9lOPX+MD4U/IS3ondhi/YXWTA2m19lvxHT0nwk1ybdoFvdBEZ83Jvqr3xKL+Fb2A87CO8bS0nL/gSf4oVGAP7BzjJ9gvYncQZbScBhX9tPpJb8L322GRsLQC69sQifAdAJzNsvje84Q1Nx8WvT0U7nRJ9ZF50MnmXbONeawVgk/3Hx4mdZkwFoG+nHCW+hSfxVXZDYLPh85e97GWN13PWPRtdzAf/SLb6zu/8znYf+wyAjs9e/vKXN/sdH3ppmy0jmRf/4Hk+t0IO+ipAewB0+kN7/Bd+Ob7mp+NT/Sv44NsHQI/vHVuP3vOm69iLdBr5NW67PBi3Ntlv7D78DNyXhJwdgPoYSI4zZHeZl0Q1diP5ju+SsZq7dSHV99vJFTXqAtCX54EC0JenVV25HgUKQF+PbnXXGhQoAH0Noi24pQD08Wi5CS2lkojjwGFkWHMaOASM8pwJ1leecw59DzQQ+Bco4hALDgsuCRYxrmXKcjYZ7jkDXaArzgeHAmjH0WDIc84FjTjtQBBOM+ciDq1gD4NednCAd86FAK5Xto9LQFqw1hw4GQLTgmoAdPcKwnIQjFsVl/4El4A3nO3eoU6QCw2M2TWCVgLNnPEA6OYgaCDgxfFXIYU2yVYOLQtA3wTOv/sYDgPQA/KREXzCEVZ9qtoIAME5FsDhSOIHvIZnBaECopAzFUvkgDOOf4DsnE7AgkxzgR7gsiAtfgeKaI9zG95TZSWYiu/Jl2BrtoUXLM3ZuIJjqWZ3bcB889O28QpOaZvcAi056pzuH/qhH2rjMg7jzBbVgmiceoGytImi2ULO/BIQ5pgLEJgrWRYEM0/3kjuBJ5WPcfxLPu7Om5t8Bb7C9/QB+cBHAbgPG3cSOsgOYAB/+LT+C+5bt8mMtiSt0Bfa1k8qnqzL1ldgBvDBei84RZ+RBUCcCiagg2sFQhOIEjAGiNA/ZMN4+jW/3+ZUn4BMus28EoSis+gCgVTJNOQJEENO0iZdG1lxL71FbsmW4BkAHd3MTwCZvJND8qjdAtA3metvHdu87ggIYR3G34L5bCF8HcAYb2THH1VCnnmOxbHm41cAWnQPfsJzgqLuDYBINvpEqX49DTgWe04b2fY9iU7WeIHU2E9kMVWJmWWSXvwmuMwOs87jVWs520rVLZkiv8YNbMkRHmyk7K4SvZiAL71B3+V4HbJKvvRBpry9AqAHiImduD1cUiM9CgWSAGINZePwPfAcebLehxeB50AGfoA1N9u0kyn6Ilujkw2gGNsEf0vcIHN8kuzQI5kwSYX4nS7IzgrAc4A2m4qtZO2mC9hCbB2yTBbJqlf4ld6yLhgffWU8/BS+CV7XJh4HVEicZPNpC2DPzqTP/K49c89aAxilu1TK01fZcQWoSW+5V1voRPdYM9CmXmeXAkmWClBopngGn1jL8SAAOzLEr8Fb8WEl1uM7/EpP4HEyhM9dFzvP+s0GwqdkKUddJUnRvUm8dw8ZkqSbLdz5FvSKa/jRbCRylKOoyGOqxbNTnN/ZiOZApvj1dAdgz9rAriILSXRUQUvXsBPZaQHzjdd8yQP9ZQ7WCuNjW9Jl/CTyY5z6Mx9+TFWgb6/sJMG1jyWRBfrAminexY9lm4lp4T9xotjq/BV2vHasr3QFH95RfvgCT8YXwMd8EffiwwDo/P7+aAP2Et3mOv4LecPTdnXTFnlKsUt8IeM3BuPD+8bhTS/RV3RTKtDNC1/TLRLcxSrEEMTH/EYGkkwQ+4zdRp697MCoTXqJjNCf5s6fEvujW7RPR9fuWdstG0YfvRH/obZwv/2ZFoC+vXy+LSMvAH1bntQZGGcB6OM9xALQx6PlJrSU7O0Y3QxugXtVCgKxAioB/zx7ToBgkN8Ah4KYgi8CrsBwwR6OZSomAGQy1RnfPTiRzHegnWAq58BYXCuoA2xjlAvGalvfjDbjEShipGiPAZdqqCQBpIpQMEr7xgSwEMgVbHYvBwHQLziWrXcFbDkBqXLMVovh+YCNnCqgosAB50HAy7XoBlTVn8xcjr/5Z0tiY+2rrTbh+dcYFlNgvqI6PCw4BKwQPHENh1SAEj/gTTwEQMBjAjpkBh/nvExOsaCu7/G5wCbn3D0/8AM/MDu3WZsccH1oE3CiTc4wnpQ5nq3myICAKfnl4JMdQR2/p9o1QaEkguScTw46mRVkNkcOvyARJ9t4OOiCxcYjSYA8kn8yEHDUfTnzXPvuEVwQsBY8IGOcbeMGIHGyOf8STPQnu5/85/y34svtpUACkLG7clQHfj/slUAoXsVT3/d939cCMPjX9tSCRniYLAFIyAn9oVpDIMtvQHBBHXJGJ5HDbH1NvrShAlAgyjiAIwlE0QfZAjrBooARxouHyQc9hT9VNrqXfAiCCTTp1/eCRQJi2clFUDeBOZ+SZnxK7CIfxu0e9wo4ZccIYxeY9Z35kCF9B2zdXu44HyOfB9AT3LTuA8/ZO+wTvCVA77kCidkj5MHaLiBrjbTmA7OtvwHQ6R88y/4QfGVvARzwogBnbJdUoKO6dTkVsKkeNwZyQYYEULWVxKvYWUn8SNDM96mwE2wF8umXLlOhJbgLZCEvAf4lsZBV40m1Y3+mbmSDXLPZErx1H/lNBTqQUn/uZV/5jT7y79D8fHBYzRLPALKssQAwCYTWafZV1k12eKrT2R34PZWAbBaJriry2Ol4CACgHbyUnUsk7sbXUKUrqZD8khf8Z+3XZqrF8SO+ZYPxKbTLLssW0UmUydbTZDvjJ+/8KXJIH/InyBGAUl/GaTzaZGPliBDy3oPngD9+Cl+G3QlMZKdqx9iBQtrla5FZyZhJxAzIWhx2NikQf9RzxmNJ6CBH5AfYbB3mK0sgScI7/rIus03YL3gmu4OgVLaeDlBGR8QGpJvYbeRHf3xmVasAw+gmvEkmrP/sNJ98KlWsKnm1m6Sr6NNUiZNP9hjdSveQKTJkfHwUOhSAnp2CyK4EFfqXXSl2kfhEklzYguSH3yW5gO9D36YCnXw5aoedxj4zTkC/V1Wgb5/sZN3L88dveBa/4wO8w+63BkvEwB+pUPeJf/jJXtZmazle4d/6PnqHbtGe49H4wdZnCVMSO8S/ssuPz8TbXMc3IjPGoAI99hw70Mt4Ar5nLmxLfr15GF/0ABuM7yKWgHfZlj7JOt/e+MhNgPjECcknG5auI2PkiEygCR2X3ZHIue/YaHSwMZbvsn0ykREnCbcA9Ls/wwLQ706juuJoFCgA/Wj0q7tXoEAB6CsQ6y6XFoA+Hi03oaUERWMoc/wYzpxpTnQMccY5Yx6wwRgXuBFoFdzn3LqPM8r59junQMAHAChIo61k4Aqqup/xzknmaAgKCZJqJ1t75gxpAapktyfzvAfsGCyMeW/jFFQTrAVicKa9Gf4Y9O66AAAgAElEQVSybDkpxsIhsYU7sAOwDsTgFHklYSBbrMZ41CdH29a8gk+y4zkPAnAcekECgW3zF5hDGw6U++PYuK5Awk3g/OXHEBlIdQU+xwOeNaeaUyqYhOeyvRnexiMCsvif46sCDw9xavEIvscnwDOBVo7u93//9zdHG59yvMmEfgWnJK4ADzipAkkBW8KzxoW/OK625CQ/grlxesgd3hdc5SiTOUEk4xCw0j/wA0/nnDRbuXGGbcMmsAvUITPaRZf5rPJsHSyZxFEIAgmAc3PkbKcCHe3Mx/rwile8ogWhyUiCyss/nbryNCiQII++sxb7O7uA+Lt3upMANe+Q59+pbsA3r3vd61oyiICOIKhPvCGARJ4EeekDPG4NFvAROHUvOZKsAVAkS3gecADQEPy1baKXNV/QiEwK/OBbMkY2yJb2BXcFmK359Bo90m+DCLC3Dkg2A+YLCtMjxpCg8zyAiQ7aBGKQD0Fd8qpyJcd9mGPOJ1QBFgC9zkA/DU4fr8/4IfiLrcI+wZM5Y9xaaI1lOwETyJLf8J57rMv0TCrfyAReF1C1JsfGSqCSTOG3BD+T2BJ9gd/1T6dY4/GaLUgBBfRYQOkAF2TJPYK8qZSyI0R2Ikm1FTtKoovdeMgTOWUj0pVJhuwTCTPOBISBe4LWvgeAkFP3shkFbtHD+iPo7Df2XsCa8Z5WtbQpFIj9FVsju9xk5xL2C1sLkAUYIFuSewHYEk7wK1tDsgc5yrFO7DB8TDdI5NOPpCb85Ro2mzbIFl4kE3gQGOczW7jTQWTD9/geP5JTtj8bK3Yj2TE2ckq22IX0Cf0j6ZZPYnz8JvafeWrT2xjMhS4kX7G/oofxf5KzjJUPBeiXcKIP60S2cE8VPRvU+Mi8eQZY3ZTnXuMYnwLzyRFkCk/y9/kPkqnYJPjfek4G8JoXPmXrkDO6C3+zd9hQ7C1871r855Wd4NhnEkGs3Wwm1/Av4nfjQbaN+/AxnQRcZM/RRSq7jcWYkkRPTrKbHXuLjLMZ6bIkwLAd9SGeQZ8AOclckl70GzlK34mHZBcHiQJsRjThA/H16Ml+C3d+P7mUiOIzegwNsnNLVd+Oz8tjt5hddeIvkwu8JEkC3+Jz9hk7X2KHWBO/A29LgMKP+Mj3qcylB4DI5MSLDsETeJEPzNa3blub2XF0it9zBCE9IeamD7InSTFFKWzE+BrsLPJBD7mXH28cZIIsWevpOkkxxiRphH4g73SlGJZ4Hr4mE9GtsRkjH9p0D9/Kp7HkqEZzi23KnrQ+mLsYR+2eNTa3nmx7BaAvT+8C0JenVV25HgUKQF+PbnXXGhQoAH0Noi24pQD08Wi5CS3FWeidh35b0QRoch4Tw1/AVBaqoJPAP8eS0a+aDsjAKUjFhMApMIITC4hwH6Ne0MsnY0M2rQxdzjLHnDPCODcOgVOOi6CRN4fB9QJKeWnXuASGAIKcAY6G8XASUsEhiMShFiwQJAMYctgBjRxr8wDkJbs4W/laP7JNHIca8CEwxYkCDKZ6owD0TeDo8ccwD6ALCAmqCGwCuMkAHgB8RHbwIqcVX5IFQABHlQMqUCXQClzGc5xa/CdIk3ObBa7wluAssAHPCihx6MkGPudsA9GNj8POaSVfvsfn+NqY/E4+ZZWTTUFmTq1ryBd5U2kucCVbnJz4TJZ6+jNWgSpj8tZ3KkGyHWkCTwIL2gQUAtBVEgdAJzuCB5z4AtDH59eTaLEH0BN01G/+zlbR/ZbRccL7z1R74B/AgjVU0gZ9Qb8IztAL9BP+tWsIHhb8JHd4ix6hd/zme0FO+kolu4CSgBcQHR9bu/UVXUB+UxkPFCGvgHoBKEEtMiSARd6BhfjevYKo9E4Cs+TaOOkm25GSL3IfIB1t+kQsbUoUANiYQ9p0XQHoJ8HBp9NHEioCcrFN2CL4FE9lu3KBTAFZesJa6W88AoymJ9hg+NZ3wDZrccDyvhI7YEYSkwKSWaezqwngju6wFgt4Wufpk8i4QHKODyGjdnMAuGkDSM7GAq7QcRlLKsUFniVdSTAha+SJHmS/pX1jzDqhfQC6xBQvYEcAdPqS/qN3C0A/Hf49jV6T3JujBpLgaiyqTq3ZbHm2j/WWDYa32T50iDf7KgCG68gQe8c17CDBfu1LWAFmA6Ct43yP2Djki16ydpMJYJkKXX6A/vCme8kuH4Q8s5cCoOvXes/eoi/YjMbG56FHyJLvJcrQPeZNr+F3Y6OTyJDdeugX/zbfJLCRiYyV3LElySFbkY1JB/KfzJuM0Wf+XQD6aXD16fUZX5b+4Muwi9g8/GV+hjdeZ7/QKxL+EifIjil4U2IG0ByPA9+A4jlSKr4zYI/uwMf4zvqOX+kDeoSMkDN9ZCci4wFakmvAowRC8YEkgvHBAXX0gf7oRL6FJBm2I9kGFrIDyTWZpUPdk10n4sfw98mUV5I4U9VOttic7MjYfkB54xbTyBnoBaCfHi+P2XP4K7uN8E+TFIXvxYXElRRi+MSz1nNJGwpB8DZ58GI/0RGSnvi+fPLs8MFvsBuKAg66hKyQH3ooCZQ9gI4Hc1xHn/jOb8iOJHZIoLvIAJ/eWo+33QvsNj52HXuRTLguu1wZM7/G/NzDRiP75hebMn6dTz79a17zmpaQhg5sPjIhlhffpQD0MTnz9NsqAH35Z1AA+vK0qivXo0AB6OvRre5agwIFoK9BtAW3FIA+Hi03oaUEW/vga4KufeUS41+wKoFRvwmYMtQZ3gI8yQBnRAvaCH5yqgVLObsARU40h5aDIHgjGMS54CgLrHI6GOacAY60f3tx1jkAAHkGfraF5+zmbFugHQBDJjhnhKNtmyrfc9I51O4XXEpluqCWgJf5CWZx6I1LcCFV9wF5Uh0vqM0h4WyksqMq0DeBm49nDPMAuoCnAKSscDyC1zjV5ABfCxrhOeCI4IrvOLucUvLGwBaw4nD73r14n7OrXQFWgSvONyCbg0tmOOvaw4fAjgDg5BWAAcggX5xhQIzArns53TLAs+Wg9smlym+BWBUlAAvyzREWvDUe8mM8+gXgkGNzMC6Os0z1gI8B0MkBJ9v8BJS1KdBM9tyDljkD3ZpQAPrx8Oxxt9oD6AG/4mR7/gnSxl7ot8fsq7KjY/AP0EKQE895SSLBiwKcqcQAlNAv9EHOI6R3gA/W5QDogj9AbwFiugUP4kX34lHykbazJbWALTCRjJGLxx57rAVuBYC1JaBGbsgrHSQJTGAWcE/m9UlGUkns37E9UzWZz4CBAmhknHwInqFXAejHzb2n2z7ZwBv4nR0SgBzf4Et2DvsJ7+JpAVoBXPYJPhacxCN4i/0BYGazxIbLWqwfa3+ACTLkHvrD2o1nAX7AeKAJIEJVd84qz24SdA+QX8BVGxJXJHcBEXxHXrUnkGqMZCBHmNADOY+dDaYPiSZJNEtlXtYM+sTcBJf1D4gEUkYfJfmqAPTT5eGT7B0/B9zqEy3IBzscvwAEgHJsDNeq1gvAZn1lZ0nkAKwBu8kVXiKH1nNAhH6Ab3SM5EHtkB/fJ4nW38ARPB7bDV8HQGfz8SdSgR4/xbglaKkGZBeRb8A1YFslPD+F7qPrfGce+rE+kD1z1TfA33zoCvNlQwagD53Ie5I02XZ0Inml79hvOQMdKMjOLAD9JLn5dPtKorw1OT57kkn4xUlWyTEDdEVsvSTHuqZPVOFj8Bus1fhdH/iSn8S+IZ98G3wK8NYvW4wMsbO8+Sp+o0fojJyB7vtHH3202WGpgsXTdsziY9FVjz/+eLMVxQvYaeQeIElvsNPMi6/GTqPn9EFG+fp0LlnkH0XfpQLYeNl8dKR50FupQC8A/XT5+Lh6x2P4wJqMb+kJugBP43Prp7XXWsrfp2fYP2QIP+NTskUv8Uv4C9lBitxo1z30BJnI0R7aZffRG3g3x92QI7xHV/Gb2Wxe+sLz7D96QFsS1skA/UBmxNWMg0wA7cW+6Dryxobk67DT2FzmTA6A6+QivovfyEH8enQwHjaphJucgY4mdGBVoB8XZ55uuwWgL0//AtCXp1VduR4FCkBfj2511xoUKAB9DaIVgD4e0Ta4pYCD8xWFyTjnDHgxpAHVgjkcANUPArcCPYx5jrYgT7Zw5xBkayeOB9COE6ANbQo6cW45pdmSkFNqPMA64ARngAPrLeAqiKrPBJizzZTrONwcHs6EKiqOCAeGoyJwJXjGMdBGzmrPlnL65VRzHjhAHG5Ok/YZQwkq+EQHv5kr594cJRKYU1WgbzCjH2Fo8wA6ngAqp4paEohEEo4pR5NjKTiJH4Ak+B9/cM4TnAFK4LuAbUA+wR3AAaddG0ARspEgLn4mB2QGEOFebZNVjjUQXPBXYocqJvLld4EvwVhjVpUkgMrhlWgCbBew4pxzgDndQBp9C0qbYwB0wVsBV467LHdyQJZSbZJtus1T8Izcme88gC4gJejg9wLQj8CYG3BrgIVUtvYgXs4Tz1bQ/Y4eht4D7v6WzIR/8QdeUzkuMJvtogV9BHwEq4ACgkeCQoKx9A4e9j3et56TB4GlbC2aCkbBKe3mbOVseS0wm61D6ZgA6HSWcQElyCkdIVBMR6XyXaIXOdO/tt2Pv1WGmLffEowir+SD/AiQqZ4yF/cZoyBUzgCtLdw3gMlHGoLnHptFgBK/q3ASjMQ/wGcBTrYKHmVj+E3gHx/5jixY6yU30QuSSLKFe8COVHTjJWt6zmMlj9El5AMPspus8f7NjvGmc+i4JFK6DgAhQcsLGJdjEpIkFkAiu0WwxSS1ADO040234HF/0znGFp2YtcC/zY1eEdCVJBY5JU9syNrCfSSG3JJmevuCfYVvBPElNlmzrcPZ4lxyn7/5G2wpv+F/trrfvLXB9sfT+D7n2tJddEt8hiSg9Eke2rJms4PoAfLaA+j0BFlgn/En6IkAj8ZM1ug3/hH7K2c0B1DhnwBd+FfmSafhdz6JF7uMz6Vvv5MjY8oZ6Nk2m/zym9ifbDVgIhvVuPlL9Av61BbuWyIEIw0zCYv4hE+AP9j5/A0gchIfU3GaBMhs5ZwjmqIbyAIZyq5U/gYKWsPZTXbi8jd7DjCYLar5R2wzLzoNEEc28b976BoJjXwYALnfvYyL3LPTJASTa3aaHVH0R17oTePJWdX8JrJONvlY5D+JwMZjfPH3++QzcxSLoHfM01gkiRlnbeE+EkNuUDMpJsnRNmx7PkeOcyIDfA38at22TuMtviybHS9KfsI31nlrs7Ua/4oNkDVrL3sOsI2HJEylXf4BvuVf85nxaI47ZCfid3YjO5BtxE5kH9ExxmlHK7JDzsgEX8X3+B4fG0N8F3YZ+4wOsA6QawkskUG6w9ziw/XFNOZhvaBjzC++SwHoG8TMIw+lAPTlCVoA+vK0qivXo0AB6OvRre5agwIFoK9BtAW3VAX6eLTchJZ6EKPf+tP3nnW2oBXsZWwL5gD/st1ozicXxBH0FPDNFu7A7mzrxkll3HNgOdOAbsEbAZ0A5wEq0YURInALtGCsM845FJyCbBOXsQsAyKbVr+AvAB1AaJwcY5+cFf2mmte1HBIOM7ADCOpTAECQ1u/o0WfgJ8kg29C5XnC3APRN4OTjG8M8gI5nBGbJA0APfwn84EsOrgCO3znivs8Wgfgn53wLHsUBBSoAAgWHso00B5vMcaq1ExBQEIdMyTLXXwKmQBVbDXLkVWUAETnSZIsca0ebqVInHy9/+cub02+8CRIJPnPQOdQBCDnhCYCZDyffnAWlyHSqWTyBJN7oz5s8AQiz+4Pfc95nAejHx7PH3XJkIp+pck3lkbU7gGGCr70THl7xmS1o8aHkDpVFgAIBUOu9YBG5ogv8JvhKF6iElYAhqCVgJfEEWID3jQeAbjeTbMmoL/e5Bv8DP/xNDo0R6EKPkBPBJvIhwCpgRH/5NJZsa0o+AR8CvfSksdKHPtFBgEqw13pBDvQT+TAWOs28BIfpSkFg+kZ7KnuNowD04+bkk28/wJz1D4AtOEo26AFAl/WVbYS/2CICrgKaXtZafIS/8PJLXvKSFrS1bmc3kMgUWwvAyD7Cf4Kd1ns8Zwzat1Uum83OPfomF2yoJHuQC3wPcMTP2TZe0JRuoRvIrfEL5LKzBGQlWQpA00t0BpCRvaQfYzJna0SAGOPRNrml7/ytPTKabe3NwziMtyrQT55vT6vHrJlJPswW7GSDz8EOAgwArNlHeB3gnPOard3kiT6xnuLp7ECFh9nvQIts4Y7H6Bo8KyHE2h5AUQUhm8faza6Z38LdmNhqgA3yrF8vfQIk6Be8z8aiX1QykmW8TY7IJrkmz0APsgIAIQ/GQ36tD36nB+k895Ob6OIksSX5l/zRiSqE6VVAI9DHumIcVYF+Wpx98v2GR/AGfrO242X/TiJG/Nx5e6232fJbgLV5/5qMSCBmm5EHdhr5y+4jsfPoD22kOhZ/+82ODOwg17/yla9sPo/r+E/aBqCTDfJOB7o/SYk+yTU7zVpAlgHr7Kkk77PTtA1Mp9f05RUAnQwl6RF9tMOuY6fRkeZUW7ifPP8ed4/sFT6DtREf4qMkfuADyeT0CT7Fc/jJd/EZxJ7wELvKOktHWOfZVNoTM+DDuIYuorOs7fiP/+Fv/dFnfA/rPBmiM/B7fksyJTAfD+uLvwOgB77rk71FvsXA6JIcyeB6CZl0lXHTCWQhRS3kR5zPeF2bJMckSXsGEj7Rhu/C/gS8o4+YGpu2tnA/bk492fYLQF+e3gWgL0+runI9ChSAvh7d6q41KFAA+hpEW3BLAejj0XITWkpwqjeQesCDg+Aa2bTZJjfBVhWCjHJGtiCO4FLOauJg+p0x7/4464xwznaqpMJPCQDFSU81q3Fpm+NsLBzZnM2UykYAO6eEwW9sqj84HwICDP0EZHMuovFwVhj5CdJy0DncQENnRgH5OBYAE+Bhtr4zHm9jUCXCAXKv8VcF+iZw9PhjmAfQ9YCXOKaCKPhO1QU+5RjjUzwOnBM0Amj7txdeFNDhvAqacog5n5xpvO13QWEZ4tnpAFiND/GqKkXBH7yqryS5uAawYCz4UpuuNyZvgQEVUJxwbQs8CfKm2tA1+vbphb/9GwBIdjnY5FkQieOM18mJYANZJ3fmbS0gd5FXAQDjNR6BX99nC/cC0Mfn1ZNqcR5Az5afwA08g7d7wDjrvfFly9l+63eBI2u1+4GF9Aq+CShHhgAZ1mzBJmszUMDaCywR8LFmCyipkNW23RboBuu378kI/saTgAs8ad2mt/ClfoES5E7Si4o9QSX3AAUBkng7iSHkD0jjegE1QAy5SpXfG97whiZv5MVaYPwBQBOkJtf6yPbcZM49BaCfFCefXD/h9/QYIIAusPYLyOIhNpM1HF8CyPA18M06S4/QPeTEv1/84hc3gNnfsYe0j9fIhe07rbd+l3BizRd8JZtkQ7BTsBi/AwPxoWsFbZPARbdZ773JAV0FcHSdMcbOSrJhqtsFU60LdKDkEHNyjepXQKKgLv1DPrzJVWhkvSCn5JucAknJZ4D8AtBPjm9Pu6eAWfEN8CbeslbTJfgr1aZ4zyvbSLN18I3vc94xHgRkaIOcZO3Ff9pkR9Fv1n+8Z43Gx3hf4qNkLbYU243ssWvIJJBDQhW+je+T3Xj8DsxQ4W59z+4K/BS8HDuNDtQP+8uY6VEgB31oPNYIssCGfOKJJ5q/ZWy+y05H7vei2/xG9wXAdA2bDYCeHVsKQD9tDj+5/nOEjLXdeo6P2Rw5YqdP8Iudls/46kbb23/5Hk/TI2SKTQTUo5PwuB3h2Dl+c32q1NmKADt+hbU+CR50Ij5l97nX93SNfskzf9+92qTTyCB7jPzQK2RA30kWAyyaq2QS1wM22YXG+drXvraBoMZPznzvpb3Qg96lv+gx+lm7BaCfHN+eRE+eN35gY0iMZyPRK2wdPExOJKizl7z4xHgFX5ElvAi4ju+Bf91n1wLyxY6zltMzdI6EJr/7jd/O1nMPGVXQQYdI5MX35IHewH+SCtlw/BlvvN77LnwNfeLX+PXkLcfm5GhC8gNIJ3vGoi8yoB+6xZz4MnQL/ndf4gPmT8+ZMx1JJsge/ca+KwD9JDj25PooAH15WheAvjyt6sr1KFAA+np0q7vWoEAB6GsQbcEtBaCPR8tNaYkB77lyIHIWZYA5Rjcjm9PAseizxW0hletTge4awalskyswKvjLmeaAeAnqcBIYGozyVOWmirE/0893AdcDTnJaOCECUtrSLoAw59ACXZI5m2AaJ0MQizMA7GDsM/L9GxAj45fzAEB/9atfPdsOnhPD2U47CfAak2BUzsUyZk6Q4JrAFKfEFo0A9mTOo2kAxmxLuSk8UONYnQL4F9jNeZVgIjPdM+Z0kg1gmoCS4I9XzvATFAVckAlOeAI62V435+Pm3Mskb3BiyRWZIgupGMGLrhHQMRY8KfsczwsSA2qMNdXs5IXcaUtfCRKRQ21qS9BV8MqcAC1kQPVFtqnXrsATEFxlI8feXJOlngCbORkvmeRwGxP5ICfuFTQTwBXcTkLA6k+i7jhpChyWUJSdGQR7BCQF+bOWp5onwRvrYF5J2Ar/xVnPGimYhP8EhMiOwA6ZAghmG8VsjWtnE9ta42lnAgo+SaiyvpMN4Ag5BKCTvSSzkA3jT+W8cQqm9mfgZicH4yM7xiUQTT7wLwBSIIl+EoR6zWte0wJi9A09Yj1wbyoEzR9d6B1vcxLocm/OABWcokfsONEHr076eVd/y1MgSXbu6MGH3r4S5BdsTNITPsOPqtvwK97Cu9ZKO32wdXyv4ieVTPhIJbg3nssZ5/rVHqARgC7x0e8q9fAoPpMMwv7Rv0Bqtqelt8gHgIIc6zdJI+wrfQRoiL0W/YE/ybW29G+c2sL7dBxbi3xJDsHf7jNfc6IfvMhhAFNt0KXkkE4jvwDDvgLdDkB+M8Z6nU0KxJaIPLFfcsySCm+2SnbowQc5C9z14V1t4E1vPGbdzvEakjgAa2SCTPJh8Dl7J+BddjFh56ku7M9ZJjN8C7zZn4Hue9dpkxwZA7m3xpMdfB3bMGtGKoHZTGwt1+N7+oYMSV7xNz8lyTFk2zjJEZnRlnn7jP2Vqnb2njkA0IFEVYF+NmVm0axynEa2NWdrxDfIbiDkB+9k1xw8k++SGEuG+uM3fB+fnw3k33wj1/BFgHp9EmWOQiA3fAL8ThbIBdkEZNJ/+JbfI3GFHEXHkAt/4+/YaX2CWvx99iBdCmgki+TcbliSX6wZdCA/Bh3YcMBS+is7TmTtQQP+i7HQSeYCTGV3SujUHj/G3LObimeAbjlb/Xxx2vbNFk+mUAQoTi/wE7Ltud/pHWu8T3zt2eJL/rD1/pFHHml2DRCZ7Y/vgeV4WXKWuJP2JF7hGWu36+kEvIin3EeWckwbO07CoaIP31nr8RUw3vXG5c22IpdkCW/7TGwvvpXr2GF43RrAdzEPoDz9QebN5fWvf30bD5sUuC5BpY+lkQvtJ+GETJhbds9CR7oKPegxOptdV6/tpEAB6Ms/twLQl6dVXbkeBQpAX49uddcaFCgAfQ2iLbilAPTxaLkJLQUIibPXZ6L7jhPMQQCg+5tBLQgroM94TtCWYQ6MSPYuZxh4nAxdDjCnlixyMFPRke17OdKc4mzdGeM/Tn1AB8AG58D1ASy15zv3JhCV73KGe4B+IIyAG4eGo2IOtqCSaZwKdMBHto8DrpsHBzqvvo+cb8ih4YRzqAWmAOgvfelLm/NUAPomcPp4YwgP52xxjqMAqXeqbjnAZCBBHYGeJIK4HriAf1VuAwdTuZFt3smLgA/+BcBxeAN258zmAI+pAJS4AmDE3+STPNn+k5PtJfgTQNC97iOHvg+gmaCr8ZAH7ZF7mfIqoDjbZNOaoMLWb3hc1W8SagIU9RXGAZI40uRDQEDbBaCPx5cn2dI8gI5PfSfYAzwXfAG4BQRPICfBIrIi4CNgEwAkbWTrd/pCm9ZsvEWXCCJZm/EmnsM/eDAAuuAQAF2/jisgA/hWIEy1OPAD30v4UD2hMomM9NVKfaWF8Xn7TpvkgxwLzJJdPCzYa3w9gC64JQhFhlX/+Y2co0OCsvk7wQkyaP0gW9mi1DhtC0meyU6uPclnXX2tRoH5Z5R10KdnjNcEaNlKnrXgPt62Ngv2Z/tnNo6qJWAXnQEoF+CXQAKEFnQFBrBfklQY2cGvgrxkABDOzmHLkAV6SZ+Ac+0A6MiRhBRJU9qlM6zRwAxtWvMzD+Mnl2wuOik2GirpRxtoQMeRGWMGlAsmm4c+7RhBrvRpq2ty2yeXxF4L5fVBzoDnBaCvxo9n5Wr8EV7Lbj94CC/TCwABPBqgzt955W9tsE+spfSLNRxgxr7SZirQ8bg1G+8C6XP2uqRHckG/sYkAIdZ+9wLQ6RJAWxIKJS8GcCHf0SXGEDnKrlpklm4yfvqNryWJEhhBvnOuOmAH+G8HILYUW40c5WzmyJG501VJ3IwNZg4SWNxbZ6CfFelYbh7xQfAVoIwPHAAdj8dei7yQKbwWmwdf8hdy3Eb8cvycY54AcWSATNAl2udvs9PIXRLoY0/Fn0oMwvVJJMGf3uwospVjb3pfqE8wjh+TdYBssC/NgxzliB+2mDGSY3YaO5CNRZfShbFF4+unvdAnCcvsTn6/9oCFQNEC0JfjxU27ynqMT/EJ3wSv83f5H4n/4F+/81/wpXuyywldIlbkGr64BHH8Rk+wo1ynTXyGX8QI8FUSx9lG/Am8io/5J/jXd2xA6zY7ir2kD/omuwIlOSwJYik2YbdlJxL0xpv0h4RFNqhELDwLQJcIHwDdcXDGS//Rg6mUj25J3EubSU4j6/Qn+w6NjFPybwHom8bpq4+nAPTlaVYA+vK0qivXo0AB6OvRre5agwIFoK9BtAW3FIA+Hi03oaWAXb0hnIALJ5uBLgAkyCp7O1vfcgQCDHMCBH6yhbtKWEFaxjdj3QEj2zYAACAASURBVG/aSgV2nNIYZRwHhjyAg2POuRBI5uAGYE/2KsOdc8tYN6Y+Iz7Oc86c5aBk62zt+D2gv75UWammst0Vx8f12gQMAoE4T37jUHMs9JUgVKo8MiftC0hzqDlPnAbAR1WgbwKXH88Y8EJAsGyTzlEGIuJBb3yKR/ChNz7C1/mdHAHjElQSZAX6ARg4yPg9WefZtj1b5QYsIT9kj5PNaRd4dY82OcHAeP1lNwfjwct+NxYyoF/tucYYgSPmRJY52viZ7HOyc/7f6173ujZXmeYCyancCDCf4Fqq2lOJQT6MNcBNVaAfD38eZ6sJemYtT2AWvwM0UrkavdJXN9EFAGbBS0EnADM90VfRZt3Ht/gTn2pb0B/oSBbwnGoOQGHAC4EhYIJXAHTbYuNd6zMAHe8DKQWyjBP4knNkk0AWfZPKqACFfs93dJXEMsFXAIyKRbrLeM0vQajs3mCs6NRvtZ11QH85wsG9OYudbNEjKpsKQD9Ojh6v7SRIzG+HG97KuuoZqwBidwjSWkv9xt4AdluT8axqJgFdYDmbSpDSvQBA3wHW8VyqsKOXtOcYgwDoriMHAr/4HrgHoNc2/lLZBMg2BgFQfOg6PJoAMj5NAmSOt4lNZLwB1dlz7Eb3AvbIm2AwGXa+rap416ogV+FEbqPXYhfGvvRk6E4JZ7bJlniAtg8//HC7vyrQx+PdTWwpQFvsiQDkSY61/gKE2fRsjBzxFMA9Nlp8V5/WUrzJxseftka3LpMtPOYavAUEoGu0Sy6AGHaEyPE7AdDxtcQOPJ/jq7RNN0kkoROt7/1c4pNon04xH2P2Sba89EffaZOcGA9dCYy0zS79A6Qh23yNHOXgXjISWy96WNtsQvYX264q0DeR449vTNkhKmeg48sklMSfCCCG39lG+MTaDhiXGM5OS9wgn3iZ3NEf2TFEX/whegZYz95PgkgSpPqq8QCJGY/+AXd43pi0k1234nf7dD2+jxzFNk11unvoMkA32QGSs8WMU5sAdJ/ZbttvSWbpaZLdLeKriRGQI+3SnwD0qkA/Pt497pZjb5CN2ONJ1MCLdiiJbyORwwvf54gn1+Iv/Bi7STIhH8d97mF74VO6oPed8BReo5f0Hz2AD/nfQGk8yv7z9vJvNpHr+6Sx6ElyKg6XxJjoRnxvLBJS+GD8dgA6HcjOogPju9CNYmD42svcoksCptOb9Bc6SG5mm4o50Ed8F2tGVaAfN/ceb/sFoC9P3wLQl6dVXbkeBQpAX49uddcaFCgAfQ2iLbilAPTxaLkJLcWRTTUrQ5yRrJqc0ykgxFAX0GFk245TRjcgIAHPAO6cZcEnABnD3fWcUs5tqgmzZbv+8jfwT6BYX2Q14AZnPEBKAkIJSusb0Oj6bOfuWk5zwMqcfxZnJI6v4JO+OArGCfjgpAsmASBVdghaqfwFRAJatKWfBIvj5HMM0MJYOTOCu6q3BM+cT1oA+iZw+bhj6HkAPwKwVcd5/gKrgqaMaI5lf0wBOcAr+EwyCqDbO2fSaotjzfkGmggKu1+Ft8xzjm8q1ANk4HnOMHnlEOubzAFKOO9eKoFzxrRAr/EDJFNdm3NDyQk+J5f425wkhKhS4UCTZ0C6e8k4OQHSCDhx6m3zpg2yHtnOtvGpUDEHiSuC0AWgj8uXJ9naPIAekCJB0ADQCRIlwIMfVDTREwKP1lhAhU9rcbZS73cvCCDiPoCfdds6D1y2zgIABW60B4jsz0AXuKJPvOkxALo1W58AQ0EmgD6e9SbLXnSIfn2S22zp6RNvmw+QEB8DbvQL0AuATp/ZGpTsSBBQkZjqpOxSoR/z9W99kw19CphpVxvmaOtt8hcdepLPufpanwLzFbB4x7PGNxI+rKHWUvxBBwAr2Fzk4EUvelFbTwFogDnBW2AdPmKb4I8A6MB27eQMcf2QD/YYAJ2sJVFQBTpbhU6gZ8gUefAdIC7b9dITrvFbeNR3SbqKneUztpm/9S2QClwwRusA3cBupI/oKjKYCnR6DY+bc85uTmCWjed6dCRfxsNuKwB9fZ7cxjt7OaJf8Eeq6vwGEJZYxZ7AfznSJjZSQMNUquJnPoC3Kj92Dftf28BC/OVv3+HPJBey5/SBBwOg8x3IKdnoz0CnWyTCkBf6KVvJu07/2iSz5C36JXIUwAO/s+mMh56iswAaAJkcz2DeEjBz1JTrIkdoE/vLuqNdck7fkb+qQN9GaTjamHt/Ouus9ZoeiD8dPwTP0En4hAxJnuVb0CV9chP+xVfZRSV+hHZS0csO8je5im0XcDpVuEkwM474U2wm50qTMTowScn+TjJ9tpKe3yUooKS5kSMgPh1HjwILAZmSb/gxbEO2JLnVJ/lkC8Zu7f19/lKq4mPH5si2AtCPxp+neXf40Rg8d/wVMAwP4RXAMHkJzyZJK9da09nxkgXxBP0SX1i7eNK6rj1rs2ut3/wMPBYZcG2Sn8iOeID+6SM6B+/SK9Z6eklbZCI7aSXJV7vGmESX6DL6i32WY+SSjEyW2ZeSSvTLdhMDIxvGExszY8tuEexXbWtPzIAPI/bFd0GHJCWc5vOtvtenQAHoy9OuAPTlaVVXrkeBAtDXo1vdtQYFCkBfg2gLbikAfTxabkJLAaQDdAiYAgIZwIAuGaocRkFemdsAv4AkjPUY/AxrYIXAjKoITratn2yNzrnOmWiAPkEkQSDOhftVYXHS3Yu/GPMCQq5J8CvjDJARAMf3xqvKwxgEWjnAArLZXj4Bt8yR8yJ4bX6cfk6J4ACnBIAO+ADSGDfHXVZxKizD/wJi5pGsYsCJ74DnHBB0KgB9Ezh8/DH04F6q9QReOZxACU4oR7oPDCXwm2MK8BrgGXiAxxL8EVDlGMviBqC7HtiOrxMATmWRmaWiFS/a+g2PCw5xegN2B9TmNHNw3c8hJn/ZmjfbiWovmfCCWABL9xmj4K1P64H5OmNa8BowIos9W9olcJ1KL4EosmEeqljIn6Cw9msL9/H5cxNaTJJJxhKZsUZbYwVZ7G6CDwWErJdkQkCoD7Am6GSdDXiB9/wbP1mj6Sw8BZi0cwnwkV4B1AkqAc/JA/m0NTp+1KfKCgFVL+PCjwBMYwfo42s87RX5iC7J9fSWat2cUWs+ZB+o7igQn8ZE1uizJKglQGa+ASpdJ9jk3+TDvYJQ9IjAbCqgNuH51hgWU6C3qSIH1kKBFTzMtsA3eNj6nypqSSAqs9lDApeePX0i+G99dx0A3XXkB+9IFkkFegARnwK1AIs3velNza5i5zhSJmc6JxkwvB3Qrq9YzQzpI8FbcssWwqM+BUxjY/WVtfg3Oxdpj55jB7rHb/SagLDf6Ci7NyRpS5/RlTnXk8zQaWSMfKqoR+OqQD8fUpjgbX9cUuQK3wLC2f/Zwh1VYuvnuh6Ez9rNt8GTdijBn3iZbsFffBn6xXreyzN9Qo+QXTY/H4dNRAe5721ve1uzqegbAHzWfOMxPuMEYGsb70tGjo8TACUJyXylrBVsSu2xn9xjzqoE3/rWt862zo6fksRmdPC3dce4+UT8HDSz/vBVagv38yFDvR2WKlJrLl6QdIvPgIN4JTuY0C98a7YV/mUr4eeAfdk2GliIr9hMAehj55AjdhneZ3fl+KmMpwdmIgfkQ/yBPSZ5/fHHH2/2T+SQDiVH2jIm+ohuSPJl/CLXm4P+gef8fbLD3xcjcA9Z/p7v+Z5ma7El2aF8rfhu8bW0TQeTczQgh+ZDN6cC3XbVxmsero8uy85b54vTtnO24bF8Zut/dge+w89JHsxzjW5J1Tm5srZLfJdwkp0RUAT/sKWsvfgX77KP8J61mjwEyA/wTQ7oJf1rjw2Ij5PISxe5RhIIHUkO+RJicPgwOydGLsgEnx7v8t/JEN+eTNBd5MTuctrTliNK9NcD8drSDr2if9fQlejDd2Ermj/fBS0q+Xc75eGwdTqxV/a755qiDDZKjgzot/jf7pmvPvoC0FenWd2xGgUKQF+NXnX1EShQAPoRiDd3awHo49FyE1qKo5BgC2dZcIVDKYDDyQRycZAZ+5xDL0Z5toX2nX9nK13GfiomGNG25wQ0apfRzkEGkAPKOReqKTgUwDr8pUoq52L2YGGCtXHSs80ag//Nb35zc/45I4B+TnAfSNNOHAlBXAY+p8OL0wwsAXxwUgSdjVX7DEKOUhybfGovwSn3CngDPznqghGcCdm3VYG+CVw+7hgC8OE3PCQZQ9IEwEIwlZwkcBrnGt9wZl3DecVnHFyJKQI6HF6OOV4DmgNIgAxkUJY63sxxBQlCBVCPMyugI7hFXgVwBZ38m7z4jXzJOvcCxrhGULWXk1CKbANOgIPk2nXGKFhGLvC4LbJVqBhbHKdsDR8Q3fxTRchBB+CYk7EUgD4uX55mawmERj/0gajIQAKLqbAWSCIv9IBP8sAhTxtpk1zQH4BFfEdX4ElOeqrTrcV4XDu2tcZ/qm8FeAAk1me8CkAXxAKeewtc5UgQiV/u8W98KlBlbcfT3vpLJYf+tC0AJUBLzvQNGJFgIlHFUSACvcboHZCy17nmqi1vOoO+0IcqR+OlPyUEJEErwe/TfNbV950pEJsl28xafxNUwb9ANvaH4CQAzjqMxwF6fgOQC2oK0uN7fIm3cyYzGwPQTlbIjrXc/dniX3/9TibaZGeRA/zk71RRJWEq9l8SIq3n0R1AFMkodBydor9+V57ck50VjAvAB5yg88xFgJUtyfYC6GvPnMh8ZDh2Vq87tGku5BfQrs0C0M+XBMZ2D5+lijVboJMlQDIAkByEp/ukjn6nLfzFtsGjQGe79bCZ6Buyx0dJNTve65NnXYNvBYvJJ5nCl2wcfGkcZId/A5RQXZg1HiBhK146A2BPjvgeCUjP+zdklOxZF+gkusWb/NJ//BR2lFd2N4otl/lqOxWKQBByRA6tIXaJYNc5QoeuC4B5vrjrfM42lbPWXvxoPcYTZIs9n+ptPBh/I0cQ+C3nppM3ybN8dr53dF1sOLY+H8K6DVzr1/YkucyDhvwfMQG+EsBQBTr7J3ag+ALfiM1EjuhFOiZJjolLJE7R+/vmwE4jl2IU1gyJKEBwck52kxgWIDO7K8UOJO98Nr/TzeIPxmecxlsA+nbKVPjQ6D1DfGONFAvis+ANibB4De9EHrJuA9DxLT8FD/OX8UliYNr3PR0hQR7/sP0k+GqTbPTH8GQtB1CKy9FZYmmujS9hDOSKTDhOAK9q0xuPk1Ov+C5JzuK70Ct8FzqATPDttWvnK7sy8M+0zw4MIJrYhza1lZ278L156s/8CkDfThlYNOo+0akA9Ds/2wLQzxbvb+JsCkDfxKdyRsdUAPp4D3YeQI9iPayHPut/vBFUS2NSIMHeBHkEjjiFnN6AccmQzVZUCSj1W05xIjgPsk+zNSnHVoUVkIKRbytSASSBK+Cy85E4BIJPnHgGO36SscopFxQKYBDDv98imPPPwdff937v97a/OQ4PPfRQC0wlizw82ht+2aIUP8dJ0AcnSCAMeBGwRBDY3LWvT9fnbCz3J9itzWwxzCGRfWv+oXEPwpRsjMnFJ9tWv9WgoCgwQyAG0G07UMEUlT3hnwBm+IgDzRm3hS9ZA9BFTlLtylG2NSBZITdkQfBTYCc8nMBotmQT1BVs9SnZhVNOBsgw3pW0wsGWaELWyR/wRTB1/hV5ybbvPn2nrSSUAAgBM+adRBbtpHqQI54z3wP8Cz4AXjjX1gLjFbi2DgCT9NFXT53sU63exqRADxL3ALrnS7cA0QRVPXcyI+kEbyX42VcqkTfrrLUZv5Eff3v16yj+kTgF2LB9NV53neAukCQAunVc1S7wQ5BJGznD9tWvfnVb21WoG5fxJTDbb8UYPs8uJGQqRyK4TpIMPWKufUKAeejPnMw3xydoj3yQWfLvXlW8qeIwpwRwD3tOd7LDxnyu1dZyFAg4kApYz5edI9AJoCMHkiUkCuKxbE2LX6ytgpqSsKyVbCrBXDwJABPUpXPwMZBO4gXbi65gm3knaQofqqLyXSqJrMtZ06PL8JYx5Rxz9guwnE4TaLWbgkCyMbOvrNtJ6koiV7/zSKqT9BN7iT1HPwEr0EAQN0HrfmvubGudoK/xskHdD+AMgP7CF76w0UQwuz8WYbknVFdtCwXmdUnWuvC6JKUk80nIwCeprs3aHT2B373ITpI72OipcGXP8UPIEx6ODeeePomWXJARcgCEl7xCTvEmfnReOXCPTRf9RW7pFzLpd7tH6Ldvt/+bPNEvZCb6hXySD3ot4J11pU8+iY3oWrIXvZXKWe1K0JIQQ4Yfe+yxGSA4XyG8LTxS41yOAgHOI0NJ9gMiZ0cC/gswLUch9Ank1lnyBSS0jgPIXY+X2SiuxUMBndlh7Bg+OpmyluO5+PVJjjH66Moc3YGvxQLsnJJEEzIpCZht53c2Gj3AdsLX0SOR9/je5J0O9e/4JsYIpOdrpfo+sY34Iq41XzKXF3+fH0Mu+THoYO7GmbOic9Z7T4vlnlBddVoUyLqZghBxKmu6tdJ3bJ/spBO/21gDJPubPFiX3efZS8SVAMvPj5/BdrN7mzbZLyn4SGx13q/x7xwJl6rzgPb4k44gE9o0Ln493waAn50QsiNEn9yJf72TOMIf0T5ZiO+SZLSMzZj7RJPIMf/NHMmT2IY2+C7iDBLn71SBXr7LaXH88v3GLokthg9SgR77pCrQJ/QsAH15vqor16NAAejr0a3uWoMCBaCvQbQFtxSAPh4tN6GlvlKQnADaBHF9qnQQJAJKMKzz7GPwJmAah4ODzHgWJM6Z6RwOIAVQgFMBxOOYMPA5Djn3lnOrT+MB6gX4i+EWg43Dn7M2ObWMFc65aj99qOgVnEpQus+Y7elt7HGYtJOse442gMYYM784wcaQc3F9JhjH8ZAI4D7zE4jg+HOcjCc0DoCu3XptLwUCiHEcZGurFhdQUpmgqkhACeDthccCmvUAunvs8iDAqhIWMOJv1wMWAIy2uhWIyXbsAeXxUZJDErDC+xx9Mpgz0AHv+JrDK+CqT5UmXkDFvgK9fxqR71R6pZJLYDjVtPoB7kRmE1AIb8+fkWv9EHTmZKl0kYGvAt3WvI888shMXjO37eWOGvmi5KBUJwEQBB4B2gKfEkjwLN7q18h5EDKOqYDRojWUfsCngrZvfOMbW9BUkJVOALSoQBd4FXT1vUAxPnedoBE9Ql5UjniTaeBIqol7gCHBKE+cHOLxnJ1O3ugDckI/ZC2ITOnDtd7ZCpIOQQN0kTxjfQiAni3cF827glCbI3eLngXesWbmWBzrM/ANz8YWoVMA4b7zrIHWAq50QvSEgD35wbPkBt8IWOI1L+t1QI9+W1D99+c5p8/wpn/jS7YbQECSifFpm1yonhcMpTtyFm7O4Axgkrn3spGdfMglWQLoSx5LQmJsuyRkpgowiQBkgg0aG5Ju1D7QRgCajsu5z5vDBTWSsShwJ32C7yRVPPHEE23dxCcArtjzPYAe/vaZdZiPQw7xNT7Fm2yaVN767rCXMZGTVCOmAp0O0beELWs3XybVe/wCZ8umOo9O0vei+QVcTIKKNSFJV9m2l93JrgzQEZ/EJ7mJLGnD35KZzZH9Begxvr4CPbZq6ZOxuHez2smaH580ADrwjV7h7+Nd6zt+CR/EByY3bBY6zDbP+A+YbC1OlTidkzWdTlKhLWGKTy2JI8fmaDO+xXwcIgldkr7YYey0VHaLI7zlLW9petJvQEp2JN0SEH6e6okjkIvoOJ/0LTsN0K9PerNPAg6AnqOujDM7gqEBOWJrmjt/vwfQExcJKL9ZnFCjOYwCfRIH3mZ74V3rpvU626fHNglf8U36Agy7g+At11tfJTnGt5ewgX/9G//yw7NF+qIx9TyZhMTYXHQBm8juWb6z+4nETHKWxMJ+d5HExALC03Hx17UtCUBBi11OkuAbnRkAXdzOPSlo0ZdrrSF2h+gB9Ltt4V66ZntkMXZ9kgLZ3QWg3/r8CkDfHn7e1pEWgL6tT24Lx10A+ngPrQD08Wi5CS3NV3cwqhnkDKMAy6kE6gE1Y0/AM2Aeg1tgF6DNyRTcBCBzPgSAget+51QDuAWPtM3hTrZ7glxxGOIk+F1gyj0yXTnxDHjj5OAIoGmXo81ZATbeKahqzAExbIsocCCYpl+OuKAUXu8z0vPvOE8JfGXbSAAN4AOQma3nJBAE9CgAfRM4/uhjyHMnJ6qV8DSHE88Lmgoo4VEOZTK/9ar6XNW1ylvVSGRCgAiAKACTbTgBBcBzwRl8qEJKBUbO+UsQLJ/43D3a5PzKBk8QjMxwenOuOgCdvJEjfI93F73IQraeFkAy1pytxmmK85yq8dAlcpJz3X3v75xzq3Kdky1wZX145Stf2egVmUuCwtGfVLVwGhRYBAh4roAJ2wamcgdP0RPWS2t6tjBMGz0gZy6xP+4EoGvDNoKpUrIbg+CXcwzxnfX9BS94QUviwnfaIpt2D7F1IQcYcC4oK1DUb4OYoG/P62QIOEiezCf3uC9B3YCUASjQwn3Wh4Ae5m9NEXAm/5JzyL4dGgRmtbco2FRBqNPg9MP7vNOz8AwB39ZTa3NsJ/yQanCtWisBBAA5esD6DdAGFqgcVXFkDbZ+0g0SNqz9Xlk/Axak3ZwRG9kJD8eOy7iNjQ2lulZgV0IlAF2//o3H2XT4t5fXvvovfK0tsgGgFGTVB32VtT42ZexJYwJaxKYKXeghCVcCxdYOcyAX1g59JBi8OVxQIxmLAncCmPEKuweYxxbDmwL2bDF2evgifk5fiedvcgZ0Z/9LRCGf/S44iyqyA6xnq2syDdijQ9hxkkys3dpMnxJQ6BfyxI7SJz/lTklR5pDq84zTPeYTP6XXRdEzkZv4KpFHcgT4k0jGb9KWraclcLomCYylT8bi3s1qpwfQjcw6K/EE4Af8wpcqbdk//RnP8V1jy0sCAQQCnq3tjs2xS4h7rO/x58UE6A32mGvD99m1Cp9GX/W2nr/JhQQuugjvxz4iYwBI/j7dFzuNTlm0VmSudG7kKHaa+8h9ZCUyH92ERsYb2mWnJHYae9L6w3+TCJydLJJEkMSDzeKCGs1hFAiwnPUY7+JxNpjv7OyWYzmso+yagMj8B3zvHvwgBuQFIJdYQS/hH3YaPWHHFPZb+FesINXc82PLuHwvaSvnktNx2qR72ERkovddjA9vJyngsPid8ZOD+C5JRnQfHs6YIo/GEr3ZV6fri29n7mJgdBz997KXvazFGsp32W6ZS6JIAPQkPnmudQb6rc+2APTt5vVtGH0B6NvwlM7IGAtAH+9BrgKgj9drtXTcFOgNpB7ASuZqDOn+twRek2nNeUjGLuMeSJEt3FMBC0RXAcEhZazHMO+N8QSV47Ay5jnPwA4B5FT4MuQBDgD77/7u727Z8IJXnAwOSbJvDwsG5TuguYCBrF1BA/zdZ9sn8GSuPZiecSdgbcwAdA41B0lQ4fHHH2+AamiXNhY5Ssf9jKv9cSgQGYjDLECkqlpAhzMKKAA04O8EWjmjHF2Vd84zw9P4TYY6oCJbfXLMASeAbrzkbwGi7MoQhzgziezljGh8qapbABeQL9iDhwEw2hMoA9zrr9+WsKdMD6wkqCSQZayplBe89ZuAWV8BlUx17WnH+BKQzrUAdAFcWerWh1e96lW3bDc3zlOqVk6LAncD0AFhdupQuQPsSAW6IIz1twfiAnwEeA4YuGhNjzyo3AVCkwvVGKo8BHfwHb1AN9ktQkBXHzk2ARADiCTHSWhJMDR6KYB3dAVd43p9CJgJ0CZ5K4laxtsHiHvZyE4n5JE+M07yr7JSwA7AoSK4tkE8LY4ep9+AWv0uG3g9IEK+xxsCm9ZpfCw4Kthqa072hMpRQUr8gIfZRPRMzkCPDPTJGZGp9DFvb2XdTmAMPwPJ2XEAFnLBztIP+yqJV5FLFOrnkv7YV+QB+M8mSoVfD5r0f6e9yH3sUv3RnWhh7TAPlV12MaLjAuSP86SqlU2iwN0AdOvka1/72pYgxfYCBvAX4rv0wEhA4n7NdT0fAMiR383/bpWjAey0pWod2AIopDckZ7GXyFD0BhuRHBknGQrIvwhAjzwZk+sBONldq08EiMwG3Iiu0W6vJwPG26aeHmSHGZ8t3Pk/2qQb5wHNTeKFGsvRKNAnWyRRid+qAt3OcWww6zXeDFiSHvskFLpJRTmdgy+tw5K5egAd74kJSBwBQvJ7+B18iexoFz+h7yPyYo03Fv4MoFEyiv4kUUlEkYjJL8rW031F+zyVokdUwNOhbDXJ9nRoaIL/e4Ao48j6EXkkR+5jv9LD6MaHe/TRR5vP5VVbuB+NT0/j7vABXklsiW9vnZR0hGfpCnyI56zJ0RF8ez4EIJ0uwKfiVfwBRRTsIO37nZ4gb+IF+LePg91p3tZlssMHp1vwsjbFCOwuZ8ctf5NhbZpDilN6ALyXL/MQq8hODkkii38S3TLvu0T3xXZln6EBHQfIp2P4Lmw0dl8B6KfB0eP22cuH586+sA4WgH4rnQtAH5fvqrXbKVAAenHFiVGgAPTxSL0KgF5Z7OPR/bhaiqHcB/iTsRrnNs881ybgMw+gcwg4GwAABrxgj6x0W7hzuGXlcqY50sn4Tl/zAEO/lSBnhLMiwMVxYJAL/HgBSAQAVKAD5lMRksr2gB3z9EtwSaBY8MxYgSnmFEc5QHcPmMwHpbQbINI4BHht1Shr3vlP5p/gbipz65zn4+Lmk2m3dyT0iO84jgKjeDvBmjiX/h1HluOJnwR68Z23IFGquTmiwBIVhnjJmWKpVOyrNrK2Rn7wlvvICYednMj8zlmg2aKao83BB/otCkyn7fA6WRI40Ka3YEACrdkhYr5yOGtHqsB8BuQBxJifAJjA08MPP9yCWV59YsrJPM3qZWwKLOIrvMLhVr2kishZz5JD7JagGg+fe/Xb7vb6ITzl87AkJP3iazKmeptM1v3T2AAAIABJREFU4lNBTW/BMKB6gEeV6eTQuOgnwCRggcwl8SQy0Mt8AsnG4XcyS+4EoQS3yHMCRtpOG0kIC5/3AI/rtCPAZuyCxIBLQWnbzRt/XxEy/8zK1hqbi9dvbxH/a7FPAEml2zyYjF8SwMUDKgPxNF5QfcSGohvcD0DHx/hvfrvq9BWbJhWFAfKjl/rjedgy5MNvOZZANZHkK/Lke9f04ErkIeMOCIlfBYjZVcaZbbL7BILYkj1g3gdrjcGL/qBbAZSSMM0hu0hk54pFQOT6T7Lu3AQK3Emf4APrpYo+gBbepAPwS/REdEjs+j5ZBNgAnHOcR3bEyu4IOR7nMBoYEz7O+eKqayW7kBH9Aw/YYalAd63xkSN6L3ZZn4CyyEfxPUCTLwHotgak/4B7oVEvW9EzPvWXqmDyDMSxjpDPhx56qOkuv8cvO8zP2QReqDEcjQI9IOZ5szmAg/iS3xodleSrJMDGzu8T6ZMQruoaXwLS46MkwYNc8IvY/BKgcoxIwOp5YC96gO7w5vPzzdk/fH7jEWOQYChhPtvMx5aK3B8mS74DOkqoZKcBI+cTr6J7osNStdsD69YY35sXf4pck02VxtYS185XoJd9djS+Pam7s44GGMdjwGDP2u5xfOz4IfRDEiUSY/adtRrfkgvFHmJM2tUmsJGesKsQ2cBL4d3YgYv0gN/5K3xwiefiar4D3LOL8KLk3/j2WcPTbu/LRO7IP7nSpkRMf9MBvS2V2FzfznxyiXbMjSwoorEjH3uVbhELq+Tfk+Lg4+sntkaSD8Pzkr7xRp2BPqF9AejHx4PV8oQCBaAXJ5wYBQpAH4/UBaCPR8tNainG0byj14MFcRx6gC0gYbZ+V1XKUWbE54xPwAhHgzPCaWDw95W0McZ7gKHvy73aA9wB2jgkOSPUPQBB/apyT4UTZ6XfHvQwWhs7B4ZTLVvYOPstDAN+9Jnnh9GHTOjXvAWnfAqcAQcBRMlyT2ZzAeibxPnrjyVBJs9XNYYAv+paTiwgLIBGHFf8JdjPSRW8EQjFJ77L9roJcHHaJWRw2PFWAptJWukDO5FdM9EHwAI/60N77peEYmx4M+D3IsAhfNoDLwLNnHdtZtu6gOP6T4AtyQMJROD1gIwJqnGuAUPWAWNVXUumE0ioYNP6PLkJdy4CPJK1br22fT+ZEcAXYLEGJ2g1H/iJLpjXRfNzDR/iWyA4fUAGVVgItAqACfBo3zEHgp2CXV74VCKMYDJZiR5JsCB990BfZBVf0yPkwzuAXuQofK+fJGNFpwR09FuqtySWkH3VW/SH4DG5S5LNYc+4ZGYTOP+5MRwmAwlahgf6Z5YgZc4uTzUoPZKt2dk/glRkxzEgeNba6fgD/NevvVnb026Auh6wy2/RH/gr27KHd32qasrOKf4dIC5yOa9HIhe+J3epQqf3Mud8Hlbl24MqscHQxTiAj/SH+UaG+7M4N4sLajRjUOBOADr+yLrO/upf4aOAav3xG+E/vCM5UHKHNTZJLfPA9Pw80nYAdOABGcGbeBWAwgbD/5ETvg/ZZfdERmLzHEanXt/hd3qM/0NnRRf0u2IF4Ai9erpF3+jHemL9kMhmPbGG2A2p95kqGWUMzt3MNpJAFQAcP0rS4kPHF5/XH+GtPjE9R9BIGMzxTvndzMkIcIVcvv3tb282WZJTQpn4/L3tH7DaGOgMQCRZIgPkjX2kvSQCx4a6m1+tXbaZ8ZL1yOa8TorcxQacB46iv8m7YyPYjdpMsUDsyYDw8Y02kxtqVD0Fevs8vCy51tqN7+ga/+Yj9PwW3rQ28wHwq0+JjfEh8Dj+FwfDv9robcFFNnzve+QIAvxr7XaPcZAxuidt9keX9Pogch1fTP9kgl7RZuJqoUmu00bWgKwbfbKWtUBcQYyB79L79vSWeS+aX/ku2yGD8+sgXhL7KgD91udXAPp28PM2j7IA9G1+els2dgraosZxZIDbRipZ6Vs2lVMf7vIA+sFwcOqjrQHcjQIH+/uzAM9tgaoLF265vf3rwoUh98wHbN0v4KvadffixeH5063UY3xnW8989s7D/sHBcGtvz3UdJzvXN+fce3pGebZcz7bSfYbkouCbeTSD0H8XJhVOCR5kjn3Wfbt2Z0dUoA2s/X/6t7Hfc+lSMyQF0nxq7/nv9V7Dez7vebOgnFtmAbM52t7tOdXvG0SB6XPf2d2dDGp6Xh8nEeD9f//nf4b/97//2xzbOIdJ1hC0yfbQHNcW2NzdbbwcQAPfNeDkXe8a9qdHB4THIyeRvXmq4Dt9cIR9TviWzE4c7b39/WFnCd6L49wDfBcvXZrJaACWm3t77bt2vW2qp+tJxkVm/N6CYlMZt2sEB5vzhQbkhPy4ttFhgx51DWU1CixawyeqY/IrW8waGaBacgZ+bfzv6U8ZICCDf87rnrZoz7+m26Tnvj4QiteuXrs6vPtd727NW5fxXipccy0Zbuu0yvG9vcnf+HIq57Mx4WW6MGvB9CzPPgCXOffXNR0y1V0++0A1nenaZ55+eni3JLPr19t2jN4BSBcmvaz2mOrqY6TAnWQg3Ta+EZTs+LgHuZJ0kXV1d8o3rgEkP/nUU40/6ZL3fP7zJ+14Nxma6KTITQJft015agPt3bw5Wb/phuln1u0ks/hsAdMdY55c2+Q5MjCVh9m6P/1eO5emyYwt4Yq+m5PdWwKoiHcwkbkmN2Sk04H0BvtSwFYA2Tt2Gv1Sr7NHgUXyhLfwEl1ivbx+7dpkbZ3qi9hTCfzv7x8MO2yhga/x3Np9/wMPDO/1/Oc3HfQsWZiCBQ0kX8BTjU2nW/3GJ6bP8Ca+TTVW402JU1P7yJoevmbrxPZb9NR64CLJyq5tlcASF+mmqf0Z/TovBbG/Imf0r3HyVe67/77hPZ83OfIq8tzWjqwjZ4+dzveMDsjAzmR75ymv4yXJhnyOvjJ8okY6brpwoa3l/c4pfr1y+XLj9+yUxceYCOJB41Nygdeys0nkcmY72Tp9agvN+zXsHiAkW80roLS/8XF/NvnNvZtNrhe+pvp2FkegvoYLM102szOnY0nyVosVdLZaYgVPPvXk8OT/e7LNyziApwHlW4Lz1J+JvJ9vxtv82cePNdIkW8W28Mz59u945zub78pG99yTvOf5W0PZ6pKC/e232E1pBy9oO+B7b5stBNCnPnT8CW3RG+y2FhujYw72hxs3nm1Epr+aDE5lfd4mSzt9vGH34m5TnE3+uv5cG799lhiZGFhswOkOQXieLpZgYH45TjE7NizigLLaNl828FJvH8RPIANPPvlUW5erAn3yHAtA3wJ+3vIhFoC+5Q9wm4ZfAPp4T2sVAH0WCR+v+2ppgykQcHhmvO/uDLs7kwBSi7UOkyzWFtCaBkpXNZ45DeHB5iwEuJhu2bgseSaAzCTalvYafMM5WHFQs8DVNPDUgm5T52UhgL/sQOu6jaNAQL6A0wAFwAKGEuwXmHr2xo3mxPbBSwAZoLidRbk7AdJapvj+7Qx3p+DtnQgSoDHyNgEaJ87PkeVvmu0+xgPJ/EKfiXM2FcoCQsYg8ca1MQMOputj1sk+MWqUQTcAZAL0JRhEztqOCvt7E4Bud3fY3ZWwAcicgPuu7xMrV1QDw81nJwGsBMLyuaoOOFQ2JlGvWdLWKHSqRjaeArFvAgICCXqdkaDWhMcmwOCYL3rtFr0xbXxV2aAPx3jNy0bAjZKNMai7XW30SawT232a1Doz7pebTw+cLHfH4qtaEuE0UTBJt7HFmixd4BNNkkPymgGOhzSbxJjG93t7A/lf1T9pzc6Sa56jE3JN2p/4ZrluspKs7gcdlXZ1/+lRoCUqzSW/LjOamb+RBMkp2Nz71rfYQ0sk7/b9PufPTBLd2WhezWZcoa2005KdD/aH/T2Juuv5+813OxhaMlhf0btMYvIyNK1rNosCsyRASYTTowWevfls46Ek1+IvPAk0zzGCjb/2J/zmcwJO8012Z0laAdDv6O8HCGf+70+SUlrM6kAS4ySJLMlkayVrTBNdMs5Qf1W/xX0t4XJqh2ZufXxss55sjWYlCkzXds+3JdEeHAzXrz0HoEugyvE5i47SWKm/Lb24APQtfXBbNOwC0LfoYW37UAtAH+8JFoA+Hi3PYkst4DvNKBcYagb1IVXuqcpblHW7iDZ9ZaxrEmBe1fnvHRftJBt3EmtaPQidQHacaP/ugf6z+KzP85xuAccSNJryDp5MlUL4fP7c1yYbqhQW8FoD+KZVh8vSOX3NEkKmFVSJJ092W5jw9rryt+xY7nadYEMqPBIMaEGGBHXv1kD9vpUUuCWoMpWbVDSNMaFb5bIDBvD8tGIx630LpLZKjQnAkGSO9vvkopWGNAtedffNV1Qt0+AtstHGONnZoWRjGeqdvWt6np7YV3b1mFTQpvp0FvzsQIajUuKWRLEN0Rv04kW7Q7QA8sHMvizZOOrT3s77A1I3uZjuqNDb8svOav4s5GXvm7+uJWBJppxW8/VjCY/2VYfuz7nS821Fd0x2LZmCMdOqv1V9FLIS+sRn0kbm3fth6+isdelV920GBfDsxd2LKw1mYu9Yg733ZiBhb0v1vD5f2bpMZ5EN+q2XqSSULdNG/J34PLH/ev22bDu5Lgm/8amavz8F5ldtq67fbAq0vKzp7jzx7bOG9kf+WTeTpJtEj9luQJ1PMA8sz/hxkb/R7VQUe0/8IPGB3qef+C4rJj/N9OYE6I+8rPNU+h0sQrfMb5326p4NokAB6Es9jALQlyJTXXQEChSAfgTi1a2rUaAA9NXodaerC0Afj5ZnraUEaeLcxtiPs5nKiTgV84GkZegxc0imF/cZ8Mvcn2tmga1bqi+mv66Gm8y2O5zsaDqpLskWj6smCKwyh7r29Ciw8LlOnd04tdnWPEklEwd3mrDRbYE26kz6StU+F2TK17PA0bS6cJW+R+fnaeXkbN/VEGiVQdW1W0GBbAU4H0BaNfnpjpMNv7cYUreQtx2zJ5UabTtOVSGtUnC688Es5vRcAGnVat6Sja1gw60a5GzbzGkCxaE7drQ1c7IlfLZfHmWSnSzNluXpVo6rAnglG6M8kWqko0DW8qzyM3adJpacBrGSpJWKeFvr9sBfr/t6P+iwsc705dROu6XKftXJTXfbard19uHsSJLpGtL8okpiXJW65/v6eX+jM7smuy5MdjFJPGAVYkkWa7rDTnHTnYv8u/enlmlvBuaN4O/Pqs53Je1Mj+Tpjk5ZZjx1zXZRYGbvdMny8+v3rOL8bn79dMerRoFpopU/75QUkv4Tt0o1+6yN/NHW7glPrvqaLyLpE06WbSs7FvXjbPnJaxamLNtvXXcCFCgAfSkiF4C+FJnqoiNQoAD0IxCvbl2NAgWgr0avO11dAPp4tDxrLd1Wgdc5G5nr6IHUkYjYB4RXHePMuZmigAHPRxpaNbOBFFjEIyrPZ5Vx0608eY8zp3Zue9EEWG+bYh/oWXL+cVRnn1NQ5RYMfcWq2iW7Xv2yKR1mcd0AQKtmz6/ec91xShSY6YecQWscY/LjVM4Ok81JhdCkktvLv2eJXoeMY1Ud0JrIWe2h71SG12krVVyTWHQn2Ssmd53So65ux6RAH7SdbkGbrTvX2Slh2aEdxSZato+1rusCec/dX8cbrEXLs3BTjIiZobNq6tPcWc/HRJMJ6DFJ4MqqvpT+m/Oj1tUnOcf0FjtxLunmbqD+MZGmmt0ACqycFPXcKWizhPG7HaWxch+H2Yd9MsiadDuKbut3hoiv38D9YzhCZc3p1W1jUqDzxdvaO+W/bGV9G/C8s9N2lzvsNZ88PAOa532H/uZDQHs/Z/v4eR2yln7ojp4iw9mtZN3k5mP39cZ8vtXWchQoAH0pOhWAvhSZ6qIjUKAA9CMQr25djQIFoK9GrztdXQD6eLQ8ay0tco5TSTE/37WCv/Nb7a6b+X0IuD8Jaq1+juiiea81v7PGFGd0Pr2TOv/8b9lCbQ78mAVOp3S507l5qzrCwPt+y7hUEyVwOob8rRoAW/T4Z5Va0wDZrLpkDfk7oyx25qa1cJ0cE0RfUOlwe3LXZHv3SeBzEhPrX31QbNUHcduWiivOr2RjVYqf3esTsL2tqqjf5Wa6xegssL/GETSHUfC2hJDpRevYNaPpjWniS3RjX5U4Vh9nl5vO1sxm9tHcrj8rV7qukay4iJILZWPaxy3AXTMGp+cwH9Jgv5PXUZ9cXwXYxtAfnzLnC61TeXjU8dX9p0+BdfyNCQtPeDj3r9rOnWY+ms24QMajM1elfi9DMxpM5XnVtur6zaYAf35vb3/iI2SXwemQw585YqCtq3O8Nh8rCIjez3r+/PH+t+wSMvuus/2yjt/aVitrX56omVjuOQKAficbbMx1YfnJ1ZWjUaAA9KVIWQD6UmSqi45AgQLQj0C8unU1ChSAvhq97nQ1Wjrnx9k/3ouNoklGbr3ODwVm5+zNtsl97uzWqe/RiHHYdljLUqnfBrh3XO8ERB7Wdh/omjn+a241FaDylu1Vp52W07Dsk92u6/Jc5wMpEoziIPfZ5c4r63ku1wQAOM7Zz4OER5G/4ufjfFJnu+0+kWoWRHKO5rQqfIzZ3yqXz52B3iop5s4SvIWX5xKz1hlLqjWOCqCv03fdczYp4EzJBghOt6+9xX46ZMrrgNuLKNfbNUe120pvnE3+rFndSoH5ytbmBU93IuqBk3wP6Fi0dW8PoPd67SjJXfPPa96fmtizU/xlFRCmGKEo0Pm8LWHjEJtqVT0gmbAlmUx3pprJQbeTw7KEnwf4E51aOXYwTdovf39Zym/5dYf4DTM7a3p+eHh9sq4D2ycpuX1Ce6gwX4XeX3cYpaJTbkn2uHBh2Lt5s10+72+sSu025t4HGwlA7+MftYX7qk9ls67v13PPlW0i6eP6tevDk08+PSjeeOCBB4YrV660v73P66sA9PP65E9u3gWgnxytz31PBaAfnQV6Bx6A/uyzzxaAfnSyVgtFgaJAUaAoUBQoChQFigJFgaJAUaAoUBQoChQFigJFgaJAUaAoUBQ4VQokeUOyBuDcjlgSxq9duz48/fQzw6VLl4b3eI/3GO69995B0i8A/bzuCFUA+qmy6rnovAD0c/GYN2OSBaAf/TkUgH50GlYLRYGiQFGgKFAUKAoUBYoCRYGiQFGgKFAUKAoUBYoCRYGiQFGgKFAU2DQKHAagK6QDoD/zzNUC0LsHVgD6pnHv2RtPAehn75lu7IwKQD/6oykA/eg0rBaKAkWBokBRoChQFCgKFAWKAkWBokBRoChQFCgKFAWKAkWBokBRoCiwkRSYbu2fo8oA6FevXh2uXbsx3HPPPW0L98uXL7ft3asC/d3tET744IOtKr9eRYExKVAA+pjUrLbuSIEC0I/OIAWgH52G1UJRoChQFCgKFAWKAkWBokBRoChQFCgKFAWKAkWBokBRoChQFCgKFAU2kQK2ZL/g7PO9vcGZ6I5xvXb16vDss3uHVqBv4hxOYkxVgX4SVD7ffRSAfr6f/4nOvgD0o5O7APSj07BaKAoUBYoCRYGiQFGgKFAUKAoUBYoCRYGiQFGgKFAUKAoUBYoCRYGiwCZSAICuunxvf3842N8fbty4MTxz9eqwv3fQKtBzBnoq0DdxDicxpgLQT4LK57uPAtDP9/M/0dkXgH50cheAfnQaVgtFgaJAUaAoUBQoChQFigJFgaJAUaAoUBQoChQFigJFgaJAUaAoUBTYRAoEQLeFu/f165Pzzw8OhlsA9N3d3cH7vL4KQD+vT/7k5l0A+snR+tz3VAD6OCwQEN2n809koOU8lNt7sMmLd72KAkWBokBRoChQFCgKFAWKAkWBokBRoChQFCgKFAWKAkWBokBRoChQFNhoCly4MFzc3R3E/6/fuD5cfeZqwwB2di4O9913X3tfunSpgeeq0M/rqwD08/rkT27eBaCfHK3PfU8FoI/DAgHQtXbz5s12Bgog/fBXAejjUL1aKQoUBYoCRYGiQFGgKFAUKAoUBYoCRYGiQFGgKFAUKAoUBYoCRYGiwDFT4MIw7FzYGYYLF1rs/+mnnhquXbs+3HPPvQ08v3LlSqtEB54XgP7u9jAefPDB4d577z3mB1PNnzcKFIB+3p74Kc63APRxiN8D6IDzAOj998/1VAD6OFSvVooCRYGiQFGgKFAUKAoUBYoCRYGiQFGgKFAUKAoUBYoCRYGiQFGgKHCMFLgw2VD2YDgYbOW+d3NveOqpp4ar164N99/3QAPPvS9evNgq0F1zXl9VgX5en/zJzbsA9JOj9bnvqQD0cVhgtXPQC0Afh+rVSlGgKFAUKAoUBYoCRYGiQFGgKFAUKAoUBYoCRYGiQFGgKFAUKAoUBY6RAgDxg4N2ZCsc4NmbN4erzzzTiugeeOB5DTy/fPlyA9DPc/W5J1AA+jHyYTXdKFAAejHCiVGgAPRxSN0D6BQp5eldFejj0LdaKQoUBYoCRYGiQFGgKFAUKAoUBYoCRYGiQFGgKFAUKAoUBYoCRYGiwIlTYFpR3uL+N24M169fb7F/leb33//AcPnyBEA/79XnBaCfOGeeyw4LQD+Xj/10Jl0A+tHp3oPklGbLQpsC6JTq7a+qQD861auFokBRoChQFCgKFAWKAkWBokBRoChQFCgKFAWKAkWBokBRoChQFCgKHDMFLlxoYPnB/v7wzDPPtLeX88+B5yrQnfWt+vw8b9+OJlWBfsy8WM1XBXrxwMlRoAD0o9MaDecVo+9u3LgxOwvd7xSo7/f394adnfN7DsrRKV4tFAWKAkWBokBRoChQFCgKFAWKAkWBokBRoChQFCgKFAWKAkWBokBRYDwKKIYTw9/Z3W0x/P39Sdy/RfKn56A/+eSTw9NPPz1cunRpuO/++4crl680IP2ee+6ZgOyHYAXjjXDzWyoAffOf0baPsCrQt/0JbtH4C0A/+sNapBRThe7TK+efHAwHw4VBFXq9igJFgaJAUaAoUBQoChQFigJFgaJAUaAoUBQoChQFigJFgaJAUaAoUBQ4bQokzj8rhDvYH3Yu7AzDhQvD3t7ecPPZZxt4rnBOxfmV++4brly+r4Hnzj8vAL0q0E+bh89D/wWgn4envCFzLAD96A9iEYBOqQZE93eq0B2ZcnBw2NbuRx9LtVAUKAoUBYoCRYGiQFGgKFAUKAoUBYoCRYGiQFGgKFAUKAoUBYoCRYGiwJoUaGeeK4C7MOzaVXYYhuvXrg1PP/P0cP36jfZd27b98uXh8r1XWjV6nX8+oXVVoK/Jc3Xb0hQoAH1pUtWFR6VAAehHpSAw/PYt3LVqyxfAuYy0mzdvto4m56AUgH50qlcLRYGiQFGgKFAUKAoUBYoCRYGiQFGgKFAUKAoUBYoCRYGiQFGgKFAUGIkCk8D9BDp3JKt/XxiG/b3J2ee2bxfzB57ff//9w6VL9wz33nu5VZ+nar3OQL82vPvd724P5MEHH2yV+vUqCoxJgQLQx6RmtXVHChSAfnQGuROA7jfgORAdmN7OUNlxFkpVoB+d8tVCUaAoUBQoChQFigJFgaJAUaAoUBQoChQFigJFgaJAUaAoUBQoChQFxqGAeD7Q3NbtwHCAudi+rduvXr3awPIHHnhguHLfleHSxXva+eeTork6/9wTqAr0cfiwWllMgQLQiztOjAIFoB+d1HcD0KNkZ1XouzvDUAD60QlfLRQFigJFgaJAUaAoUBQoChQFigJFgaJAUaAoUBQoChQFigJFgaJAUWAECrTa80n5+WTr9oODBp5fvXZ1uHb12rB/cNDOO3/ggfuHK5evDLu7FxuAnqrzRTjBCEPbmiYKQN+aR7W1Ay0AfWsf3fYNvAD043tmLVvNaSnTKnTnoatCp4Up1V6xtuvaqSqLXpO26lUUKAoUBYoCRYGiQFGgKFAUKAoUBYoCRYGiQFGgKFAUKAoUBYoCRYGiwHoUmFSZT+LzOe3c1u0XLkxAcy+/3dzbG65dvTo8c/XqsHfz5nDPvfcOV5x7fvlyA9JVo1+8eGm9QZzRuwpAP6MPdoOmVQD6Bj2Msz6UAtCP/wmjMeBcBToQXUV6lPDyZ6JQ3AWiH//Tqh6KAkWBokBRoChQFCgKFAWKAkWBokBRoChQFCgKFAWKAkWBokBR4KxSYFbYZoJdERwA3dtLPF/1ubPPfQLL77vvvjnw/OKsSO6s0mrVeRWAvirF6vpVKVAA+qoUq+vXpkAB6GuTbqUbA6AD0f3tnSp0n85JmejrRSB5AegrEbwuLgoUBYoCRYGiQFGgKFAUKAoUBYoCRYGiQFGgKFAUKAoUBYoCRYGiwBwFdnd323bsBwf7w8H+NB7fStFVpe/Mzj135vn169db7P7KlSvtfe+99w6XLl1qgPryxXHn5xEUgH5+nvVpzbQA9NOi/DnstwD0k3nofRU6EF3WWg+gU9r+ner020dVAPrJPKnqpShQFCgKFAWKAkWBokBRoChQFCgKFAWKAkWBokBRoChQFCgKFAXOKgXE4cXr25nnw2Qb90lsflLg1lee+x5orvrcp63bxfKB6gWg384hBaCfVanZnHkVgL45z+LMj6QA9ON7xGjbK9EeRKeEm5KeXtOfiX74iApAP74nVS0XBYoCRYGiQFGgKFAUKAoUBYoCRYGiQFGgKFAUKAoUBYoCRYGiwHmgwP7BfoPN+5i86PveTdu2PzsAgVWe+91554Dz/tzzvjDuPNBrlTkWgL4KteradShQAPo6VKt71qJAAehrkW2pm7Id+2EgurPQs5W7qvMo3WzlfnsHBaAvRfS6qChQFCgKFAWKAkWBokBRoChQFCgKFAWKAkWBokBRoChQFCgKFAWKAnegQCrIVaHv7e0PezdvDteu3xhuXL8xiN2n8ty27bZsV3nuU/X5fOFcEfo5ChSAXtxw3BQoAP24KVztzyhQAPrxMcNhALreAOYBzwOkZ+t2Z6d43br9y+QclsmWMpNXtpVu82CGAAAgAElEQVS57cx0P7Rf61UUKAoUBYoCRYGiQFGgKFAUKAoUBYoCRYGiQFGgKFAUKAoUBYoCRYGzTIEDgfPDXxe6OPlBYuzDsHPhwmwLdnF51eaT943h5s291paqc+B5gPNs3X6WKTnG3ApAH4OK1cadKFAAevHHiVGgAPQTI/WsIzSnmH0C0L2diw5Ul/mW7Ld8Ts5k2R8OBoewTJpJxfpzan9yVkt+y/bwJz+76rEoUBQoChQFigJFgaJAUaAoUBQoChQFigJFgaJAUaAoUBQoChQFigKnQIELOdV8GkrvgPMWU1fgdjCJs+/t77fY/PVr19q55y7d2dltoDkAPWeep/L8FGazdV0WgL51j2zrBlwA+tY9su0dcAHop/PsAqADzYHnAdAp6oDjqtG9d3Z3hv09mW8HkPOhaXL/OjhoYHte7dvpb66rOvTTebbVa1GgKFAUKAoUBYoCRYGiQFGgKFAUKAoUBYoCRYGiQFGgKFAUKAocPwVSrNZ2dO3A80lR2mRPV8Vp/r27s9vi6UBzcfirV6+2yvN2xOrOznDPJdu0T8BzIHqqzlP0dvyz2f4eCkDf/me46TMoAH3Tn9AZGl8B6KfzMFMh7rM/C52CobBzLvqsIn1nurXM7s6wc2Fnovw7IP05EH2yZQ2FbyuaehUFigJFgaJAUaAoUBQoChQFigJFgaJAUaAoUBQoChQFigJFgaJAUeAsUiAA+qSa7NZdWhuIDkAXb7cr7N5ei6mLxwPQgef+vnjp4gQwv3S5nXOeM8+dd55it1uPXD2LlBxnTgWgj0PHamUxBQpAL+44MQoUgH5ipJ51NH9uearR57d0lwk3ufZgUom+c2GgtLO1uwb9yjbI5/9n782D5LjuO8/ve3lUVVffaFwEAZ4ACRIESYkiZYkiZVmyZN2WJcth+bZj7HHs/rUR+8eOJ8Le9T8zux57wjOxY48du7Y8MZ6xxzuyxpJlybJkS6RISiRBQCTBCyRBEFd3o686M/O9jd97mdWJZoMCCBS6q/ubjGIflZXH52V3F/Lzvr+f2wnF+dUfVO6RBEiABEiABEiABEiABEiABEiABEiABEiABEiABEjgqhIoR8jKFVrlc1fVNU+iSwXYbqfj26lmqTtGCaoFYYhKLMlzEecxgsBXhfX3432QrZDoV/XEBnRnFOgDOnADdNgU6AM0WIN+qBToV38Ei/R4+Q9v8T2R6UVJ96I3uhPsMMUkOjePrnitlHeXP/TyRkAS5+772q1x9U+MeyQBEiABEiABEiABEiABEiABEiABEiABEiABEiABEiCBq0igSKEXH4se576vua/kKvfYJW1eJNFFkEvqPMrleaB1T6D37r3n7VOZPr/4waRAv3hWXPOtEaBAf2vc+Kq3QIAC/S1Au8yXlPuylHuYy2ZFnhd/1JdLu2doNpuuV0uWSbkZ445AhLn8oVdKO2kuIt0LdeXeCEhpGi4kQAIkQAIkQAIkQAIkQAIkQAIkQAIkQAIkQAIkQAIksDEJ+CBZce/cSXIJpFmDJE1hMv+53EOXUu2RJMuDwN1Xd6lzub+utQumSQ90rYNe61Qmzy/9iqFAv3RmfMWlEaBAvzReXPsyCFCgXwa8Pr20N1Mu74Uuu+l0pDe6zJTLnEQvvxHIW6H3yr0XX/fp8LhZEiABEiABEiABEiABEiABEiABEiABEiABEiABEiABElhnBCRtLjLdFXN3iwTYAgmd6cC1RxUpXqlU3PekXHu5ZerKsNs6O7mBOBwK9IEYpoE+SAr0gR6+wTp4CvT1OV7FH/kijS7JdJk51ys1k38uZd7le7IU65YF/Po8Ox4VCZAACZAACZAACZAACZAACZAACZAACZAACZAACZAACVw+AZHiIr+LxHjxsRDmhSSXdeRR9DcvvmbS/PLHoNgCBfqVY8ktrU6AAp1XxlUjQIF+1VBf1o7e0MfFlaGx55V8L68jO2NvlstCzheTAAmQAAmQAAmQAAmQAAmQAAmQAAmQAAmQAAmQAAmsYwIr26WWRXpZkBefy6mslO3r+PQG7tAo0AduyAbugCnQB27IBveAKdDX19iVy8usJsBXSvIidS5nUU6gl7ezvs6QR0MCJEACJEACJEACJEACJEACJEACJEACJEACJEACJEACV4ZAcR99ZZJ8ZSK9KNEu987L6/6ge/JX5ig3x1Yo0DfHOK/lWVKgryX9TbZvCvT1NeAXEt9lmV5eR8q3F3/wC4ku65bF+vo6Qx4NCZAACZAACZAACZAACZAACZAACZAACZAACZAACZAACVw+gTerwlp+rtzf/EICnRVdL388KNAvnyG38OYEKNB5hVw1AhToVw31W9pRIcsv9Mebs+PeEla+iARIgARIgARIgARIgARIgARIgARIgARIgARIgARIYMAJvNn98Ter0kpZ3p+Bp0DvD1dudZkABTqvhqtGgAL9qqHmjkiABEiABEiABEiABEiABEiABEiABEiABEiABEiABEiABEhgQxKgQN+Qw7quTooCfV0Nx8Y+GAr0jT2+PDsSIAESIAESIAESIAESIAESIAESIAESIAESIAESIAESIAES6DcBCvR+E+b2KdB5DVw1AhToVw01d0QCJEACJEACJEACJEACJEACJEACJEACJEACJEACJEACJEACG5IABfqGHNZ1dVIU6OtqODb2wVCgb+zx5dmRAAmQAAmQAAmQAAmQAAmQAAmQAAmQAAmQAAmQAAmQAAmQQL8JUKD3mzC3T4HOa+CqEaBAv2qouSMSIAESIAESIAESIAESIAESIAESIAESIAESIAESIAESIAES2JAEKNA35LCuq5OiQF9Xw7GxD4YCfWOPL8+OBEiABEiABEiABEiABEiABEiABEiABEiABEiABEiABEiABPpNgAK934S5fQp0XgNXjQAF+lVDzR2RAAmQAAmQAAmQAAmQAAlcBoEMGTQslNGAe+QbCwBoIFVABuvW0e6pzD0CKEAeNgCsBqw8p9xr3CJfyyq9L/Lny8cqL3erFv/5JzWUewz6Itzk/Pz5wLP1J+yX4hTzj4I/cU8YaBiEsoq1gLGA0kBmAR0AWsPm7Nwo2AxIM/+cynegFKwKYPKdyHraove6YogKxisOZQPQH/Srh8dPAiRAAiRAAiRAAiRAAp4ABTqvhH4ToEDvN2Fuv0eAAp0XAwmQAAmQAAmQAAmQAAmQwGAQECEuzlZ5gV7IXZG9cf5tGFgnzi1S99mybg0QIhRBbABx7vJ6m6ZQgQLkYXKxWwj3MhR5uqTPi10H0BtCoAsrWZxAL8R5MUGhmGCQz0MQPJkCOhCOBpGbsGCWpbsoeKWQae3WkYdsoiIPaxCKZM9kjGQghL120xxkeoTIe/eQfef7We3aLEv0wZ++MBg/fTxKEiABEiABEiABEiABEvhBBCjQfxAhPn+5BCjQL5cgX3/RBCjQLxoVVyQBEiABEiABEiABEiABElgrAmJg03znIdBR/kuRpyJxRc661LM13sAqYElFeB3AidkZNLptxPUarhmZwA4ojAGIZAMicgN5ePGuVJzn11UewJaPhaKVz/xXywK3/NVawbn8/Z4XNC++WLHZIkle+HWby3OXOnfsJdUfOCneUsA8gONJFyeWFtE1FgcqQ9hZHUI99BMYbJZBBd67i05XUAihEcgOcoEu8yQutKxMol8+BW6BBEiABEiABEiABEiABEjgcghQoF8OPb72YghQoF8MJa5zRQhQoF8RjNwICZAACZAACZAACZAACZBAPwmIVJWa4QroRkAzl64hMgzDIkgNkFgg1EAU4BwSvNINcHguxVOvPo+zrXkMTY7gwK5duGN8CjcC2A4gTKXkeBcIEmSuHHnVKfnC4XplLovoXXHzkrZWvvp4/v0NU0O8ZNGXJbk/y5VO3XGQyQpuRVc735drD4FFAKcAvNDu4InTJ3F05gwaaRcPbNmBW8e24PrJCWzVQE0mMfSuGV8zvkig+x36JPubLSuPi2n0fv4QctskQAIkQAIkQAIkQAIk8OYEKNB5hfSbAAV6vwlz+z0CFOi8GEiABEiABEiABEiABEiABNY9gSKBroFmALSdbs1QRYa62NZu3uM8DnBGAYfnTuPxs00cOpvixflTWEAbejjEzWNjuGtyCg9M7cRt1QjbRI2bLjKdwLhEtQh00cPeCfuO57KIQPf9wV1PdSkj75uGl/qnr3uKFz7AkokWHy55fF+yfnkpVXD3Uwxk8oGwkBi5AhINNAC8nACHzp3D986exKHZabzebSOLA9yiQ9w6PI47dlyLu7ZuwR4NVwnA9U93u5FO7HklAPe9EM7IX2jJbXkh+zdGLYABvoZ46CRAAiRAAiRAAiRAApueAAX6pr8E+g6AAr3viLmDggAFOq8FEiABEiABEiABEiABEiCBQSBQlPr2pdtTSPo8tFI+XPqhh0igcbTbwRONeTw6exLPTDfx2pJGQ6fIYqBtWxg3BjcP1fH28Um8bXIKt42NYXtVtLnoWoNqIcYlYq4LnSt0fAJd/i99z12J8Q0o0L08l1Mr9Ply2XqXvBcKRTzfpc4VTKixBOCkAV5pdfHkmTM4dPYMji4u4AyApTBAGmnESQPXBCFuGRrHfaPbcM/ENtxejzEZw5dtd8ylEoAX6QEiKBv7S/NCUfP8cIqn36Ti+yBc4jxGEiABEiABEiABEiABEhhoAhToAz18A3HwFOgDMUwb4yAp0DfGOPIsSIAESIAESIAESIAESGCjEJB/o6hVSneneSZc0s+usHpePjxFgJlM4WizhUemp/HY7DSONhYxY4C2CqG0gtYKadJGnKUYDzQmRKSPjOKu7TtxcPsO7K7FmAKwRexx3n/b12yXXPr5GWfJoS+XcN8YCfTCiS+7ag/Cl6zPF5lc4JqS51lvBbQC4ByA14zF0+dmcWRmBofPnMXJboI5q9ANKkiURgKLpmpgyGbYnirsRQVvG9+Ke7btwL6pcWyrAfW8n30AGVHZv3RKj5bl+WoSveTz5Sg3SkGAjfKzzPMgARIgARIgARIgARLYXAQo0DfXeK/F2VKgrwX1TbpPCvRNOvA8bRIgARIgARIgARIgARJYpwSMMU6gFxJd/s3iFtWFEomeiVyNABW6XugvdRIcnp/HIzOzODy/hJdaHZyzCklFwcQZKhlQSZX7WBQnNyZF3RjsGRrGneNbcefULhwYH8KBGIhl88XiXLHx6WgXhBZ170u8u0PKpe06RXnRhyWp/uK0fR/yDAoGSti7JyR1nz/k5ANgMQKmARxdbOCpuWkcnpvB0YUFnEoydHWEDBG0iaCt19rnah1XOaDWSjDRSrAnqmLv2BhunZrArVNbsHe07krqj8je0gyw1iXXfTEAXwHAz2WQb0h/dD8AZflPgX7RQ84VSYAESIAESIAESIAESOCKE6BAv+JIucEVBCjQeUlcNQIU6FcNNXdEAiRAAiRAAiRAAiRAAiRwEQRWCnT52hqDQGWAyVzP7SSMcRoWzzaW8Ni5WTw2PY0js/NYyEJkwRAUYnQqHbQqDdQ7CvVEoZZopBroBEBT2munCapJhl1ZiAOj2/CObbvw7m3j2FkH6oHPP+sUqDkrm6fQ1XJ/dPHx0qFb1hv0pZsLdN/jXR5ydqZkpwMvraVTuQVmNfCyAZ6bmcPhMyfx5OwZHGs3MBcG6FRqrqR+YAJUUo041a5Ee7NmkaoMNkthkw5Cm6KqDK6pVbF/yxa8c+e1uGd0AnsVMCIHpIFWaBH2es/nAt1YQCoUUKAP+mXH4ycBEiABEiABEiABEthgBCjQN9iArsPToUBfh4OyUQ+JAn2jjizPiwRIgARIgARIgARIgAQGl4D8O0UeOpe2LnWcpkh1gKVA41WT4dC5WXznzGkcmZ/Hy+025jONIKohUhUEqUIrbKNZaWG4K/JcoZqKQNdoBwqLgYENJG1uMdxMsDULcV1lCHdOjuDWnduxd/s4tsKXFZdHpXDoglTB6eUkF+gi0Qd9EV+dB8vdpABYkec+ky6p+7bSSJVCW3qaA3ilA3xnehrPnjiO40sLeD3t4BwssvoQOkq71HloFCopEGdAYIAkVG4Cg7Ssz7RFolJ0sw6GlcW2IMStQ6O4Z2wr7h3fgduHIwxFnqoX+vKwTsT3+rBToA/6ZcfjJwESIAESIAESIAES2GAEKNA32ICuw9OhQF+Hg7JRD4kCfaOOLM+LBEiABEiABEiABEiABAaXgEudW4sg8Plukbsiec8CeG6phcfOzeCxmWl8f3ERs5lFS/qSQ0vRcFf+OxLJXVFoBgmqqUIsj0whUwG6gUIr8AI30ECcGFQ6UtLdYmtF48bxcdy+cyfumJrCTWGEnQCGpGh8UeNcyoYrL9Alk70RBLqciyxyLlKx3stzZ6vRlUkLAOYBnIDFi2fO4pmFJTw2t4BTM7NoGoMsjpFoDRuGkHLw8trAGgRGPlpoeSB06fUs0EhDjW4oPeozqCxFnCSYgsbeSh0HRqdwcGoX9k/E2BOlqCLMk/5+W5JI9/FzlnAf3J9wHjkJkAAJkAAJkAAJkMBGJECBvhFHdX2dEwX6+hqPDX00FOgbenh5ciRAAiRAAiRAAiRAAiQwkATKZdzl81Y3wau6gsPzi/jOqdfwxPwcXklSLKjQJ84zhdhkMKqLrmnBVqVFeow0CaCs8j20xcIr6WEO6FAhMV0oSaIjgzVepps0xYTS2B1XcXBkDPdt24G7xidxTRhjpCTQxd+a5SriA8m4fNCSqHf93HNv7gS6srCBxhIUzgB4IW3hsCT+T7yGo402jtnIzyTIgFDHCCSlnmbQoYZVBkZlMDqF0cLYQtkY2mhoI2PhJbhR8rDITCp6HUNaYTQMcM3YBB4creL9IxG2jU9iTNcRlxP/pSb0eXF9P67Lan3gx4QnQAIkQAIkQAIkQAIkQAKDRoACfdBGbPCOlwJ98MZsYI+YAn1gh44HTgIkQAIkQAIkQAIkQALri4AT1G92SIX1lICyGOg8QZwHip3allLtbjUvV9sKWMiAk0tL+MfZBRw6N4dnps/gpMnQrlaRBhFUphCkFhUlbboNuraNLhJoLXl0Kb4uu/Pi3O1KysObDDqwUFJW3CZITAoE8rl1Zd2H0gzblcKBiS24a3Ir3rlrD3YHGpNSzt0Hs5eX0hf+DP3/l/dYfGs5Nd3PgSuEci+nXTDNueYH5w8hPyQZDiUDUpokYJR2qfPXTYYjc3N4/OxpHJ6dxatLizibWTSiGkZqdSA10CLRVQCbZq49uRGBrjOkWiS6yHRpnh64LLmUdleZCHUFpTRk5kICgwwpsixxj5GhIRyINd5RCXHgmt3Yv3UHdkFhpKgE4AYzP1Pfmt1RLyYCSJl3f2p+FIrn3SSB4oveBdHP0eC2SYAESIAESIAESIAESGDzEKBA3zxjvVZnSoG+VuQ34X4p0Adk0Ev3GgfkiHmYJLBxCLypCNg4p8kzIQESIAESIIHLIlC2trKhQszmG/Uas/SmVhph503EjQaseFTTBYxIXA3oGC0LvJwCzywu4Imzp/HN+QW83umi0267lLOOQ7Rthq5WMIF2vboDoxFl8lCwKkMW+ILiF7soa5BFGi1k6KRdjEURdg8N452T23Hv+Ba8rT6E3QEwLueSdUTnAlq6cwNGxLqWrLVPtQdO4ub13t2EAbHUYvl/0ESDiz3a1dcTBy4iWYrfa3dgxn9D9u8P0h9D/vCj0oEKfFF6gxBdRDhrMxxrtPH03AIePXPWpf9PKIWFMHQvrWdF4ffLO94LvVougziKcFdtFO/dsgP3D41jX01hQurMyzlJY3WTOAHvzkkBLcEt10H+EP7ytZx+cVlKkt1NFJBvyon4LgFcSIAESIAESIAESIAESIAELpMABfplAuTLfyABCvQfiIgrXCkCFOhXimSft0OB3mfA3DwJvAkBCnReHiRAAiRAAiTwgwn8AIF+fipb3KWkjn3PbddDPM1lrNZIdOBKhkuZ8O/NTOOps2dxdHYWpzKgo7TvOy4SNwzQtZJyFudeCHSR6NKv3JcRzyQafZGLBJoDSHJaIRG/n2UIM4NhC1xjFW4fGcc7tm/HHVuncEM9Rt3rc4T55IDMphJi9zId0vPbG2oRuHnu2X0mvrbvby/e8O+HvDa7lGbXIsn9cRUV2+M0c9/PtPKpc2Q4MjONJ0+ewnNz8zje7GLWWLSjKkwY+/S3vbTJCRc5DL3VpFKAzlLUsxR7alUcmJzAfdKbfnILdgEujS491h1tmUTRS/4L7dKEBV9lvneucr25iQWFQM8T7Jd6fFyfBEiABEiABEiABEiABEjgfAIU6Lwi+k2AAr3fhLn9HgEKdF4MJEACJEACJEACJEACJEACl01gpbBdkUD3219eKUWGFlJUoRDLt8WCBxFaGnjZAE/Oz+GhUydx+Nw5lzpfsBaZ1dBBgEhLZB2wxngpKgLd7c+X7RY5Kn22RfJKf+2LXWTVUASzLEEAqAAqM0DSRaXdxZTWuKE+hFu3TOLAzp3YOzWGbQBGkfZ0dBEu99Jcks+i5LVztUWP7mpPp1/skV3iet4p5/Xq8+C5TAxwirnQzHI8Jlf7ASIbIVXAjAWeb3Xx1OwZPD59Bs/NncPpJEEbAayUxA9iBNBIYZGoi5+ccIln4FaPjEWQpUiRIAoMxqoRbh0bw8GxSbxz6hrsrVRdSX1JlPv5GwZx0RrAfaPUpD7wvrwcOlclRm/l+PgaEiABEiABEiABEiABEiCB8wlQoPOK6DcBCvR+E+b2ewQo0AfjYrj4236DcT48ShIYJAJ9T4gNEgweKwmQAAmQAAlciMBqb1hX9AYvF3E36CDBEirQCEwFMFVMp8CLSYJvz83gkbkZPLkwh5lM3HoEpSIom4jGdYLcZsb1Mg+ldDekbHp+AKr3WX6kF/+XXAR6RZSy27ZyPdRFhKfW6+/QpKiaFFNQuHF8AgevuwFvH4uwN8owElZdEl0S6VI+3JUYd6XdA6RQLm1f9OceuhoCPTfFMrlAcuLSYVweUlpezkUy6IFMGFCS1dY4hypOJsAL5zr43vRJPDF9Gi91W5jVQFMrKK0RKY1IKqcnmXPTadjf6HaUGURphlZs0Q2tu2LGobEnquLeie24d3I7DoyOY1cMCFPHvhw1L67JvEy7lIQvlD8rt/NXGQmQAAmQAAmQAAmQAAlceQIU6FeeKbd4PgEKdF4RV40ABfpVQ31ZO6JAvyx8fDEJXBaBi7/tflm74YtJgARIgARIYMAJlN6xyqd5Irw4qaJU+HKl9xQBWpIZRgsRznQMHp+Zw/fm5vDYwhyOddouDa10DJ0phCLS4wRGYsOSMIdC6B4a2hiovJS30ZI6N8uJdHvxDa5FoEdKQaq+y8MahcyVlFdIIo3UStI8Q62bYswqXDsyjneND+HeiTp2b5nCVBS7suI1EeRF5FwA5BXcRToXKfR+DnYRQC927bPwBXmZfSDP+Ky8tUCz28W3Uo3HF5bwwqnTODY3j9daLSwEAdJqBWkYuN7uMhUgkDL1NnMTDIyP/fdtkYkI2lqkSsFqjW6WIbAGw0phaxDi9tExHByfxF0TW3DTcIQtWiZAwE0McAn8vJiAr5sv14UI9LxKQb8nMfSNCjdMAiRAAiRAAiRAAiRAAuuXAAX6+h2bjXJkFOgbZSQH4Dwo0AdgkM4rdjkYx8ujJIGNRKC/t4Y3EimeCwmQAAmQwOYmUM6X5+WzxVzmf0gLn1mIdO+UDWaMxbFmB0/OzuE7Z6dxeGkJJxSwJCsGESqZQpRkqKsQrUoXHSkbLn3Q5SGCPTUIM4tQPnf9yw3S/AEbQFvXYf3iF2MQQUqaB672eao0kjhEK1ZomMSVi6+JaG91MZQCN9sUd48O48CeG7B3ahLXxsAWwD0nx9SrWi923ptsuEbpfVzE3XfzXuuu33cBvzTHIdNAVwPTDeC1mWl8ER1869wMXjs1jY4NkYZVZFEFNgiceDbowpoONLrQOnOMdHbxkxPeyukapVx6PjQBKkHVtVxvJ12XpIdNsDUAro9j3De1HfdsuwY3DFVwzZCX6FLWPSrz1750fea7o/vpAwWP/g7HWzl1voYESIAESIAESIAESIAEBpIABfpADttAHTQF+kAN12AfLAX6YIzfygS6/5q59MEYPR7loBNw97sV76wO+jjy+EmABEiABPpNoFDjJXme2/OiLbWsUfShbgE4a4Cn55fw0MkTeGTmLF5JEixGFaQ6RGCU64EdZxkik0HbDF2JdUchTBgisRbGSFn1ALEBpNy3CPksl+dJ4Aw8tLk0gW4DqfNtEVmNQMl+4BLo7RBoKYNMWdezPUwzRKnBSGIwmmTYOVTHXTuvwd07d2D/WIhrAEyIyO3J67y2uBPooby56NuASH9y6S8fQ/uS9NJfvkjEB0A7AGYU8HIXOPz6DA6/fhzfbM3gdKxdyXmpCiDTCAyEncTmDbTKECpJnnekqD0CKZ1vroxA95lwwFjj3nMFOkCWZehI8j8MEXSBKmJEJkRqgVQZJCpBVaWodJrYag32b5nCnTu24d6dk9gRVjAO5cq6B8YgVhY6T/9LSX4tEr1IqRdN6/s2GtwwCZAACZAACZAACZAACWweAhTom2es1+pMKdDXivwm3C8F+mAMuozTagul3mCMH49y4xAo/yzy52/jjCvPhARIgARI4EoQWFGz3NUrlwS6glRXT0SOBlIAHVjsdvF8s4V/ml3CM3PTeHZ+Fq/BoGEVUgMM6Rix9L+WPuIqRaZTlyyvpBpKh+hEIdqyLSUJ8wBxahG5FLqUbjdIggyJ1PF2CfRLk7w2CJFmIogDJ3JN5rtmi9x1NcGt9A+3UPK1tUiMdqXMx5TC7jjGTUM1HNwyiTumJrFvrO4kupR0D23iRLQT50q6dfdPoEu38y4SRFLiXs5f4uaZ3187Bo51gUNzTTw6cwrfn5/B8U4TraTtVhGmqQrdRyTytM4AACAASURBVHm447UKgZVJBRah9E6XjvNaoXuFTkEEuutcn5f+d++xRJTDOmEu/xTSUqzfjSd8uf4sRSQTKrI2lO1ieCjGzlqM946O4NaxcezdtgPXhkOOfexy5wVxL9B7Jd7lif62cr8SP1zcBgmQAAmQAAmQAAmQAAkMBAEK9IEYpoE+SAr0gR6+wTp4CvQBGS+5a9QrMSg3lMpCnUn0ARlFHuagEtC8qzqoQ8fjJgESIAESuHoErCu2bfIO07k8dwJdu7euXflfoNA0Fq+fOY3HFhbwN60Oji/O4VyWIKtVEesIYTdDPZXktk+dd6IUrShDNzCYaFeQdC1mVeb6cydhBFG6sayfwiXWjcqQ9gS69NC+FIGuXNn4dtqFijTkLYDqJhhSGmPQGJZEt7HIkMEEFomymI9qaIZVVLodDHda2JKl2Ccl3bduwYFtU9g9VMckQkToOvnserajvwLdH2Hi9uVqzkupdavQ0cCJBHhqcQkPnT2Jx+bP4riwrEXY00gw3M2QihiX5Heg0dUaRmlkViHrZO4RGo1QBUi0RTPykwsud+kJdNmQE+YWQRBgSGtU5aqKQikg7wR/1SpUEotKJ4OWXveBQSNK0Qjl2BLc18pw28gYbr/mWuzfsRPbdAVDJYEu+1LCpJxA51u9yx1Cvp4ESIAESIAESIAESIAEHAEKdF4I/SZAgd5vwtx+jwAF+oBcDBJ4KRZJ4jihLjch81TIgJwGD5MEBpFAq9NyN3HlobV2pUXldycT6IM4mjxmEiABEiCBfhEwuUD3HabPF+iyz1QBHQDTi4s4ceoUnm618GQUI8kyl2YOg8AnpjODIE19JtmlyS06gUUaWAxhGKcXGnh+aQ4nbYZGFCFTEeJUo5IqVKQ1tsqQaRHuPs6sReJf5KIkaY0ITZMgqyi3rbjbwa6ogtuqY9gdVDCSSrq7iySyaMVAM6yhq6sI0g6qaRfVpINxWGyvxNg9OoIbprZge2XE9eWWEvMhZB+eUv8WOffUy/N8PBIotBTw/dNn8GJjCS8sLeKkSPBaBZ04ws7FrhPoRlkXWJeq7yLS0yhGCxon5xp4fXYBLaNhwyoSmagQJlfsFOS9lfS1lyR6lqaoVKq4KapgXxQjHK6ig8SVbq+JQE8Nam6+hoXRCp1qgEW5RtIu9rS62GoVdtVHsHdyErvHxzAeCvFyw3OZUJB3xCr60l+xM+GGSIAESIAESIAESIAESGDzEqBA37xjf7XOnAL9apHmfpwEkl9q09PTiOMYU1NTPUFEPOuIQFfuEEkiJr8JViTQL1DafR0dOQ+FBAabgOtT6m/mFgvF+WAPKY+eBEiABEigPwQMRKZKH/JCoEvKN/9cKSfQ2wDONZuYW1rCucxioTqMipbi3FKWO4OxInCloXkAo+AeIrW9BFeYj6p44tRJfOfEyzjabmAhjpCGVcRZgEqiUM1kLelTnqEb+r/dUvL7YhfZV5xFaMvra0AnbaLe7eDOsUl8ZNc+3FEdxdYkQ9O00akBC1ULmwVQqZQWz1ANAJ0l0N0uYpuhpjS2jY5hvDKEOK8UflXCzoUclhPPOSawkO7lry/NYaGboCFJ+rgCI5MYZOKAsa5Mu5TBD6TcvvUivR3GOJMZPPraSTx6/HW8bhRatbqbXFCxMiXiyizWWGh5z2Utut0u6vU63ivcJ7diYmIUJuvA2hSxtu5akXR9lllYq2GDCBkCpDLRWBuEnQ6GswzbohDbh2oYiUJ/IbjG5zI1Iyyqxfd5IsOVYcOtkAAJkAAJkAAJkAAJkMCgEKBAH5SRGtzjpEAf3LEbuCOnQF9vQ+Y1nb+1I//lX0ifvzRFt9nE4lIDjUYD7XYHSZL0qrmfn2K5hDuF6w0Bj4cE1hEBV91TbuI7j65RqVRQrw+hWq1icnISytV29QfMINM6GjgeCgmQAAmQwFUn4BPovte0ayrtymTLH0n/t1IEuih2kejyMZRe51J6PctbUEtb68CgGWRohSEkMS2L9LCuJ4BUC3++Cnx1Zh5ffu4IDi3NYa5SgakMIcoCxIlGNfUpb0muS8l3eWd9KcJaGykPHjn53hkCltrzGO228cD2XfjFm+/GfTWNLW0gUUCrBsxBUvEWox1Jq1tIy/DMCAdpHS6lwi0iHUHnPb3dGwo3Oa+vLdD9mxKprp739xbemaMhhfZThEa5R2QCP0vBANNDQAvAkDwyGRfrDrURKbyWAV889iq+8NKLeFopLI6NI7AZJjvyiiuzGGMQBiHkY6fTxsjIKH5iyzb88rad2DNR6ZXoR5Chi9RVJRBprm3s0ugVaTFvgeN1395crpvhFKi7w/Ni3c/tkCkW/r1dfqVe0jVyZc6WWyEBEiABEiABEiABEiCBjUmAAn1jjut6OisK9PU0Ghv8WCjQ126Ai46BrrqkfOFKVLbRhHI3DCsIMSI3tSTYoefQXVrAs8+9iEe+dxhHn38ZZ2cW0Wh04ZoBSmIjk5KQEq6QJEYXVnXzk/O9J4tFboX522fu1l7v+3IryX0lN/jyD04eepvvlrKWV/JEqS+7K2udr+UqzK+oS+nSQ5d4t1BuRJ6/17UbL+45D+1cAgjrronVCpTKNbrKhpSBktRZaSm/2l0Oy1e1v9qC/Lpzz+UrSMCotF5vX+4TucFdvu7zFd2ltsrRupv/McIwwtBQBbVajBuuuxZ333UQB+88gPFtW4DhmuuD2nDdRgNUpT9qMQFGNmuMk+/n/RD1t27rJYwSVyUBEiABEiCBK0OgmAaav5Nc/ruX/90tWk6XJ5w5j7xKWloUdPFnX9Yp1ptVwJfPnsOfHDuCQ/Pz6FTqiJwq9e+BJT0dGuu22Yz8kUiq+qIX937V/82W96FtdBF3mrhv+w782t6DeGAoRF3eYodS3tx3fZey89LRvPRO5A3vV857Ey3PXo33AaWK5QXi5X8ByHmWZv9Bzsczl1Lz/t8K8r7I/7vkNID/fOwV/NeXnsfRIIDSdcRKIzIyHeLil+K9XPHvBHdcrspAPuFA/k0DhU6rjfrQED69fRt+bc9ubB+KXS9013JduSLvrnS71DsQmHJ96PwfV+285X1x3fgKBDmM3r9pzh+AqzEcF0+Ja5IACZAACZAACZAACZDA4BKgQB/csRuUI6dAH5SR2gDHSYG+doNYdAyMegI9A4Iu5pGiCYMR6fLY1kiPz+L7Lx3G488+jSPHXsWrC0t4ZW4J012DhU6KrpF+zBKq8OUW3U1CK8mbLBfikvpZbu5XSM1lgS63xpZvafbKU8trpH1l6Qame01+h0kSOnlGvifdexU7VxHosiVdNqAl9Bcqie0FOpf1QuBSh8NNvlhlcTdvVxXo/jpdTZpLGqlXkaF033lZoOfTN0SC5zdh3a7dz8OyHJdbwRK0cpfy+fdSIaVDez8p+XMuuJUaREqhGmnUowBbh4dwzdgoDu67CTft2YXbb9uHPXuvRzwyhG5+szlwt3KLrqP+BnSvVuh6GVAeBwmQAAmQAAkMEAH50yx55y+dmsZ/eO1pPHVuAUk8gpqtwuSpc3kvHDmBrtCMfNfr8FIEurxl0MqFlQMpVa4SRJ0m7tm5Hb9+8x14cCjCkIvPZy6F7gPeonwHX8G6aYbunwTu5N3kADk3kdRnLPD5V17Gnx97Hs8FAapmyAl0oJiwe3EXUlmgF/LcT2+UfSnIBN2gEOi1IXx6xxR+7brd2FarnifQYeXfTXJsy++2nCiXx6WUHLi4w+ZaJEACJEACJEACJEACJEACF0mAAv0iQXG1t0yAAv0to+MLL5UABfqlErv89Yt7OxKSkM9dOkLu/siNIN2FURZdKfdoYsy8dBaHHzqCr/ztt3Hk+EmcjTTUzddjafsWzIzX0RqtoxGHXgjK66VfoRyiiWFtxYltXzFSPvqbiO4bJaHeM+JF8ldek68niRApOVnc4Cqfvc/nLOd83X7cpr2CLCfQ3et1AoSNVRPlukjnrsBbTgpfPnlu4XIIlOX1G7dzAVMupT9XuWntg0BvfI21MYypeYm9Qm5nWebFeGnn5ckd7qep2GRv23JRyvfz6SJuleWvzzsPtzFT2oZ/NkCCqjmHMGnBNBqIGi3E84uwJ0+hcuYs9o2O4EfvvhMf/+H34JbbbgEqEVAJYSpSD6LUisHdjza40LV+OWPD15IACZAACZDAZiBAgd7fUaZA7y9fbp0ESIAESIAESIAESIAENgMBCvTNMMpre44U6GvLf1PtnQL96g+3C3aUKib2JLrIu1TKIAaADTHz2jS+9PffwlceOYS/eXUG6prdGNq+HdHOnTATE1iMQjQyA8mZK+kZmGaIMoPYWmRKI3GpEBHnvoy2+9iT53kq3YXMvVC3UsK958P9J06gB3kdxPzrwlEql0Bffr0L2OYCXSRhWY96gW6RSTRklYDOBaViqdT21R8p7nElgQtlq+T3yBsWqYqQGfiymecvq66fO/WsSJrnL+kllfIk+cqEuJGfm3yR7fZS8sUxuYvPJ8vlebnOi9f0Lvf8GIuUezlpLz1UO1HbVU9Im02E7Q6q7Tbs6dPoHHsB1ZkzuGU4xo+97Q588r3vwtvu2A9smQSi0E88KUlzCnT+TJEACZAACZDAWydAgf7W2V3MKynQL4YS1yEBEiABEiABEiABEiABEngzAhTovD76TYACvd+Euf3zhJP8UpuenkYcx5iamnIJyQuV1Ca6yydQCHSRd6L+ih6PEUSCp0DbAmeX8IV/eAif//o38J25ebx+x9uw7eDdqNVHMTvfQKPZRbbYBhptIBPxbvxHKbko2k7S5L0Iry+K6G13/nkuzSHJ75UWsZDWeQl36OXy7+fHf3NjLkiKbbuPWmLrbwSlAkDHqzd9vJAoL+/78tFzC/0i4K67VZbsAqXaL1hKVWqiruilWQj4Yh8rhXyvTnyxr6JkeynlXpRxd+lzqdSQN8ksDtlH4vOfnxVFEuTajAIgjv3Pj9YI4whj2mK0s4SFo0+h/eL3sVsn+Mg9B/DLn/o49h08gGB42K1vTAaV/051gp+TQvp1FXK7JEACJEACG5wABXp/B5gCvb98uXUSIAESIAESIAESIAES2AwEKNA3wyiv7TlSoK8t/021dybQ12i4i8Sr8rpQtKEI9KE0gzl+Dt/6+qP4k69/Ew8tLWD65uvQuf+H0AxjZPMt4MwiMJ8gaGTQnQyBsbA2g/tPG5f01jZDJJKwKNVelFV3bjDvMqh9WXdf0h0wTrrnPFx63btupfMS7itQaRVA2ULA+20si/Q3ln23NoJRw6sK9At2jXSl3Qe/p+QaXWVXfLcX6oF+oUS5ljT5qtXd5Zpd5fBUG1YvnfdEUbbdpMvSuygn7y+55bLrPoG+ouf5efJcrv8M1k1b8XNMeleX+PPM76M8p8QigsI4kiyADSPYQLsiEVE9wmiUQS+eRvfEc0iOPY09UYbPfuBBfPLDP4b9t+5DZWjIl4WXiSB5K4Ty9ntlGniJX/FrlRskARIgARLYeAQo0Ps7phTo/eXLrZMACZAACZAACZAACZDAZiBAgb4ZRnltz5ECfW35b6q9U6CvwXAXEXTZdQA0AXTdpwb1NMNL330O/+EP/gxfeukVLN5+C7p334bm1BYszcwBp2eB+S7QAXSiEeeCOQsskiADQgNI6+U09I8iab5CpOdm3AXTl9PpuU0skueFRuwF0HNJ3tOLUtq9EO1FX/WyfSwS78X3Sun3i8Wul8vHX+xLuF4fCawqw1fvZ+6OolRe/byjumACXSZx5KK8V4J9WYj7bZZT7b6fuUzXcKuX+p277/dC6Xnfc3f8Is9X2UexbfexSKFbBEahmobIMgWrIyQqhJFLOdKA7WAiylBrzMC+8hxaLzyLt+/aiZ/97Efx6Z/4MOoT4z7VHgbopgnCKHKnsLIMfe+bfRw6bpoESIAESIAEBp2A/HmW981fOjWNP3jtaRyeW0QSD6Nmam4iqbRdCaxBZOQ9gEIz8i2Fwgu+71idiNUK2sC9B2ipBFGniXt2bsc/v+kAHqzHqMsb9yhDIoVp3Lth7VsiDfjyAwX6yy/jz489h6NBgJoZQizVpZTAuPil15pHClmV2kPl03uhjEUAhU6rjXptCJ/eMYVfu243ttWqqHrsfgakTBQOtKvmVbyzcm2D5JH/8+Tij4prkgAJkAAJkAAJkAAJkAAJXCkCFOhXiiS3cyECFOi8Nq4aAQr0q4Z6eUdyp8fd/PECvaUkge4lYDq3gG9+5SH87h/+JxzRMcL3vQetfTdi8fQ0MCfJ8wbQkQ2ECMXiSU9nBYhAR1g8xBFWgURuM7kIud93L22e67uVUr0Ie7v7fyVZ3ovjloW47LsQ6MW6K4V5/nWvdLwct2TtV1kuVNY67+O+BqPEXa5G4FIFutzWXC2CfsEb2SKlAy/CZSmkeHEs5a9768gP05uUbS+LeLedFLDyKE6mJORXbt99nSFOm9BWQaooZKqCVG4YSxI9bSOOFcZNB+Nzs5h96hCmul188gNvx6/8/Cdx0237ffo80OgmXYRx7E6pmErSS6DnP3K86EiABEiABEiABC5MQP6GNgB8+TyBPoKaqV4dgX7j7XhguILhroWNDFIn0C20U74bW6CfNsDnXzmGPz/2PJ4LAlRzga4o0PkjSwIkQAIkQAIkQAIkQAIkUCJAgc7Lod8EKND7TZjb7xGgQF+Di6EQ6CKsAxcml/wsLAyeffII/vILf4//+s3HcHbPTbD3vgMLI6PAs8eBZheQMtaSOg9yySgJ3zy+ITfwAhHxUopaRci0pF39zTzpu+xKtzuJXi67XkqQl/uW91LogC3L7Z4Mly1HgCvh7vdRrCdfitTvSfj8eZfQuUAi+UJ9oeWWJEu4r8E1eoFdXqiE+6qry8QOlwZ7o3W/UMl3fzGv6F3uvs73UEjvXt9zuaakp/mK18nqso5MMHFBpXJqXeS5TFnx+/GHl79eEmu93fvXWJXABvMuTa9sCJgYVkVAEALS9gApQmWxvZuh9dIxqNNncf+eOn7mx96JD330IxjetsVdwvIz4ZLr+S1295NXJKV6kfT1M9Y8EhIgARIgARJYbwQo0Ps7Im+WQKdA7y97bp0ESIAESIAESIAESIAENgoBCvSNMpLr9zwo0Nfv2Gy4I6NAX4MhFecmjwDInGQEJJdquym+8FdfxOf/9hs4NN9B45a7MLfrOrSbKfDyDGpd6XEOmEgjddZvubeyfOoC6FJu0iqkoUUiX5yXJC9kdy7Qe8n0QrKXy7F70efEX47ISfhcoPse1KFT9l7O+7S5k+cF0nIpeGclNbQIyFWWCwt0NyVgDQaJu1xJwA39hRLoF8Bl8nKqb3jauenVNiYTRJJSmfYV6fA8ae4lt+93rtxPUF6i3V2XK0u5Lwt59xpZXxLo5dR67/PydvzxGZXBBi13TEEaQJsAmQpgJIFek1YJHSfSg65BMDsPnD2H/Z3X8eN37MEv/Mov47pb98EoAx1HSEXC5z93bmpIIdBlRyw3yh86EiABEiABEnhTAhTo/b1AKND7y5dbJwESIAESIAESIAESIIHNQIACfTOM8tqeIwX62vLfVHunQF+D4c6lWSIy3Ht0hKkFmgn+6P/+j/iDr30DZ7fuQnvf2zBd34ZsKUP12OuoZ8bJ8yxS6AYWHeXLt3u/rJw4l95/gdXIwi7SKMmT4HqF5PbdGiUx7spNOhsplaalj2Euq8sJ9DzB7tykk3z5OjaEUiK4S6XaS33TixS6l+p5vXpbKRn2ZfYXEuhGjokCfQ0u0tV36XpLXsoi6fC8O2X5ZT4wvsrGJO2tO+6poq95T5bnLym+9i/35RzcFI5im7lAL1LuRcK8t08j65dT6/mG3ZwUXwvC7T9Pr7sEvbRIyIAoUYgznyTvygQYmaQiM1eqEdBOgFYKTM9j50vfw/u3xvjlX/1nePf73otweAgIFDpZiiAIeyXcKdAv5WLiuiRAAiRAApudAAV6f68ACvT+8uXWSYAESIAESIAESIAESGAzEKBA3wyjvLbnSIG+tvw31d4p0NdmuOUGVSvfdUVy3G0DNBL8u3/9b/C7X/17JPvvQnfv2zGNUWQtCyy9kvcP933PA6WgoWCM8YFb7YX4cp/zPG1+Xsq8SJ7nHZjd+oWBl+3l5dJ7Dj1PnDvVmYt295JlgS4l1svJ9IJmkVR3XztRLyWsxdJL8neV5UI90N0rmUBfm6t0lb1eSKBfaPxEVq/S77yQ1G/cQ687+HJZdnHkK5Pn5TLrvQR6vp58cOXbl193Xol3V4pdxL5PsftPitR60RKhlHyXQ4pFoFugazHczRBYg0wbLEnfT5njUa8CrQRjiGBmFjF0+B+wNzmN93/4Q/j0T/8U9t95B3Q1Rtdk0Fr6pPrAOQX6urmyeSAkQAIkQAIDQIACvb+DRIHeX77cOgmQAAmQAAmQAAmQAAlsBgIU6JthlNf2HCnQ15b/pto7BfraDXeSezsRaWHXAo0Wfve3fxu/85V/grrrPejc/HacbSZAcwlQSy5p6wK3xks+Ed4+PC6iWzmJ7oS462UuafI8vb1ClPvnc9kup59LduVMoJi9oqR73jfdyW+3Yl6m3T/f609euHX30eWG3frLyfTCyEus14vLZSdeSryXRXlP0pd6oPvocS5TBURR/7qwuvLR0fTbX1lzvOibXZbAbp2iJ3xp+71e3OXrI59wcF56ejWjXAj/kvjv9X7PYfUOsHzspc8l6u+h+/FwY1IqL96rApAfn3Bx/biXx7NXfz/HJGRcD+6etS2ugxLH82R3+TyK8v5+5P0F4CLb/sty5YLyAJvUCfTAaLda5s4lP1ZJY6fWlTS3Wsqi5xdaUVahjEa2mYt0V7a9lz73peB7o+B6neccen3Pc249WW6g5WcoF+j+ZnHeLz3/6M6teOSXlJPyqUUlzaCtcRNCEp0hExkfBkAnwUS1DrPYRu2pf0D9lUO44da9+OzP/Qw+9MmPYWrHVmjlf2Y1jMfgeiTIJ8VklrX7fcQ9kwAJkAAJkMB6J0CB3t8RokDvL19unQRIgARIgARIgARIgAQ2AwEK9M0wymt7jhToa8t/U+2dAn0NhrvwlSLEVYCuAmLxeY1F/Ov/41/i9778PSS3PoDOvnux2DgFpLOuXrRkxAuJXXzs+c4iSV6IuPM+FvLTv15JWl0+5q9xJdZdf3O/3nKiXGRfIdEL8Vsk23NuzrH6Au35Vt3XIhfdabrt5rLeKkRiSfPy8L53upe4bhKA33vvHOV1RkSyO65C2vr0sJTg1vJQvg+207PKwkD6TFeQiZ10leoL4W4RZAaBtI03FkYp339ejiWMcqGfy1dJKEtZ8N445ZMUCv75uRbHVJa5fkO+GsDyOVnApPl0h2LiQjlZL2vKPuXhX6VsCJNpZNbAhBqQhxhkEb9Fo3mrXfVwn2c2SJHAaJlIIZMnpD+Ags4UQvG7rmqBCGwg1QapsBJRnY+FCF3ZP1wy290+dc8XI9ubjFHwdLJbJnQIJwOdX0v+vItJDzL2KXRmUUlEkGt0w+Ji7wJJB7WOQaBCpGEF7SgATAKVJbBuAkExGSC/fiUBLluX/ble5p6XkJXPeiXdnUAvBLhcFlKlYXnygbteSqXa5TlZxy1ukoWBdZNUll/nr1V/rS9PZMg/N3L+GirLUItjtFttjB95GOrwdzC8bQLv/fAH8OM//RkcOHgA28cnZXoHwvwchL+RVHog3y1NuFiDX0vcJQmQAAmQAAmsdwIU6P0dIQr0/vLl1kmABEiABEiABEiABEhgMxCgQN8Mo7y250iBvrb8N9XeKdDXYLjfTKD/1r/A7/2tCPQH0b75HVgSgZ7NAokItlxoO+/pdfV50s0lqYvUcunz8vdF9GnpW+5f26u87UrAL6eMe3K7+F5JbPfKvhdp5vxum1fHuYcssPZKy+f91l3y9/zS8bK95eDzck/2nq8sp5tFdBaB3TyV7agU7lGksIhnLZI8l+iFPM186leEs9OkSh4KCIo+6yJZfc/ugq4TyaJfXSo6F8O9gy2PQC8DnbMtphXkiW857vwgfUH7vAR/L5meXxRu4oEo6NAdoDHpcpq+EMMyJr1ryI+zMAhgYLSGkWujWMcAgRHpLElv68qOZ3K6rqd3AOWa2lsXcLc2g3WTB5xS7k1mKAvx81P/XjIv1yno6f9eVQOo1JU+r3Q1UpmWILuLpP94B8gSDGUKygboqAhpNfYp+rST79vNgFieVOHkdiHQlycbyHbdZICeJPeTEFx59vw15z0nLM4r8Z7Lc3m9a4ngXyc8igsz3/qKqgd5+t4JdLnuDGpxBZ1WC2NHHkbwzGNQ9Qqu3XcD3vPBH8aPfeTH8K63vQORVISXszIygYYCfQ1+A3OXJEACJEACA0qAAr2/A0eB3l++3DoJkAAJkAAJkAAJkAAJbAYCFOibYZTX9hwp0NeW/6baOwX6Ggz3mwj0f/Wb/5tPoN/yANp770WjcRJIZ4BMtJsXvctp2JKILifQ5ZSKcu4rk+kiRl1CeTnp7StnF2nkkpTvlTYv1i0E+4rS3z0xnKfXbV5Su5Dv2petdiFhEcK9ZHGp9LdI7KJ0d8+c+3L1bq/5Bhy6orS5E/H5k/n5iCCPUulPDRgn0XP16ULavvR38RJ5ZZ73zi8CVx/fJdpdulmOW7tctlPqvePrjd+yNPcbKJ5YJUlcSsK7I5YUtAtF5z3s3TdXGYM85Y0shTKpT0a78Q0BSS27sfTXRWwCWK2QFql/D8s9fMI6g5UIvnvATcoITFg6rbwY+nJZg7zEuK/67quj+4S2L5OeS+zenAfPylcMKM5FBLpxAj0TN+4Eeio7B9Iuqh3ZRogsqqJbq/odma5/vZxbb9KCzHbwyXJfcUDGyeXOnZh3wr9Xor0o416kzld8dAl0P17y+6+Q7f6jnFtRzl0S/6UyBOeNcc5BvicTM5SCygyqcYxuq43hIw+jV+Vd9wAAIABJREFU+uIh2FoEWwtx4+234BOf+gQ+9bGPY+fkJIbk3JIUOpDrSiZ6lCa8rMGvJO6SBEiABEiABAaBAAV6f0eJAr2/fLl1EiABEiABEiABEiABEtgMBCjQN8Mor+05UqCvLf9NtXcK9DUabuflSiXcJfjcXMS/+s1/gX/75e8iueU9aN98L5aWcoFuIqAoZ94zwHnv7pXyvCiZLlLOCc1c6BZJdCcmV8r3lb3Pi77gZXle6tMsn7rezYXcLqRpXknb3YErRHKxf7GWeaLaueeSaC6ka0+85oduMlfy2vlRSVbbvHC3N7XL5cz9Cq6keJymMOIlXb9t7cua98rAFyW483H3ld/zntpenDtBnJt2951eT3ntRadr8L6KJC/6s7tNn1fAPY/m+1LuIsPlIWXEZT0n+WW7TohHuUzNBW2WAJ020GkhTBOXWjbWwkQxbFwFKjUgkjxzhEoiMlwhFekvSW6XwM7PR/ZrEkCnQJD5BHpShc5iIJAe5PLIz6kk0J18zzIniUUQy0cpOe7OQ1oQuHIAJfkv5yFy311rck20gDRD3NEuJZ7KuiLQbeJLuHcNAl2FqdTRHBKBLptMnTyXSgmyDS/HZWwLae1LuPsy7r6E+/JUhkKAy3ZKpdzL/ePdRIrlsu2FRHcl292Q5OXbe33QZTyLbRW/L/Kv89S6FtFvMlSjGEm7jdrhh1F7+QjCkSpa2qA2OYZ777sXn/nxT+LBd74T20dHXWn73s+QsO/9vKzR7yTulgRIgARIgATWOQEK9P4OEAV6f/ly6yRAAiRAAiRAAiRAAiSwGQhQoG+GUV7bc6RAX1v+m2rvFOhrNNyrCfTGIv5PKeEuCfR970Fr7zuwtFgI9DAX6IWMLvXSLpLLPSl+gQR68fxqCXSX+C1LPEm652KyJ+jPT6C7PuFOoOaSUwU+ye78saR4857SeapXQRLU7eXn3Xp5fFnkaE/wF2lc6f0duuPwYXMp9e6lsxWZm/epdmJVPncPi1Bkr5yjpNqDECYMXGlzK03AnUgt1vXr69QXKfeSNJfnsF4PFyXe3faKxLcI4qLs+yoivSdrfUK6N1dApHPahUpaCJIOApHjkhbXAbIwRhaKDK8AQSyN2gHbBTpN6FYDw1kXY4FGLQqQZQYLmcW81eiKRK/VgWgIUVpxslnK10s3eBG6EPmdtKGlLHrahpFtSln1wECpEQSqBhtGsFEM486vKA/vOSsR/an0K08QdLsI2y1kWYpU+pRLIr4Q6LmEd/JcesoLe2HWXQDSBHHHVxiQqgBplCIMFcbiCJO6gjTVmE+B2TgC4ti9XgWhe1gEudTOryl3hr5KgKTQZfFXYZFAz6+7Ikm+smd5LsX95IXlbZ6XOs/Hz6XRiwR6sX6vykAh0OUAMt8D3Rgn0DutNupPP4LoxUMIRmowQzHSUGFiyyTe/+B78dOf+hTuveMganI99u5U5yn0Nfp1xN2SAAmQAAmQwCAQoEDv7yhRoPeXL7dOAiRAAiRAAiRAAiRAApuBAAX6ZhjltT1HCvS15b+p9k6BvkbD7fydKNoAXQXE8mljEf/X//4b+Ldf+i66++53CfSFpdeBdNb1q16td/j55bILqZ4ngotEca8HuhfkToznKXUfZvcxckkhu6Uoyd7rs+6++YYS49pmTmKKyhQJLL23eynaQmqLzDaZe+isA9s65xWklHnvxYZz+enKWEvyWEO78ukB0tqIF8pOoOdlu0XcJl2YxPfRdpLYpboTJ2kjFUPrEEEQQYUxTBgiFfEcSZdwke1eLKs0RZAamHbHpZmdmJcxcX3IZWhEmot4z6WwyPxA5HAFNqx4Zi5lnaf1e6bcJ6UL0SubktS4ykRCNxF3G4hEoqcdNxZZECINauhUhpFEQ0BUBbSkvFuuKkG908CuSOP6yTFMDteRpAlenW/g5YUGzkot9uowUB1FoIZ9UNuJZc9EUuu6uYSo24JOWkDWhkUCq1PYeBJZNAwbx8iiGjKR8XKufoAcpyDtumO2nTaq3RZqjXlkSdcdQ+YEunHXkjqPU+SuB2FnbBOxsRhOQtenPbUZOmGCLeMjuH7HduyojWFuoY2XTs/iuMnQqQ4jDWsIcoluVJAHz4uLpVTCPU+Fy1XYE+hFgrzUD71n4PMxlv7nLvkti69Lv1w2waXQi+/lfdTznun+FXm5giLd7n6MMwTys5JlGKpU0Wm2MPb841DPPQ5bryAaG0FbW3TTBHfs34+f/tRP4JMf/CB2Tkwg7LV4l+2uNhljjX4/cbckQAIkQAIksA4JUKD3d1Ao0PvLl1snARIgARIgARIgARIggc1AgAJ9M4zy2p4jBfra8t9Ue6dAX8PhLkq4Y1mg/85v/QZ+9388is7e+9G+6R4sNU8B2SxgSonnsqju9ZsuyeteCfdSWt0Z6FJZ9mIdOf1iGz3hXpRtX9H73K3bq9nupbgrQe5LgPcS5CIoJUGcpTCtJipao9tqwDbnUW3NIk0SpKkIYpk1IMl3KdJuvbx1h6NRrdacBG+MbAOGRn0yPO1CqzxR3W3BtJdgWouIlJR5F0mfIrPyWRXKaoQ6htIRbLUCXa+jEVioKHDyXSqYm0YLaHWgko4vjW5EnkppckkD5xMG5LzCGKhIufQqokoNJq454Ywggg5j6DBCKuZaUvGuPL6X/U6iu8kDBibJEKUdhJ1FbK0AN24dx3gsgtliZrGJE/MtzKQRWvEwknjYl1rPGggWz2EiaeAd127Dj7z9Tty06xo0mk08fPQFfPXJp/FCM4UZmQSGxgBVAyTFLdeVpMbTLqJ2E0OtJrbFAa4bH8ZoNcRQRSPpNnDozAKePTuP6pataAcVqPo4rJyrLHLerQaCpIWwswTVaeHaWojbhgNUK7FPoPvpCL5Mvsw3qFSR6QDzjSaefeEFzC8tYWyihnsPHsTB3fsQWIunjjyFIy89g4MHbsUHH3wAW6ujOH5yFt984gi+/fIxnLEx7PA2hNW6n4KgZDKFTHwQnMsl2X3m3H9tpLVBkfUvyq73kuIr+5/7Eu0yJs6xF6K91AvdP5FL9qIsf5af63kCvZhoYHoCvZb3QK8/8ygqrzwNU6tAjw2jrYwr1V8NQ7z7nnfgF37yM3jgvnsxMTK0LOXdzyEXEiABEiABEiCBCxGgQO/vtUGB3l++3DoJkAAJkAAJkAAJkAAJbAYCFOibYZTX9hwp0NeW/6baOwX6Gg73KgL93/zmb+Df/M2j6OYCfbGRC3TrS2D7ftNFUryQ5vLNFf3QXS/qUg/ychn2cs/0lZ8X/dXP+34hKMt9zaXKeOaS2yI5pUS6k67yOicjAS1iut0G2k3X73pnPcY2u+TEeZKkTqLLjTotSW8pga2UE8quDHlm0Gy28Fo0BgRDQCVEHMBJc9VtoapSjMYKo7FGPVIYH6pgeEgEboSmraCz1Mb87CJarQRNC8xnKRqRgq5GruD3WBBhPIwxLNyyDowk2K1FEMizFqnJkEqZ8LgCFcVotLuYb7aQpAbJ0AjSkQkErtx6BVYkfRDD6tD1aJcEuytt70StT9+j3UHQWkI9a+KOaybxwJ234uYdW5wTfvqlV/HQ91/A0ZkWFqJhJFWR4TJRYAnBwjSu0V184MBN+OwHHsQde2/AUqOFLz/6JP7869/GE2cW0R6aAIbGgYqUcpfrJC8V320haixitN3Ege1b8eCBW3Hrnp0Yq0VYnJ/Gf37sKfzNoaeh6qNIh8Zg6hNALBMD/EQGtJcQthdRaS9iWBkc3DmBD9+6B7t27kAQBtCBgtIKqfRF1wphperKwL/w8nH8xX/7Kzz19Pdxw8278Uuf+xw+8cAH0Fpo4C//21/gnx7/Nt5579vwmU98HHu2XINjJ87iL776TfzVo4/i5bYCJq5HWBvyPe9lfILA6/CinHpRxt0pdotMBHqvmkFJmK+aQgckgS7g3ZXmKiH469XpdBmz8xLpfsPS/12ek+Et1ZTv9ZkP5LrPDESgd1otDD/9GGqvPIOsXoEeHUFTWqQLq26CHRPj+NSHPoTPffpTuO2WmxCHcu27vazhLyPumgRIgARIgATWPwEK9P6OEQV6f/ly6yRAAiRAAiRAAiRAAiSwGQhQoG+GUV7bc6RAX1v+m2rvFOhrONwXEOg+gf5ul0BfXBKBPgNY6btd6lHeS56vSIkX68jHQmg7N1ekW4skepFOX5lcL/axysdC8OUv1cY4gS7p80y273qri2CUBHQCtJqI0w6yhXMYr1Xxvrtvw4/u3w3X+lmkZV4iPhMRH0QIQzlHoNXu4NXjx/Hss0fxDy9PY67Rdb2x65UAnYVZhFkXN16zDfccuAUHb7kJOyZHsXVsBPVqjEZm0I5qSBtdnDj2Ol55+QSeevEYvnv0WTTl9TZFFAbYu30nHrzrbbjt2j0II+v6eZss8wJVixjW0FHkUtWNVgcvvvoavv/MURx94UWcsRrp1A7EtWEElTpSFSPVMXRUReYMqyxFgjl1Ew0CmUgwN41R08KD+6/DZ95/P95+83XIjMU/fvdJ/OXfP4TvvnYOi7VJpMNbEQrK7hLszAnsUC18+O59+MWPfwB3778Bs+ca+O//+Cj+5G//EY+fWkRXUvqjU8CQCHQxtQmQdqBbSwjmZzHSXMIDt9yEz773fvzQwVsxVQ9x9vRJ/P5X/wl/9LV/RDusAhPbkNQnYIs+7DL8rQVEjXOoNOawc7SG9+6/AT/7roPYe+ONCAK5niyiOHY5dFfCXytkCnjy8HP4vd//d/jWQw9j90278M9/6ZfwMx/+ODpLCT7/Z3+Crz38ddx//3343Gd/Enu27MQzL5/C5//H3+EvRKB3ImDyRkRDdVgp355fVy6BXqTB8/L4jnEvgV5g96X43yC5S0lzqQnvJLrbpJfwrmx7kTx3/eOLgu1+HJ1A93n35XLvxedGEugi2S2qkkBvtzDy/e/mAr0KNTaChqT0A40sTVFRwP7r9+AnP/lxfOxDH8Dua3dCBDzz52v4u5i7JgESIAESGAgCFOj9HSYK9P7y5dZJgARIgARIgARIgARIYDMQoEDfDKO8tudIgb62/DfV3inQ13C4LyDQf08E+s3vRksE+uJJL9CVpIJXJtCLnudFAr1Usr1XUl3Ob5XXucT6Cone+3qFPD+vtPRyCfcgF+hOnDp5LhLddQaHStrA4jwqSQvpuWnceM0O/OLHPoCfe/BORCJflULoEsxAN/Hu3W1CAd0u8NqJ03jm6LP46lMv4OHDz+DlF19A0mqiXglx4Ja9uP/ee/Ce++7Bnfv3YaweQAqPi4BsWSBRgHQobyxanHj1DL795CF87dFH8N1jL+D09GnoQOOBg3fi13/qZ/Ceg7dD/HEUw0nQYpFtdSSorACp9H785DSOPH0U3374ETz0ynG8mMD1Kq+OTsJK2XUVA1ENRsapmMTgyoSnCGSCQGsJZvYUxrMGfvSOm/BzH3kffmj/jehmBn/3rUfw+S9/A48eX8BSfTvSse0IZfzai7DTr2G7WsKH7roRP/+x9+Gu/ftwbm4Of/2tx/FnX/k2Dp1pIx3dATW2FZmk5UOFzEpf+BZ0Yx529gzGmov4kTtuwc9+8EfwwN37MTEcYuHMGfzOF7+G3//rv8OCjRBu241sbBtS14M99mn81jyCxWlUFmdww9QoPnLPAfzKj/wQrt9zrTvF6TPTmD03i2a7gzCuOOEtEykOP/Mc/uAP/xiPfe9xXLdvD/6nX/1V/OInPotuo4k//n/+CF//ztfxngffhc999rPYvXU3Dr90HH/65a/h/3v8CbzajWBH9iCqj7jS/lL23Ml5SYW769Nr7KKEu6TIbVHCvSTBvR3PS74Xorvoe26WS7j71Hlect9VP1ilfLvsL3UKPy9a73vc+2+IbPcl3KUXejUSgd7G2NPfRf2Vo0jrVajxUSyJPA8DN0lDWhvUYPGut9+Fn//cZ/HgA+/GyFAVERX6Gv4y5q5JgARIgAQGgQAFen9HiQK9v3y5dRIgARIgARIgARIgARLYDAQo0DfDKK/tOVKgry3/TbV3CvQ1HO5coDsXK+3AG4v43d/Me6Df9C60bpQEekmgl8uql6X4yjS6nJKUbxcJW6zXE+a5HL/gtkoSfuU6DtVyTlYS6NLxW1LCWbE/ZREoi1B6cC+eQ9CYRzp7BrffeD1+/bMfw8/cfzsirbDYWMLiwqKTokEU+T7XxulLVGs1RFI2vdnEkVdex5f+/h/wt1/6Ms6cOokbr78On/zox/C+Bx/ATddfj1oMLM41MH9uzpVht6FBEnYxURnF1uEpxDrCc6/P4PEXXsDnv/zXePh7j6GxOI/3v+0e/Mtf/5/x7ttvRRoASdpBu91CJsn5fJE0uY5iVKp16CjAQiPBU0eexheePIwvPvM8Tp45B10bRTQ8CRPXYcIhZNLPXeX96l0p8AzapLBL52DPncJ4uogfveMG/MJH3of33LEX3dTgK99+FH/6pW/g4eMLWBjaDju2049bawlq7gR2BA186O4b8XMffS/uvm0f5ubn8YV/ehyf//K38eSpNtLhHcDIFKJaFQglPJ3AmhbM4gxw9iT0/Fl8+J478csf/yDuv3s/poZjLMycxr//4jfx7//7V3GmbZFObIfasgumOtoT6Lp5DtHiNKL507hxcgQff+fd+NwD92LvTTdCK4XHH/8eDh06hPmFRcTSIz6IIFfEiVNn8fVvfBOvvnYC1958Hf7ZL/0SfvbDH0droYn/+Md/iG889k3c/8C78FM/+Rns2X4djrz8Ov7fL30V/+XRR3G6HQDj1yMcHoEKRKBrV+FArg3fkqAQ6L7HvCw9gb6yZHsvsV4k0pd7lrse6PmXvty+XHsyXsvpdUme91LpuUD3ij3/vnyU7WQZtNYupe4EequF8ae/h+FXn0NWr8GKQI+8QJe2BVKdIUi72LN9Ch/54Pvw45/4KG7ffwuGoyqLuK/hr2PumgRIgARIYP0ToEDv7xhRoPeXL7dOAiRAAiRAAiRAAiRAApuBAAX6ZhjltT1HCvS15b+p9k6BvobDvZpA/63fwO9+8VG0b/ohdG68Bwsi0NMZQEdvlOG9fujlJHkuuEU2viFhXvROX6Xsu2CQCLgs572u+LpIni/HtLWx0OIQRXA6gZ6zNCl00kbUXECwNAt77gzuvPkG/PpPfhSfe/AA0qSLJ554Eg8/8hgWG01Ua3VXyjwMA4wMj+CG66/Hbfv3Y9vWKXSsxUPfeQR/93dfwenXT2HvzTfjwx/+KPbvP+D06YkTp/H440/iiScOYXZ2xqXJg2qCfddcjx++7z04eOtBpGGAk0tN/PlXvoT/9Jf/Bc8dfRYPHLwLv/2//K+497Y70OzM4ejzz+L7Tz+N6dnZXr5Z6QATk1O4/robcPPefdixYwpLjQRfO/oi/vShx/Ctx57EfGIR/P/svQeUVded5vs76cZKpCLnIBBISIBERkJCQgnJRskKtuXQft09b9r2zOueNW13z3TPem9eR7tfr5luZ9mWrGjliAISQjmAMhlEKCioouKtm05467/PObduIWSDLaqE2Wdx1y3uPWGfb+9769T57e/7S3x6uoEgkcUzpJ9CK73U0g4CqYEuAL2VoK2J2mIHy6eP5ZYrLmD52dMplj3WvPg6v3hiHS/vbieXHQ4NY8BKYBR7oG0PjUYXF88ezxcvP585M6fRncvxwPNv8ovH1/P2gQJe3WisumGYto1hiqO6SODl8LpaCA7uhY4WPrdsAf/HdVeyaPbpZK2Azo5D3PXMG/z0oWfZ0dpFm50lGDqGIC110FNh+3OHSXS3kGhrYuKgDKsWnM3NK5YyZeIkbMvilVdf4Y3X36BULGNJlHtgUHR9SmWfw+0d6rWRE8ay+NwFzJ82ifaWHn5x289Z89LTLFm6kC9cfx2jho5RAP0XTzzLna+9xqE8UD8eu1YAutMXoEex8aEDXWachLXL/diBXnGaRyA8ROS9ke5HOtDV2wLM5YcYnsdgvTfaXY38CKDL+r4R1rdXi9S3l4QB0UvVQE9R7IkA+keb8WszIADdNnEdG09SGwS6F/MkTJ+pE8Zy9TVXcf3qzzNm8NAjvowqhd2j13s/e+oG9wB+delDawW0AloBrYBWYCAU0AD9xKquAfqJ1VfvXSugFdAKaAW0AloBrYBWQCtwKiigAfqp0MsDe44aoA+s/qfU0TVAH5juDgGYR4BFUVzXwuNynfzz3/4V//LIq+TGnkNp0ly684eg3Eog1mKFzKoc5CoqPI5iD3+WuuJqUdHXRgjZ5HUJva6qjy7o0ahymKvS3R8D6FH0e7jDXrCunMAgBa8FoMsiDDPkmFKDOwhroHe0Yncewuls5szxw/n2l67m+vPPpuAG/ODW2/nRbfew/3AXNYMaCaQB5TKDs2nOnj6Fi5YuYvG5c2kcN5KOrnbeeeNV/FKJUSNGMm36LPxklg8/auaZV97kvkcfZ/POnbR3dWBL/LhhMmlYA1ect4gbLr+YM6ZPI5FweHfzFm69/Q5+dfe9zJo5i//653/B4nPPpvtgC4898ST3PrmG93bvo9s3COwUSdOmNpFg/hmns3LZQpaeO4cxI4fS0u1x3zOv8a933s3mzm6CkWMIaofi2RkIkliBQaBcyVIb3Mcr5Unl2ikf2keNl2PlnBl8ZfVlLJg5hZIX8PSLr/Hj+x7ntd2t5JKDoH44pFJQzkNrE41BN5fPOU3VQJ89fQrdXV08tP4Nbn3sOd5o6sSrHQp1wyBdAxLfXuyixu/BbdkH7Qeo80t8/QvXct3llzBh9GhS4rgvB7y/dQf3PrqGux5/hr0FA2vEZNxBoyFZA04S8u3QtpdMvpnpjWkuO+cMvrxyBWPHjCWRSLC3qYndu/eGsN0wVLd3dnTiui6jRo9iWOMwahsG4Rg2tY7J4UPd/PBnP+Kpl55l+XlLuema65jYOI73du3nZ4+u4c7XXqWpAAwah1VbpxzoKsZdRbiLAz2a4KHgtddb51wNXqMXhlei29XIjNargupSAz2C6YH8XF3XXKUGBATKoR6Bcol4l5OLI96rHegy/j03/Cy5HplEinKxSP2Hb5HdvYkgm8ZoqCVvmbiWFcbFqxrsEiMfjpEFixfwxS9cx2WL5pNOSfGBKCLec6uSJKLPtGpt+BmP8iUG5gtMH1UroBXQCmgFtAIDoIAG6CdWdA3QT6y+eu9aAa2AVkAroBXQCmgFtAJagVNBAQ3QT4VeHthz1AB9YPU/pY6uAXr/d3fsKxWALpHXJSCp7ghGAP3hV+kZN4/SxLl09xzCiAB6EMewh1Q8BOOVmPZeh7jAPIHnYYS7rHlkbLupEJ1aT8F1FFyXWtPRBlUu9NjdHulUVSfd8MVlrTzAiuYpr6/sQ15zXeV8tjoPkujYz1njG/nWF6/m2uXn0F30+Ldf3MkPbruXHQcOY6ZrSSTSqja0VS5QZwecd+4cbrrmc5wzfw6phMmBj3aQNA0ahw0jmR3EtgNtPLb+dR5e9yqvf7CJrrILEh+fyuD1eDheN9NHNvDFKy7k6ksvYuLokbR3dvPAI0/ww5/eSv2gwXzzW99k6eL5FA53cf8jj/KLBx/m9e27KAYWpGtJmg52ucjY+hoWnTmda6+4iOVLzsWwUjzz4mb+75/8lNcPNFNqHAmDBHrXK4BuByaB62JaPr7h4ZV6sFoO4LceoN4osfq8c/jjG1dzxoRRyrH9/Osb+V+338cLW/aSzwyD+kZIJsAtwuH9NAY9XDFnOl+58mLOmj6Frq5O7n/uZX7++FreOtCBK/BcHlYaywKr0AltTQSH9zEiCefOmMINV17O8gXzVa1t1d8e7G9p56E1T/Pzex7k/QPteA2j8IeMw8s0QCqDWe6BjiaSXfuYPNjhknmz+OplK5kyeTKW5dBTKJAvFJUPXGqUSzx5LtdNR3s7jmPT2NhItraOhJkgbRo0Nx/mx7/8Gc+9vp7lSxZzw+evZuKw8bwvEe6PPsWvXheAHoQAXUW4O+F4siw8NWBlfMbx6QK6Y9d4NGlEfbB6I9grP1ei2CPXuLB4KRcQO9KD0G1eAeSSHKCAeS90F3e5qpce2tVDKG/I+wLQPdSnyPNIJ5KUCwXqNm8gu3uzAuhmfQjQPSuaCOAJQA/ruJdKRcZOHMf5AtGvuJTZs2aSSiWieHqpr+6p849mwoRaRxXgo0IB/f8Fpo+oFdAKaAW0AlqBAVJAA/QTK7wG6CdWX713rYBWQCugFdAKaAW0AloBrcCpoIAG6KdCLw/sOWqAPrD6n1JH1wC9/7v7NwL0v/ku/6IAeuRAzx1UAN03xIEe1zSP3eBGCNAV1Jbnqvh10wzheAS8FSyPoXu0buxCV850gXJqX9UR7pEDXcHCqtroMUsPTAXQDcNXzFxBeIGckSs3BOiHFECfPa6Rb33pWq49fwE9bsCPbr+bf7/9XrYfaMFM1+Ak0/huGa/Yjd/TwZnTJimAftXKFYweOphCx2ESBmQbBlEo+jzx0lv86J6HWf/uVnKmjVPfQGCbWLY4gAM8iUv3urlo7gy+uHoV5y88l1QyzWtvvMW//fAnlMplvvGNr7N40Xy6OnLc//iT3PbQI7yxfSdF34RUDbaUt+7qIl0uMHPiKL5249Vc+/krqKmp5aU39vA/fvwTXt69l3zDUKgfBqp+eAYrsBRANwSeGy4Uctith3AP7aUuyHPzpcv45pevZ1JjvXITv/LOJv7hJ7/i8Tc3K4jN4NHgOOAV4PABGunh8rkz+OqVKxVA7+zs5L616/nFY8/ydnMHpewQyAwCK6vi4s2edoK2fdT5ORbOmMhNV16iXPQTRzQSyEQDictPJsm5AW9v2c59jz7Jwy+8ypaDHdAwEmPwCFXb3fBL0N2C032AKcNrWbXwbL688gIF0GXZs3cfh1paKZbKOMkkpWKJnnyeXbt2sXv3bpLJJNNPP53TT5vBjPGTaGn7ANHsAAAgAElEQVTr4Ic//wnPvvq8Aug3Xn0tk44A6PvzAtDHRjXQHeU+Fxe6RPyHDvTIna3gdzVAj+qjx9HqVfXLQ+AdO8pD+C0AXb1cvR/B4yrSvaoWuvoZTM+vwudVNdBVMwSghyA9nUxSzheo3byRzJ4tBJk0pjjQTUPVQJfzCFwfMwhwbItisYCddBg7cjh/dN01XHnZZYwYPhRTptZY8qHyK8ETqr0RPJdn7UDv/+9ufUStgFZAK6AVGFgFNEA/sfprgH5i9dV71wpoBbQCWgGtgFZAK6AV0AqcCgpogH4q9PLAnqMG6AOr/yl1dA3Q+7+7qwF6JcJdXuzu5J8qAH0eRYlwr3KghxC7b4y7imyPo9nj9+L65yrOPYzXFsAt61ageSWSXd6PHegxoBdNIniu3oxaHB8+fi+wMAU2ixNXktvV+wLQJcJdHOityoHudIYA/dtfvJ7rL1hCwYd/+8Ud/OvPbmPngUNYdQ1gOwS+iy91vwudzJoxhZuuu5rVF1zIpBGNGKUCntSNztZyuKOHn/z6Ub7/i3to6iiRGD0eZ9BgXDVpwMb3TIyOZtL5w4xJe1x1wRK+fsP1jBk5jO07dnP77XcoF/cNX7iOs8+aTUtHF/c9sYbbH3qYN7Zsx/MMFYeeMCz87m5S5SIzJ43hazddy+dWrSRTW8crG/bxP3/yU175aA+52sFQH9ZBx06H2kmst0T0+0Xo6SbV2UGxaRcNRoGvXnkB//FL1zB+UEa5i9/dtpu/+9GvuGfdW5RqRmAOG4efSIBXVhHsw8hzxdzT+cpVl6h4+87ODh56/iVue+wZ3tp7iLxErifqSDsNFDvasMvdNKZgxujBXLpkHldfegEjB9fj9nSzfctWSsUiU6ZMJT2kESk5vvG9Tdz72JMqDr+pu0wxkcVP1qhxYZbzGPk2JgyvZ9XieXz5ovOYMmUSlmXz/Lr1vPTyy8qFLtH5ikkbBvua9vP222/T3NzMzDNncuO113P1pVeRKxb43z/5AU+//BwXLlvCzdfIJILxvLeziVsfe4o7XnuVAwLQG8ZiZ2sw7CqAHu07HIvVEF3GahR/IEBdUebIGV5xi/d9XeLb5dHrQK+G8eHPR3eghx70vi73MMK92oFeKhSp3bKR9J6tBNlUBNBNBdBVMrw40AOfhKqJ7lF0SyQtk5WLFnHd6tUsWbiAhvoEvutjm4aKeY+X8OjhB7Hycez/rzB9RK2AVkAroBXQCgyIAhqgn1jZNUA/sfrqvWsFtAJaAa2AVkAroBXQCmgFTgUFNEA/FXp5YM9RA/SB1f+UOroG6APT3eoG1dFqoP/Nd/n+w68oB3qxEuHeomqlq/riVeA7JGhWFOMeO8dVGLWKb++Nd5cXesG7AukRjA+d6VF9Zdl/XN+84jiP4qrjXVSDdd/CFHRoSFR5COFDGh+6cWMHutPRxOxxUgP9eq5bvoSiD//+i1/xv279Jdv2HcDK1mI6DrZtUsh1EBS7ufC8xfzxV29hyew5DM2ksSVzXICy5bDnQCv/dudD/Ns9D9MepHBGT4DaBqxMBjcwcYs+VtdBkt2HsNv2sHL+2fzlN/+UGZPGsH9/K48/9hjdne2sXHEh00+bSltPkfuefJLbHniQ1z/cQtkHO1uHWXJxO7sYVV/LsnPP5ovXr2bZkvnkA5s1L23i+7+8jY17D1ASB/rg4SDR5xL/LhpIW6UeucSw57qwW1sx25qZPDTDN66+mJuvuJChNVLj2wzP546HuO2pl9lXdAjqR2JksvgS393eTKNZ5PJzZimAftb0qXR1SHz9q/zykSd5fWcTxWQNiXQ9ZmcJo5Rn1JA6ls6dxaKzZrDo7NOZMm4YlD22bdnEI488RltbO+cvX86cBYvI1mcolQLe+eBDXn5rAy9ueJ93d+6lJVeijIFjmeocxg4fzOVLzuFrly5n0sTx2JbNM88+y9NPP6MAupxHOpMlU1NHIpli565dvPjSS/i4/PHX/4hbrruZXD7Pv//sRzz/xnqWL13CTauvURHu70UR7ne8/irNPT7UjcGurcW0QoAeSB10MYZHJnPlPI/rk8u4DGIvdhXcroD26tfUysqBH9dAV0C+KuI9iOLc+zjRVc3yyLHep/55BLYFoEvbPF9FuAtAr9nyNum9EUCvr6XHMvFVhDuYEvEfbRMYASWvTFAuM2HoCC5ZsYIbrr+GM2dOVA5zMaGHZxcfP/6+CgG6XrQCWgGtgFZAK3AqKaAB+ontbQ3QT6y+eu9aAa2AVkAroBXQCmgFtAJagVNBAQ3QT4VeHthz1AB9YPU/pY6uAfpAdrenwLiqgS5MMNfJP/3371RFuM+pONAl6juMaY/qPccA/Hgi3KOodxX+XIlqD38O4XdYG10AcLj7CNuJbfbIaHd5O7CUD7YS4W5GEe7KZVtdA/0As6UG+peu55rzF1PyA+5+8BHuf2wNTa1tBE5CAfSkYxOUCwyuSbPivCWsWL6McaPGUM4VMMoFEqZBIpVmy54D/OCeR/npw0/TlWzAGjEOL9uAU1dLueSBa2LlDxMc2kXQvJ2L553Bt772RZaeeyZtBztY9/xzdLa2sGThfGbOmEZrVw/Pvvwyj7/wApt271ER804yRcZMYBaLnDZuDBcuXcSyRecyZEgd7+4+xB1PvcI9TzzFvnwZho7EFXjupMFOhcRTALq4z8sF6OrEOnSQQX6eRTMn8Y1rLmHFvJkkrZKKJe/Olbjj8bX88vEX2bC7lZxTh1XbEPZJxyGGmiUun38mt1x1KWedNoXOjnaeWP8SP3/gUV7fsRejdhCDBw1haqaW+lSC0yaP56LzFzN9ygQG1zv45YDt27fx1DNP88jja2jr7Oac+Qu54LxlzDvrTMaNbsQtlzh4qJm3PtjMmx9sY9PuA2ze3cThzi4KhSJjR4/kyvMXccvKpUwYPwbTMNm6dQubN22iUCxi2Q6pTA2JVIZRY8bR1t7B7XfcwZsbXuWrX/oSN63+At25XKUG+rKFC0KAfoQD/aAC6KNxVA10G9+SSQYSfR47r490oMv/o2rgH6t1HgaeqyWKZQ9vDAsQj15W0e5xrfPQlS7u8NCdHsL2MPI9hPbhZtV11uMa6FGEeyJBuVAku/UdUvu2EUjNeYlwjwC65wWYgaEi3MV9jhEo/h+4HknP4vTTprH6qlWsvuoKhg/JYJuVs9PAfCC/qvWxtQJaAa2AVuAzoYAG6Ce2GzRAP7H66r1rBbQCWgGtgFZAK6AV0ApoBU4FBTRAPxV6eWDPUQP0gdX/lDq6BugD1N2K6wlACwF6IgLo3xMH+kOvkBs7l+KEOXTnW6DUEtV/juudC0sP655/LMI9do7HYD2Ofa+OeZfa6IIWo9eUsbdSIz2udS78vNedrlQ60vIqNdAVQJftgwqEV8zS9aArjHBPtDcxe/xwvv3l67nuwiWUPZ/N23fy1rsf0JkX97KN4yRIOQnq0ilGDRnM9CmTSDk2bUWXbTu2k8Bl3MgRDB4yhLc+2MpPHniSe597jfZkAwwZEUWop0Hi110TM9+Kf2gXxsEdLJ05mW9/7UusWHoOhw+28fL6F+hsbWX+vLM54/TpKip7y85dbN6zm4NdOXo8Hx+DumSWwdlaxg5vZNL4MQxqyLBn3z4ee+N97lq/kQ2bt1F0spgNw8gnJI7dgUQSHBPyXVDoCR3one04h5qZOqye1Rct5XMXzGf25NHY0vMCUg2b9Rs38/OHn+GJl9+mpRDgpWvBSap65o2WxyXnnsWXV1/OWTOmKQf6o8+9wO0PPcYrm3eSGtLIwnPmcdXsGYwb0cj4saMZO2akKqPelXfZvH0HTz+3jjXPr2fzzj0UPGhoHM68yRO48NyzWbFsIZPHjcCxoKdYpulwJ+/t2Mdzr2/k1Y3vsv2jPQwbOoyrVizjxgsWMHXSBBK2QXdnlwLvAoLVOLBsyl5AKltLW0cnt/3qVzyzdg0333AD113+eQqlEv/7xz/guTdeYNnChdy4+hpmjJ3Gxq27uW3NWn712is0d3tQNwonW6PGRSCamjauAtgVC3oIvWM4HqcrVAC6DNYwxj0cwRHwlth2CUBXrvPoc1+pjR6uH0jSgdokdrmH6xpC8NWejgD4si8/UE5xr1xWDnSvVKZm6ztkD+zATydx00kF0I1kEteT+udh/XI5hvrcyH9kjkoJGmqzzJpxGjdedzUrzl/G4LpEPD1AA/QB+qrWh9UKaAW0AlqBz44C8lu4G3jiQAs/2PsBbx/uoJyoIUMGuXoLDB8r8HFU2oxBjxNODrXjckTHeCqSrGT6BjYGBcPFLuSYO2I4/2HKLM7LJsiUZace5SgpRiUy/QH8pv5NAH2/C7fv3skdO7aw2TKpsxowRWe5gDmOxYjnNkahVZIwFCZzqb9sVOqPTNEt5gtk0xmuHTGMPxo7ihHZDEn5m0ldisnFmbrQiyY3hklbquqNPKL5xsfRLL2qVkAroBXQCmgFtAJaAa3ASa6Ar+4dhvezq59P8tM6KZuvAfpJ2W0nVaM1QD+puuvkbqwG6APUf0cD6N2dfP9vQ4DePWYuhQlnk+s5BOVWBRF7XeBVcexm6L4VAB5eIMQ1z+WOXgzDq6LfKzHrhop4Vzesou3C2spxnHvEy6P1VXz2xxZT3ZyMb2CpdaQ94tqVCPeuNuyOgzjt+zhr/HC+dcv1rD5vPoZpUSiVOdzRheWkVFR3EIQ3KdN2gpqE1FGH1v3NPLD+RXbs28vs6ZOZP2c2o0aO5I13P+Rn9z/JfS+8TqtVgzl0FEH9EAKB14aDupvZdQDj8B7Mll0sOG08//mPbuGSZQs4eLCVl9ato6u9jQXz5jB96mQSThK3J0+X61IwTVwVi+9gY1KTSpJOhKfU1NzGc+uf55E33+eFPa20dPRgZhows4MoJ1ME6QyBZYGbVwDdKPZg5HP4bS2k21tZOHMaf/zlG1i5dB4Z08UWh7phUHB99rfnefKlN/nxHffx4c59FFO1BIkMdrGbxoTBygVz+PLVqzhr5gy6Ott55Jnnue1+qdm+k6HjJ7Fq5Qr+bNX5jBk+DMexcQPYd7CFjR9u4qE1z/L+jt3s3N9Kpxjj5a6w5TA0aTBrxGAWz5nF4nlnMPeM6QwZMlRFt7eVUVD/oTVrWf/qG7h+wJI5Z/CF5SFAt82AQq5LRbxbcgMzCMgXS3R29+AFBu2dXTzw8MO8ueE1brj2er54zQ2UXJf/+U9/z/oNL3PJigu48fPXMGvC6WzY8hF3PLuOO19/jdZCAPVjcNJZDBkXlk1gWur4YSyCLDJSqwB6IJhc7r6GI1hi2CuVwlWtc5kOIa/3jXMXP3l4E7e3ZnogrvA+se7hXV4F0BWAD49fAfjKoe5jGQZ+2VWTQNxSmezmt8js24ZRmyWoSVOwLTzLolz2sE0zvMGrJq6EEF3y6dVw8D2GDxvMqksu5urPrWLW9GnUpO3oIxZT/14dBujbSx9WK6AV0ApoBbQCA6KA/KbvMeCJ5lYF0DcKQHdqyARpfPU79dMF6A4meaNcAeh/OmUWy7IJakoBge3hmoZKrjHl2vHoF8sDotPvelDRV12j+B6BLYV4hEWb+FgccOFXe3YpgL7JNPoNoF8zYhhfHz2C0bU12AGkovYJJBfJ5bI2xu9WPP8xnKn4u8qgt9MKaAW0AloBrYBWQCugFfiMKhDD8c9o83SzIgU0QNdD4UQroAH6iVZY77+igAboAzQYPgGgf08A+oMvkxs7ry9Al+j2+AZRFMUeWjXCaHdV11zdPxKgLU9R3HsM0WPHeQTYe+upK79G6KtVm4bbKyAf34+Knejx/2PJVIS7HEfc5xHgNGKA7kJ3W+RA368A+re/8gWuXr5Q7benUKS9sxvLSRIoC67cnjOxA5NirkDrwUNs3LCRO559mq5Sni987gouvWAZ48eMYuuuffzwrge47bG1HPITJEdNwM3U41kmZiKDL0aYzv3YnftJdexn6ZnT+Is//TrzZ8/iwIGDrH3mGXJdnSxbvJAZUyeRCGy8fIEe36dompQEyBo2YkY2DZtcT55dTft5Z/MmXnzjVV7be5B9QQqsFMnsIAI7g+ckMFIpXK8ExS6MoIST66R8+BCJXBenDcpwzeUrWb3qMiaPHkL74cPs2PwBmZos4yZOJllTx/vbPuLXDz/OmmfXselAGwUzieMWGJ5NcMmic/jytauZPXMGnZ0dPPLMc9x6931s3L6LxvGTWLl8Gbcsn8uEcWOUtlt2fsR7W7fz6jvvs/6td+n0TPxUHWa2gYIf3nF0ug9TV+xkRF2Sc2dOZcXSczl9xgxqBg2jZGXYuG0XDz21llfe3EhHd45JI4ayeNoERg0fQsoxySZsBtVlSFoGhXwPPfk8HR1d5MsuJdfjrY1v09bRxgVLz+Oy8y+m7Hvcescv2bxvu3LML5+/iHFDxrBpz0EeeW0DD773Di0lE2pG4mQyytEuoF8AelnVII/BcQzP4xuj0QSRCHwLTldR7AqrV9c4jxzkVYA8hOqhG1yc6UEU1d5bFz2E7oYkKlRuxcb2JnGf++ohkfaB65JKOJQLJRq2vU1m3xb8VArqshQcC99ycF2pl26ibvAq27mvbvwGyEQEh2JPjoRlcuaM6Vx1+aVctnIFkyeOrQD3j39b6ZvDA/QNrg+rFdAKaAW0AgOggFyf9gBPHjxccaAX7Wy/AfSKA11ChGw3AuiSRBPR3AHQ5NM8pOirALpMHJQJAtEVuodFsycA/aM+AF0mGPaHA/3rY0YyqiaLI2WvFEAPy0upMjjR9Zn8TWJGJXrUexqgf5pDQ+9LK6AV0ApoBbQCWgGtwGdCAQ3QPxPd8FsboQH6b5VIr/B7KqAB+u8poN782BXQAP3YtfrU1oyZlxBaw1KGaUf4XK6T7//Nd/jeg1UR7sqB3hLWPu8D0BUlDx3fcUx7SM7DZgpYV/A8BOKVLEOJb5da5XG2YZVrPdww3j4Mvw437c1B7GOuicC3AoERw5TzUfDRFYDeXolwP2vCCP7TLTdy9YXLKJVKbN62jQ3vvKdgq7iMnVRGQetSyaepqZk9e/ayadMWdh9qpiab4ms3XsPnVl7A1PFj2H/oMD++835+cNcDNBchNXoCfraBkmniJDK4RR+zqxmn+yBD/C4uWTyXv/gPf8z4kSPYs3cfDz70IB3t7Vxx2SWcfcYsyh0Ftm/fyZY9u+kolvBsB+yk3Bmlp+Cye38zm3fv4aOWFg51d9Jq2LjZBjDTpFK1GEZSubY9yyAQG7HXQ9LL4x5sIp3vYcqQeq5aMpcrL7mYyZMnYFuw/sVXueeeu0imUtxw442cNXsWHd0Ftu/YwcMPP8KD616jqbOEl+tkaMbhsmWL+fIXruHMWTPp6u7m4afW8vO772PD1p1Y2VqmTZ7EeadNYNrUSRxsPczrG95md/NBmts66CwHlO0URqYOUjWUJRTcckgWchidrRj5doamTaaMHsGkCeMZMXYCmcEj2LJ3P69sfJcDLYcV/K6zTYaZHjUph+FD6jlz+hSmThhD2oZivgfTMCh7HvlCCTuRULXWewp5Rg0fyehBI/Dw2bHvIzrdHI1DBjNq8FCSZZudze2s+3A7j23ZxGHPhpoRoQPdDgG6Lw50L3agxx8ecZX3OrIryawVOB7Ft1ei2GUg9zrQe8F55CZXbwkQlw9itF91czaKe3erI+OrAL7axleRo5K6IA50iRwdtHUDgw/uIts4lFTjEPK2qQC6rxzrYEWAX27u+lH5AyOwQ8eXWyLt2Cw8dx6fW3U5y5YsDsMnYtYffxGpj7YG6J/a97LekVZAK6AV0Ap85hWQqXE5A55sbuWH+zapCPeSkyHt948DXQC6ONCzAtAdF1dNOJWr6iiV6TOv4G9uYOhAD69tAsvHNdQUP+VA31+GO/d9xJ07t/ChONDNBpXQ0x8A/WtjRjC6piYE6HIZJtdrVQ50abcRmFjxpV4U736Sd4duvlZAK6AV0ApoBbQCWgGtwFEU0BD9sz8sNED/7PfRyd5CDdBP9h48idqvAfoAdFZslYhqoLuGMnmEAP2/f4fvSQ30MXPCGugC0N3WXrAdOcxDMC6QvCqevRqKVwB65EqvwPVou3j72NQbFjKPIuBDB7rC6QrSHwXTqUzsmJoHKLuK2jyMXw9roB/G6jpEoqOJsyeM4Nu33MzqC5aSL7isefZZfnXvvTS3d2BnazBSaQInRcE3aGpu5XB7F10dnZiBx+hBtVx7xUXcsOoSzpw2ibb2Du557Cn+7fZ72dTcjlE/FLNusKo/btoJij0uZtch0oXDzBxZy+dWLOWrN17H4Np6PtyyhZ/87FbaO9r54s03snjBAgrtZZ5eu44nnlvLroMHCRIp7HRWOcxzRYlX72J/VzeSLk5NDdTVQSIFnoVlZUhYKRWZ7uISGGUodkDnIZy2Q8wa0cgl8+dy8xUXMHb0SJLpBLsPtPGjn/2cO+6+m0QyyfXXX8uN113L+NHDVL3rN159mYdeeJPXN+9mx6b3MIt5Ll66iFtu+gJnzJyp4tEfXvMsv7jnft7etotCycNOZxhdk2XMmNEcbm9n07Ztyk1t19ZjZbJK2yCZVhBXItaRI0nt8lIBq9gJuXasYg91NVmGDB9Jsn4ITa0dHGptw8xksB0LxyvjdHWQdgxmTpvElRcvV7HvGcfAMXwc28JxHHryBexkCttJ4onb2rAIcmW8ICBVnyVvlij35LDKPvmWbrbua+WZdz7k/vfeoVUAerZR6W/IRAZVA91StdV7S4tG0Fs5zOP49giAK04eucaV+1z+RVHtEUxXyPljMe3Rh1Kg+VEi3FVJgnDDqKZ6BNcjcK4+llL/3UnQk8tR//5rnE6OBSuWM/ns2eSMgLznqVIFlmmr+qzK8W5EAF0+Mm5AOpkkcMvkuzsZOXwY58w5m1mnnx7B87A6aOytN+T7Qz30ohXQCmgFtAJagVNDgcAwyZsJnjrYzI8PbOGdti7KiSxpP6Um6p3oCPdvjD+NZbVZGkouJbOMa8sv8BCg/yHMaRN9ZZKf4/mUJMLdDDDlet/KcKAMdzXt5K6PtrHZNKk16/sFoK9uHMxXRjQydvAgzLJHSuqu+666LvTUdVRYuEcAutStl79OVJz/H0KHnBofa32WWgGtgFZAK6AV0ApoBY5ZAcuyKjXOqzeS+9fynl4+GwpogP7Z6Ic/5FZogP6H3LufsXPTAH0AOuQ3APTv/be/DGugj52rAHqlBnrczBigCzyvQPDYeV71LO7zigM9BG+9Dnb5ubeOesW1rjLcq1zrfRzvVQnaFcniNgjcjCPczbA8tADH7gigt+/n7IkC0L/E6vMXkyvA3Q8+yPf//d/ZdfAAdl09QSaLm0pDuoZc0QNLCo+D0dXOyKTFuadP5pZrVnHx0oW4pSJvvLeFH915H8++9R7NnQXI1EI6DYEF5QC6WxiccLlq6RyuuWwF5y04B8u0WLf+Jb73//0rbuDx7W99i2VLl9LVHvDQY2u468EH2Lh1CwUMEtl6jGQW10xSstOUnCQkUyFAT0g9eiGzCQzfxvEd5SKWSpG+16MAetbrYcagWi6bN4dVi85h7rRRKr57X2s7Dz7xNPc98gRvb9qi5J5x2jQ+f8VKrrxoOZNGN+Lmu9h8KMfaDZt46N672btjK8vOncdXbr6JM2bNoq29i4efXsutd/2aD3c34VkJ0tl6goJPIpHA9T1KpSKW4+CkU5Q8N3Rz2za+YaqHGwS4SEy9j+MXSJbzBD2dqt/MRAorXUsJE8+wSNVkKJeLBIUe7K4uGhtqWXLuWVx75SWcc8Z0sg4krUC50C3TpFB2VV17Ob7E4fvlgIRr4opTO+3gpYByiYxpE3S5vLujSdVAv+2lF2nxI4CeqQHTVnXQFUBXbnA1a6PvQ8Hy6AI5BtwxAI9qs8eR7iFNj23c8XNcLDN6TyC7elRiIsKf+wD0CKTLejJRxXXDagoBJAWgd3VS++7LLG+s4Wvf+o8svHgFecukR+LbTUvFvIq7K5yWEgJ01QqJ1bdtVQfdLRVIWha1mbR6LZ7cIrfow/QI+axK7kGcVToA32P6kFoBrYBWQCugFehnBVQNdDPNU4f289PmrbzX0U05UUs6EIDuqUlzMknNEcgaGPQ4YZkiu/J7/dgaLFBWYOyRNdC/NmYqS2tqGVIskLfKuI4Brvizowmkx7b7z+xacQ30hO9RjAG6L8lFaQXQ7znwEffs3s5my1I10A25PkJqJx37UknUUeA7vMSJU68k0cfwA6RIlCT6ZNMZPj90EF9qHMLYoUMxC0XS6s8OSfGSa9m+AN0KJAkAfJXlrlN6jr1X9JpaAa2AVkAroBXQCmgFTh4FjuZAjwG6PMcPM0pU1Y71/u9bDdD7X/NT7YgaoJ9qPT6A56sB+kCIH7tdQ6hdMkBuVNHdxff/29/yvQdfpHvsGRQmzqCnpw2j1Ik4QioW3OrIdrkY+BgMj+B5H7d6NVyvdq1Xxb4rKeLI97ieeuxYj3WKLOuKZYZ10pVbvfohzma3jJPvxGg/hNnWzNyp4/nWF7/A1ectVDW6b3/gQf7xR7ey83AHfu1gzIbBlBNpjHSWQFzsUS11M3eYbKmLUfUpbrj0Ar78+SsYOaiWQy2HeXTNWu5+/Fne2LSTTtdS8eSm6WGU28kGHrMmjOWLV17ByuXnMWbUCNo7O/n1Aw/wo1t/SiaT4bvf+UuWLF5ER1uRh594mrseeoTXt+6g23Cw6odiSF11R5zxaUgkFIBGZjPKQ0Xq28rtooIExOXsl/BL3WT8PJMGZVk1fw5XLF7IrHGDSAAHWtt4av3L/PKBR9i0ex+HCyUF1esyKWZNnsCq85ew6oJlTBk9nJxpsu7t7dz6ox+w6e0NzD/rTL56842cPftMOto7ePKZZ7nrvvvZ19qmHOONjaPwCh5l11NdoWZdijNHbiJL2w1podxxDNErGDQAACAASURBVMeL3CB1JYre87H8MnLb2fSK+OUyJbnp7KQwUxkV914OJBWgmf1N+1V97wnDB3Hhonlcv+pizj59GinbYP/+/XyweQu5fFFF8sex/zJufXFmmwmCwKdULlBXn2b08GFMHDOapJ1m47bd/PLRp7lz7Tr2F01oGKMc9QL9DcsisASgyw1aGWdHAPDeQgN94XgfAC5jNwbkUSR75FL/mNtcudRjF3q8nZQq91X7w8NVQXz5ACjNwxu+qUQI0LPvvsLFoxv4z3/1HRZfchFlpxd1y6evKrshhOfRxyuavhJFtgf4nqfGSHjakdtentXHVN8cHohvb31MrYBWQCugFeg/BSolV+JUJMOkmwRrDu7nJwe28G57F64C6Gk849ME6AaWlAHHJG+UsQs55g5v5Bvjp3NeTZb6Ujl0oEumeOxA743K6T+BPuUjyXWb6Qc4MhlTItytAFMAuplmf9nnrqZdVQC9HkNK3BifEkCXQKvoekoAeilfIJNOs3rYEG4ZMYyxQwZjFsukZBKiXBcaAZ4hbvNeB7oG6J/ygNC70wpoBbQCWgGtgFZAKzBACsjfAdV/C8TNkNd8dY8ufD9eR57l3pxAc3nIfdHYrW7L/dz474loR/F2Gq6fmA7WAP3E6Kr32quABuh6NPSbAhqg95vUVQeKopf9hAJhAtCTQQm6u/mXv/4H/vmB5+gaM43i5Mn05DoxygUMw44gWy9iU3GFFZd5DEbD2PVKunp1XfQInobO9Ai896mPHmG8uI66epb1YkgfQrxwMVTEo7huPdPEVyA/rJUuQNYqF3DyXZidbfiHW5kzfSrfvOnzXL3sDEqFMrc9sobv/fIetncUKWSHqBh2PyGgOg2WxGBKJroH+VblJq81yyydOYUvXbGCC+edSUMmxc7tu3ji2RdZ9+b77DzYRVfZwjRy1DqHGDNkOAvOnMflF1zCtClTxMzMC6++ya23/5J1L73A5IkT+c5//S/MP2ceHe1dPPLkM9z92FO89dF+upwavPpGvHRd6IQ3xQUdTSxQJFOCOh01cSBQsxkFyrpYXhGr2E2tW2DSoBo+t3QBK5csZFxjLbv37OelDRt5/Pn1vLZlB4fLHoE42mVb1yVrwKyxo7h86SKWzTsbq6aWlze+zf133Unz7l2ct2AeX7nxes6aOYO2lkOsW/c8L7z4Ik4qzcwzz2T06LF4eSnIKf/CflTTG1Q0/9EdOOKXUk4jfBWVL5HggmilTLeqPW4nyfsGbbkSr214m7UvvcbBzjwTGuu4eOEcbrryYubMnEEi4bDuxVe4+4FH2bZ7HziJENZHYePi/JcmSNymV+hh0ujhnLdoPkuXLGTwyFG8tXkndz2+lkfWvszevEm5YSxOJo1hWxiWSWCZlNSN0qN8VhXQjsB2FNne53xVM46A7ir6U1Ufj+LaZb8RjFYnH8e0h9BdfQpk/cDHVyci60fPAtXFfWWI48kn6TgUurrJvv8qK0bV8+d/LQB9BTK/Q01ikFj9OLAhcl3Jzd9wVB3dLCXb6EUroBXQCmgFtAKnogJHAnTDtOjG5Mnmg/yoaVMU4V5D5lMG6IFpKAe6HRgVgD6vsZE/mXQ659WmyRZ9fLOEa4cOdEmYCa8YTvJFrmf8ANvzKNmeVCvCknQnK0lTUWqg7+SuXVvZZJmffg10+bsiPr5hUsznSSfTXDN8KF8dPZyx9fWYrq8i3FER7gG+aSiAHl6cmVi+dqCf5CNQN18roBXQCmgFtAJaAa2AUuBo8FzdvfP9PgD9aDC92oUu2whAj4F6DNVj4H7ksTRQ/3QGoAbon46Oei+frIAG6Hp09JsCGqD3m9RVB/pkgP79v/p7/vnB5+gec1pfgI7EhsdO1TCOUt0uMhWZixypvaBbAfSQZ/dGvVfqpqsNo5tN1Y7zeN3KzqNtq32xMUOXG4vhIQSeSyx4DJlVfedSHrO7nUQhR9BxmLNOm8o3b76GaxfNokccLE88w7/88h62Hs5RzA7GjAB64CQxrBD6Bp6H390J+U7MYhcjEgHLzpjKLZ+/lIWzZ5G1bQ4eauO9LTvYsaeZ5rYuCqUuhjcmmDpuMlPGTmLCqFFI+ewdHzVx+713c+d997K/+QAXXXgB/+nP/ow5s2eRy5d5+Kln+fUTT/PO7gN02VnKtYPxU7W4djKMCI9cx6Yh8NUgEIHVeUd6CID2yhiFLlLFHDVekbMnjuH8c+YyffIEXn1rA2teWM+WPU2Uk1mKVgKrpk7NivSKefzuLhLlPBMbB3PeufOoqW/g/U0f8tbLL5Lwilyx4jy+dO3nmTVtKh2HWxQ8F8f3xKnTmb94KaNGjsISyKxmX4bA1ZCbkJKmr9zbH18CNaYkTjyE56YAdAHEUX+WsHFNi/0tXdzz4MPcfu8D7G/PMX5oHRctPIubVl3MvFkzSCYSPPb4U/zrv/+YN995H1+53cUFL8DYI+E4uK5PuVhQGp152mSu+fwqVl15BaMmTGTDlo+47YEneXjty+wvO5Tqx1QAurQlsIzQgX7kfek4sl1FtatL3l4rt4pxrzrn+P9xvHtUDz1k5VXQXG7KyviVaQixjvJRkkGkJheEdcurDhQBdKm96ZO0HQrdObLvvcKFI+sUQF9y6UWUJdlVbvK6HpZIHDN99fmJALpOGh2IL2N9TK2AVkAroBX4DCugAXo/d44G6P0suD6cVkAroBXQCmgFtAJaAa3A0RT4JJB9pDP9SBe6AHVJcvQ8Tz3k/3LvVSC6I6UuHUfB9Nipru4mRk72GLzrHvn9FdAA/ffXUO/hNyugAboeIf2mgAbo/SZ11YF+C0B/IATohcmTyPd0QSmPIbBTliimsEITlQNa6rtEtDwC44EQOvVS7JyO3OTy/2ibEEjG2x1R47yyvzjCPSbF0WmoiEWwFCw1Qge6crYLBQwButHTRbKUJ+hq56zp0/g/b7qWaxZNJ+fBfWte4vu33sHWlk782iEE2Xp8qTPuOMpBLxAz8H0MN8Av5DHyXdjdrYxMG1yx5BwuXbqAc2bNYGhDmmIxoL2jk87uHLlCntoh9QwfPJSUA/kcvPPhNp5cu5Yn163l3U0fKgi66tJL+eaf/CmzTx9LjwcPPfUyv37sSTbubKLTSODVDMLI1Kn64iqiXsFZgcwC0OW/pnKfq4eSxAvdMKU8TjGH0d3BkITJxBHDGDFkMNv2N7NtTxPFwCQ1aBhFLFzTwRSoWi5hKfjejVnOM7ZxKNlMitbmAzR/tIOhaYsrli/mlms/x5nTp9HRcohn161n43ubGDVhCucsXsaoUaPAzclUzD4O9N80c1Ic6DI+TAWMQ4CuAHzUp2XDwUhkOHC4nYcefYJfP/I4uw+2M3F4g3Kg33zlRcybOUPV6n5rwzvcec/9bPtoD4ZoEvgkHJuyV8a0LcriuJdEAd9lwujhLFl4LosWL2ToqLG8s2Mvv3roKe5b8zxNRRtv8HgF0CWJQBzo4i5yldOoiqD3gc2RQ7saole77qtd6NJV4uiO4HgFnveJdI9roMdOdElVEGmiiCiZHlCZOBHVRzcNDM9XEe75ri4y771aAehLL72YkhXp6vUC9KgKgoofVQ70TwDoevbrQHxH62NqBbQCWgGtwGdBAQ3Q+7kXNEDvZ8H14bQCWgGtgFZAK6AV0ApoBY6mwCfB7KM50+P7ZrE7PYbn8hxHvsfpjjFMj4F6DNPjfVQ703XP/O4KaID+u2untzw2BTRAPzad9FqfggIaoH8KIh73Lj4ZoH/vu3/H9x6UCPfQgZ7PdUJJItxD2ClLL2cLYXgIz8O47rA2sqmeK4WWZaNKHHscyx6/FpFA9VTxtfc6z1Vt8yq3utpXeMJGIPBVag+GILnieA9ccIuY5QJWsUeB9Gnjx3LdJReycu4Z9LgBT7/0Br988DH2duYxagZDpgbPckBiu8XlHQN0Uvj5ooqxt3raMbtaGVefZvHs6Vw4fw7zZk5lWH2WbMrGsQyKvknBSOKV4XBbJzs+2sPaV17lyXXr2Nq0V4F+0WvhnLncsPpqZk45jfZSgXWvv87aV15jS1ML3UYCauohmcGLdVfAVZzaEncu522FzntTNA+Bv4oB90qY5SJ2sYeEWyQpWgQ+Hb6lYDziaLcFDidVrXdpS1AqqAh403DxSz3glkgKqC/2UG4/RGPa5NLF8/jKtVcpx3dHSwtr1q7nybUvUDJTTJxxJsOGDwe3XUH+Pr0oY+KTItzFRS/nEk6BCGtqKwe6jCuLwE4SWAnac3ne/WAzb777AfsOHmbSiMFcsmgeN0sN9BlTSZkmra3tvPfBZvLFcpga77nYloGnYgpMyq6PbdrKgZ1yTEZJLcuxY1TN+/d2Nqla9vc+sZY9MgdgyHicdBTlLxMMTAPPc6MJGtGHLT5JFeFeHbleFdkef1iOjHBXLvQ4Fj2qjV6pkR5FuVeAuuxe6n+G0fh+IJ/d6OAqfqEKoEsNdMch3x0D9DDCPQboKq1AItylBEDcZKlTH38E43T4I75PPqn/jvtrR2+gFdAKaAW0AlqBk0wBDdD7ucM0QO9nwfXhtAJaAa2AVkAroBXQCmgFflcFjjScfFLNdHGkl8tlSqWScqTLdgLOY4ieSCTU/9VtxKiWujaz/K69Em6nAfrvp5/e+rcroAH6b9dIr/EpKaAB+qck5HHt5jcD9DjCvTBpMoUeAejiQI9+kVfq/MUUW4BwCLkVS4yc45Ua6JV65kdEtlegeAzSq8ub9+5bnVYfd3t8ohJZrapsq2hqBZFVjHtUl1BAs1uEYg6nXKQ2neS0MaOZMnQwRR92NDXz3s695A2HwElj1tTjS+1zBbh9BS0DgZWBQ1AUCO1ilwp4Xe04hW6GZmymjBzMnGnjOX3yWMY0DmJwbRrMFIdyKKC7a28TH2zbwdvbtrH9QDNeOqnArFf2GF7XwKRRYxhWNwgvYbH3UAtNre20F31KAo5TWQI7EdV/D2lnCJkl5jwE6DJpIIyvjzSR9gro9Uqq3rfjlQmKBcpuCRLZsL676sewlqTUVhcHusBcX4g/rjr3oFyAYgGrVCDoOszwtMHF82fz5c9dxpyZ08l1dvDEMy9wx68fYcu+FhK1Q0hkM9h2QUH8+IIxnq0pMy6PtqgYegVt43OLo98NTMdRbZQJBOUAunoKdHTlKHsBYwbVcP7cmdxw6QXMnXEaKcvEMk0KBQ/TssKYclOc+i6+DYFlUSr72E6SwPMJvBIJx8KxHfIBvLV5F79e8zwPPv0C+/Lg1Y1U/STjCiscW5440I/McK+OcA+vcntnl6ha5nG/VP1cXeM83qYCz6thehVID6T+Z0Cg6qZHtdP7ONAF7lsYntfrQH//NS4cWc+f/7fvsvTSiyiZQfg58QSghxNP1OGPIcJdA/Tj+nLVK2sFtAJaAa3AH5ACGqD3c2dqgN7PguvDaQW0AloBrYBWQCugFdAK/L4KHPk3g+yvug56HOUuzwLT5SEgXf4v4DyOdhegLg71uE7679uuU3l7DdBP5d7vn3PXAL1/dNZHiWZWyZdaS0sLMuNq6NCh6peFnml1IofHsTnQ8xMnURSAXi4oV3nvEiLPMEa6130u1t/eKHdlLo6M6bJ+2Kdqu/BKospZfmR8+xHrKAgfU+LeZ8HncQx1IO2IXe9yNBP8Ul613fFdyoU8ySAgIxcomJQNm6LhYGfrKElDk6kwWl7tXrBi6PRVbnqJ3PZ8cF0Flu1yCS/XQcLLM25ILRNHDWF4fZqapJxjksPdAW0dXRxs62Bf62Hayi5+JoOXSobn7QcksAhyRRyZBJBycEUfJ4WRylA2HXwrGcbSx/HthjjPZZaiwH2ZPCAu/zC6Xmp+h0vk3hZgLsDX88L64gKAxXnuSua9g2k5+K5MNADKLmZKYuKl5nsJHIHaHhRLGPkegs4WGjMWF849ndUrzmPWlInkOjt57qXXuefhp3h/537KVhrfsQmsonikeyFyNEQ+wYAeRv+rQSI/RQ56OQs1NEwQx7y01xaYbis+bfg+g5MGc6aOY9Wy+Zw5dRIZVTvICd3shgD0ImnHIvBLuIaPb1oUXR9T4vBVZYEwDl+OkSu5vLtzL0+9vIH1G96nxbVx04OxUzIexAlvhDXVPyHCXZU/l0z9Sh3zaPh8Uv3zuJ9iF3mfmugxhI8d6r1aWgLPA3GgS3x7tHM1+Ksd6D5Jx6HQ1U32g9e5cFQD/5dyoEc10GXoeb6ugX4iv1r1vrUCWgGtgFbgD0qBgQXoYAcmeaOMXcgxb3gjfzLxdM6rTZMtyvVNCdc21PWdKck9R070Oxl74jMK0L82egRj6uswXZ+UuvaS0j7gy98blcnFJpZvqss0X6KDqjK7Tsau0G3WCmgFtAJaAa2AVkArcCor8Nu4RPx3wrGYTmRfcc1zgebiRJdHsVismJAEnieTSfWQn6sj5HWs+/GPRA3Qj18zvcXxKaAB+vHppdf+PRTQDvTfQ7zfedNPBuj/8tf/wD/dv5bO0VPJT5pESSLcFUCPIXZ1jHsIGCsFmRUUj2CuvK6AerS+/FyJeY9/FpQp0Dk+kShDOgbmKhJe1g3BdogNe2F6H4BeAfoxufTBL6Oy1JUr21U1oo1iSUFZgbMqIlzgrMDXhBPtW1HaMA5d3N5GGIEeyN0xeQh4llraRYHzRWxKpI0ySaNMQuA2Jq4rtbcDSj6Uxf2cTBEkEiBQVgF0MXv7yApyI065nMVBrCLWBRonCEwndECrU47rn8cx5wo9h2BXnXcE2mOgGjualWKRq1nc9bGIvoGlIHy4ewHW8vDlvGN5pV09PZBrZ1ASZk8cyYLTpzJu+FBKhQIfbt/Ni2++x/b9bZSsFEY6g2vKzcRPKKR9tLEaOdAr5xi3N55coRIFLDBt9WwaPrZbxCn3MKYhw+yJoxjXOISMZeN7cp6mar4lteIDFwsPz5KIckM52QPsCNor3zWmZVL0AnYd6uDDvQfZ3dJJd5DATdaruunykD4IQ+mr3OVRl8RzLfyg3Pe842Fc5fKWRIOwK8IXey+wY1ge9ZNM1oij7Ktqp8vEgTDEXW3dC+ylEeLwlxrofgTQu7vJfPAGF45sCCPcL7tYOdDjCHfp++NxoP/OXzN6Q62AVkAroBXQCpzkCgwUQJff2aZv4NAL0M8ZPpw/njhDA/RdW9lkmdSZDeG1vVE6rlHW5/o3vg5W13YBZgzwDZNiPk86meaaEUMRgD62rg7TC0hJmpCaWBmoMjgaoB+X/HplrYBWQCugFdAKaAW0AlqBSIEYosuzgPU40l0gurjSY5BeDdB/G9jX4oYKaICuR8KJVkAD9BOtsN5/RQEN0AdiMBwnQJcId7mhFDU1BtmhCz12SVfXNJf656H9OPzFHoP16LlPPfTIpqz2LeSxCsJH7vbYuR6alSu0vWq/Va/HEFjVmJYbXF74EHDp++rGVy+UtQlMW9UCV+5zdfwQrqqHAuIl9RzGjVsxV1f7Uo50cXu7odMdr6iOYxg2hoBfcU8nUvjJNL4AdIHY8WwBaUc5crbLMVUbZIahwGI7/H9UU14OGsechz+Hd/sU+JZ3qjWr8Os+FujwuBG8NaWNsRM7jvGOjhX2qRTGDjDKZYxSD+mgxJCkQWNNmmzSVufe0VNi/+FO2ouBqtVuJNOI/1y15RgXddp91pXto76MJk+E4yiE/1IrXZUTyHeSpcTQpEXWNjE9X3WHeMtVCEHgYSmA7ioHumeYeIZNoOLrxRkkZykOdAHrBt2eSYdr0YODa6cI7JRypxtW5PKPgbbSMGxw3HZ59qTO/BGLGvWVOukxSY8gehTEHka+x+/Fke3RWFV9HNVJl76S6PlqgF5piAB0uYkrEyICUhJLHwP0URqgH+NQ1KtpBbQCWgGtgFbgqApogN7PA+Oz6EDXAL2fB4E+nFZAK6AV0ApoBbQCWoFTR4Hq+uhSJ13+n06nVUqvQHSB6eJeV7cJo/roR6qjHeofHy8aoJ86n6GBOlMN0AdK+VPwuBqgD0SnfzJA//5f/T3//MBzdIyaohzo5YoDXdrZiztD7Bc7n6sBeRT1XsXBFdyT4OwI+Kp47tjqHEevRy7fGJYLsK84ziOX+8eiKavhfSUmMXILhxXZ+8QnhlBTqK0cX5zvYdyluODVhUg1QK+A9FJYVz2uHa5sJmboIFf1rCVmO4pWVz97BL6LZViYso3h4IpDWkWSyyOaUKAYvY/hCTSOqWwIeJWTOq77HrWsD9hXrx2RBBCDZwVkj5hkUKVFGJUe1xyPCW+I50MdomeBsr6H6Zex3BJWOY9RKhJ45dDlnUzhWXJuCQKJhJeHwP/jAOifmGypotPjkgERZY/riwc+VrEbq5TDKfVglEsEZRdXkfewprpJDNDLuPjKqe8ZDlL9W4H4IMBWQ1dc2QZeIkOQqSdI1RAIaBeJpF54hZdHoFvVi4/mWVQBcl8i7yuR7L2f56NDdBkxceR7OOoq8e9y4Biay4wAlTwQxrTLOJH9CUavTPRQY7mvAz3lJMh3dZP58A0uHDVIO9AH4utVH1MroBXQCmgF/mAU0AC9n7tSA/R+FlwfTiugFdAKaAW0AloBrYBWYKAUqAbjEueez+fVQxapgy7wPJPJkEqlwrKoRwHo8d8r2pnetxc1QB+oUX3qHFcD9FOnrwf8TDVAH4gu+M0AvTrCXQF0qSUuQDyqVx1ivyo3ecVRHoHdCOZWWKqqfR56iENHcZwTHjp8w2j3CCbGNbAj17EcUupaK2yoeHi8rUDOqprlMYOOgKTA8DD6Pd63OgEFydURK/HhITQOwX3oQJc63iHUjgC5OmQI3c0o7zx8O6xLHT4i+Gl4YJQhsLFwsCPns6tqlfuVutqh+ziC8MLN4wkFEq2uiiqGoflqUdw2bE8Ftve+1afEYnjhFGvU6+435XzV9nJuobs+rPMeH8BSeoW6yLNHEEgtdZ8gisCXOvCBuPkFADs2ViKBLxMdVGFxW6j6EfD+N4/t2MVdmSgRd6/aLALLcT+olcQZL9qUMN08drknTAGQqHyRX1z7SixPuc+toIxUvA+j7iWiXwC66OBjmxLTqSq24yckISATtj8qIx/3fmVcygsxQI8d6IpfB5EDvdrxH/VAtBM15io7jHqyUjM9BuhRvXP1euxGD8eYGpZHRrhXk3yJcJfPUXWE+4dvaYA+EF+t+phaAa2AVkAr8AelgAbo/dydGqD3s+D6cFoBrYBWQCugFdAKaAW0AgOlgO/7CpTLQ34WiC5x7rlcTjnRJcJd4Lk40sWNHtdRr4blGqAfvfc0QB+oUX3qHFcD9FOnrwf8TDVAH4gu+GSA/r3v/l3kQJ9KYdJEyj0C0AtVTu4qgF2B6JGjvAKrq87pKJHsId+tdqFXA3SB2REsVVDbUHHavZC1GqBHMD6GkSqaO1pi4KqiwOP2CR2NgGQEqgUYx+xe4HTloail7Etc5IpwK5BpSX1EcY6L6zx6MY5Rl0O6dgDycE1sz8D2QiAtELcs+xcHumpD5EIWIO1UQX4FrwXwH1GjPFJAAfTqk1Sn1Hve6sIpmmQgx4xhuhmIO1ze8ghMAa5SNzuOCBcoLe20MXwLge2mqidZVhdwvi8TBKr7LHJcJ0SX0HWvALonEP7YlyMBesXxXYn+D88rnH4hdSZtCARylzG9Io4nsfniyTYo+zIZIx5THkYE0JXf25Dwd4HnEUAXFzueqqmuwgRUzfmESgtQbm+/HE3WiIuZR/1TccH3RrjL+sqBXl37vTKZI/7YxE7ycBDFkyHCLo0AelxyQOkcvxYTeGlTb/x7hcb3caCbvQBdHOibNEA/9pGo19QKaAW0AloBrcDRFdAAvZ9Hhgbo/Sy4PpxWQCugFdAKaAW0AloBrcBAKSD3XAWGCxiX5/AerK/qdwtMl0h3+XtE4Hkc6y5QPQbpA9Xuk+G4GqCfDL10crdRA/STu/9OqtZrgD4Q3RXXBxc4DGUDnKAMuRx//9d/x7/8+mlyI6dQmjiRfE9O1fkO60bHNtroJ8UVQxd5BYgfEcn+sfrnFbd3CMYVQjwi9rsyky7eb6+VPXS+x4tyoCtbeiUGu5cvh20M8WsEklX2eLixYHMFqcVVTniREjvQJaU9/FnWTPRuhI/leZiBrx5qz3GdcnFiGwZFgeMCp8Up7ZkksVScu8TFlwJPcWo/AugC4cW5Lmw7tJGrVoXtUjcQY3N5WBs8nhMQPyvYK8HrUU1zpUTkQA/fCWPIw9hyOQ85tjjQ3RCeKxd6+L443vFtzMBSLvTAz0NQjGqxC4COItLVs9STL4MjYkqNeVeyhbAEwPc1Yv/GwR33UAWRR10bcuVorMl8A6WzSCox7KnweH4JS9ogTVFzBiI4rvYRTRARJ7pKdZcJDLH7PKyBjidj2sOwpBq6jEOpWS8aSe33fKR15OaPUxNkskNvsyp10L3qCPeqM65o4YcjML4JHwL0qhh3dcK99c7D8Rx3fnRAVS5AuixMSOjTEGmXGi8+SSdBQWqgiwN9dBThfunFuKZMQJA2yNhV2QyV5AJVlSAMaNCLVkAroBXQCmgFtAJVChwJ0DEtugyTJ5sP8eOmTbx7uBPXqSEdpPEk5ccMrxMdL8AKDHqccBKoTMA8nkV+N5u+gY1JwSxj53PMGz6cP5k4g/Nq02SLPr5ZwpVJmK4fpTUdzzTG42lNP677GQToV48YylfHjGBcbR22F5DyA3zfJTClFFB0JV0pJRSXsoqv1fpRO30orYBWQCugFdAKaAW0AlqBk0qBGJrH6aYxSJeTEHje3d2t3OiyZLNZ9ZDa6Edzop9UJ94PjdUAvR9EPsUPoQH6KT4A+vP0NUDvT7WjY8X3dKqSvgVKdnZ08//+3T/z47sfxWwcjzFqAgdLrpTCxvSlrrSAuhg0hzsR1688xOWLqoEd1fEWyCcgWRa5GaZgbnxjLyZ28U2m0OGrIsQrce7CxqNtogj4cF/VieWx4WtyAgAAIABJREFUAz3WMLb+Vh+nSt9qN3xlk3Dd3vibEJxXbnNGrubYbV4pV967hto+Xj9KeK80VJ1pZEDu2/ZImiP2E7+q2hTttCo5/yiDpdeb33dXMTyP9hhEuDraaQhxe5dIBeVej8+1clZR7fqPH/xo+ziO8Vy9eTU8/1i7whdClBxG0Ye69t1BX53CKQTinj/yLCvO7/iNaJJB2PG+GutHWyoAvNo5Lu2wogkXcXtUQ3uneoSG8rAd4XNVrXPlao87Oh4osQM9mkgQz11Q7vgguikfqiEBB1LQveR52IaJ1EDvbusgu3UDF4xu4C//+q9YsHKFrIlnS5S9TC+I9QvDEI5tnB1Hv+pVtQJaAa2AVkAr8AegwJFxiOoGl2Gwr2zy5MEmbjuwnS0dPZCoJek6lE0f35Iphx4JL8D2DQqWXCfHUwWPXRSZ9CYT3uzAIG+UsQs55jY28o2x01jeUEe9K8cqU5Jf5G6AZUZlbI79EJ/JNVXylFzr+B4l25dwI2xsfBLs7ilzx74d3L9vN5ssgxrqsOQ6RqUmHftSfd2jrqbi634/wLYsAldKARm4xZKqO3nJ0DpuHDWMWYNHUO+B7QeUghK+Iz0dkJTXpMMwKVkmZRMccRMd9Rr/2Nup19QKaAW0AloBrYBWQCugFTg1FYhrnXuepyC6POS1OM5dnuNId137/OhjRAP0U/Oz059nrQF6f6p9ih9LA/QBGACRqTWyxYZOZM+nqzPH//h//pEf3/UQqZETsUZPZH9JqkibGJ7UlI7qXyuIHlF4Fa8ex6TbBCryXGC6qi6tTi6sL15VM73iCK9yhit0HgL1vg509YJ6PQakfeH20fSLY+D7vhe2IYL2R2z2SRccx3shEt+IO55e7ZPKfjwb6nV/qwKBShY49kWgvDjHjraEM0LVSKw8q/Xk5rVyjYfvVT+rkRsBdfWjAusRxu6zfjghIIzgr9pPHNMezhvA9OSmstRUDyd6lOWzaJn4vgB0i5SVINfeSXbbWywf3cB/+e5fsnjlRaqNgWPjGgFuNEFAmh0/5Iixi+rY1dJragW0AloBrYBW4A9XgaMDdJM9rgD0fdy+fztbO/KQqCHlJiiZHl4E0JMRQC/K72gN0I95kHwWAfrKoXXcMHoYZw6KALoXUDR6AXrKjQB6YFKSSY1WCNAlIUovWgGtgFZAK6AV0ApoBbQCWoHfRQG5Hy0PAcHiQu/p6VHpqeJAr6urU5HuUjtd3Oh6+bgCGqDrUXGiFdAA/UQrrPdfUUAD9AEaDHJPR1K7PVcCrsEL6Ons4e/+8V/54Z0PYDWOg5HjaCoJoLPBLau634riKWd55KSNXN0qyl38GsqOK0A9rCcewvOofna10zeuz12p0y0rhTVf1Oqx61kx9l5PdPhmrFkE5T8m4acH0I+3d36zW/zoe9PR2cer8rGvHwPvY91ClSr4DQBd9lPZZwy6Y4Aev1kFzNVwVUw8BuOyA7cqsv0I9/nR3OjxmBfg7UskbBQCr5L3JRVCZbNjY5EybArtXdR+9A7nTxjCf/nOf2X+hcvV8XzHohz4hFXjw3ZpgH6sI0OvpxXQCmgFtAKnmgIaoPd/j2uA3v+a6yNqBbQCWgGtgFbg/2fvTb/kyM77zN+9seRWG2rF2it6I9kLm5uazU0c20dnLIkUm5Z1bB95RJ+xOR/mzHyZM/NfzJkzn8bH4oLuJpsam7RkihqTNmVK4qElS1y7gUY3Gt1AA4UCUEDtlZkRce+d87uRUZUoVDUqgaysqqw3yOxMZEbcuPHciMrIeOJ9XyEgBITA3iJQXBunHC+8ydLSkhfpjEpnKvfBwUFUq1WwJrpMtxMQgS57xU4TEIG+04Sl/TUCItB7vzMUAeg+Ojdrwn/VWoV0uYn/6//+1/jXf/THWK0MIxk/glkdwkUlIMvyusw+NXtLnvtI2jzlt6/dzehuRwmeR9tYP1/+/tYSvSXXfe3vNhY6F+/+pME/2lO3t+bzke5b1Hvc9H220yqCvgF7p5HmW41avp2djakI9M54dTJ3e+3S7SyXC/StU7jf0l4hu1lPvpDuG+S5L9DOqZDta/9or4G+iUTfGM3eiqP3rr6IFvc3mbZuanEKkdMopQ5mcQWDV8/iMycn8b/9H/87PvyZT8I5A6MVmrxhJmRi0nWBLinct7NnyDxCQAgIASFw0AiIQO/9iItA7z1zWaMQEAJCQAgIASEgBITA3iLgg9Fa1xwZZV64E6Zyp0jPssxL9NHRUZ/WnRPnk2mdgAh02Rt2moAI9J0mLO2vERCB3vudoaiDjCyBSxPEPt1LAKyk+MpXv4GvfvtP8fZiA/PVQTSGRmBKFSBrizr3UeiFRGf/8+TreRJ2inAFo5QXdkXK9HWJXqRt3/DMZgr7XESqt6LPb4lGb8flJfkmqWrWIt03sPUivrMU7h1nX+xQnq8fCL3fDw7OGjtIobmNCPS1muV+ny1uKNmslnmL8Ma07G3lDdbrn7dC2zfO69exnlY+L5fQ2u3zgy7vg1MoZUBcT4HFVUw1ruDXP3AC//P/+r/gyY99FJZR70GApkmBgEdpfggX5QN8Mwdnh5AtFQJCQAgIASFwRwIi0O+IqOsziEDvOlJpUAgIASEgBISAEBACQmAfEsjLSDqfor2IRE/TFAsLC/5ByT48PIyBgQEfhV4qlfbhVu5cl0Wg7xxbaTknIAJd9oSeERCB3jPUaysyYF1zA5smQJqirANAR0Dd4Pt/+p/xtW9/F39z7gIuWQU3NoHEfwm37mTz4rz9wWYZtav8HFRzjJLNtPaP3GXn4jpPHO3faL3XLtHbijAX0eNrAr1IA7+BlRf/nQnxvB+3T+8Vgd5RFHNrkzoa1QJnRwvJzDtBgHuaKqLGN6yg2A/ydOzFXlTcSHIHge4Pk2IZSnebu2//nssDydvnWYtcz+udM207jxurFGyx2/OA47HCmubWoZY4REsN6MUVPH4I+Acfexz//A/+AA+873EYkyKIQiQmW1vV2q6al1OXSQgIASEgBISAEGgjIAK997uDCPTeM5c1CgEhIASEgBAQAkJACOw9Au2/RYpr1nyvXq97gc6a6BTnrIdOic6a6DKtExCBLnvDThMQgb7ThKX9NQIi0Hu3MxRfvsZZpDb1kauBtYi9PQsBo3H+V2/i3/7Zf8bXvvMfcHZuAaUjx4ChYbp1qFIpF36G0aw6F3eU2IrSnFGyeU1lCj8TUKC3p48pRHchz9vSrxd1z1tx7OzNLanQ24V6O66tItA108bfrgS9wN8i5ftWAv2uonI7tZF3tZLe7Tf7ek3bSSHQXnfca+rNB2TtRoqN6dWZ8j0vdH7rVESTb6xrzgj0tbzpreVuq32+LrV5PGljEQQsjaCQ2lYphZB1DfLXKklxLK5i7tzbCBZX8NmPPIov/8EX8IlPfhLlWg1BKUIjaSIql5CZ9RT1flcVgb6vd3HpvBAQAkJACOwMga0E+sUE+P71K3hp5i28tVgHokGUTYxEGWSBgYJByTiEVqHpv7u3PrfYqueGy1ggdBpJaKBXl/HsxDj+5X2P4bMjQxjOLGyQIvF3rToE/py70xPQneF2L62KQL8XerKsEBACQkAICAEhIASEQD8T4LVray0oh+fn5/2DKdwnJye9QGcad37O5+I1o9cP4iQC/SCOem+3WQR6b3kf6LWJQO/d8BfpXyjQDeW3YxSsQ6gY4coLbyGyhTr+7Id/if/z//kKfnz6LMpTU4hGx9GIqz6iPEkzOArzOPJfynlULUVeHinrg2Mp0DUjZdukeatS+i3R515m5/XN8/+0fam3XwPcUqAXOaw3MHyvFO63SP225baqpd674ZE17QSBOwn0DfL8PROZt6dXZ1/Xls02F+jF/r1RpIPHHh+tDfafb6iDvoFFyMwOWvsbWHKB7gAK9CxBHAWIGnUMNRIsvv0OTtSG8MLnPovf//0X8OgTj+ctBRqr9VVEcXzrzSl+O/rhkvtO7DzSphAQAkJACBxkAlsJ9AsJ8IN2gR4PopyJQO/GviICvRsUpQ0hIASEgBAQAkJACAiBfibAGuishU6Bzmvzg4ODa1HolOyU57yGyM9EoANjY2OS4r6fD4hd2jYR6LsE/iCuVgR670adrI0xsD49NNV5HgmrtEPkWLtcAxlw+tU38IenvoF//4MfYj5JoQaHocYOI9EhUks5rvMHRV4Q5lHoXsQxCp0i3cJR9rWk9Ho0eUuSsw55Kz37ujRn/XQus0Fhrs23CSffzmbRNgpg/fXbps5roHc6OrdEzm93YRGY2yXV8XzbSr9fpFFvRZbzRpD3mvIU7oVA54vs9gri7VHq241AX2szX3sRHe4PLV8AgenaW+nelQPvBVE2xUCooJbmEdy4gXB+Hp94/5P4vd//Iv7+b/49DI0MAzxOtUaj2YRm/XO1eUmEIii+Y8iygBAQAkJACAiBPiQgAr33gyoCvffMZY1CQAgIASEgBISAEBAC+4uAD65JUywuLnqRzmv9TOXOByPRi7rp+2uruttbiUDvLk9p7XYCItBlr+gZARHoO4d644U/3nnGu9SYS1IjhA0oww2ctl58M9Vk6AIs3lzET//2F/ij7/wJ/vzHP8G1pRVg6jhQHURYriANQtStQ8KazIwab3fVhYz04rsQkUW15faa54Xk3iICfc0gtuo8t/+7QEaBvlm6Skr1TVPUbJ3CfavU7js3OtJyTwh0GoFe7L9bda4Q4/y8PQJ907Tvvsp5S7b7BfJWfdr1VgT6xgj4tSj3DR3gDSH+fheFyAE+X4SyKGkLt7qA5MYMhpIG3nd4Cr/3G7+BT/3Dv48TTzyMOI6RpRnCMIB1zj+KqbjZo3iHWWBlEgJCQAgIASEgBFpf163vzKLMj0+ZqDQkAn3n9hAR6DvHVloWAkJACAgBISAEhIAQ2P8E+JvEB8Y451O5z87O+pro1WoVw8PDXqJHUeTnOajR5xxlEej7f1/f61sgAn2vj1Af9U8E+s4NJtkWF/0oz/ngXWnKUJ9HyFj2PLRIdV6vURuHMgIENkC6WMef//BH+NYf/Tv85Ge/wEWjYSoDKA0MAZUamiqAicuwQQhDYe0jwXNZyPhWpZgensaPb+fiPI9Iz+f1F8j43Pri53LaC/HWRcu2Z6XXq1LfWht9C4Hu276dq1+nD9u9/bOtaqB3Ojp34yD3f8XKTin1bv47RqD7Xdb5E09OjD5XPkX61vtIMe/aM2V4S45vVlPc30fSaj9fhseFzcumt6Vv57r5z2J/KO4/Ye1Uy12dtVANEPtnA5U2EWR1rN64glK6jCePTuJ3PvMp/NPf/O8x9f7HYQYqvlsmy3xtVJ44Z4bp5tf3uPaMDyLQe7dfypqEgBAQAkJg7xOQCPTej5EI9N4zlzUKASEgBISAEBACQkAI7B8ChUDnM6/xz83N4caNG/6aP6PPDx065GV6UQe9W9e79w+hvKci0PfbiO2//opA339jtm97LAJ954eukOd8Ju/ABAhZ7zwCkhBoKgOHFMoalAxQ1WUgBVZnZvGTH/9XfPf7/wl//LNXMb1cR5MRsEMjcNVB2HIVLi7DeSndEuhFxK0yCMB2OeXC3JdK93I7j1ovXuc6jwmq22qgt7y7TzZfpIIv0ruv+b/NBXpxMrGRrO/LFjXQu3VCcVsK+m0ML0WpSPRtgLqLWe4k0NfSsRfR4TYvQ7DZ1HaPyJpwz/V7Wwr31qJr6dfbUrkX6+LNKrzBhFO+KpY92CjT1/cJyxtNwgDILFTqECUZUK/DrizD1edRUymefex+/NbzH8XvfPaTePCRh4DhESSaR5TyJ9GcoiBEmqVQbdkZRKDfxU4liwgBISAEhMCBICACvffDLAK998xljUJACAgBISAEhIAQEAL7kwAl+erqqpforIfOwBkKdEaiMwq9kOj7c+vurdci0O+Nnyx9ZwIi0O/MSOboEgER6F0C+R7NUKCxNgqfKYoDFUI7DauZwh0wXuZZb/MipX0qd8o6Hca4efUa/vbvfoZ//70f4o3zF3Dh0iU0jIELIqQWSJkW2keXFx3wqryVWn09cjyPPM/n8QK9FbO7Lq63SK/uFyvk+4aNZPT6Fup5MyHuA4E3rZm+Luk3YnSMfu/AbksE+s7vz5utoT01efG5vzHBFvvjFv3aKMtbGRQ2nbstfXv7ODufkr24VSR/WdxOUuzo+b/botzzIuprWeCLXcwfo7et3CGI80jyWAcIuKjJUIpC1MoRHrrvGP67z3wCf+9Tz+P9jz0ChPmNJc0NBQ40U8+yhnr7CoqbUtorLuzOEMpahYAQEAJCQAjsSQIbU7hfbDr84PoMXp55C+cW63DxIEppiCSwyEJ+j/OG1Lw0UiPIz3nbz4i3s5GGp77MOOM0ktBAry7j2Ylx/I8nHsVnR4YxYixskCENHXhCrlWwdk6xnfb36jxOaWhrERnrt9sEirmxYFHChZUE35p+G9+ZvoDXtcaAGvLnREolHW1OkeGnuImweObpUcCRMhah0kibTZTjEv7h2Aj+2eExPDpxGAMWKLFvJmEtHXCc2AefxccF8Dc9cuzazg076pzMLASEgBAQAkJACAgBISAEtiDQnmW2SNHOKPR6vY6ZmRkkSYJyuYyxsTHUajUv0CnSi2njDcL9DFoEej+P7t7YNhHoe2McDkQvRKDv/DDzy5QCnc/F3WfvFZlb1FJh/WR++c5em8XcpVmce+Mcfvazn+H111/HpUuXcPPmTSwtLcGa21NeW8WLXbdGlOdXELeQ3j67ewemOr8auaVA75jqFqvmvQR3I8U7Xr8ssCMEeEGzuFB6ryvY6phZiza/bQXrgrz9I86/ebr09VTytzZlEekEDgbVWg0DQ0OYPDyFh06exDMffAb3PfgAHn3icRw5egRxqYQ0y3yEfLeyKtwrN1leCAgBISAEhMB+JrBRoL/bBH5wbRovz5zHm16gD6BkYiTarAn0uF2gK37vd3Y2uT2BniINAGTOl0HqcBV7ckiKCPTYGjRDCxPAZ80yKOHiSoJXps/jO5cv4mzQfYHOrD3+nM7wvCtA0mh4gf65sRH8/sQYHpiaQgW5QHdZCh0oZHDgb4X87kSNwGp/3mn1+s2VexK0dEoICAEhIASEgBAQAkJg3xEofpfw+j6jzflgIE6WZWu10Hk9cHR0FCMjI16e89r+WmZXXzrSHYja6CLQ993uve86LAJ93w3Z/u2wCPSdHTvy5Rcrv0z5pVp8wW61Vs4ThqGft5DtltHoTqMxv4y3z5/HmTNn8PY772B+bs6nitks+tdXet5CiG8lIhntvVvTVn2KDRBsXhJ7t7oq692EwGZ7DiOA0kD5LAs7OW1ZO5wnplv0dSupv5n0ZtRawJrpWqFULqFSrWLq8GGcfPQRPPGB9+PQ2BjiStlHtDeaTahA+9Ttd0pfv5NMpG0hIASEgBAQAv1CYKNAv9QEvk+BfvX8egS6idGkQA+Mj0DfKYH+L+97DL8+POQj0I1OkYUHQ6AzAv3iaoJXLr+Nb09fwNkdiEDfWqAfwu9PjHqBXnZAxTo4kwv01FkR6P1yoMt2CAEhIASEgBAQAkJgnxAogmaKADj+e2VlBVevXvXPQ0NDXqKzFnqpVPIuoF2iH4SAGxHo+2Rn3sfdFIG+jwdvv3VdBPrOjRjZUoRToPPBiVL8ThO/SDm/T/fO+a1DqCP/bJPES/N6o4EszWCZonBTS2jhtrCEW0bIMF36Jp3rhQjcKvhdG9bEvhMx+Xy3CWyVsp8RXHlk0M5NTPe56bSFQH+vnmy6H/rUoGr9eGRt8yBApVZFXC4hjGNAKx95npkMQRjmPWK6dpmEgBAQAkJACAiBeyKwUaBPZxrfvzqNl66ca0WgD6JsS2iobMcF+r+6/3F8dngQQ5lFphIv0JXhaUB/R6BbVcK7qxleuXwe3758Aa8HCgPobgr3rQT658dH8c8nx3DfxCTKzqHM8ysv0DVSZ0Sg39PRJQsLASEgBISAEBACQkAIdIMAM89SoDNbLKPOmcadtdD5moFylOgHaRKBfpBGe3e2VQT67nA/kGsVgb5zw17Ic0afc2q/4+y91srlOBWynbWXy1GcCzlGifsv3VuqPG/SnM2v6O3nqeVFJQB97w/iVo586/Tqe3+b1nvIuwAC5EU1fd2CfGptHDNAZNaslUDga970wQvBMgkBISAEhIAQEAL3RmCjQL/qKNCv4tTlN/DG/CpsPIiK641A//IDT+DXhwcwlBhkOvEp3JktvG9qoDONunXYmMLdaQp0g29efgvfuXwBZ3TvBPoXJsbwPxyewPHxMZ++nfXtKdCDkAJdItDv7eiSpYWAEBACQkAICAEhIAQ6JdAeec7XRSDc/Py8T+VODzA4OIhDhw75KHQKdD4O0iQC/SCN9u5sqwj03eF+INcqAn3nhp0ivKh9zrXwy7L4kt1qrRyPTeuhOAO0xHoh4tfqLG/i6Xws+aah5pvXhfaur8Ma6D5BdpeCbLeKYOaFSUYxy7T/CHDYQuO6loJ/qxRHW0n6rfZPenA+Nps2XYdTCFXkD6fMmLwUQ6ChtPa7f2YtLBzCIPCR6RTovPgsmRP23z4rPRYCQkAICIG9R2CjQL8ZaPx/M7P42qWzOHtzGTYe8BHovUjh/j89+D78+nANg02DtIhAt0Cggr6ugU6BfqlOgX4e3750Aa9rhRoGETj+fEg62mmKBFn+fIwFcFrPW0WgvzA1jj84MokThw4hMg5Rlvka6BTo65mOpAZ6R4MgMwsBISAEhIAQEAJCQAh0TKDI0MqAN14bbC/VykyydACMQL9x44avf06BzgdfF06g45Xu0wVEoO/TgdtH3RaBvo8Ga793VQT6zo0g7zjbWPt8OwK9uFDIL2KOTxjyopyBbkW/FpI9d96tqNgNm5FfnNrEEnqvvoX17kQq+orP/E93DPqWrYg837kdtIstb7UbdDNB0ZY1grZY+VZ94oXazdLKrx1Pm3CxKY/DEIw2Nybz8pwPHmK+VMPanSS8dcX56HMR6F3cwaQpISAEhIAQONAEisgOqzTmKNCv3vAC/cyNJdiohgoFemC7nsI9gkYzMND1ZXxoYgIU6J8ZrGIwaQn0CFAZEOg+EehKQVuHyFg0QwMTAIELgaCE6YbzAv3fvvu2F+gDahAstaR02tG+uZVAzxW4AoxFpAMk9QbKpRK+ODWBLx2dwvGRYQTGoZQZXwNdaQWri3M6EegdDYLMLASEgBAQAkJACAgBIdAxgc1qnxe/U/xVeKUwNzeHS5cueblOeT4+Po5yuewl+kGofV5AFYHe8e4lC3RIQAR6h8Bk9rsnIAL97tltXHItItx7ZYckSfwXZvFlWtQ76bymOMM7mMh8+7JaOaacvnO99e5t/c60FDELveRw3xm4PWiVmc9NNy16F/pcRDp10pRq2wk3Rq/76KkNjfkiC9s/XDvpiswrBISAEBACQuBAENh406m/4KQDzAYa//HqDXzdC/RFmHAANZR9BHoaGCgYxMYhtAqNIL/ZTXd4wycjmzUz0DiNhk4RNlbw4akpMIX7pwcqXqAzhXsWKqai8SncN71xdb+NlNI+i05kTJtAp0Uv40oCfGv6HXzrnTfxutYY1MNQmemeQHfO15Ln+kOl0azXUSlV8MWpcXzp2BRODA9DZzavgW4zf6IlEej7bQeT/goBISAEhIAQEAJCoD8J8LcKA28WFhZw4cIFUCBToI+MjPh07qVSac0PtPuD/qQBv/2MxufEevDcfpmEQDcJiEDvJk1p6z0JiEDv3g7S/gVYpG5pvzvt7u8061ygwzHldLTtjdurgd4hS7mLiNz2OO61GSnPN4v27nY/O95FOtrhfaL2XJNvntThts3hPtvRKroNRNoTAkJACAgBIbDPCYhA34UBFIG+C9BllUJACAgBISAEhIAQEAL9QICp3ev1Oqanp7G0tOSlMSX60NAQKpUKGFjHhwj0fhht2YbdJiACfbdH4ACtXwT6zgx2kb6drbenc7n7tXUWhu0QsCpzR6vbiymnKV87lqMdbbXMvJMEuE/ttEi+u4jyTraaeyBTIWy+J+709nXSU5lXCAgBISAEhEC/EBCBvgsjKQJ9F6DLKoWAEBACQkAICAEhIAT2OwH6FQp0BtTNzs76OuisiT48POwl+sDAgE/jLgJ9v4+09H+vEBCBvldG4gD0QwR69weZTPklyfTtnNoFepG+/e6j0bfXX6eYdHr7as9XDtyDproRAukeSwG+vRGQubhPlTOAWQR2cur0Jgtf67yjfd2Blc03m7ZsR2782Mkhl7aFgBAQAkLgABAQgb4LgywCfRegyyqFgBAQAkJACAgBISAE9juBIqqcEp3R5zMzM74eOsU566BTpDMinZ9LBPp+H23p/14gIAJ9L4zCAemDCPTuDPRm9c/b39v0ImAHq96+Cs8btcr5x3YnzroXBfrGetPb3R6Zb28Q6GAXvOsOe4HewQHSaXp15RvPV3DLajaJrvefszRnh326642XBYWAEBACQkAI9CkBEei7MLAi0HcBuqxSCAgBISAEhIAQEAJCoB8IMJCOkrzZbOLSpUu4cuWKT90+MTGB0dFR/5p10kWg98NoyzbsNgER6Ls9Agdo/SLQ732wN0aV8wszSZJcuCnlH96rObf2JdlpBHoh5rbbW8pzpzoL/fWB3tt37tvtyj3NF1BS7rE+3dMGHbCFWQN9R4dPAZ3t5bkE72yf8vkZ8uN5w8Zs5u05jwj0A7ajy+YKASEgBIRA1wlsJdBvao3vX53FVy+fxWs3FmGiAdRQQaINMmWgYBBbh8AqNELtz0MC19nZiFGAtgoRNOo6RdhYwUempvCvHngCnx6oYLBpkOkEWaSAzEKrYONtdl3n0YsGndLQziEyBs3AwGreYBtABWVcSYFXpt/Bt955E2e0xlAwDKQGWqcdda04lypK8BTPyjnolsAPlUb8iCXJAAAgAElEQVSzXkelVMEXp8bxpWNTODE8DJ1ZlC1PtDJ/UsZx4jlXfnanEVjtz9Ws5tlhZ2Pe0UbIzEJACAgBISAEhIAQEAJCYAMBpm8vl8tgWVcKdD6Ytn1ychJjY2Oo1Woi0GWvEQJdIiACvUsgpZk7ExCBfmdGnc7BL8xGo+HFOe8s85d1lPLynNNBuNOsU2YyvxAQAkJACAgBISAEhIAQKAhsJdCXncZ/vHoN/+bKWfxybhFpTIFehYGBhUEAi8g4MIPMapQL9LBDgU4pS4EeQqOhNgj0wQoGmgamEOiphdYBWPBlv09WayjrEBuDVBvYAAj8f9YF+isX3sTpQGNID0NlBlqJQN/v4y79FwJCQAgIASEgBISAELg3AgymowNgjXMKdNZBv3z5si/vOjIy4uugDw0N+Qj1ToPq7q1nu7M0vcjNmzf9ynnzALdbJiHQTQIi0LtJU9p6TwIi0Lu7g5AnvygZgc4vTdY24SQCvbucpTUhIASEgBAQAkJACAiB/iWwmUBXOsCSF+hXWwJ9aU2gZzBwFOjOIrLdEeg+Av29BHrYikDvc4FeRKB/c/odiEDv32NOtkwICAEhIASEgBAQAkLg7gjQB9AB8DcMA+soj6enp5GmKQYHB71Ab6+Dfndr2T9LiUDfP2O1X3sqAn2/jtw+7LcI9O4OGu8so0DnF6QI9O6yldaEgBAQAkJACAgBISAEDgYBEei9H+etItBFoPd+LGSNQkAICAEhIASEgBAQAvuHAP0KPUDxG2ZhYQEzMzNYWVnxad1ZA50Sna8L0b5/tq7znopA75yZLNEZARHonfGSue+BgAj0e4C3YVGy5F1mFOgU6fzi5IOTRKB3j7O0JASEgBAQAkJACAgBIdDfBESg9358RaD3nrmsUQgIASEgBISAEBACQqA/CLSnZl9eXvZp3PlganemMR8fH/cCnXXR+z2Nuwj0/tin9/JWiEDfy6PTZ30Tgd69ASVLRp5ToHMSgd49ttKSEBACQkAICAEhIASEwMEhIAK992MtAr33zGWNQkAICAEhIASEgBAQAvufQPHbpYhEr9fra2nc+RkF+uTkpBfocRyvBdzt/y3ffAtEoPfryO6d7RKBvnfGou97IgL93oeYDIsvStY+p0Dnv0Wg3ztbaUEICAEhIASEgBAQAkLg4BEQgd77MReB3nvmskYhIASEgBAQAkJACAiB/U+gXaAzRTsF8vz8PC5evOiz1DL6fGpqygv0UqkkAn3/D7lswS4TEIG+ywNwkFYvAv3eR7tI106WhUAv5Hm/p2S5d3rSghAQAkJACAgBISAEhIAQuJWACPTe7xEi0HvPXNYoBISAEBACQmA/EdhP1zh5jVYmIdArAkVwXfEbhl7g5s2bePvtt8F07pTnhw8fRq1W8xJ9Px1Ld8NQItDvhpos0wkBEeid0JJ574mACPR7wucXFoF+7wylBSEgBISAEBACQkAICAEhUBAQgd77fUEEeu+ZyxqFgBAQAkLgYBDYSpbxeuJ+mvaT9OumQKcM3Wzq5jr2034gfb2dwEaBzih0CvTz5897gc707RToAwMDItBlBxICXSAgAr0LEKWJ7REQgb49Tu81V/ElyRNfRqAbY3wqFn5ZyiQEhIAQEAJCQAgIASEgBIRAZwREoHfGqxtzi0DvBkVpQwgIASEgBIRA/xI4qAK9f0dUtqxbBAo3ULQXhqEX6OfOnVsT6IxCHxwcRKVSkQj0boGXdg4sARHoB3boe7/hItC7x5wCvdlseoHOL8qt7lDs3hqlJSEgBISAEBACQkAICAEh0H8ERKD3fkxFoPeeuaxRCAgBISAEDgaBrSKV5brh/hj/rTIF7KcbCvYH6f7pZRRFvgb62bNnsbS0hImJCZ/GfWhoyAv0fj/2JYV7/+zLe3VLRKDv1ZHpw36JQO/eoFKcFxHoItC7x1VaEgJCQAgIASEgBISAEDhYBESg9368RaD3nrmsUQgIASEgBITAfiKwn1KWi9zeT3tW//U1jmMv0M+cOXObQK9WqyLQ+2/IZYt6TEAEeo+BH+TViUDv3uhToDMCnXcmikDvHldpSQgIASEgBISAEBACQuBgERCB3vvxFoHee+ayRiEgBISAEDgYBLYq8bjfJO9BFehbbTevA8skBNoJFKncKdAXFhZw+vRpLC4u+gh01kEfHh4GBXq/l32VCHQ5LnaagAj0nSYs7a8REIHevZ1BItC7x1JaEgJCQAgIASEgBISAEDi4BESg937sRaD3nrmsUQgIASEgBPqTAM9jirTfTNXsAF/zmK+1Un6j1+Q5P/RzbJha821JqH0RBdiNi2+yoGpbj7ttnXm/OBlnofg/lfed82ooOOvA68hBoOEc/Gut15drXyWXS5D45TUiv3wxZ9EmWw6g/GNtA5SndRsS599ygMp7s2HzoflRWwdsWxOaLeYrhdUGTViELkBodP4+Jz+T9Q+nHJTjG4H/yJoMKtAwJg+YMtYiTTMS8SI0TVMEOt8+R3Y6gLulN/25n8tW3UrAH+suP0baBfrc3JxP33706FEMDAygVqtJBLrsPELgHgmIQL9HgLL49gmIQN8+qzvNKTXQ70RIPhcCQkAICAEhIASEgBAQAncmIAL9zoy6PYcI9G4TlfaEgBAQAkLgoBEook/bt1tRmgfaC9f5+TnMXp9Fo14Hg3DCIPTelmaXIrcQwEY5bIxtzuUsDfC6Om4X0lnbSgs5n3/eUuu+/fVlKYnXLTXnzOduf7dYgtJvZHgEpSj2NwZkmVkThTTplMobJ7bfDJu+vcDEUDaCam2t0RmcZo8NAqsQWo3QBHDKwvJ9FwIu8s++z5TaSEEqFOnWKTgXwPEfkYKiyDcOgZf6Ftbzc7DgcoC2FoF1CA3QiAwakUOcRQjTAKHlGDhAG2SqCd83j03lfXYaqUsArfx21wYGMDAwiMHBIZgsRRxHXqDzPgKOpXMGSofgLQgyHSwC7QKdNdAZec4I9Js3b+Lw4cM4duyYF+iSwv1g7ReytTtDQAT6znCVVjchIAK9e7uFCPTusZSWhIAQEAJCQAgIASEgBA4uARHovR97Eei9Zy5rFAJCQAgIgf4iwOuChbymTCvOZ6hxL1++jL/927/FL37+C9y8cQNMcRxoCuJWRHqbQM9UBrtBoRcCvYhsv4UcxTHFev5/P1Ek818U9X4NrQ8Kia5yc5/P6zV13o/AC/888jrLMh8pO3X4ME6cuB/HGUE7OACT5Xqf4jzNMh+RvumkGPmtoS0FOzW18tHdlNQU5U4ZHzlOiR44BasMsiDNxbkL/XJrWt9R2ts8Ct4yGl57kd5UTW48lLGAsV7wW+dAgrzmzddgqnVjEBiHRpChEVjoNITKNLRh3w2cNnBBCusyv4wzCshySZ8aSnXnRfnQ8AgeePBBfOADH8DI8BAGBwY8JxLkFjprAR2IQO+vQ3tbWyMCfR2TpHDf1i4jM90DARHo9wBPFu2MgAj0zni919wi0LvHUloSAkJACAgBISAEhIAQOLgERKD3fuxFoPeeuaxRCAgBISAE+odAkbqZEo3XBymXeT5DwXx1ZgY/+ou/wHe/+1388he/xMrKKpIkQaApqnOlvZ7gnDo3hUW6BueW1OQUtBsmv6xpCXQK4yJa3Wvf/N9rqcpby2odoMgSvzHduF+mlaKdKcopjQ8fnsJTTz6JkydPolIpw1qXR9YnyZpwb++WcgqxjaB9KnTNgO7Wg1HmBraVLp398unXKdB1lgt0xnK7wC/L9zmPF9OU58bBZRTV/KdD4qW3gcssrDH+hgHyN5Tnlg8DS7HOGwmMRaoyJCqDywKYTMEa8s9lPnQKa7N8/kzBZZo539HMEhhrkKYJqpUqHj75MD75iefx7Ac/6OtaO67D8kYFin22Iync++fI3v6WiEBfZyUCffv7jcx5dwREoN8dN1nqLgiIQL8LaFssIgK9eyylJSEgBISAEBACQkAICIGDS0AEeu/HXgR675nLGoWAEBACQqD/CPAchhHJTOFMoba6uoof//jHeOWVV/C9730P16/f8LpcqyCPjm6L/s7TqDNsO2H8dw5nO5nA2QwN9abTFu8rViXffPKp4otVt2YqlUp4+ORDePaDz+K+++/HQK3mt5HbwO3cOFF6R01GkVOeM+rc+gdfM/N60X4u9nNJTrGeBa3tbkXkeyKU67xBgPcOUJ4b60W6dRZpkMIgl+RMsU5RzuuzFOyMVqdQZ+3yzEen8zNK8hSZ0UgNkPpmDaxLYUwDjgKdMp5ynRHoRqFpGr5dCnRGmR85PIVPf+qT+PznPof77jvhOWaskw7l1618BP92Bq7/9v+DvEUi0NdHXwT6QT4SerPtItB7w1nW0rojkX/UZmdnEccxxsfH/YlPkXJIIG2fgAj07bOSOYWAEBACQkAICAEhIASEwFYERKD3ft8Qgd575rJGISAEhIAQ6C8CPH/hNVVGl1Mu89/Ly8v41re+hZdeegl//dd/7WuhMy24DiIfIZ3bZAroQp6TSQao9qrmLU5bGu88YjuX73xar2m+ltPdL9vWwHo59LZBYDg42/Lh5wBFMCOqGf2tFKJqBY88chJPPvUU7r/vfgwM1Fpp6m8fR64pSnNJn7XEuNVFTfLIp2cPmKLdR5nnGHz9dV8MPo8Izx95R00r6tzXgPeCnGnVLZo2hXHWR4hnlOdM5c7uUrhTshuH1Bok/BwOQdJEkCRoOo2mVWj6KvEckxQmW/VtU6CbLIDNQr864+owWZJHmmcJhgcH8Mnnn8M/+b3fw8mTD/sxp1xXSsP4yHxG94tA76+j+85bIwJ9nZEI9DvvLzLHvREQgX5v/GTpDghIBHoHsO4w62YCvbhrs3trkZaEgBAQAkJACAgBISAEhEB/E2gX6HztL0IqjSUX4PvXruLfXDmLX84tIY0HUHUVH3nklEXgLCLrfKTSasQYISBsRVFtlxgDuLRVCJ1CQ2cIGyv48OQkvvzgE/j0YBUDiYFRCTKW88wYdcUIsu22vkfnU0ybqqCsQ8wIK17g1kDAi/G6jCupwzen38ErF87hTKAwFIxAZQZaraeX3c6WFelj1y+S5xfLFaPXGAlnHUKl0azXUSlV8MLUOP7F0SkcHxmGziwqPnVr6q//W2ZV9RfbGbWmoSkjeE1d8eL8fh+Q7dCUeYSAEBACQmCvESgCkhiBztTnfMzNzeHU1095gf6rX73qU4tToMelqk/1nVIMu1YNctYWjyKEYeDrevtIal+jnF9wRUh2LslVyBORfFI+mj1Pla5Yj1zl50A8R2kFufv3KHiLb0jN737WBed7DNdWrH+eJ5L38jsKwXmazUb+HlPTBxojIyN46MEHcfToMVSqFV8zndc+83O19kT0QMgv/sD4NOtp0AQFukKA2FQQNkuI0hK0C30qe39uYPidznOPBEY3kKlG/r2umBafM+SR7s5lcDaBc8YLa6KhHKdI5z+0AQKeo7UkegqHRFkkGqg0U/9oIkBTKSQsBq8yKJcBWV5PnevKTIjUxaykDo0lZGkdabMOZTMMD1Tw3Mc+it/94gt43/se95HujHDPg+n1poFphVCX68R77ajtXn8Kgc4WeQPN4uIiTp8+jZs3b+Lw4cM4duwYBgYGUK1WN83a0L2e7H5LItB3fwz6vQci0Pt9hPfQ9olA795giEDvHktpSQgIASEgBISAEBACQuDgEtgqAn3RUqDP4A9n3mgJ9BoqttK6uNp9gV5X6S0C/TNDNQwk1gv0NHRQ/SLQGX3FLGRrAt3ABkDg/1PBlcSuC/RQY7hnAn0MXzo6hRMjI9CpQdlHnTEqz8G0aqn6y/xOI2hFsPHifK7lZRICQkAICAEh0HsCRQ10PrMO+uz163jx1Is4depFnD59BqmxiMsVjE8cRqU2hNVGiuWVOlbrDS+Kh0cOYXhgCCY1WF5axmqj7gV1XCqhVC4jswb1Rh3VWg1Dw8OISzGcCrBYT5D46Hbq9lyUB5Ts/kbEAIr11n2q9TwyWnthbVCtlNf+HYWBj7LmHAO1qq91njQbMFmG1WYTTFLOqVKtgindW7fBIWTENeW7l/RF5LWDVXW4soGrZbDlDDawcCkQrpYRrZQR1csIEUPrCJZ3waUakS0DYQMmWEGil2F8kfQQDjGcC/Ja8SqFQgK4DMpEsNDIWucGPJeJLFDielIHZXNxngRAEgIjqcNw4tDkDXtaw/D8R/Mc0iBie4w4R4BUl5Hokk85H9hZJI0lrCzOI1YGI4M1fOwjz+KLX/g8nn7qKSTNBE6pVvR5eItAL3iIQO/9sdjrNW4WgX7mzBkR6GNjrb8XvR4RWV8/ExCB3s+ju8e2TQR69wZEBHr3WEpLQkAICAEhIASEgBAQAgeXgAj03o+9CPTeM5c1CgEhIASEQP8R2Eygv3TqFE6degmvvnYamXUYHB7Fo4+/H8dOPIDleoK3zl/E1euzGBkdw9FjxzFcHUbWyHDl6gyuXbvmnffk4cMYGT2EhcVFzFy7irHxcTzxvicwOTXlBfO5dy/jytVrWFhY9NHQjIQOWIc9iHz0uI9AZ6R3C7lyBnEUYHJiEuVy7IV6yPTzzQbSJMH42AiOHzvqo8MX5udwafoKbiytotlsrmWCT1PWE7eIQq6Ddd3XJTrTq6fBClwtRTwZoDQZwoQpVhfrSK9bBIsllBtVBIj8jQOpzqBNhMhUaNiRBcuw4QoQRAiCKmCqMLTgmUKgDUKVQlN12zKMCpBpwDAbEW8GzIBaymeHwFg0A4dmANRjhdEUGEuABreVKdcDhRAWsTMoM1yfNeyDCI2oikZchQ2BoDGN5spNLM3dQKQMRger+LUPf9AL9KeefBLNNPXbQOw6jDxLRuYX01o2pVYp1f7b62WLSEAE+vp+IBHockzsNAER6DtNWNpfIyACvXs7gwj07rGUloSAEBACQkAICAEhIAQOLgER6L0fexHovWcuaxQCQkAICIH+I7BpBPrXvoqXX/4mXn3tdSTGYmR0Ah/6yHN4/1PPYGG5gZ/+/FVcnrmKE/c9gInJwwidhkstrs/O4vr16wjjCMfvuw+Dw0O4ev0arszMYGJyEk9/8Gk8+NBDPpL9jXfe9YL+rbfOY7XRgNIhwriEIIx8qngKdP/so8iZ0SXBYK2Chx56ECPDQ174KljM37yBxYV5HDk8hac+8H4MDtZwZXoar73+Bi7O3ADFGIU809P76u1M4e7TyFOgU9KvR6AjzJBVVxEf06icCJHGDSwsLCC5liFcKaGaDXqpz8j0JEhYeAeBKcGoRWRYgg4bKMXDqISjyJaqSJdCuFWN2DlEKkPArDQuRqYCJAGVPQW6RZlR5hlQTi1CY9AMgUbosFpSPvp8uMGo9ABpq4RNbCnPLcqGZXoUmmGM5XINK+UabKRRaVzByvw1zF+fQQSD0aEKPv6RD+ILn/8cnnrqyTzyXwUwvrY9U9JT8uccCnkuEej9d6xv3CIR6CLQ+38v3ztbKAJ974xF3/dEBHr3hlgEevdYSktCQAgIASEgBISAEBACB5eACPTej70I9N4zlzUKASEgBIRA/xHYTKCf+spX8I1vvIIzr7+BepphZHQSzz3/aTz7kV/DzcVV/M3f/QLTV6/h/gcewsDQCFwjATKLxeUlLK+sYHhkGMdPnECpWsHszRu4fmPWp3M/cf99uP+BBzA2MYX5pSZ++tOf4rXXTmNhcclHpTNVvApYX5zp28M8jTtYb51J3hMMD1Xx+KOPYnJi3EejZ2kT12au4NrMDMbHRvHMUx/A2NghXL96Da+eeRPnLl9Ho1H3adSZHp7naxTphSguasAXoxpqYCVYgDqaIn7AoV5axNLqAnQ9RNXUUFVDdOZIwgT1qM6wbYRBCcYtwtplhDpBRY+hpo5gZbqEbDYGFrhshJJP35741O5poNAMqM+Zvt2gkhiMpEAts4i8QHdoRA4rZWAgBQYSIGHKdZXXnq8agwrFuzFgcvjVMMJcbQCLtUHYOMBwcxaL16YxO3MJMTKMDVXw3IeewRc+/1t4+qmnkTACXYdeoKswQkiB7kvCMyJf3ZLSXWqg998xX2yRCHQR6P27d++9LROBvvfGpG97JAK9e0MrAr17LKUlISAEhIAQEAJCQAgIgYNLQAR678deBHrvmcsahYAQEAJCoP8IbJrC/Wtfw0svvowzZ99EPTU4NDaF5z/96/jQRz+Omwur+G8/+yUuXJrG1JHjGBsbhzYZsvoqZmdnkWSpl+f3P/QgolKMxeVlXJu97uugl6tVHDl6FIePHEOz4XD69Ot46/x5L9ApzaO47AU6I8+VZiQ6o8UZGa0QhSkGB0p49ORJHD1yBJVSjEZ9BTNXLmH63XfpsvHg/fdjYnzMp3V/590ZXLi6gEaz4aU507bndd4DGGt9+nb+m237aGsHlGyMFbWA7MgKcH8Di+VZrNoF1IIBDIXDKIdVZGGG5WAZy+ESbKwQlUuIwiYCNKBtgqgxgtLqJOoXB+CuDiCcr2LIlFGxDipLkTEVewA0AwOrLCJrUU0MRhOLgdQgyjIkEeW9w0oJKGUOlZQCvRU5j1y0V7IM5TTzkenLcQlzQ0NYHBqCLUUYXr6BuSuXcPXyBcQuwfhQFc99+Gl84XO/7SPQmcreacama+gw9uwKgU4m7TcWiEDvv2NeBPrtYyop3Pt3P98rWyYCfa+MxAHohwj07g3yRoFepOfp3hr2X0sbL35utgWch+yKOzPbTybbly9et3Mt3uPynDphXizL9W3WZtHXoj/t82z23v4bHemxEBACQkAICAEhIAT2JoHNBDov/i7ZAN+/NoM/nHkDv5xbQhrXULEVf8HUse6l44VTB+UUVqP8wmjIepYdTFYB2iqETqGuUoSNFXx4chJffvAJfGaohoHEwqgm0hBQmcvriXa2ig5607tZeyfQHVx+XX3tWTnkdVOtQ6g0mvUGKqUyXpgax5eOTuHEyAh0alC2TDmbAcrBKIBj5VPROo3Aab4Nq/m7oA8GpHdDL2sSAkJACAiBLhIoBDrPZaIowuz163jx1Cm8eOpFvH7mdSSZwej4EXzqs/8AT3/4OdxcauC//fxVnDv/DkbHxnDixHGUwhjzN+Zx4eIFpFnq07Q/8tijqNRqWFxexPSVK1haWkIUR5g6fBhTh49icaGJdy5cxPT0FazWG/77kenbWZObKdeVj0IvBDoQxxkGB0t45OGTOHb0KMpxjJWlJczMTOPihXewtLiA0bFRTE5OIo5CzM0vYm6hjnqj4YUwJTqvjWna4pY099f1itTlUIhthLpaAg6nUCcSzJeuYzVYQLlcQrVcQRyXkagmlu0y6moVWbkBDKYYKMcoI4KqO6j5AYQLozBXBoHrNURLVQzZKiqO9dANMqd8/fNMGzgYRMaimhkMJRbV1PgU7jxnS2KgETPNfATlQhhloJCngR9KU1STFKV6glTHWC3XMDdyCEsjI3C1Mkrzs7hx6TyuXnwLsatjghHoH34Gn2cK96cZgc4U7qG/OYHMvUD3zPObCgqBLvK8iwfaHmxKItDXB0UE+h7cQfusSyLQ+2xA9/LmiEDv3ugUAj3LMn8iWaQx6t4a9k9L/iS6dbLI14WkLt7nlrRLaN6tWZxUtr/P98iz+Iyvi6m9flC7BN9Koheinstv1rf2dguhz/eMMbekpeJnfHCdxRiLUN8/+6b0VAgIASEgBISAENgfBDbeVElRveTCXRXonx6sYbCZIdMJslD59KqaAt1Hc+3vqTcC3Xn57eV5m0D38pxvGItIB0gaTZRLJbwwMY4vHTssAn1/71rSeyEgBITAgSFQXPPiNSNed6JAv3b9Or7y9a/j//3mN3D2tV8hTQwOHZrEpz77G3jsmedwYyXFz8+86WX5QLWMY4fHEJQOYebaEq5cmYaxBsPDw3j4kVx035y7ibfffttfK5uYmMDk5DiqA0O4Od/ExYvvYubqVThrEYah587njWnE/XWxqImJqRE8cvJRHJ06Au0U5ucXMXN1BhcuXPRp4mtDgzhy/BjK1TKS1RUsz85idXUVpVIJQRAis1leY704DWLkuQ9wL97IkKg6SuMRwimNpXgOK+UFqEGLYEABkUOSJEibCTQCmJGbSMavoKoOodQchl4YRLgwhNLyCHCzBDcfIFiNUHZlhDYEMgVl4rz2OhxC5CnbSyZDnGQIUwttHQxvHIhCn469GQ+iEVXgUEfollHKFjHcXMVgPUFpsQmjqkhqo5gbHsXy6CGokSGYxRuYeetVXHv7NMpmCeNDJXz8Y8/iNz/3O3jymWfR4A2V3GznUI6YKp+14NfFeR6Zn0+dBP4cmAOnTzZUBPr6QIpA75Odeg9vhgj0PTw4/dY1EejdG1ER6OssixNCymd/Yt6S6Xy9UTYXIrpdtLdHhxcCm+/V63UsLy/7E06+v7Cw4H8MHDt2DIODg+AXdPuJafvobpT6hQQvfky0RzqxDba/sa+FhC8E+8bo9e7tTdKSEBACQkAICAEhIAQONgER6L0dfxHoveUtaxMCQkAICIH+I7C1QP8a/ugb38Abp19DkmQYGh7DU89+HCcefQoLTeCtd6/g6rUZlOMIo8M1KF3F8mqGpeUlf52L16KOHGGk+WEsLC7gypUriKMIR44ewcjICEKmHF9u4tq1a5ibm/cSO/QR4ow0j6AomDWjr31hbl6Yg1INjI4O4YH7H8Dk2ISva764sOTbuDIzg6WVZVRqVYyOj6NUKSNLEtTnmcK96SPf/XUza30t9HZp7q+ttSR6gBCpSxENBtCHgNVwCY3SCvSggq4ygYxFkib++lspKkEfaiAdmYdZVcByjKg+gLg+jHJjGHqpDLUSQjcjxDaGtrxu52BCZqSxUJpZbBxCaxFnGUqZRUCx7QATaFimmo9CmHAAWVCBUQ0oSnS7iqG0gVojRXk5hVUVZNUhLA0MY2VkGOFQFfrmNKbP/hIz519FxRbkFZwAACAASURBVCxjYriMj3/sQyLQ++8QvqctEoEuAv2ediBZuCMCItA7wiUz3wsBEej3Qu/WZUWgr/MoThrao8cL6VykWy+itwuRXQjr4i5ZtlakhOJrRqnPzc3h6tWrPgKcd6levnzZ3/n67LPP4sSJE3ndoS1yaLYL9PY+sI/tEed83d634nX7zQDsT5GWq3gtqZi6dyxJS0JACAgBISAEhIAQEIHe231ABHpvecvahIAQEAJCoP8IbC7Qr+Frp07hmy+9iLOnTyNNDUrlQRy+71EMTd2Photxc7mJ5eUlRIFCJQ4QhhVARV4sM5DE1zsvlzA0NORroi8vLaNSreLQoUOoVivQUYSGcVhaXvbzMjsOU4gz50sYMCKa8jyPiF6bbAO1agmjh8YwUK356Olmo4mVlVUfZZ6aDGEc+TrrfHaM5G4mSH3WzTC/JuYsVKBb68pLs6xFWDOFvarAGAvEACoWTV2HiVPY2MJF1gt0A0r4ALVaFeEQ0Cgtob7QhFlWiLIqytkA4rSGoFGCTiIEWYTQsT8KWWaQlA1saAFfd9whZDkfY1FyQMhaLxToYYAs0MiiAFA092VkAeuWJwCaqDGFe2pQabK8ZAmuPIDVShWNwRrigTKCa2/j3dd+iulzv2oJ9IoX6L/1+S9IBHr/HcZ3vUUi0NfRSQT6Xe9GsuA2CYhA3yYome3eCYhAv3eGRQsi0HMSG6OyKaApuxktTkaMFK/Vav41azbxwc84D2V2HMcYHR31PwQqlYqX2fzRwBP4GzdueIFeyOzFxUUMDAzgsccew9TU1HsK9I01z9kuT274Y+T69eu4efOm7wPn43r5w4T95DPnZR9XVlZ8Ci6us1wur6V3LyLWJRVT944naUkICAEhIASEgBA42AREoPd2/EWg95a3rE0ICAEhIAT6j8BWAv3Uiy/i5Zdewuuvvooso+ytoDw8CV0bRxbUkLggT7seAKEyCIOY1bTza2zMwGiNv4bGa1MU1owWDyPWNmfN7RBRKYYJ8kyNPkCE6cOV9pHhEWug+1rcqiW38/TqXjZrhSgIEHJ+rss6H53O/1kGpzCbJCPMuSyUT7PuXJ6e3l9jY0OqFfziX7dSuPNNCnTkopv9ZJS4VQZgZvkgjxq3On9PR9pHuetKhAQGWSMFUofIxQhthNCwpRK0DaFt5BvwAt1aZGULG7Kv8FHoAftDlsSch8IjpTwPNZJAo+QqKLkyksAhCy1MkKFkLUqZQzlxYNS8jstISyUklRjlaoDoxtt45xd/g4uv/xwVu4KpkSqe/9hH8FuffwFPfpAp3G0rhbttpXAPJIV7/x3ed9wiEejriESg33F3kRnukYAI9HsEKItvn4AI9O2zutOcItBzQu0CnScPPMGn+GaNJkrq48ePY3Jy0sty/ptimmnZGT1Ogc1l+PnRo0e9SKfM5ok55TXno3DnFzF/GFBmj4+Pe9nOyPUisnyzsSrSvvMzLsd+FlHt586dw8zMjF+eEe0U5GyTsn9sbMyvn5/Pz897oV6kjC8i19trtd9pP5HPhYAQEAJCQAgIASEgBO5MQAT6nRl1cw4R6N2kKW0JASEgBITAQSSwtUA/hW+89BJOv/oa0szB6QqCyihseRSOuczDMhBQelsELssFMS1zq456yPrdjAB3jNaO/PUvHWgkWeavbUVxDGjr3+P1q/YHg1S8RvZSvZXCvVWLm9LeWQNFOU/xrJVP/e5FIAeQEetKw+aeHDGj2Vvtcwb6aT585sai7vmaROfizrdJme+MgnIKoc5rhPtltYNRBlYbqFABOgZUyct8RVHvHHi7gH/48Hb2K4DN52AHoVUMx376DXDQyvnlIn7GyuhK++jzJAyQaKBiQlSyEEmkkIQKaZg7/dgqVBD45aKINyRomFKASllDzb2DN3/2E7z92t+hYlZx+NCgF+i//TsU6B9qCXSmi6dApzzPH8WNBlID/WD8NRCBvj7OItAPxj6/m1spAn036R+wdYtA796Ai0C/naW/O1YpXLx4ET//+c/x1ltv+VTrjBbn+5ToRQ10/gCgFOeXLJejxL7//vu9ROdnzWbTz0/OTOVO+U65TtHO5/Za6luNKpdn25TkXA8j2M+fP493333Xtz88POyjzvl5URudryn2WQeKwv3w4cN46KGHfJ2p9rTwnKc9/Xz39ixpSQgIASEgBISAEBACB4+ACPTejrkI9N7ylrUJASEgBIRA/xHYMoX717+Kb37jGzjz6mkk9OPhIMLaOFCZQKZKQFAGQg3tDLRLoRiBzvcoq7XOrzUxitvRIedinVLdOOdTpFNSB5pBJuFaKURec2Ma91skbiG/qZ+DVu1ySmrKal83Pa8Z7ounU3x7ERz6KHimeI8KWe6j1HOHzWfdEui+vDpj1VtiHWGKmH1CCJVpBDZCTOGd53qHChRc4LxANyqDY21z1BBRpsPA2aaPKveb7Ofju3xQtlOeRz69u1Yh2Dm25VO5sxeG8l17uc4I9EQrpFqhZhQGLIW6RhIFSEPNxr04j50G49tLEW8UAFwIL9Cb187h9b/7Mc7/KhfoR0aH8fzHPorf/p0vrkegs648KNBZb543CYhA778j/L23SAS6CPSDts/v5vaKQN9N+gds3SLQuzfgItBzlu0R6GTCu11nZ2fxq1/9CmfPnvUn8xTVTIHOSHCKaEZ7cz4+mFKdEesU3PyMEeuU6O0To9HZJkU6RTulPMV3EcG+8YJr0a+ibjl/SDDynUL/ypUrXp5zeUa+F+nZ2Xeuh/1h5HmxrgceeMCLfUanU6j73wxK+XWLQO/e8SQt7R0CxfHE/ZzHbLHPFz3cWLahvee8KYbHhr8jXaYDQ4B/P9t/PPoICdbIs3YtU0hxFz73keJC04EBJBvaVwSKfb0oL9OeEaf972dRSqavNn6HN0YE+g4D3tC8CPTe8t4LayvO4YoyVO3H3F7on/RBCAgBIbDfCGwl0F986et46cWX8Prp19Fk2e1gEKXRE9ADk0h0BUaXGICOCEw9niJREVRc82navc9mQndK3SDIZbZmBHrgI84pfxmTXQJTv1PaKv/7yv+Nh0IUM4V7LtLX07gDqQ7gfMQ5nTMlukGguYwDTb2PNNcU91xPiFKgEdq87KH/3mhFlhcS3ad5bxP2TNueBsyjrn3N8hAlRP45QqBaEeva5QKd4tvL+wjaxghYV53R5IEBmOodqU/1nvlodcAFTAnPlPMKNTsErSMgIkD2nunUWQsdcJToQQgXR16gm1BjkPcvNBtImNa+UkGTvKBQikt+GXYlZjYAsggUBkoajenz+K8/+B5e/eu/RDmrY2pkEJ/4tV/D51/4R60IdONvMCgEOtfpx6iV6l4i0PfbkXx3/RWBvs5NItDvbh+SpbZPQAT69lnJnPdIQAT6PQJsW1wEeg6jSGteXChmBDdFNKPQGe3NSG7Ow1ToTL9Oac0HhTqXYa1zymrWJedrplCnIOczJRyX5X7LCHS2x4lCm23wfUaZt6erKi4EcVm+LsT4hQsX8M4773iRThnOyHI+KO158ZvzMmU8ZT77QoleRMWzP9Vq1YtBTkWd9u7tTdKSENh9AjyO2o9nyiHeUML9Pq+hptd/mLfdyV4cozym+eBUXJjd/a2SHvSCQPH3v3gu9plCpLMPxUWdjRfve9E/WYcQ6CaB4sLYWs3JVvrKtYuLbfu7/C3sjLwI9M543evcItDvleD+W15u7Nl/YyY9FgJCYG8T2DqF+1fx8osv48yZs0gShnoPozR+P+KR40h1FZlm5LXNBbpL4cIKTFhqRaCz7nkedc5nFUZeCjOVuw7zdOi8Xb2qWEM9F+WsZe7PoxRQKpV96vZcoOd10TllbDPUXtzDptAwiJgGnp/7AHTl16NULoMZqB0x9ruop17UQadLZ798jXXtpX6+Hg0T1eBU7IV5qEJoFSBoyXzOD50b67XIcaURqDCPnPfz5Z2lFHeK6d6tT/vOnOtW5XXaQxUh5E0CcZCLeGU8j5LSjHv3adwt07H7R+D5apP4GxGiuJTfIKA14ij22+11uuK1TQMdaoyUY6y88Tr+07f/CH/z599HnKzi6OghfPK55/D5F34XTz7DFO7kYqGcQTlmv1mfXgT63j5au987EejrTEWgd3//khZvJSACXfaInhEQgd491CLQN2fJEwjK50uXLvk66BTSnCYmJnDkyBH/TDnOCHBOFC2sc07BzQeFy3333YcHH3zQC2zKarbJdhhBzgvWFN+MYi9kH9spBF8xf/FvfsaU7YyIp8yn4Gc/mFae/aDU53ucKP6vXr2K6elpH/HOvlDUsz+cjxPXX1w8l6iN7h1P0tLuEyhuWCl6wptN3njjDVy+fNnfqFJElbdHWBY3sTBSncfJww8/vFbuYPe3SHrQawLcR3gjEv+GFn/3mYGE+wczeHA/Kv5+9rpvsj4h0A0C7TeAtJ8DbDwf6ca6DmIbItB7O+oi0HvLe6+sjX+vit9OxY0/8ptmr4yO9EMICIH9RmBzgX4VX//6V/DySy/j9Jk3kaUBEI+gNPFQS6DXkPkE4gZx4FBldHVYQsYobcpxBniw9rfSUMzsxaxwrahwL7iDEMx4XmHUdSHQffBILoLL5YoX0UzH3h6BnlF4R0Gett2mgEl8GvhAsW55XnlcU5yHJS/rmdY9oCRu3TzvpXkrEt3LcJ8ynrK/EOgBjB6DVaX8PQadF5HmzB5Pca9t69n5Z84Thky9zrTvvKkghmIedV/rnNH3NPsOKnRwyiJzGVxoEFYj6HLoo9RBmpT9hlH5eUp2H7UfR+C5TooUTmUo6RCRUn4einZ/Dyw5a8p5hYQCPYowVq3CvPkW/vjrX8Vf/Nl/QCmp4/jEOD7xa8/h81/8PTy1JtAZhZ61BHosAn2/Hbxd6K8I9HWIItC7sENJE+9JQAS67CA9IyACvXuoRaDfzpLyhFHkFOd8FBKFspwCmuK7kNaU42TIuuSMDP/FL37hBTmjw5988km8//3v968prJlynRHoMzMzXrgXYp1Chmngi4tAjH7luvgeX3N5SnC2/aMf/cgvz/rpjzzyCB577DEfyU6RzpMeip0inTyFIVO9U6izHc7H+dleex13udjUveNJWtp9AkWkZPEDmcfBX/7lX+LVV1/1xyCPpfbIpSJincckj7lnnnkGzz//vM8gUaQ23v2tkh70ikDx45F/+3nDEv8+8oYKPijRuU/wb3aRzk7+fvZqZGQ93SRQZLZhm9yX22/aK0oWtMupbq77ILQlAr23oywCvbe8d3ttvjZuW3avIjNM8Ttqt/sn6xcCQkAI7EcCWwn0U6e+ihdffAlnvEAPgdIhlKYeQTR8HE1V8QI9Ug7D1RImhmsI4tjX+g5CplnXaCapr/sdlSpeqjdSg9QYn6w8YDQ6U557gZ4HnBjeHOUj0BWqlcpagEn7zcusYh7HAWqVCNUyZbIBXOIjzVkDnHXKjWEfYp8qfbWZosmU6D4ynXW+i6hzlUeA+8j0PK28Ty+vAxg7BKtjILKwcQYXZzBxAhdlcEEGxYh3nwo+fyBMgChBYCsIXBWRGUDgaghcBaEX6uwP22da9wyZSwEK9EqIoBzC6cxL7Ijp6HnNIkkRu1b2PEaVK6BZjqAGKhhiNHy9jnKSIsoMMmbaCzRcqQRXLiOLYgSlMg7Valh58w1852t/iP/yp3+Ccpbg+Pg4Pv7Rj+GF3/0neOqDRQQ6BXraJtAjSeG+Hw/ie+izCPR1eCLQ72FHkkW3RUAE+rYwyUzdICACvRsU8zZEoK+zLCKy+EzxzNrnlOcU0pRulGtM4U6BTmHNKHS+TynOCNdf/vKXfhlGLjLy/CMf+Qgeeughf/JJwc4IdYp5vuaXcpEWuD0qlvMykpyCnM9cB9fJdVPM/+QnP/Fp5SnF2Q8Kego/ynHOz7bYNtPJU7QzEp2R9NwmRqFToFMMUqgXF3hFAHXveJKWdp9AcRwXqd54LP/whz/0MpTHB6OINwp0zsvjnM88nj71qU/h+PHjItB3fzh72oOi3jnLX3B/ee211/x3JLMS8IYo/j3n/lNE6RaCsaedlJUJgS4QaBdOFFGbpUNuPyfqwioPVBMi0Hs73CLQe8t7r6ytPZNWUYZHyk3sldGRfggBIbDfCGwl0F966Ws4deolnD79BrI0AkqjiA8/gvjQfWi4MjIXoRqHOD41hodPHMbQYBWNxiqSLEUQRTAsS64CRKUympnBjbkFzC0soJmmPjqcApv5RCjci99ivng6gHKFKdx5oyelNxV0K2NjlqEaB5icOIQjU6MYrEZIm8tQ1mCgVvXR5FnmYIzC0tIKZm4sYj6hv89FeRFpzjZ9+namXfe1y3Ohr3y69jJcANhSiqzcQFZpIC3VYaImbJhAaePFeeAjzDVc2ICJlqHtACIzhJIdQ8keQmSHEIESPfD1yQNGoLsU1iaImGKeqehLAcLIQbNOe9KAXVxE8+Ycakqj3Cotyfz0wZHDiKamUG2mSGdmUF5eQSlJkayuwrAW/NAgKpNTiA6NIagOoFyOcf3tM/j2i1/Fj773XZSSBo5PTOATH30OL/zjf4qnPvhsK4W7CPT9drx2u78i0NeJikDv9t4l7W0kIAJd9omeERCB3j3UItBzlsXFTl5IpuCmCD937pwX1cUFGl6UYWQ4RTQj0FlPvKhpzuhWijrOe/ToUS9cKL+5DCMW+aC883fWtqImQv8jIa9xXpywFJFfRX8KyV5EqDMdNYU418VU7lzu5MmTeN/73uclOmU7oyMpgPg55+U2cP2U5uzbo48+6uU7t7VIRdy9PUpaEgK7S6AQQcUxxLIJzNzQLtDbfyCwt0X2Bj4/9dRTeO655/xNMnIhdnfHstdrL/7+nzlzxmf8YPYC/u0cGRnB008/jWeffda/LrIb8DPZR3o9SrK+dgKtUpDFdcb8fGYTRMV8xUc+sIcX4nzdR40kSdFoNvw5Ay/UMeKnUirlmRaYStMx1octb2xJxmMzAhsFOvN6LrsQP7g2gz+88gZ+Ob+EJB5A2ZZ9Gk8oC+0sQsvUnwqrofa0Qw5UBxOjk7RVCJ1CXaUIGyv48OQkvvzgE/j0YA2DzRSZTpFFCkhb5559MKa3C3SFwGogqGA6sXhl+h28cvEczgQKw8EhqIwXvdMOyALKjwXTrraOsdaz8oliAWcsIh0gaTT9MfSFyXH8i6OHcXxkBDo1qHB5k7EhmFYkmT+eXIDAKb4Np23rOOuoawdu5kYzweLyMuJyyf+2ieMoT2Hr0/62M9z675X/pO1PWmdH2oFDLhssBITAASCwmUC/fv0qXn75FL5+6kW89tpZZFkExGOIpk56gV63JVgboVot4dEH78PT73sYhwZizF67jMWlJQwOD2NweMTLcxXEWFhaxrvTV3DpygyW63UfIR6Wy77G97pAz2ug8zcW/8YXJQ3bI9CDZh21SOP40Sk8+MBRjAyWsLwwC5M0cWhkGIMDQ4xvR5JYzFybxfnL13EjZRa6Vp3z1jU5/5vO1zPPI8+La29MAx/zizlMkZWaSGvLaPJRWUYarcKEDSBgynh4gc6HDRtIo2WEXqAfQsVOomKmULajiO0QYoQoM2V9yAj7JlyaYsANwfE0MKYo1whsE3Z5ASuXr2Dh0iUcissYHR7G/PwcwjjGwGOPITp2AvrmPBbfeBOVhUXUsgzN5WU0kibC8TGMPXQSA8fvgx4Ygos1Ll5+Hf/u5a/iv3z3TxA16zg+PoFPP/9JfOEfFRHoGZQSgX4ADvH33EQR6Ot4RKAf9KNh57dfBPrOM5Y1tAiIQO/eriACPWdZnJgzxTPrnlOeU1Lz34w45D5HWUKBTknNk2umfGZd8vPnz/uIb75P6fbEE0/4aHAuu7y0DJOlqNaqPmU7I8urtQpqAwP+wg/vcOXVOJ52F7KdX9iMhi1SvjOinZ8xfTDbYNuMjGeKYfaTY0gpzgdTzPOCOKU55T6j3ot07dwG9pGynZGUvAGAk6Sp7t7xJC3tPoF2ocnXzMTwV3/1V2sCvfhhvLF2Jm884bFTCPQjR46s3Viz+1slPegmgeJvbZGGnfsC9wv+zeXfVGYTYaYP3kxVZAXhjVPM+PH444/7m6M4Fd8PRd/4t5YTvzPk72o3R0zaIgGKVgXnRZvmeUMh3SjjoHzNQ6OBzNc/9Gc2UDR1jmJP89JeLgGZZlIFaDJFJvdVBVycvoar169jcekGHjh2BMdGJzA1OATFFJtNXiRk+4DRvgd522yKrzqUvP0xmjx3Y13L1jnk2q0FDsaaPI2mAjJr4COGohjLTuPPp6/ipXfP4m+WlrBSGUSsqwgyi8AZX9OS9TFZ69JrdM+3E62XjwsFOst01nWKoLGED02N48sPvg+fGhzEcDNBojMY5jhN80isfpgco8msQ8QSG9rAsvQqC4HqCq4kBt+88g5euXAOZ0KFoWAEKrUIVf73ersTx2PjxDHmRXYOkzGZj0BLmk1/wf+FI6P4g2MTuK82jpApWRsptDE+oxT3C6N4RPJ2iQDKcbw54IkX7Nud/P7R58dfe3YMnqPxu3V6uYlfXZnDbH0Oh8aHcfLEEZyIahji37Qk8X8r60wgHAaIdQiXGDjX4tz626Vbf7/8rUHKwfoH/8blr/k5/8bKJASEgBA4KAQ2F+jX8OKLX8NLL77sI9CTLATiQyhNPoTy2P1YMTEyx1TqJTx44ig++ORjODRUwo3rl3Fz9jqGBgdw3/ET/gbkNHO4ubCCS1dv4Py7V3B9bhmISijVash4I6HWa5m+iiAPfmcWv93by3fETNfuEowOD+LRkycwNTmClcUbaKwsYXhwELXaoK+BHoUl3JxbxJsXr+J6A/4cjefBUVzy7fr7qFjezUel54EuvD7HmuU1V4MOnI8+T2oLaFTnUK/eRFJZQFJaRhbWfQp21kL3ct+fD2jo/5+9746y66rO/25/bbqmqku2JdkY29jGFGMwNSEkpBBCDeCEkEL6WlnJysofKSu/ZK0kKyGhBEiCcaGHTggBU2wwNgaDi6xerDKSZjR9Xrn1t7593x5dPc/IM/ZY0kj3mcfTvHffPefuc+55Z+9vf9+OE9iRixI6UInXoBgOoRytQSGuoAgXjtGAkUwLiG4lnQBrtHtAsWDACWqIRo5hesdeBEdGsMotob2zE7NRgKRUQGXtEEqruuGfGMHx7Y+hUm+gp1CAPzuLyZkpBJUy+rdtRcfmTbC6umCXyhg+cBB3/seHcNeXPifnH1rVg5te+CL80uvfiKuuvR4+JQIoJx/7KLpMJPBgmLmE+8Vy3+t15gD6qRHPAfSLbfaf/evNAfSzb/OLtsUcQF++oc8B9GbwkwFlQIBrAicEUcjgZqAmC6Dz39zQkwk+OjoqgBs33wyW0THgU+VQ+T5ZXJVSGV7BRbFQEBmqQtGD7aSbUpN1kExqQ6WSVXQMCOQRnOergukE0Sn/rs4EgXz+TYl2ss2VHU8ngwA7+8lz8PsKFPJvfo9SxASB+G8F15dvRuVnyi1wbi2wEIBOlQjeU/PVQOd3eH/wsxxAP7fjdzZaz6p+6HzhWk/GOWXbyUDnGp8tc8HkJ6p8kIl+6aWXPmH9zKqI5Kz0szGKF18b8wHoBHkY/BPwvAVAZ/1HYkhWkkhtSatZU5L1KBPbQeBYmI6BPcdP4L6fPIQjx4exoa8T123diksH16CPtSrrdRhRiMTm+cmcTcFdAdCbjM+lgbwXyrgR/CQglyYRCBgnuCdZU7HIgCamIYFaSmomloVpOPj28HF84vFduG92BtOlNliGBy9MYPM4M0Qo4F3Knk6FShcPpgpiTxnRmGwoAzXTbwLoPXjXpsvx4rb2FEA3ohYAfQltnKfDlxgcCwLocQZAJ6OsgKMBGej7mwC6iXa7CaBj6QD6fHCqJmKFEVntJhqNOgqFIn6xvwNvH+zCho4BOFEIrxEAQQjXsREbJkLWeU0rosJgMgxtK6x4Ctku7pH2Z+WP35muNgugU8UrjEIcnAnw7f3D+NH+R8HytFdu2Yznr96AzaU2lEPeSzHqBAMsEx6VCOohYsdLE1OYZCLgeOaeFUUABdETxOapRKXFjUR+VG6B3AK5BVa+BeYF0E80AfTbFUC3AKcLxf5NKKzagGriohGZcCwDg71duHLrZgz1d8P3ZwTMpmR5yfNSIkhbJ6qNCHsfH8au/UcwMlWF4RThFkuIKYeeAdCjMBJmOGNbUn6N/zWVkxjbsuI6rMRHZ3sZmzcOYWigGwgbCPwaLMbTfKqEWeho7xbg/sDwKA5NVBFHsQDdjMVZtk05JoBqTM0nJdwFRDctFKN25psiKtQRzAHoo/BLU/AL0wjsKhKbvzUxDIvJi15a/9wIYYXckzgoJ6tRidehPd6IQtSJYuLBNWowMYUkriFJOgDXBQqA5ybwgjowegKNXY8jOHQMnYaLzt4++I6FsFJEsasNbslDbWQEwzt2oi2KsLqrS1SMKIs/gRiFwQG0bVqPyuAg2lf1YXj3Idz54Q/iG1/+LOygikEC6DfeiF96/Ztx9bXXI4hSSfkcQF/59/DTuYIcQD9lvRxAfzozKf/uYiyQA+iLsVJ+zLJYIAfQl8WMcpIcQE9tqZK8WQY6mav8Owu48W9KQvMzAtibN2+WeucEV5R9qOcjQN27apU8y8Vis56SIeQvPsj8oVQVM15DMoYk4zVloquUuzIl2SYZ8ZRXZR8IkvP8dCgICmZrnvM7BPL5uX5fZ0xbWxue9axnCQBE0J+bA7aZP3ILXCgWyAH0C2Ukn7nrkHIati3rLF/5YDISZf537dolKiR8cI3kMTyeADvXTyYfMQmJZTpa1311PHmsgirP3FXkZ774LJBKSKesbzLAU9BN3m3uK8igTNnnfC+t82jFCYwgFJIMg4QEcxuWiWG/jkeODeOenY/h3u2PohY28IpLL8PLr7kWl6/biE4C7bUGHMq3wYpXhgAAIABJREFU2xCmOgH0Ju+82T77s3jA70IZM4LcIe3bBOLI+E4BuZQRzP1dtpxIZJo4aTn4JgH0AztxP5Miy+1wrAJcsqFjgufRHIBuxykDfSls5IUA9Ov6e/AuYaC3o8PPAXQy0M0glgD3Uh6aLNH6HamfCoAAOtnodUq4Fzz8cm8Xfn1gFdZ398FjMm4QAlQpsVm6iUx5ay4hhQx00RsweJMu/pHqQVzYADqdprmyVlJ6KsLj9QDf2HsQX7z3LgyPHcelGzfg5VuvxHOG1mFb3yAcrldMkPADlEQvH6jbTFpI10wFz9O1NGvvdI2Vh0r1L3448iNzC+QWyC2woi2wVADd7V6HhlGEn9iwjBh93e2S0LRhw2pYVNSJAsRBAzNTk+JDrV67HnU/wiM792HnvkMYr/ownSIckWmPJPnQddw530sAdddJAXRKrVOzxbbkc4LnBdfAqu5OrF/Th4HeLrgOpRVDNOo1jJ0cR5KY6OnuE9WlQ8fHcOjkTCoNLzE4G6btpKxxiwx0ElssqcnOvTOfblJJa6ATQC9No1GcRL04jqAwg9CbFQZ6YlF1KBHlIScpwEsqcOwQCAKgEaOY9KLNXItOcyMKcQe8xMsw0GuIwzLgegKgu24ML2zAHB9HY88hzB44ikpioXf1GljtFdQ9C6ZHe1hoTE5g9MABVOIEa3q6UfQojz+Fo5NTaBRclFYPoX/TJgyuWYtDu/bj9g99AF//4mfhEEDvTQH01/3KW3IAfUXfscvb+RxAP2XPHEBf3rmVn+2JFsgB9HxWnDUL5AD68pk6B9BP2VIBD61rTol0AtMq704QhX8TzKZEOuXUKZu+evVqYa+Svc4s2b7+ftnom2QRmSbayhX09fagWCjCr9dlU8/3yUgnEyWEAZ/1mExTwOws8MK/eV4Fz/k3x4z9YJsE0lmPne/t3r0b27dvF9l2yrNTTp4gutQDTBL595o1awT052cEjnhNOVty+e6n/Ezn3gI5gH7ux+B87wHXRHUSuWZT4YPg+YMPPijKI1xzuYaLtB/BwySRRCXOLZbJYAISmehcT3keno+fi6qIac4phZzvdsj7t7IsoDV7U7D8VPVzfT+FtlPwh6AQYW2yoAmgI4phkarp2vABHJmt4vsH9uJbOx/DfYf2Y9/UOLp6uvGGzVvwqiuvxqVDa9Flm7AbZPlESEyt20xUqSkVTtlpaWVpoN/Ksvr8vaVUfkCF8BYA3SR4zrERtn9aZ17WCMvGiG3g66OT+Pju7fjB5ASqxQo8swg3imESQLfInKWgtAEF0CktvfgHgUbWz4TUg1YGehZAbxcJ94uDgW4xk8QqpDXQh1MG+g7LRFuTgb5cADoBXt4RMZUeBECvw3U9vGmwD7852I+h9nZYfgQ3jIAwSAF0g8kSqWpEWoY7LeeUyvcvXjY8LemwlDmy+Nl03hyZBdDtJoDuB7jr8cfx6e99Aw/t3YVipYLrV1+Ca4bW46bLr8T6oT50WIAdRqjUfVkMG54BvyVfWMphzCUkaWmMdHVNk5EucNueN4OcdyS3QG6B88ECSwXQ7a418I0SIsOFYxvo6+nAlVs2iX/EsiZx6CMKGpicGENbpYKhNWsxW23gsT37sf/wMGb8WAB0ssFti/vUBSTcHe5q0v2UlPJgqZw4RFulhKHBPgz1daOjrQjbjJDEocTbZmZmYRo2KpUO1BsBjpwYw8nZME1wbNY7J9PcaILnIt9u2wKsk4VOgotpFCWBNHEDhMWqAOe+N43QrSJy6ogsH4bIt6fndJMSSmYHPC9CTCn2Rg0eOtBm96PNWQsvboMDj5XZgaQKI24gCV2YrovEpZJ7DC8JYU7PoLr/MGYPHUPFcNC3Zi3sjjbMcMdgAkXXhhWFqI6NwQ58dJaLKDgOqrUajk9MYCaKUVq1CgPrN4jND+7cids+9AF87YufgeNXMdS3SgD0X34DAfTn5gz08+HmOw/6kAPoOYB+HkzDi6YLOYB+0Qz1ub/QHEBfvjHIAfTUlipzTsCEQAgZ5gSkCVwTTCHQTNCcwDU/J0BNIJqvnI88hv8mmN4/0A/X81CbreL4seOIoxDr167FQG8vIj/ADOvqJgkqxRJKxQJix0HdTqM6yoRXEJ39ITOSrEj2kWx31jFnbd6DBw+KfDslsbq7uwUE4nGUoGcAj+/zqZLuBNpZn53gOZmVdEDYd7325ZtV+ZlyC5w7C+QA+rmz/UppWROVyBSnogfXzB/+8Iey5jMxKfs510hdK3k8AXeupddccw0uv/zyubIdXHP54JrN4/LEpJUyG1ZOP0+xVAmypjh2Crdqvd5Urp37ixRHTxBKjWYKuBswHRezMXBkegp3b38U9+zdjQeOHsL+xixm4xAd/f34nS3Pwqu2PQsbevvR7djwiI/7QbNGcMpqZ31HYQERYTJYu/siBNANIJA622mywikGOsvFp0k1HAKtiUm57mHLwF0Ts/jMnu344fgEam5RAqkCoCNCkAHQnYgi7Glt5sU/Unl9KwKcxEDV9GHXp0EAPa2B3o4KywMRvHVMkKDLRM8LQQL8CRLuJJRJgfIChgmgNyXcCaBTwh1hDHOZGOinA+hWE0B38IahQbxr9WoMlgtwYohUPwI/lYNNIlBZXAFaVZSIjfReXezjomCg804gY5DD2WSg76/X8bXHD+ILD96LB/btxkwYY22hCxvbenD9pstww7OvwJUbBtEHoN2PYdQa8AvpPZuunekaykd6D1NNgk8moFDdoynpzg/zR26B3AK5BS4SCywVQHd71qGeFJoAOtDVVsLGNf3o6OxBtd5A0KjBSGJEoY9iwUNndzcaQYQjJ0ZwcnIaQWLBsD1RaXRN+lsGHMdFwsTkMJD9a8pAd5sKjgZYyiNVBwtQqVDtsRtd7WW4VoI4bCCK/FRphAxypyC1zqvVBk5OzqRMeQHHU8AbAqSTiW6LhLuA5/JMWeiJ5SBxDCROhMRrIPLqCJ06YqeB2AqQmCFMVouR+ucWPJQFQHfdEEkyiySqwjGKKNodKFir4KACO3FhcAOWNEQy3Qgs2KTOu4BpJ/CMBGa1hnBkHMHYJMqmh47ePsQFD7NSPChBybbgMXYYBkiCelqmqVkGcrbeQD2I4JYq6O7rlxjh43t24tYPvhdf+/xnRMJ9qLcHL37RTXj9G3MA/SK5tRd1mTmAfspMOQN9UVMmP+hpWCAH0J+G8fKvLs0COYC+NHud6egcQD/dOiIJZVkiz856uHySiU7Amu8RGCHzfGBgQDakfI8ADMHzoaEheZ/gOaV967UaDh06hNmZGWxctw4DvX0wogjVqWk0ZmfhwkRHWxvs9gqqnjMnUaiMd76yL6zFy5rs/PuSSy4RAJ1tkilP4IevbI9gOcF9AusKohPMYT/Zrw0bNsyB/gqaqyzi8s2o/Ey5Bc6tBXIA/dzaf6W0rslSXCsfeughAc+ZhMQ1vhVAV4dSJZnJTud6ynIYVCHhmkzgXX8/cgn3lTILVlY/zZjlBgzERgwyoE8H0FlHG7Ap107Gucp/26x3bqOWANNRhB3HhvGDfXvxnccew46TozgRRZj1XJGfbu/qxm9t3Iifu+pqbOofRKdlw41S0I+AE/FygnsEmwhOEnAigB5fhAB6KuGeSnertDftQvtQXlRSCqQOOhBEMWbCAD+ebeB7YyfxjWOHsKfmIypWYMc2rDAUAN23Q5GFZ01sN+K5afOlyOOfDqCTgU4A/fq+UxLuZQLoZoQgA6BfCBLgsWnJvGcyAq+P4DTnqGE2AfRWBnoYw1guAL2Z/KrJVrUaGegOXtnZgdd1dWLzwKAko3QyVi/16RP4rHHaTH6REY9T9vOpEgmLXZsufAn3bA10sgXjKMK+egNfO/g4Pv2je/GDQwcxYxgoxh464WF1qR3PvmQjnrvtUly7ZgiXlUtoZ2nXuIaIwLmRiNLDqXIX6ZpG+1uxKSC63Muy5i3l/lvsmOXH5RbILZBb4Py0wFIBdK9nPeooIDI9OFYiIHhnyRVWeT1IEAU+LNMQdrrj2pKEzETMqh/A5/JKCXXLEfDXI5PbMOX3U8tn0f/id2yRWs9IuEf80Uzl3cm8dpjQyJ1XHAJxJCC74xVSFjmBcO7ZIu6fHWG7S+kVQdnJOncEQBd2O8Fzx22y0C3ZP5OBDjcBnBCJHSG2A5gOJdu5j0gkEZH9Zjs2yvCMNlhOHabFMomp6qRterCMMiywProje3TWHI8jHw6THh0HsA0B0F0qF/kB3CBCUvPhwoFdKiMwDQSWCY/2lJIxTNo2kSCCkUTSjySKRIko9Pm5g3K5gkqphIN7t+PWf38v/vfzn4btzwoDnQD6r7zprTkD/fy8Fc9Jr3IAPQfQz8nEu0gbzQH0i3Tgz8Vl5wD68lk9B9DnB9AZsCFwffToUTz66KPC9FZWNyV8KYdOUJ3vEVBfu3Yt+vr6BEgX4Jsb7jgWgJ3BnkqpiJJDySYAQYiZsXE0pmfRXimj1LsK1aLbZFikoLkGjLiRIRjD8/DBtrLMcTLi9+3bJ7LDrC1FdjmPJXBP8J+s+cHBQWzZskXY62RO8pwE2iW+SxmsaGWxxzTBgP1XeXpNBMjK3/MzZfTz2CzbXu2qttZz8VW/o+fU1zMxShdKRFA2avbz7Pmy16Jy+tpO6znna1/lpbNzRt9LGTtpHVa9Lr1u/UzfV/sstLJk+5LtR9buOmc1OUPb1veVlXu2mLnaPhUc7r77bjzyyCMy7zkm2YCsHkcAlJ89+9nPxgte8AK5b3J1huX7rTlXZ9JgkLafHXuu8QTPKd3O0hxZoDx7nN4ffI9zgs+uri5ZUynlvn79egl+8B7mg3Nda6ufq+vO273wLGDG3EEwAHhKXpgYtpRvJLAdRjDCGI5hUjucv5AIbRM1y8Bxv46Hjh7Gd7ZvxwP792H/xAQmggixUwBsD/W6j6GOTrxj81q85pqrsWlgCO2mDZe/o6xhSTBJ66rHKYBuKAPdXFl7iCXNDC2H3Pwd1e8m3M0Z6b5NorBcGwRUT8grQmixNA8QGAkmZmZw5OQovnXgMB6uVbHHiDHplRAw4ByZsBNaNkTDpoQ7sxQseGHKQI+WZFsDcWLATkyQ31RDA1Z1CjcM9uG3Nz8LN1ZKKNQJoIcIXRtJkAZ+L1QA3RYAvYgTMfDxowdw576d2GGbYA30OAhhLMm2pxIl5ps/8ttA9QeRG0/3m5sbVVxvAFvXrMWWwSGsbmtD2TJQMA0koQ/PtsFyrWYYw2aiCucRg/9aomFOHGBhpah07C5clrTMzqZEfcoWpO0iHApifOPgYXzih/fi+4cOYtK2YMcuHB+owERn0cGWdYN48eVb8cING7GtvROdTCyKI8Qsl5CEMOzmWtrU8SD8QpUPUfrgq4DnOYC+pPUyP3jZLbCQf/lUfNKFvpPd72b9w4UuJuunzucnqS9+piT9xfiCrf5w1q9t9au1NFOrH/9UElpbfWfd+2u8RH13jSuw7Qtlz39GAP2227F9+274oQW4nSj0bYLTtRZ1o4DELKQguRHBjn34MRMJXWGUc1tDEJ0sc8smU9tEItLpDgzbFhCbv2UFIYSncbDUtunvG0uiOJRwZ9Jik+3NH0r5LsFrKZ1DJR9KwKc/oQStGYsjgJ5Ks5NR7sC03DllIALerFtOCXebDHeLNdBtAevT75owmWzI7R6bshPWx5FMOJNgt0XFobRco2WkJRgp+W6iCMNuCIhuO4wtpNcFODDAEo+s554qFVGlspAkcGz2MZU1sgwmw8YoGJYk1/E3KTZMBNwi2DaKhgGbQDliGDy4KYUk+7mYu9P0PybsuZaLcsHDgT2P4LYPvw9f/+J/w/ZP1UB/41vengPoy75qr8wT6r2vayvjGox1P/bYY0LWIhmLSquMRTPenY25rswrPnOvcwb6hTiq59c15QD6+TUeF3RvcgB9+YY3B9BPt6U6Z9y8E1CbmJgQIJrgCsE3BbAp2U5wnX+zzhPZ52SBKzg3B9Ywi1Q299zfMquU2akGqmPjmD45jkqhiPJAH+plTzbSAr43AXRlM2ZBzqwzqQ4dwXOC6NzkdHZ2Sp/4XfaZYDoBf/aRn6nkvIK1Kw1AzwJY6sDOB4YqiKzAlzq5al8dJ9qBT37OjaKCYFnwfDEA+kJ3JJUCaGMdU7arNZK1j9lx1/5m+50F/hYM3Dbr3CtzNuvc0+FnG3zlk9e4mMBFtq1WG2S/n52Tev8oEKntam3o7PUt3yq28JnYLgH0e+65R2pc5wD62bD6+dOGrhc677JJHVzbd+zYIQA6S3Vk58ZC95kGdfS+JohOGferr74avb29cp/zoUD6+WOJvCcXggXIjBQAvSnfnjLCmbDBmo4mbMMUcIkS4nxSNnzWSHBwahwPDx/Gt/fswH0H9uHg9DRqto04seAQxA1NRFUf69o78OYrNuCnr00B9DZKZ5IlS9DJiJ8AoAvNl+zzC52lqeC5yNcLOgqhJMn1C2Fckhool8/UxMkIGKvXcHT8JI5NjuPYyVE8fvw4HhmfwrBtY2ZVN9DVC1+AcgM2aNsQdScWBrKRWChSa5oS/NRjX/TDQJQYDFnDTQzUkjqs6iSev3oAv33JlXhhqQC35iOwUgA9DtJA7eIFwxfdkbN+oDLQnSYDnTVCUwZ6EaMJ8ImjB3H7nh3Y6VjosDoR+gFE634JD1UaWHAfxqRFSUy1RVrWOz6MnvERDLV14NL+AWzs6sZQZzv62tvQ39mJDtdDkcQ2kvCilIUecwZJQ81RETGJFJifb6QudAA9TSpogtgE0Jt/H6mF+NrOA/jkj+7FPYcOYMZ1YFlFWLyfohhRUEV70cYVQ/140aVbcOOGzbihqw8dlMllkotfgyGOGW1OpjnXVTL5uMby1YKZpKUV8kdugQvdAq1AdevfrdffmqCdBbMVsFZ/V5nET+bLtrYxn5+a9ZsVvFG/nn9rUr36vbIvapZVWsoYqq/A87Rea7Yd9bXVr19KG+frsQsB6B/96H/h9tvvwPbtuxAQQHe6UOjfBLtzDWpkoMMW8JoAuhU1EDKNzy4JYC57Jq6qBKuZBMVVlvEQJ2V+CxucQDnZ3AShBWzW7RYBdK7vjKUQROcnKRgPy0kl2GXlToSFbTTJAxp3IchO5RJhmps2bIu/uPzTStnp8mrCdr0UMG8erwC6zZ8MK5F+mwTY2a4wv3m+FDy35ZmSX5hYGRsuTLLUbR+2G0hdc5N1frhHT3h9gsaLWeIwQhExXJvy8UTq+b9EYoUE521D0mPBHDvZ85N1TxyfczP9uSKKn7LzmajA/X9zH0iRHcYd2woFHD7wGO74zw/gri9/Dk5Yx+reVXjRi27Em3IA/Xy9Fc96v7IAusZFGVtmrCQH0HukJGr+yC2wnBbIAfTltGZ+rjNaIAfQl2+C5AD6KVsqEKsbCP5NIIRAOgFzvhKQZn10gnIEUdatWyey6JTwJQDD78gmmpv/JitJHCwjlVX1TEuyVOsnxzA1OoZKoYDSYD+CcmHO8cuCjVJTKcMgzo68gsLsB8F8ShGTcU4WOgF9BY/Ilie438q2XkyW+fLNtOU5E6+hFZTNguWtDndrNqV+npWwV0eZx6p8cxaUT524lM290ONMn6mzzbmk7YpMWBNs0/cIbLcC/4uxWtZxzzLRtT1+znNrP54uqzp7rdnM/mwiANvW4Ia2xyBG9voWc21P95gcQH+6FlzZ39f7VuegJphwfjLp6L777pPyGHy0Kla0Xnn2c0264Zym8sh1112HSy+9VFjpnHPMWhY5vvyRW2CZLSC/QgTVyHRNBcQRMfmOjB0yWsjEEYYPMB0D+8YmcN/uHfju7u340fDjOFSvIXBdwPGEZenEFgq1BFYtwIbOLvz81ZfgJVddgXV9fcJyMaNIApNkoFP+mJBSKnVswI4pcxwjJs3lgn2kKi5KBk4SKlAwksnak47Aa2GSCHA+G/qYjUIMT03g6OQYdh1+HPuOHcWJyXGMzVYxZbsIurthr18Ht7sPYWjADUhoInC+PAA6x4fMa0qC1tFAoTGL5w3147c2XSEAul33EZohAs9G1ATQGX9d6Y+I+24mqRJAZ1JHE0A3zSJGYuCTxx7Hx/buxHYDaLc6EIcxYitVDFnsY6kAenhiGNGRg8BsFd2Wg7Xt7djQ14e1vauwcfUgetva0VtpZ0VUuJGRBsXdSIBdYZIRMH6Sx8VQA71JQE9tIkz/GGO+ifv2DuPjD9yD7x7ciynXgm0WQFEBAg8+fIRRHWUk2NY3iBes34TXbtqKbf396OksgVhGEjZgJSmLj2tpZJhzT+HwJbF8nj9yC5xLCyzkX2ZB69b+LfU7Sz2+1W9VoFn9WmVqZ/1ATUBdii1b+6V/a5I24y66H+f5swpjykh/KgB61lfX/mqsQFWo1J/N9mkp13a+HrtUAN1sHxIJ95hJhSYVkBI4iY/EKiA2C3O5YLJbJROcIDrXcgHT03iZMstd4sdNRjftw/0sUWbHJZO9SUbgB81jYqGbKwM8BZ4Za6OcOs/fLE4OwyCAbghw7doEylPpJgLycwC+gOmn10Enu9uxYxhknDcBeI2zmGTWC1v+FIjOfXdiWohN1lmPYTkJLDuWJxVviJsLc55sdcNGHBuiUukZMVzOX9qnqSjDc/M65LpJdWcqneTWUQEqgcVyTUxGsNJyI6pDQ9CduWFUIjJjAwXbQUepgKMHduKOD38A3/jK5+BFdazp78NLbroJOQP9fL0Tz36/cgD9dJvnDPSzPwcvthZzAP1iG/FzeL05gL58xs8B9NSW6ohmnT3NLJZNfBxLfdwDBw7M1UQnq5syz5S0YVaaOoxkgcmDG1sJgnGzzHAM6zvZMOME1ZNkoI+hrVhEaaAfUaU4B6Bru+qspb7C6eCtAr38jA4kWeh79+4VqXllnFPSnf1i7agsq126RvmshJvxlSX9mAVps/3PJhq03h2akZ51flViOcuY5vfOJGe/kL2y49TattpXgTttQ53z1jnWyvTW8z3ZWGnShV5rFqDXNrNJAK3jrn/PNx/muz49VzZwoHOqlX2r91RW+m75VrAznykH0M+Wpc+/djTBSIN2ek9wHu7fv1+Y5zt37pR1XddYnautV6MJNdn7Q4NoTE6ilPsVV1yBSy65BB0dHXMlMs4/q+Q9WskWIFh9qt52WqdXGOmmJczlgOCSnTKhJ+s+do2M4Du7d+PBXTux8/gwRiIfNdtCXCgIE4bJfFaYwG1EUm9xdUcnfubaK3HlxvXoZNJdGMKIQmEVsWYw5cljMDhnCoBOlovwitipC/nR3H/J73CzhAPLbzZqIRpBgGqjgalqFeMzs5is1zBancGkX8fIzBRGZ2cwyyC/AUTFEpy+fnjr18EudyH0Y3g+WeBMQghRdQmkM+hpoeSToZQIW3zxD0pSm7BjE1YQITADVCIfzx/qxzvXbcELSh6suo+oCaCHFxiAzugyAfRQAfSYjLEiTsbAZ0aO4mP7duHhKEQZFUlCiZZk28VJuGcZ6MH4STSOH0Ft9CTsegMdpoWecgndlTLKBRcdxTJ6Km1YVWxDZ6GCiuOivcNLg/KUJGcwXZJoFwbSLwYAfb75HxgFPD5SxRcfvg/3H9qHSTOCm9ipHD4TiTwLoZkgqNXQARsbKx14fn8/rt+8Cc++7FKs7epEhTK5jTrMmElCZKKbiEwToQDpOYC++HUnP/JcWOCp+KQL9bPVp2sFhxfybTUxW2MSWZBc9+Dqn2b968XEHrJxj9YYSDYpVqXTs8B2Nm7yVCTc9XrVr80C6goyLdY/Pxdz4+m0uVQA3WgbhG+WpAa6Rfl2RHCSAInlITaZSJwC5BKHEpC6+ZumJeYI+DaTxVw3BdRFWj0LoDuUVFcAPSWoyG9jenphaDPBims/weZm4boUNLdTCXdhl1MF0kqZ5nzOAegC7Kf9I/OcoLqw3QmOO0Ga1CageKoimILpaaUkMstFyp3gv/xNFnsT+GafpR3qsEcpC10UZSj1zlKPZKBTnTIF0B2et6k1w30AU7ukPZ6TRA6RZ2/mBXCQm6ospwPo9A3SmCN9BNaH7yyXcGjXdtz2wffh619KJdzXDPTh5he/GG966ztyCfenc8NcQN/NAfTTBzMH0C+gyX2eXkoOoJ+nA3MhdisH0JdvVHMAPbWlOotZR0+zl/k5QerR0VGpA0OwulAoYMOGDQJOk2lIaXSy0AWsZoYo82AlE5VZrgTSAcc04TLrlDXNxydRG59Ckd9d1Y2wrXxaLRkFVhUwzjqD2f5Shpj94Y88WfJ88juUcSczsru7W0D0bN30LMOd53q6jOTlm41PfqYsCKy2oc3VJtlXBX4V/NJMdf5Nh5tAL8cuy8zn96k0kG1HbX8mh3+h7H0FtNmGMlJ1XvFVVQu0j60W0PM+WbAhC/Dx2pQFoO8rG51/Z8H77Lxa7PVlj1OmOa8tyzDXoAqvLxtkWMhOTz7yT+2IHEB/ana7UL6Vvdc49zgfuWb+8Ic/xE9+8hOMj4/L+sjjuKYvFJBUp1LvJwbkuOaqlDtVPshAf85zniNgupbKuFDsmF/H+WGBhHqMDKgJA5wBtbRWL0GfyLIQumQdA8caAR7evRPf3bsX3z54EEdOjKDB4FuxKOBQwH9bqdwmyDBnrcmgIcDetRs3Yai9E1YUwQgCJFEgwUEqdp4C0FPwnCC6VJ48gzrL+WG5p9GLTJKh/vZFcSSs/9lGDX4QoFZvYKZaw+RMFTPciyUxAovJDDYC2pusKAZSi0V4vb2wBwZhe20se45iaMBEKKzwWTdqAug2yj4jwzECe2kAOgF4h8CxHyK2Y3RbEAD9bQMb8byCmwLoVspAv1AB9KgVQE+AL4yN4JMH9+BHjTq8sJgC6Euy7dIB9MbkBOqjJ9AYn4DV8OGEAaw4AkuqRnEI22A9dAedxTK6S+1oLxRRKrmpJKzUYeVe7pQK1Xyz+EKoX/8O2Im1AAAgAElEQVRkd6emD2f9NNsqolYHHhjeh70TxzFrhCjFJpyQMr5AwzYQODbCKIblx2g3bPQkPq5cvwY3bNuKGzZfgi29veihTC5LLTEjJjFSAF1AdAIZMcycgf5kw5N//gxbYCG/abE+W7Z7C31H/WlNRlfwuzX2kPXn1N/WeIUmimf9Z+6VuU/m+RXo1utZjD+Y9Y3n67uuk/xMQXwtzZbt+0LJsWcaOp4z6+OqX63XTX8imxSQ/fwZnhLP6OmXCqBbHasR2GVEhgfEAcw4gGeEwsKODUv2iASlLdNuqibx9y0tJUfQmoliohxAsFsAdILLaXkcXfO9OQZ6U8K9CaCbjhTg4FZJmOrC2DapQdJUDhIwO60tThCdALjjlNLSitwDN8Fy9sNin5oS7vI+wXJKo3u+1BgXAJ0kGAHPWRudiW4pgG7YrIlOljmPS+BYCSyzIGC9ZbDmuWicCJOdsLiULRcA3UAUpnsCz7JSko0C6GTR8wMh2ScwWZ4pTuCIuiUZ5wTjUxsK8C9JAYzxpKx97g2SiPedhbZiAUd37cSt7/83fPXzn4JZn8HaATLQX4w3v+0WXHPtcxFEJNUEQOyj6BK0Z6JBql6YJXsstCY8o5MyP/lZsUAOoJ9u5hxAPyvT7qJuJAfQL+rhP7sXnwPoy2fvHEA/ZUsFOxUI5N90iOhAsZ44ZdLJQKfTROY5wWn+uPJJwITvCYgu2a8E0JtPyiux9hOBWxiQsGitgfrEFOIggFUqAp0dc0xxdRI183mhzSqBXsoPs0+sb07Zdvb14MGD0qf169cLO54As9Yia3VYFwJul2+GLe+ZVMI9m9zApAFllGeTAfRaOV4EuBQ0p31V0o3H0LmnvXhujmPW0c6yr+djYj/Z1XGMeF4F3Ng/gs18n21xbLRWW5alrmOeHa/5ggfq1CjrW6+HpQZ4bnX+CQ5mr1/Pm02mWCiYMV8fsnM022aW2U9mLq9Va6+3Jio8me2W4/McQF8OK67cc2QBdM4/1vJiqYsHHngAR44ckfuQ81QDbmdKhNH7n/OZ81pLLuia09PTg8suuwxbt26VdXcxwcGVa9m85+fCApEZSFAslU8nUzkF0BPTRuSYmATw+NQUHjqwD/c+9CDuGz6KHUmM0A/h2QW4potEgmSpaHFMhqYRwvAMNKIGHMdGe+ii3fKQNOpwmQDI+ueIUgDdpJQ7Y3dkoKd1Ftn+hQ2gn2I4iRZpU7knMiP4ZhpAF0X3GAjDCH4Yw3Rc+AxgsoyD7aRJa5aJQnsFDss8rFoF12uHHdsoBgx2BgKgz7isNU/bngLQ/SWBvAZCpDXQjXogxbUHig5eMNiPN/asxg2eA7PuC9vdL1wcALphFjAGA1+dnsCnDx/A/bPTMGtpgP2ZBtCD6Wk0xk6iPj4Jg3vBMEQSp2w2lj0ImaQSQxJrCaR7HLdmuSBRTFEJd018nEcx6oKvgS5lY1MIPYpisIQCQZCC6cr9cwxVTKKO0IzQFgFFJo+EQNUEGtwDs35sYMAjOB5PorfkYnNXN563bj1efNlWXN3Xj26LEvrNArNGCqAzEUUUPwSZyR+5Bc6dBZYTmD2TylrWH1QA/UwgvYKb6ttpyTu+z70198D0vZmkqn6i7qNb25rPunqstqMxmixAz3bow/NYtkN/n/6uxm54Xo1/LGUEFTzXeAFf6Verb839P9vT8mg8dzZhfCltnW/HLhVAd7rXIjDLCBjdigMUbKDiEbS2EXKP2JQ+JxLsh5HslRzHA6ueKzNdSh/aJmI7lUXPli+h6o+OqdwLTea6xMiMhgDYju3CFuCc7Gse0gTNeS6WNGpKx4PKIqbbbNeB5aQgugDQ3K9ZKStdAP9mbfak0EBiUcL9FICeMtN53hggcG6HMFk3hxL2ZgRPQPQSHLMEE54kvbI+u2UzATYSZXlrjoEew7aoUGlJ/JAleERbiiC/k/4ORXEA+AGcOEGB9rSZ5MWkkRgJWenCrLclgYDvSQkbS4ovyXVQ7fLYrl34r/e9B1/97Kdg1KcFQCcD/c1v+7UcQD/fbsJz1J8cQD/d8DmAfo4m4kXUbA6gX0SDfa4vNQfQl28EWgF0zTRcvhZWzpk0g1kdO3Xe6DARPGfNXLLQ6RBSvp21xrU+Or9D6XQC6JSQ4gaeAHpMFpKWQweEnU63AQzWzNYwOzmFIIlR6umBWy7J5l2ybhm3Zq5uU7oxFWpNa5/yETcZUOwPWZRslyA6weTt27fLewqg0+EgmEoHpFWO7KmAwmdzRFudd/afTqrKMdNx3rVrF+6//35JJOB4ZB+8boJaV199tbwqy5TfZ1LEjh07hI16+PBhSYB4wQteIMe2ssV5Tr03aLNstr7Kw6mTn21f7y/28e6775Y+cjxuuukmXHvttTKH+D1ekwLoOkbZBIosqK+gYNY2CurxMyoS/OhHP8Jdd90l5163bh1e/OIXY9OmTXPXn01AmI810DrGWTAwK8XOfvP+4PX94Ac/kPuEiQFk4ur18XiOS6vywdmYR+w37UHbP/LII2LnbI089iGbaEFbXHXVVXj+858v8+FMwaP5+q/zIntfzTcv5rOvJrOoA0O7Ze2u55xPMSKbCLMQcKvXMl9ChL433zHaVw1a6fzn36psod/Lziu1basNW9vKBsMWkzCy2HmTbTe7lh8/flzufQ26cV5y3WTi0aFDhwRMl8CFaZ6m1qDXzWvkfcv7iXLtfOj9x781uepMgcqFriFr4/nmja4JC9lUbc6+6rqUVTHJjo+29WTzYqE5oe/rPMi2k72+7HFZdpPO2ew9k51r2WvRZDZNNsquh2qT7D2w2DlyTo8Thkj6EK4If/eb78jPfPPDVB09/eGPzYYwVwS8Fga6gzix4JsmJhNg1/g47tu3G/fufgyPHjqAY34D015BApWOYQvwTjzI4t6EjC0G5ggSuSZ8Buj4/rQPj/UiwwiundZdjBMyoyF10EU1Pkll3FlnUeuwn1NbPpONS7A2MyDNtph8ELKeZRKnbCbu+1iXngl6roeGH0hNeqmHKXXpHbg93XC7u+F0dMC2C7ATS6TWgUiSGRq2CHaKbd2QPKQEIQO0i30w8Gq4guYnsY+SFeGSgoeX9g/i1b1D2OK5cCnjjwgJA8Vh+vt3YUjwp1AyAehIIugJHMa2DRczsPDdqXF87sghfGd6CidDBp8p95pILVGRRmWaK2X2+TR5m6S7bt5ntpQr4Puslz1/uYLs+sM1iQoFyewM/JMnMTV6ElGtJqoOJijjKpqz6Zn0ZpdpQBA3agbPJVcjXR8EVF94EvCaL+SHAOg0TUIAnQw/Cw5ZjYkJ3zMR2kzsiVCIAJdlJUKWLzARO44obiQBx5iS/T7M0KeAPzZU2oWFfuOWrbh67Tr0e0W0wYQdhjAJQCBNGPJZ5zalQqbJDWn53ea6zaWQEHtaritVBzm1rl/IY5Jf2zNjgey+TPfDmoSdZYKeSZZc1yJNaFb/kvuo7L4wm0iue15elYLPClhn9+zZPbp+rv4y99UsJUd//NixYxIred7znodrrrlGCAdZxTVNhm9ldbf6A1l76F5Rr4EJsfR12d7Y2Jgkw77yla/Es571LHR1dYnfyf0821D2u/ySN3149V+Uua77zKyPRZvzPPQb2M6jjz4q18H9P31cvqqK1VNhuT8zs+ipn1X36+r/8JXjO3LiOG6/9T9w++13YvuOPWgENuB2w+3fDLeLAHoRARM7kwA9bQWs6+9CsVJBKAlQqba5H0So1hrg8sp9a70RoBHEiLlvEel0ssTThCn5jZTfvnTN9yQpoqmuJ/LnKVOdMj6FgoPuzg50lEtwLGL4jDcYcB0HiYDsZHK7CKMEM3Uf1YC/pxZsx2myzCnZnoLpadspQC3MdZbEse00eGdHiN0AsVtH6M7Ia2zXAScSqfdUdp4gOFC2mchYQcnohBe3w42KMCMLrmUjSUIB/QnKx1QfikJ4kQ3PcVKwHwm4tXTJOidBZHoa8GtIohBR5MNxHTjtXUicAsJqFf7UNBw/QjExYbNePKXnSwXYHW3wSy6ScgGVShuOP7QDt773PfjaFz4NozGNob5VeOlLbsab3/YOXHPdDcJABxVX4gBFh5L2jihVZWNfev8vFGd46jMv/+b5YAGNP2n8gfc+11mqr1K9j7EPkrVYIrSVcHQ+9H+5+5AD6Mtt0fx8rRbIAfR8Tpw1C3Bh56JG8JAAGYHLixn4fTqGnw9AfzrnuxC+qyAD5xSdr9nZWWErcgPBfxM8Jzjd29s7B0iroypZshoEZzCagTgGYOmUGgxiW7AYKGN8phGgOnoS01PT6Ovvh9HdwYMkc5SvfsRNNjNq01i6VEFMyyfJGwwmsV3d8CjDkqx03ht0WHlv0LmjY8mnOkXzgRbn09i1Av3ZvvGaVSKZG7svf/nL+MhHPiI1jbkuZJ19XvuNN96IN77xjXj5y18ugJcGF2gnfvdTn/qUjC3rF//Wb/0WfuVXfkUcf7ZDR5lPBgYIxBIs1nnB83D90TY1EMA5wLnBjSY/Z43lb37zm3j/+98vIDPH4a1vfSt+7dd+TeaRKh5ocgDb4Hybnp6WttW5zwJ4GlDhewqAr169GmTB8rv/8R//gY9+9KPyfYLZ7373uwUU5pxQJrqCbAw8DA8PSz8XAmd1PLiZZnkAXh+fnHsjIyP4v//7P9xxxx0SzGAyx1ve8hbccsstUuaAfdDznm2Qi/1m4OOee+55UgCdQRLa5tnPfvZTBtCz8zQLgCqAO989lk3GaP2OBriygZ0sgK1Br9YEi2zgSz+brz86B7LOsJ5fA03a5yyQqv/OqnW0Aq16zqw6Qvb65ws2tbYxX0LCUtap7HzLgs4KxGr/Jycn5d4kM533s8pCZvsuoEjExRsi185kG/4WaBsa6OP9qMHBpfQ1DRYxsJOC99nxyr5Pm+h80PPPNyd436kChCavaPJRtq35xrU1OKK/MdnvadvZIG32e62sqSx435p01DoXWucS+61Byuy85Dl5jcr8WUlBHalRSCa4AJgEYVImd1pT/NTMkRrHUhaG/1cTKUgzYgDRg2kVJBh4vO5j5+go7tm3F9/dvwcPjxzDeJKWKLGbYNBi5yKT8/LHk1tApEkZYEzTH1J5zlRHVJjDZKMzaJwkTFYALNdFMrgapVW9KJXLp9DRJqt9vhZb58KT9YrKAE5SRCNpILZ99Mc+ri+W8bP9a3B9/wA6LQMhQfo4ghUmaA9t2aP65hJA+ifrxDn63I5TALxBxR9uo5MEhSgWoDVIDOycnsX/HDuG/xkfx4+RoGqZqJCtT0WROIEdx03AFKjbBE+p7mDDCy0UAwtuBDQc1o9f/P1h12sIT45ifHQEjZlZ2EksAW7e93M1Wpv3Pe9/SaKJ/PRezx9ntIBI9CpDf5G2IpASBL7UkHWTBH3lMq7atBkv3LoVVw8OYWtXJ1bFgMdEXJYfMg1Mu7YohxlJDEMSINK1WPZOXLelXnr65L3vSAJEPn6LHJL8sIwFssAu957ch9IvoZ/LBE8tL6agLj9fyGfjaZkkysR6+nb0O+n/0k+kD6fqS1qGiOdkArQmkdJ3ZTIofUruI7RvGmvLxh60bBgTxL/2ta+J77lz507xN3/9138db3jDGwR00X0d99iqBpUtmcbPW5M82Q73fvSnqeykvjmPo9/6iU98QnxP9pvX9ed//uf4uZ/7OTle9+vqw/P61B/VPSivi+/RPvoe965si0/GGuiTEzi/9dZbJWbAsXnuc5+Lt7/97ZKcznZVae1CmNC639ex4PiPnjiGj330w7j99o/h0R17UQscwFsFZ/AyOB1DCA0PQZigbAbYMNCJq7ZsQE9fL+pBmALLlo3R0ZOYma2jUG7DbD3CoeFRjE1V0WAyqO2laokGmd4kLKSJfaKVlMRwXG+uBrnIiktszALZ6ZWih9WDPVg/uAptRQv12TEBgTva2mDaLuqsgmMXMFsLcHhkAid9JsKZ6Tm5hyN723VTKXQC4XySCU/5d9NEKeyQ/oSFKhrlk2iUT6BaPgK/OIqwMIXE4ppPlnkZRlyCaxgoWQbKSRc60IfOeABlvxuOX4aDAhIjQmIHCN0GfLOGMK6jUitJ4qXvMGkylO9XogDeiXE0Hj8Md2YGppNgKphFVHZQHNgIt2MQxuwsZh8/DG9yGu2NEEa1ITLv6O5EcfN6+EOrUO9uQ7GjE2M/2IGPvvdf8X9f/DSscAa9XR142Utvxpvedguecz0BdCaLxVLWqchkAoL5Uu89l3C/EO7rxV5DNv6gADqJWVyzGffjWs7fEo0pL/a8K/G4HEBfiaO2svqcA+gra7xWdG9zAH35hi8H0J9oyyw4QeeO4Aqd1927d4tzR6CVAAodK5XvUlCDGw8y0PkQBroonKahMmGBMctW6OUG4Ieoj4xiamISq/r7YHYRQKfuUoqWh0ksAdj5AXTRqHpC5xV8pWNJJ5BZggQ0+crNjoIaWUBz+WbT8p1pPgBdwT72XTduTBT44he/KI4tmeS8/izDmI43M+AJVv/UT/2UBBP44LjS2Sd4zu8STKf08h/8wR8I+EsnXWumsw0GBb761a+K/LNmsitAJYyzZiCD5+UG81WvepU48QxAMOnif//3f/FP//RPAtBxzjCo8K53vQubN2+W4IA6+gTNyYr/zGc+gwcffFD6mWUaqEOr4Jr2heP76le/Wtolm/bf/u3f8J//+Z9yrcz+53XdfPPNT5CW5jXw2j72sY/NBU5aR1HBN7bNdminV7ziFXjRi14k9mRiAYMKbO/73/++3BfveMc78Ju/+ZvC+lfWg4KhyzdLnvxM5wJAVxBPA0zZ4FMW4GsFRXk12SQJ/s3vqv2y5Qs0wKHMD46jvpcFzHVd0kQLDVDJetQEhLNBK03GUBZ2FvhXoFgBXl6fBvlUwpHnUnBav5tNSMqCzVlQlv3R7/F9XVe1DW1zqQCptq190VcFzvV8vMe/973vCYg+H4Cu94Amy2zbtk3uJyaIZB96/Tr2Tz5DTz8ia7NsEgTf13VNVTa0RIOuPQoi69qpa70ycLLjlg2QtfYxO391Dur46Pd4bmU1aVA0m6CQnSvZoLD+7mQBc/1c+5H9bVKGUHYec71k0FevM9vf+ZIyljoGZ+t4+V2nHPgc+zwF0GTv0EyaU/a5VBpPyEghdSetk50US6jDwMGpGTyw/wC+v2sXvr97Nw5NT2OWv0cug4wWjBwQf0aGNK39njL0FUBPecspW1jqUBqmsKsigqauB3fdRhR6elAoFOeYVdnxbu3oUgF0yulHoSV1M+N4FkORj5f1D+K1g+uwrdKGihEhsiLy3SWRsxxashUl03alP7IAelpmQAF0A34MHAojfGtsAp87chjfr86iXizKXt2NYrisS052ppEgsABfyhVQ/tSEQ9ZYyOMMBFYg0uuLfXhhgGhiHKPDw6jPTMPhbxvv7TiWp6bGMnEmZTET+E+TMPLH8luAoIuUNaJ9qUYUBOgrlbGlvw/Xb9qMm7Zuxba+fvTaFuwgRBxGIPZCEEfcOhEPI2OSIE86P5i0wmea4sx7ngkW+fgt/+hd+GfU5Gz167inYoIzE5Q/+9nPCsCtexxVPdIkz/n8Ni0VpmXmCPr+3u/9niR+0k/UMkTaLv1OPskep3LZz/7sz+KlL32psLl5TNaHyyY5KsC2f/9+8ZM//OEPC+BMAJ3tEWhmm7rH53Xcd9994jeSsa7vqw+UTdDle/T3X/Oa1+D1r3+9AOPKkKcq4O233y4J9ATQCer8yZ/8Cd70pjcJyKN+Cff3n/zkJ/HpT39a9vc8vya/09a0harT8Tv0y3ntTDpfu3at+OGML9Cv/tznPid2YAItE+7pCyuAPl8yw0qctfMD6MdxJwH0Oz6GRx/bizoB9MIquINb4XatRi3k3iNBR9HEto1DuHrrRnT3dmK6OiNgN2ueHz58VFjOa9dvwtRsHQ8+vAOHjo0iMhzYLku+eTBiKoykMu5ZAN31Cqksu8Wa3HySo23CtmJYZozBvi5cful69HdXMD56VBLRBgb64RUrApw3IhMz1QaGx2ZwdCpAwLrjrgfbIXDelGuXWuJN8JwMdAHQDbgJ1SGByKulAHppBPXSMBqFUYRuCqAzodVKyvJMzAZgV9GGHvSYQ+iKB1Hxe+DWyigmbamaCdnnToDQqCOMfJQjj9IPAqBbDlA2gEK1hujAYdT3HUShWkWhYGM2qCL0TJhD69G27lK0WSamDj6O8MQInOkqoqlZ1KdngfYKerZeiuKWTUj6uuGUKzj50B7cehqA3o6X3Xwz3vL2X8M1OYC+Em/VZ6TPOYB+yqw5gP6MTLH8pBkL5AB6Ph3OmgVyAH35TJ0D6PPbUsElOlZkHxNspcw3g/cEzwmiC1hup/JGCmgK0MFsW2GVpeB5Ks3aJJaDtUubGu1BhProGGZmprGqvx9oq6QMdEbNFXxvdq+VgS4sMdZ2ataCUrCFzjTl28lCptwO+0sQlw4w/50Fulqd1eWbVU//TFmgTc+mIJa+auY4HXAC00xw4HhlwXc6yWQUX3fddQJ2qaNP8Iey4wxKEDwmA52yb7/zO7+DN7/5zQKg05a0K235wQ9+EHfeeafMAbXbfIAw5wFB5V/8xV8UAPnyyy+X83z9618XAJ1BA37OgAJBffaJfVSgj2NHIO8f//Ef8d3vfvc0doECrhJwFxnLNCuYwQcGGBhcIHBNkJsMAAYx6PhTkp5BDMrGM6Nev6tgH4Hvv/3bv5XgzEIPHQ/O9yuuuEKSDBik4PnI8GaCwG233SbXx/Z/9Vd/Fe985zvlPlEQNJsI8PRnyOLOcLYBdFULyILd2YBXFuDT+aPzVb/L+ZAFinmcsjQUMNegGY9tZfoqIK6gowZ1lFWtllPGhILJGrTKBuSyQTJ+LwtaajvZPmhfs/dI9vzzgax6rPZLGdxqAzow2bYXN/LpUWrjVgBdEw7UdgxScu5SQWEhAJ3nIHDLa9iyZYvcT1SQ0PtS+6tr8VLBXPYlW1c9m3iSrbmeHZNs2+wbv6Nzj9/hWOqc0XtYr13XEU2uyAZttSY8j1Ebcb7osXxfj+d1ZktnKCCuv4/aDvumEp6qoJFdx7LJHdkx1uQBVYjgebVPOibZNX8p8+PcH9uUqcz8zsv9kBptLnmO/xZhGmIzlJN0bIxZwJ7JMXx/3158b+cOPHz4MI5MTCOyPVheEVHMmr8hEbklXeZSk1SWdPIL6GAB0AmcGRynOGWoNhnoMnwcPTLRm0kSdqGE8qbNcDo65xKj9N7QhIlW8ywVQGefgsSG45gIq+NYH0f4hUsuw2uH1mOtZaIY+Qgt1llPp4UXpvtTMmlX+oOsK16Lb1kyCoQ3PWGgGyIje8Kycf/MLD61Zw++PTqKmVIJsUtJ+xgelSxYS5Q1Rc0URKfEe1qP3oQdpTLurB2/FLn7AmXcZ6YwcuQoqlOTsKJQAHT2NU1sSXf2CqDLlJmTmVrpI/LM9z+7n1hMa2RC0neiQoQZJ4jrdThRiC7HweaeHtxwyaV47mWXYdvq1egtFVAOAbvuI4hDRJTctTknqBqSzjUztjLlNFIAXWT+08yn/JFbYEkWUCBbk265D2PSNlnWH/jAB07z0bK+/3yNqHqV/sZwz/TzP//z+Ku/+ivxS7PKafyMydv/+q//ive9733SDve2TPSmP8wYQvZ8re2pT04AnQnZ9JUJODPuQN+Timv0FdUnITv985//vPiMTF7XeIvsfTK/RXp/E9ymb0twnAx69pf9Z1zm4x//uPi79M2ZvM5kcfaZ7WkCJq+H/ve//Mu/zMVqeE7uKTUZNHtNGzduFP+dSfBMGOdxP/nJTwSo/9KXviS2YgL5b/zGbwgDnf631nxf0oCfpwfPB6BTwv1jt/2nMNAfeWwvGgTQi73whrag3LsB0w0g8AO0lxwB0K+8dB26VrUhTCinbiGOEkxOTaGtoxur167H0WOj+Pb37sPeg0eRWK4A3SxrQ0kciW1wayVKi5GUwOF4GSbjbXw6EK13AdADmGigt6sdWzavxcCqdkxPnEAcBxgcHEC50oGZWoC6n2Cm5uPERB3HpmPU6j4sh6UNSymb3UrrpLNdAufGHAPdgG15qdy614BfnoBfGkW9cAyBdxKhMw3WwjGNAmyQYV6B70yjZo+gGHWgCwNYhdXoishC70QhqMBkCSZenM1kRl8A9EJiI2HJR9eE65oohAGSkTH4ew7AP3gYnWGMjvYS6kENtSRAPLQGHduuQG+lDROHD8EfPYlCI0A8U8XEiVFMRSHa1q5G17bLUFgzgFJnF4Yf2YOPvPc9+MaX/xumP42+rhRAf+s7fn2Ogc59LJN0cwb6eXpznoVu5QD6KSPnAPpZmHAXeRM5gH6RT4Czefk5gL581s4B9PltqU4VHSVmYzO7mSAL2dysecWs5CzQlQV3pf65MBHS4CSDlQykcrtPeXdD6hwCCGI0xicwNTmJMuvJdLQBnpsy0K1Tcq7KQJ+rgT5HT0v7ngVWVXKe/eWTjjhBWsqwKUCjmyN1VpcahFq+2ffkZ8qCRQrMEMhhRrkCawTNFaTNMmf1u0wc4JPXTXtwDPmkqoAC6GR9E0BnRjnl3hVAZw/ZFpnqdPgZzMg6+QwqkPVOlrlKrhMg/4Vf+AVhmBNsJmhEAP0f/uEf5gB0gst80lHXzH72l2oHdNT/67/+S5ICFPxUsFsBNmW4Uj6ddqBzSdCe8vPMwieL4L3vfa849WSg//7v/744+gyEKLCnwQxm1H/oQx+S+TJfBj3bpo3ZN14L59Pb3vY26X9fX59IuBNAJ5NfAXQGO5ggwOu7mCTcW0FUBf+yYGr2ftX7l686pnzlXNJ5zXuXDAcCpFxzNHFC127KanFsOA90fnMOMqijoCT7oVKQPA/nC8/Jc2UVEBTsVlZz9vsasOM9xveVBcJ1kfOfygNsV+UcebAC0WAAACAASURBVE3ZoJIyoPU8Ou8VcObx+p7Oa96HfLKPCgA/+apx6oj51ja+p+CynpPJRrzfyECn3Vsl3HV912unsgIZKFqCofUaNLFlKX3luTmGHHu2R/YOx1ABb9qYtua40c58n+/xyXueaxr7obLtvAYF/LmG8TN+l089Rq+f48R2s+PIuaaguV6PgvG65lEalP3ksaoaoIlNGuTUUjtMrBGJRps1AFMJXFU80LVdx0vvF/6t7/FaOA8419ku+6wlKXR9P59/y1rngsCuzfIuaW3dlGWeyrU3KzBncBh5P3YB18ZEFOAnY8fw7X078a29O7Dz5ChG6g2RYHTtIhzChiGl4BPES6mhvZQJe9EfS6iTO7oUOE+l9tMaO7Lv4ztU+eC4WTaKlXYUmcRXaUvXOQHcGSDmhjG9H544R06X838yk1MGPLA92EYEc3YSV9g2XrdlG36qdwB9rCMaNhCaIeKmKpKwtpO0RuhKf1AWndYngC4Jq2QZcj2kjQ0TE56HH1fr+PzePfjmkWEMuw5mS0V4EYH2RKTcOYYERwmih5LESunu9GnydYngtkeQvFrFxOgIpsfGENdrwnRXGfcsgJ6uAHxn8RLxK33MzkX/KfkrsrS838IQRhjASxKUE2BtRweu3rwZ123bhm0bN2KLV0Cnz1EhEz2Eb8QCpEsONO/+2JLkCjdKEy34rs86uTmAfi6GdsW3qfssTcznnpAAM/3Pf//3fxe1L37GfQ/3xWfaE+v+iwQA7tf4oH/4p3/6p7jqqqvm/DIex3Ny7/nP//zP4jcyaZxxDoLIv/zLvyxgtO4Zsz6iAq2a9Eqfmr4gk7J//OMfi39I35OANpnjfHDf+sgjjwgbnOC3xim4p9WaupoEmgXQX/e61wmIrn3hflBV5OgvE7xnyTqC7JSMZ3u6b6c/QbCewD7PqaWMNKmbr9xb01a0Oa+d/rsC6LQNr4dAPQF07j+5/2eCAZWouKdW32DFT8JMgr4m9msN9DtvvxW33X4nHtm+B0GYAuiF1Zej3LcBMz5LBkRoL9m4bH0/tq4fQmdPCW6RdQwTmYMsVdTbN4COrlU4emwE93z/Aex9/AhCrqNeAZZdgAmWGkyZ4NxXxfxNTuImgG4JeE4gnQA6Jdxts4aCm2BgVSc2rB3Aqu4KYsqchwHa29tQLFVQ91lp3EK1FuDI6CyOjMdo+AEs24HrFmV/ZrDeeZOBThl3iwC6zTIhBkzHRuxESNwAQWkKQWEMfmEEoTeOyJmBYUawDA+OUYZrVlAvTGCicAhWrYi2sAe9WI1eYw06ol4U6hU4kQ3bsGFwf460rjml06kcZLo2Cq4Jq1ZDePQE/D0HER8+hlWGje72Mmq1WVTDOhqDA6hcvg2dbWWMU3HSb6DT8ZBUaxg9cgzHx8dhtrWha9MG9Gxcj56hIRzcvhsfed978M0vfxZGfRJ93R0CoP/qLe/Ec667AaH8sOUA+oVwDz+da8gB9FPWywH0pzOT8u8uxgI5gL4YK+XHLIsFcgB9WcwoJ8kB9NNtmXUI6aARWKEzyexmOgDMcCZoQiBSa7K2shvJbhDwnKcmA72ZVc3ADbf8JoOVBNCjBI2xMQHoZ2s1dPZ0o6e/D165BNgMvJ4u4X4agM7yjBKsPQWgq/NNR47OJBnZdIzJmGcmOJ3SLFtUQYzzFXTI9isL3j388MPifNNZV7COgKA69nqs2kbZlHyfgNS1114rcu60B9nnzCongH7llVcKA10BdAV++UqWO511AkwK9tCWBHHIZL///vtx7733CghFB58MbGbeE/zkMcpAp8Q5wS62w2AAEzE0CKLsAzrylL9jsIR9V6k+nkcBdF4bgwKUr2e77Msv/dIvSd/pzDPgQlBcAXRloDOoQJup3DNtzOtifSMGBeZ78JoILrKOOI9ln8mgVwCd/dS6d7QDgTJl2CuAngWNz+Z8O9sMdF1TORezQLIGclrtq8EcDWJxrMmWoHz/N7/5TQkA/fRP/zRe9rKXyVzgQyRITVPmIoNrtDnnC9cRjj0VByjVSJa0lixgf1jWgVKQHGuuCSpBngXadQ5yPs03TpxPCm5y3vKcDCixfcqaU+6RUo1ZprwyhrPqF9kgliYEKFiq5yRLhUwZMr01YWmpv3zZAGP2ehT813uZyg+0I+0+HwNdfxc0QYf2e+ELXyjJJFmZffZPEwWWKufIcScDngk0XDcoDcl22CYDe9/5znckQYXjSmlJ3sPf/va3ZR1kmYpXvvKVsrYo64b94FrC34H/+Z//kd8vnpMJNfwd03WF73Me3X333dI2E4le+9rXyu+clsRQ23Fe8HeRqhNcY7gesC833HCDjLsmlfEYfpfrHdc+rgmcbxxPXpsmYOgarYzy1nVC1zwep8kAZDYpC4hzg21TrlOTL5Y6R87V8QTnKMVOoE+eAqCnT9k1JKfUa5pVdxHaBYzUfTx06ADu3vsYHjhyANvHRjCJGHWTiQmWgOd2aMBJWM8R8BEs6RLP5vq8pI6ddwdTAYY7OgLnUsG6CYQzKJqyuhPDEuvbXhFtTDQZHERSLApwrmvK8gLoBuq2DS8KsCqO8IKOTrxmw2Y8r1JBN+t8h3WECBDbLBVkCCtMAGLJ2lzZD9433BGHpiUJDExmIIBusSa1Y2PGLeCxegPfPDqMew4fxY7Ax3CpAIfgeZwIA13Z34wjU849kq06T8bzGbBi2mrxD5s1s30fjZlpTJ0cRW1iAqYfSI1UwvwpzpoWACC4IOkXSS4BvhgLp/kmix+NNI85PZ7VFdKvMjkigUkg3W+gbBjoa2vD5tWrcdXlW3HT6nW4qlRBscQEPiAKfAHJ5TxMjuAam3AN1zRnEigJ+eQM9MWMYX7MEy2gvwu6N+XejAnRVBTjvouxB+7PnvOc58ztxeezo/oS3PvRf+N+kcAyAWbu8VThiN9lLIOJowTPyUInqM19JhnWTMymT6slgzSpUvdumiTMPZzWQCegTcCZgPa73/3uOQCdxyibm9dEP577Xu5zX/7yl4taHPdxmmSpykbsH9XM2Cfucfng/pLt/fd//7f48Ix50L/9oz/6IwH9yVRXX4XH0k+l75Mtr8S+M3bAPTYT5PnkXpv9ueWWW0Q2nknw7AfjDrwuJpxzL8p9L5PEX/KSl8yVfJsvCW4lzvG5vUmclqpIAfQTuPOOW/HR2+7Ew9t3IxIAvQ+ltZfD7VqDWmzDDw20eSbWDXRh85o+9PZ1wPFMJFGcxjISlt+roFAqY2RsAtt37sOR46OoBwlMmzLuJRgCoJOFLjNM/iOMzrI3MAmgU+HxFIBuoYb2sou1Q31Yu7oPne1FIPYFQHdYx9tyECWmnHumWseB4TEcnQgRxRRzonw72ewmLMeBaTcl3FkD3aHSFQF0buBMxHaMxI0QFWYRepMIvTEkhWkkdhWGFcGCB88igN4GvzSJycJhGDUXhaAN3ehHjzGA9qQHnl9KE69gwySAnkQI40D+bbLmuGPCtU24LMt2chzhoWFEx0fRERuoFFzMTE8iSEKEfX3wNqyH41gYPzmCtoKH3rY2hDNVTB4fxdj4BGLbQbmvD70b1mFo/Trs375TGOjf+fJngcYk+jrb8fKbX4q33UIG+vMQZAD0gmunTPy8BvpKvIWfVp9zAP2U+XIA/WlNpfzLi7BADqAvwkj5IctjgRxAXx47SiAhjsUZ0DqpWabk8rWycs6UBdD5w0lghaxjAuh0oui8EjRRAF0D/ursqoSuOFIZ8FyjNiLbxMhNEGJmbAKPizT8Eal3PrRmNdZv2oiuVT3CQA+iEJbFOk9prGcOQD9D3Ij9YR9YG4yy5HRYFUCnU6oy7tkROR8D5q19UlCKc5Wg8V//9V8L6K1SwPq5zml17ltnHjPcCTT/xV/8hQA5d9xxh2TLMyNeGeiUJudxWgNd2aitbfBeIbh81113SWY6X/kdAvRkaNMB531F550AMyXktEY45d80s58AJvtCEIjOvCY5KKikWeAKnOo9SoCRUu8MQtAuDHSwXTITmBhAxoL2hywAOvoMMKiUssoEsr1sMKTVZmR8slYdz0ewnoEJgv/MvmefGZhg3TsGMXh9BMsIrvNz3iuaBKBy2mdzNTjbALqCwDpXGJQiIMw1hGCmlgVQ9i1tr4xi1t0js4TzmkEv1tvj53/8x38sTBB+l+PMuckgD8FOgp4PPfSQrFMK7pKJTDCbigMEVjm3+OB5/+7v/g5f+cpXZC4wqYIBK46X9pPJQgxoMcikDw2g8D5gXUSufQxicf4weeT//b//J8A8z/m7v/u7AtByndF7WNdGrqdM+pCEodlZCYaxbc7XrHQ51y2ek/cTg2q//du/LedUoHop82ehgJaC29ou7UlwmoHGhSTcNfjH61IAnSCzOpvar6UG0RTk53UTlCY4zGAhpSi5TnAsuJ6///3vlzqOZL6Q0cPvsbQEA5VcS3g8701lw/PaOPe+8Y1v4D3veY/MESbusLYj5xqvg2PK+5v3Nc/Ftl/96ldLSQeC3VprXOcDx5VrHvvzZ3/2Z3Ntc91hoFHXFK47tClZP5QeJWDPNeFVr3qVzCGel8oJnGtMAOA5dUw04YLnYuIXj+c6w785b77whS/I/GByG0tJsG3OpawKwFLmyLk6lgB6qAA62YwCnscCoMt63GSoky0szGIAB4IYPzlyGN/98Q/xg727cLQ2jRnbQuA4CJicBwcu60OGBkzqVosUdZp4kz+W2wLckRFAEzF3eVWGMkv3RDBFBpwCo265jK6+PphMHsn83grT7qky0LO67028jvHPqhGjEgTYUijhFQOr8ZLBIVzu2GiLIlhhXRhPBNAjK5WXNygnKgUCVvZDAPRmUkpqmkTY3kYUwPIc1B0Pexo+HhybwP2Hh3H/9BR2ujbsBPK0+KS0upwnZRmTiR6JipTIQsCOrCZYujhbmWLzCInvY+rkCKZOnADqdXhUpJJ7Pd3MpzMnTZhJs2tzAHZxFl78UaL2ID4VJf4NhLS4oDSmJE7YfMaRyLoXbQuXbdyIV1x6CW5avQbr+vvR6XlwwgguEy7oxwWBKBswUSbi/d5UHLM45xbfrfzI3AJzFsgmEMoeIEkEGCbYzP0Z4xBUP/qbv/kbkWPXRNX5TMh4Bff89BG5b+SeiwnWZKBzb8dzq3IbfVD6qUy65l6RezL6EPTzqKbGfSX3ftzXZQF09emUMa8AOuuSc19K34P7d0q48xx8cH9Nf5vXxH7R52AS5B/+4R/iZ37mZ2RPqntijcfwe2yX15D1i7kP5Xnoe7Jt7hN5HrLVmXSr8RD2W30wXqcy3DWRltdPIJ79pmIS9/d67bQ3+0wAne1QtY5/c2/OPS39Hvpk6ttdCNN5IQD9jjs+io/edgcemQPQe1FaczmcziHUEw9+bKJoJejrqmDdQDfa2oqoNaqwDFNiG7R9EIYoVdrQCCIcH53A+HQVjZB1v124Xhkhf2ObNdD5O5hy0BMUiiUYBpMWCepSV0aKGgFhDZ0VD2vXDGJosBflooOgUZNENM4ln0i5YaNUasf0bBUHjo5ivEFg3Jb655K6ytKLjgvbIbsdKZBNFroC6JbBXCnASRC5NcTuDCJ3CoZXBRyWDYxgGymA7tkVhMVZzHrHgQaTGcuooBNt6EIxbkMhLsJMKOFOFRTyaCIptcR/Uzael+Ww3A77RDW06Vn4I2PwyJhHgunpSdmfWD2r4DARGjHGJ8fQ0dGGVe3tCGZm4U9VUZutCUvfKZfR2d+H1evWYN/Dj+Ij7/0XfPcrnwNqk+jt6sArbr4Zb7/lnbgmB9AvhFt3Wa4hB9BPmTEH0JdlSuUnOYMFcgA9nx5nzQI5gL58ps4B9NSWCnpkHUIF0Mk+JujDz+gEEjRhZjUdyuwjy3xmYEYkOqVGuYkoCuE3fERBiCSKUJ+t4tCBg3jkoYdxYnQEGy/ZjG2Xb8Oq3l509XTDcb2U9ZKm4Z4Ons+98cR5oONJR5vOMx1sOoB0EOlM0NHL1iReKtizfDPvzGdSB1rHQ7PS6USzHhwz5ek860NBZWWz8n2VKNdABP+mHcjCJEOaWfUErAiiEwgkgE6gks6+Auh0vJVJrKxJ7RudeTJWCWDTqdasfYI6ZA2TCUynmkDRt771rbka6Pw+mcF8qvQyGcYMiNBxV7ayglYMhJAdrsEVgo68DjIT/v7v/17swQe/z74TkOV7DLiwj9dff72wAAheKftT7crrU1lwtaWCwGpT9p+ALoEwAuS0G4MLlLunRB/vDQLolMcjS52gFxn4BNAphadBl2ww5GzNo7MNoGfBVN57BC0JYJKFy4QHAoUqmU67qJQ4QVEmOTDhgPOIgSUmLPBzBrxobw0GcewInnOMeV6CoQRFyQDmPCGYTTY1wXGOgQLaZCITGOVYkQ3MwBalHAm4E9jmXKb8ImXMtTyCro0qI07WBVksnNucZ7wm1lQk2E32OeeEfqbsEc53XgfPQfYGpf753utf/3ph1hOQ50MTRMhmJ9BPBj4/p5Qik1L0ntRa8VmAfqlJQArq63gpA30hAF0TIrSGN9fUG2+8UX4LssE+ndf63nzznOuJJjtwLBlY4nkJ4DMRh2D2ddddJ4FABjF5bQwOkoHExBgG7rjG8By8J9lngsgEx5WJrb9FDE6Spc7kHQLlHB/anXNFAXSC0mS3c73gfOI4ckw5f1RxgP1TmU4ezwDoX/7lX8orwXy2T9BfJdl5vLLUuVZzzeJ8YzCWaxDHkEFajjHb5JzXtYh9Z0IH/+bcYDCUc47nYACOADr7x3uJkqS8Nwje83pUWeNsrS9Pp50nAugE1Jqy3gTPTQuRaSJh4kAQ4vDoSXzp6AHcvWcX9u7fj5lGA/UoQsKakLYrILtUSk9M8iqbDHbWdc4loZ/OOC38XYKehJ7TxIdTAHoTArUd+ATQDROV7m70DAwirpRlTBf7WLAGupDdCQCmUJ2sf6JbDviJj+4gxPO6+vCaDZfg2o42ELpwwwasmGkWqTw5nwED1bEBK0VuV/RD2Nwinc8RYTJJExCNGrA9B77r4ngMHApi/GD/IXzl4EH8wEzg2DYsk1KwtoxhTIUXAUObIHpT0p0gOqVXU7bx4h6ss22zLyzLMjqCiePDiGZnwZRFMuOlZMP/Z+9Ngy3Lqnrf/+r33qfPk01lZnVUFRQF1AWTEhAFvKA+8BHie3ww9N64+kJD5RHyQSEMBQUDUUPxCurlXb0XSrriGe/dEK37VCBUVCxE1BKtLovqq7Iq+5N5mt2t7sVvzj3yrDpkW5ysymbtiJ3n5Nlrr2bOueaaY/zG+I9m9rnvzRagn13zntNWLgPdBUd4VQECk5xov4MyzJel6iJ3gUxJGChLIl031dW3P+9qfduLbtZLduzWzjjTPDV6qcuQF67eRhkHGqaBBqEP4Jgim7KNfzinvmk39i1gNpLZgNhvAHTsVLKfgcDU5Gb9w5q/Gai6sQ1ZY7GWBqADh1k7sY4i8BFb19agtg7EdiCYnLWi2bIAYtZsFsBoa/qm2o9loPM3A+is8bEnWL+RxW7S65wTazRgNNfEmyBP1Jywc1jvN+1ECx7n2swetvU/P/FzYCsB/mkn/DPYUQQKELRptgf2DUHg2PqsX61En9kl2NOsRzkX2pw2Zk1LsD0qapwT6lCsz7FhWJ+ifoQfAVsKG6pZquxiH8+nAuif+tTH9Skn4f51FXksdbequ/uFyrZco3HYVV5HiupC02mohenM+U6QSueZliWpqqr0Zb1QiQkj5XWgvAr9GhYZdVSUWFMh32410EHodaWs03FA2Ck4Ovlz3pGSulY3SzQ93VOvmyqJvYqLqY3kRakwosRUR0VVa1DUWkNJxsnErx+X/yeUCgtrp9xE9nUIQA+kJE5cQoxbXqe5qmSkOumrjlcUxpRWCxWHqZKwqzSckrJcRbqsqI6V1B0ldaa46iiuE6VR5pVnwpqEeg/Qy8L5+AD4EVnwgbcFKC3SYa2Q50hwqcjHKlE+AaCnHQVxR2O+HyD/HqiDJL1CBcNcKnjKBVKUKJ3qaWF+Vvvv26uP/+6H9Q+f+xNptKLFmSm98fXf5QH6La/0Gei0d1Wqk1Fr3tejN79aM8HqQvUdXuz33oVw/i1AX++FFqBfCCPy0j6HFqBf2v17QV1dC9A3rztagO7b8nQAHcOMTDnaCvCAkQb45DvARwCIQWln8EWRc+R54Bl6Cd7Dh3Vg/373k5rnQUWpoUpLR5fUH/R17XXX6YYXPN9lCPemer6e7KSW49m767yRyQMfcAIU5vwMoLMoulgAuo1wA2OWlcj1Ae0AuVwjn1vWI9tYLVwzuDGGLWIeAxcngYFL/o4hD4wkmxGYCEA3WMPnVsPZDAeT2saARkoYgxxAyhih78mYJWMYhwBtzQtwBWC0DHQDobZPtuOYOCuAj+acsCh5gCYAnnMncIPMYoAR/fu+973POQZwAGDsA5Qw5gH6ZDAzFshCRtaOwAGgJy/O1TLDabNmXeLm7MK50jYAdDJggXwbM9BbgL7eYhZkYX0L5CNDnDFGpr45b+hbAiBwyjC3ENxg0BLnFY4l4Cj99bM/+7POIWT3As4gIDnZEjiQ+IyABQIb6G8cPDjC6F9UEMjqAFpyHAIuAJDAX8a6AXT6mEAhzodxZWOUn1wD2STAUsYnDirGOdnyOJ04b+4Bg92AV8a0QXiulXsUBx5BAdwHvLhPcAISNMCL82Uccn9znox5YK7dF1YP/GIH6AbvDbLz/GCe4Xrpc9of5xztTGY1cw1zHU5JglTIeMFxZwCde5J7nyAZgD5/N7lNxgdzz0c+8hF3DLLUqevIeGAe5N5nTN5xxx0O0AOz6UfgOE5Ey6phvjBZf8YD23/wgx90YwqADpQnU5w+sqwmximOW+YN5iTkLgnyIeiGY+OsxMGLo5UABnPSMM/xNwIDCDJC1QDZUXOGsk8y0Mlw57i0Bc84PrdAj81bIZ2/PX2jhLuvo41vbQQQ7XZd9vLxutb9jz2uO++/X5998kHdt3REg5W+EjJYKjJnJ07F2meqs1//di75SUbr+buOy3bPtDHZqybB7zLQJy2OukAUuXfQ6Wpmcatmty6qzDLXN2f7OiVAd9WBQufotMA6l5klJMv7uroK9J3brtKbr3uBbpyO1BtVCqqRIhzLNRnVAPRQI5zEZGA7TetL4cUd5AMU6Beul1xj0suHgbQapzoeZvrXR/bpfz78sP6mzFVQCnuSRYyHfKOgPeC8CD1Mj4Gn5wDQnew7cu1VqeHx41o9ckjDpSVpNBSZysB1p0oFsKdf/OqszT8/D0PxGwA69497e0jibksCYQAUZa66KtWtC101O6U9196g77jhJt2y8yrdMLOgWWDKEIBeqmBspdIwQhq+1lROQMp5uIB2l5d8C5wKoJNlDSRmHciakPUQimPYB021qKbdzFoIVSPW20iTsx5Hqejd7373BQHQCTzHzuGaCAp95zvf6ewKK/XU7GyD05Z9bvYq61vqqGNXEFAP6GfdjB3MOpPteGFTsQYmSJT1K/aIBQPwOds1ld4IZMfuYL3KmpqX1UDnnDmfyxGgf/pTfzAB6PcrB6B3FjW1+4WK5nYrj6ZUBKnCulCswmWiS4mKSfxmmsbO51VSigwoGyeT2uOpgiQj7dsljPh7IPAQ3Umce4Dedf4U0sO9hDvwm0IoURUqZi3sMsb5GL8bb5vU2Rf+tNQnsyADD4x3YBiADkj3Mu5xCih3nN7tz0F0ALoS912nK59UquNCdTxUmAwVpYWyCUCPw0xJ2FPkJG2G8to+XnaenxyDoMca4M3CK6pPAHQC+LzaIdt5TZookLIkdgpHdVmodkk5PnAyYS1SoUxVqQDsx4GzCZI6UFyy9mFtEYrmp4TNTLejo/fdq0995Lf1z5/7nw6gb52Z1pu+67v1n37kR08AdHL+CUDIUgILW4B+yT90TnKBLUBfb5QWoF+Od8Cze80tQH922/uyPloL0Dev+1uA7tvybAA62wHQiarGcGUcAj+ARQYXXGZvFDpjFXAKNOqv9XVsaUlPPfmkkwfLx7kW5ucdiES+mG0Ho5F27trpop0Ncj+TCE+7NzAsAVGXEkCnPQDiJhdncvk2hjGMTcqadgDmAGBoY6uRbtAbhwT9Y4AIgxqYiNEMzOY7fGaZly6gIURJoHQgm1pq7ANjmrY2cAqsJusX4xrYzTgBTgKxyAQgM9iUACyqHxBJTXZAJ4a7kx0bj91PjgfY+tCHPuRgFcY8QAlghuPhPe95j5PkBlDhHAEocUwgE04F4BhyfUBWoD7gjLYgS5xxhkOC6wGCA+qc43liNPE710UGOpnlXC9gi3ELfOXNNbYAfX0+tvFi7Wj15q1EhmUyMyaQy8aJRLvT9/QRcwvOHgIg6HfmBv4OYKe/+BwQT/+SNcwYAiDSt9zrHA8oCUAnk9nqkqMEwHgxaUXANN8DdhMM1KyvblLaBuwJDkGKGzDP/EcwBuObcURGjMmtA165f26++eYTAJ3rtaxkrhOYypvrILOcoA7AP8cyuXAy5X/913/dXR/nSRAA52n35MUO0O2+tlEDxOY5QSAMbUlQApD8Xe96lwt+oV0YE/QdATsoDlDvnD5jDDH/4DAk04dgBLanb2gngiIse4n5kGAMJNq5/y3jm35hrOBgBKAz1gDoOGrZhvmA+YjxRz9xv9s+KUvAnIPyBRnoHJdtODcAOnMG+2V+IvudgAl+t/HGtTPGTWGEdiCoCaco58LYIAMKxyrH4oVKAvcN18exma+Z45qKI5u3Qjp/e8JF5mqgn6ih7cEZcsBV2tGaAu0fD3T3Y/v0lbvu1r888ID+KV9W36WtxuoFsaK8UlwGDoLWlUlY+/rb1G92a5uJJPz5u5LLc89kmwLfaHsPa30WuJMRV6ARQZRZpu6WRU3z3J2dcf3N52f7Oi1AR+Wo9PKmFowTFLkWNNCeO126LAAAIABJREFU6Xm9ced1+s5dO3VFLFXDkaqgmGRlA2u9I3kQeynxuPLo9uJ/eYDu67pXLhsOeVVUGIZVqSLrKQ+7evjwMX1+3z792cpxHeqvqg9E76SqyICryRgni9j3bRVUvhY6yVznWAPdii+59h0NNTy+pNVDhzQ6fkxxWSlGpjUE2rPWChyAxbne8tfNH4nrAN3L5Tt4Psn+J6sPPhKFvjY9sKIskavOFVaFrsimtGfXVXrd9TfqdS94oV64daumKIEelBqXI41jqUx8/3VyH5TSvtoWONcWOBVAR22KDHSCDgmeBoKzlmJNd6oX+zI1J9ZhrOGwEX/+53/+OQPorNGsnrhJuLN+JTCXQEzsGNaEFuBtPhZsFFuzYgezD9amrEVZJ2Iv8XegOfYJ60LWjgbKCUrFHkaCnTUm+yND3eqpWzY+61fWowRkonyE/YHNzJqa4GICWDlvtrn8APoBffqTtzqAfs+992uUR1K6RVO7bvQAHenyoCPVuYIqV1yNFIRdKfDg2nHhSU1zp7sSRQ6iizKF1CEnK90pxwCXAwdvyTRxK5xJBjoZ59DtJkCPXc41q2gPpYHeSK8T58Y0HHGM2qszRRF1zmNXZ9wAumWiu/rqEHjguUty9xCfd6ZEVC33hD5UENeq47EUjRQlAPRIcZQoClLFQcc/Rxwkh5lPMtcJKHCq87WqsHSQngcFdeHJQI+C2NVsj6k7bsGvbnuvhsPb2dPsOwqUFVJSSGVEMCRrfrc7xXWgVIELKkBZJyfIMg41kyVauedu/T///f/SvX/1eWm85gH6G77LAfQ9t7xS48rDfQIzAeicC4GabQb6uc7kF/f2LUBf778WoF/cY/liOPsWoF8MvXSJnGML0DevI1uAPnEyT5yaJ5Nwtwx0xh11tYBIgFmTtLWa1Qa8qWeOUXjXv92lJx5/3EXdYoRt27pNszPTk6z1rmbn55SlmZaOLelfvvY19aamdMvL92hhfuEErLWI63PpcYw9jk/0ObAGKGtQ/mLKQDeA5yCAyxLxjudm3TcgCmCF6HPgOIAXaIxBjAGNFDIS5kBfJIDJBsYRgUMCMMz36XP2CfgjSxJ5ZBwTGOl8bhLndiwywonoR34YgGhZ6bQ7xwD2AcCQdgNC8TmAiqxafrJvgDnwkLEE8MbwZ4zwO8ez4ACuF3j+G7/xGw5IcR1AMAA64/K9732vOw++x3nz5lqQmiPansUf58T3OAZOCK4T2EnbMB4AlTgGkN8zeNocbzgqaGPALeCXcwa+8uZ+aAH6emtZFgM/GS/0hTmEbAwDLMlmAIYSUEE/0G/85H5lTOEQQq4bAEpmL4EKOHwYN/TlRz/6UQcaySQHMCPTbrUD+T7AG2lDAkrod+YrxoKpUgAlcRDt2bPHjQHOyUe/+/qDdh3cg9xTZL+QdYyDCylunHhsw32H3DoBIk2ADuw2+W9ah20ZO8BzQDCwFaBK7UMCSKxtMNyYtzYCdCQnGcemmsA9ZfPD6eTSTzVvPpcS7s0MdHuGWCYN9zqZ1RbMQ2AFfc/n3NPMXfQVY4C24N5jfBGMwBjifmxmJOH0A2DffvvtTt2E7ciqYTtetDfjAkUP5gvk3oHVzDEEXVgABNswL/F/SoNwHgRUML5QxKAvySKijzZmoHN8HJXMrW95y1vcODbIbhKk7JfxgsoBczMBO5wb50LAAAEEXAvzEG3BdROEgaOU62H8m+LBMwk8O5fn62Zta3WPrQIymaeA7zwKNY5TPXh8Sf/40MP68t6v654nntChwVAH6tzVro4iX7tZRTHJNDEo6zPPXd45CTic7DlkzG7WtV0O+wGEI4NO3Wyfhe7bm37NUXiOI8UzM5revl3d+QUFWXbOYPR0AB1E7JSnJ/OrCyzKR7qxI333zqv0xiuu14s6mXpVrVxD5ZFPBUsLAHOkMgCgI7laKq6LS6TLaBCfRe70AWrkY3PIt7sfijBVGfd0vF/oH5aX9T/2P6m7n3xcR7n3Zmc0RjWgxAkdusAUL21P9nnt6qGfKxgF0KL2naKURH3t1VWtHDqg/pEjCsZjl2EWeaFVX3LB3bctQD8fg9EDdGdNTOrNG0ifHI17GOlcUAsSYZQ6CCKNikppnms7ttTCvL7j+TfqldffoBft3qWFLFFU5grKQjEgCHl4d5udfZDM+bjWdp8XZwucDqCjQMQ6CGUg7D7KhFkm9qmulrX0b/3Wbzl7gnWj1UB/riTcmwCdIGBsFAJGsYnxU2ADm8/DgjcJCiWok2BSrh+7CDuG9S9rPuxibB7sb75Pdj6BAqwPWbOyDe1AUDGBmdj9BFxiA7FutMDQplw89hJ2E7aJZbFjs2G7YPsD4S9LgP6Jj+m2T3/aAfRBHjqAPnPF8xXOXalB0NO4TidzKGuKXGUNGM8c9GV9G02yp4HKwGqvlORrmgfO9gwR9fDgmoejy0D3KjuUNQSguzfZ555Ag4oVur8jyw6Y99/j0c0xqG1O/BpvMs6RSQeQU7qD/xtAZz3nALpLcmc/k59hoJSa5Y6sUyM9kuJQNeupcKw4RZ0LgM55ANEzl7UOQK9dlrl/8NQR/yfBhpBHfnqfFkFXrN0A5JSTSQkscMsBD9wJ3nPBsEjLOzAOnJfSUkorAHqoKiIY1wfLokqVusx3D+9R2FEWab6banDPv+r2T96qR/7ui1I51Napnt7079+gH/6RH9O3fGsL0C/Op8bmn3UL0NfbtAXomz++2j0+vQVagN6OiGetBVqAvnlN3QJ035ZnykAn8huDjoxPssSBsxtroJtsM66Xx/c9rnvuvkcHARxp5jKHr7n6ai1uWVSSJk6u0Uk5Sdp/8ID+8ot/pTRJ9IZ//3otApQQnpxIGp9Lb1smJ4YmoANjFFgF0MKYvFgA+kZ43vy/1STHYEYGG4AMiASO83+TewPaYJQDCTG+MXh5AYuQPaaNgNB8B+iOMW01golEt3HBPYLRTQYvUtxkQAKaiHgnm5L2BRwBk9gfIAijHzgITCe6HvADHAOg8x3klsnaZCzRRyYXz3XST7xMth4ABVDkeFwPtZEB9DgFqGnNtbBP6szxZixbtL1BJQPjAN1XvOIVLkveskEBuWS+0g7Oj0sWVCNr0eAm+6DtAfBAWwAs90EL0NfvUAvAaQa+NGuIAZFxxJA5zLhFNYFAC/qC8YfThnGGwwuHGb/jMKOdAY84zXDuAMgJGOE79AV9apneZHDTp8jucy/wPb5jmR/cN29+85td1jLfZ+wY7LZxYiCdec9qFXKVyEZaDW3+jyOLscO1cB2MK8Y8AR1WL9yUGxi/QFqcZkBRMqypbc7xbcwx1iwDnXtsYwY6+7zYM9Cb5SC4XhQgCGIhq5pABJxzOBRpR8YFbUD7kPli0vzAbZ4PVjoCMI6MP2CdF2OBgBfGGTXImRsJnmF/bMd44ZnAi7mPOZF9I8XPM44Md8Yc36HuPfMZ8xIKKjgQyeTh+cJ54bREFp7xRGCFycdvlHDnHMl+xynJi/PnOtkHbUC2FGONdmC+ZN4kKABnJ4EazPHUVWccMVexH7LPcYQScHDx1aDEs3VC9NsDmzBwstoPLS3pjvvv11/fc6/+Zd9TOjQuVHa6XpzaSVNOhJ6dI3B9zvZ79JnQHuF4oNi+Nr8FvAw6Wco++7wJ0AtSjzpddbYsqLdtm+LpaSeZHlRe5v1sX6erge7vcyRP/b3EjqeCWt++pac37bpG3zm3Xbvgx8VYeZJr5CIupKyIFFaxSsUaxGTcemf3xf7yVxcoMIBeA0Nz1QE1Vyt3n3DNddRVXiXaW1b67IGn9JWHvq7HR30d76UahpGqMFFcRUpLIPrkDnX10HF8c2OdfXpxqVBlHShRpQ4S/8OBBkePaLh0VOOVFQVl6Tz7/r71krP+OO1rs1vAtfEEoBtEdz8d7GDcYLmVCihzMCl9kYeZRkpdgElajNQtRrpuy5xued7z9F17Xqabd+3W9jhRNsh9QFMtjQEa56AysdnX2e7v4m2BUwF01kWsz7BZWc9b0KBJj5/silknYz+wNqccDuuj57oGOueJTUrwLzYOwZIEbnPdXAvPMX4/oagSBM6+RtmKNSbKb7/8y7/sginNZ2P2BbYta1FKQwHQLQMdewebgvJI2EXY8tjRBCPjG7Bg3OYxzY9ianEEN2Pfs+4F/F+OGeiHDx7Qpz/+3x1Av/fe+9UvQtXJgqZ33KBo7kr1RQ301Pm1YlfDe6yijhUmHQeUK9Q8QrmsZjLK3bqVNVEEPPdy7gDtqARs+8xvl3nNtiLJIfMS6CcAOhLuSLf7DHeD5j7znDrmoaI4dlnnbtWFokw4Ad3uWTuRgw8JfALi844cOAduG0R3yiRIp6NqE2QKotRloQPEw7hUnNZKM5+BHiItj9y7kyVCqt7LtNcu+9xnpPuQR1/ekaxzHjtlUaqKCyVxpIw2sBWAk2b3gJzFP8F27MopxLPmVO0Aek1boRzoPieo0x+Hv1N+JugmDqAP77lTf/qpP/AAvRhoEYBODfQf+THtmQB0cv4JWmgz0C/e58g3e+YtQF9vwRagf7Ojqf3+mVqgBehnaqH2801rgRagb1pTusxADAyTGDbn/uYd4eLY0+kAOhHSOO2J4AZwAX8MKLhl6gQ2ntiHpNW1VfXXEGENXFQpQBZA7qOZAxUl0pIs+gM9dWC/PveFzzvQ/r9+7/dqdmbGOXpOOMCtCc/C82o10MnSA3BgVGIsAkv4/WID6NamBtgMEjJecSYAs8meBr6YDLDBS9rCZIpNIg4YBUzk70AZZJMBNvfdd69e/OKX6O1vf/uJDHRrSyAiAAqjHWcEv3N8oDkA0rIk2R/AiixKoBTtzXF/6Id+yBn2ZN8Cyvge2ZhIoDOOrNa5RcAbULdrB4YD0ImyB1BRx5hgAK6ffZIhTLAAQB7HATDqt3/7tx1k5Xfahf6n7wGbnPMP//APu4xR2hVQS5YC++PYBIaYHLg5MyxrlrYj6xl4/upXv9odtwXo63OctZMpCDSzznHcADzNocXCHHhM/+AUQymBPmGeoR42/Q7YBkoDJy0ABocT45axz1gCTDIGTc4RZxmgGrhNdjBgm4xjxjHj5W//9m8dlEXym/HEmDAZbTtfk54H9n/4wx925wNIZdwSvGG1rg12s0+OxbmahLtlkFj9c0pKkDnPuTOHUquQ62VMMc5se84btQYD6OwTQMr4vRQAetPxR/+iMsC9ytxAH9NXwGfuRwKvCFgAmNMeOBwJqCCTmzmI/9MHZBYxDlAroC2B8JYxw/zGPMAziP0RJIQzkgwdXgbQyez5whe+4EpbWJkSFDTYL8Cd8UsAEecKaOecGDucP/MA50mAB/3PdQG7CZb43d/9XTdO3/GOd7hSBcyFVqaCtmC/zKlktHONQHrmK+4JHJx8h3mUdQrj9M///M9deQOuEYcw184zjnFmDtiLZNXhnHIn6pQHtfIw0DAO9U8PP6LP3Xmn/nrv1/XIcKSVOFEep5opQyVVrTKolLusFuo3e5lL5xN0cvBAXYCQz1hpAfo5jAbrjslXmkuuE+h78keH2/DBTuB5M7u1imMls7Pqbt2q7tZFJ+U+ZrsCx/L6+TTFAZrQ1P/dkDA/J6nmJ7Jnfb1l6mVW1MbMc3WzTFd0M71p25xev3Wn9nSmNTXiJMfKYw/QuQYD6FUQaYij+FIF6F4LQEFAcEHh1tx1QAbalJOVfSIM9NdLq/rSI/frruUjelSVVsNYSXdGGtbKykCJyyZGcpU6o07wuwG3TyzSJ101ySRvgFpXSgH5WtXKCLRAenj5uMbLx7V8+LCUj13fuTE0qY9KJtmJKIvTkXQbnC1tP6sb3AC6v8Vdfp4HK+RGYo+pJrFQYUAwTCXVpUZhV8Ogo1CF4nKoerCsHd1YL9q5Q6+/+WZ9980v1fOnt6g3HEvj0imC5J3UleFoX20LnGsLnAqgkznNmp7AQtZMrOWw08x2PNlxTOXH1k38/7nOQOc8DaCz3mP9it3MuhebgnWhlVtjDcnfsZFZ5xH0y1qXmu6sbXlZ4DlrWGJW5ucXnHqS1UA3Wxq7CxUt3qyFzQ9igfLW7uzTQDo2HH8nyP0XfuEX3LocFSj8DbTp5ZaB7gH6f9NnPn2b7r3v6+rngap4QVM7rlO6cI2GwZTGYaYY+M2KNO8rR8kl67i+KcYjRQ6guyIZvr54kipKMtUhYXyUIQrUCbNJGTkP0Kl/zvZpRlIDAB1oTs1yh5OdDDwuuMkq2Nc0jz2C5s3/AefAdPcziBQDug2gO2LutNYVxmS3+0z2MPbZ7O4j5Nh5PotzI4M9cgBdcSF4etZF7jwhpFFBnXrFm2jsa5lTk32ShU79ckq28CKjHYDOhTuAnlYnAHrs1u6+1jkAHADvyq+LGuehYh5PBASGtYPr1SSjPw5QFAoUlJVfQ8ShxqipJJFmO4lW7/ln/enHf18PfvHz0mhVC9NT+t7veZN+5D/9mF5+yyuUY1uEXsK9kyZtDfRzncAvke1bgL7ekS1Av0QG9QV8GS1Av4A751I7tRagb16PtgD96W1p2Y0YcoAsDFaiuIFP/A7wAmBQIwuHPQaaARG+a7WCTtVD1KzEcGhC90cfe0yfnwB0MgSpj362LwPLHNfqhpHVCvQnAxEDERgCkMDgxnA0WV6OAZBqSqI3j2uGpJ1r81hne36bvZ1FqtM3ZGsCGQFP9BfZrAA5A0OAODK+Mba5boxqMrTJ7OSaMaSRZMOoBuAgawdAx1gHDPHC8GYbjkVQAhCbF8Y0wNCi2AmsACSTFUxNts9//vNu/8i0A9ABO2SC/t3f/Z07F7KGAegAL/rIwI/Bf8tkpg/IPHj/+9/vgjiAU4BHQBUOBpwPnBP7BIwTdc95AtCBlRj6ZKUigQcMA1YiwY5TgGNzjkTlk+UOCANaAUgtM9myAjgPzpHj8H2AFe1MOwLKAG84Q+gL7hHk3QGfQDaDnk0nxWaPi1Ptj/uC80MSmsAGzsWyqzcGvljdecYHsJjra2bin805W71ok23n/8wbqAVwfAv0AGRaEA7ZGIxR2hcZdOAy/wdo8n3qHZL5TVtzPmRCcD2MfTJxGV+0N5nD9DcOHj4DVKJWAEBnjDF+kFtHzhspdgA6/cxY53smo00f0xZIiTP2rRY7/UngBe1idbwZMx/84AcdzGeskynCfcQYoK0ty5hzRikBJyDwlexhwCx1D7mX7Nj85L5tSrhbVjsOtksBoNtczT0OJAdwc+/QB/QlyhU8bwjGYf4xBQ2eQ9yrBK4wd7A9/cwcB7xmXqBdLVOc/fKm3dkH4wcHJPMkfc8YAHwbQCe7hrkLyXgLuqBvyL6h7Zm7yIInQIN5hHmSZyEBIcyPjBtgN32KXDxqC5wv44P/M7eSgc5caYEaBHlx/nyfe4P5i/PjHBgHtA/PWsbdTTfd5O4HADrzIW3EuOfeIBDEgj7O5j69ELZxLjJXQ5sMZsAqYFw+A/34kv7+0Uf1Z//6b/ry44/pMHXRCWzStDQiSzIXOcRBNVYE2JtkpFPXughilUGMgLXbZ1JdKvLc57fXnGTmBKA7CfAJmOR3k9s3eXzfb5US5JsDaor7t6vniUM3SzW1bZt6W7eq7nZcVmodhUqG5SQ7yGdJ+dqWXq6TzGP/Ngn+2mW+JnWhoIoV1LFUp8qpaxmGKqJacVAqLkdKh2u6YqqnPdt36P+4YreuTzLNJx1pPFZR5ArIYpowPZdJ5eTCffatF52/lCjsOrxExt0yvuxKfSeHyoNIS3mlLx0/pNsfe0h39Fe1kkwpyuaVDqROUbtarmTv9zu5+tFYnTxWOGlInNdWZ9XXSw/cZz4DjHsPeF67fnJgxiejKSLjPM916PEnHEiv+311ykq43+uq1CjzZ+yBr8m7uz146DsZH+vH9iUE2tfpW4DWSybZ/oRCoAhBcAPZ4m78Vyh3+H7IuF+rQqtBpBzIU+TqDftaKMd68dZFfeu11+r1L32Zbti+Q4tZV2kJNApUEbQ7GRdtf7QtcK4t0AwYZx2HTwH7jnUcgYisecwmsXWk2eVuhpgoH/CzCUEsiBq1HiTOsd9Ym9v6nLUo79/5nd9xb9ZdrLewU/mOyaFbybOmb4B1pf2fc2V9j+2JDYNNgk2A3c0akBfrVuxtk3DHXsWmxH5AbQhbxbLKuTbWmvwdO5bgTuwlbG0rqYbNTQAv602OQQ10bH1sWfbF8bBlsL8J6MRmtv2bLegUXCaqb831OdfFmhq7iXUoa3ICztkn62dsGEC6BS83yyeda99fSNubrW5B/fTxoUMH9Ukn4f4Z3XXXfcrLWOpuVW/b9Urmr1S/zlwNdKTLVYyUUAs9ilWUlVPK6UzGM9eZZT0nw16HrGIj1YF/u6xx6oOTDR5MdEBqGHOtrNOdZJ+z3US+3UHwlILlk7It/hkJ4CbtHZAeurVPpTj1+6fERlyn3u/F/ULm9gSiezl3L63uz8F/TvBqFKFEgopQqTCqFHfI7C5VZaWCJFAUZ4oItqoz/6SOvLKMq1kOhCeooC6cxD314EMXSVm750zJ/adEadJVQka+k6gsFMSlgpRM9lxJVCtlXTGqlVWZql5HK0GpPCgVJTx9asVVpZTs+Aro7oMLqhpFgFjTaaqDj9ynv/ivv6lHvvBHSoqxpuc7+s7v+X79xH/8Cb3y5beoqvoaxYXKulYvmnK11l0wwaQtmglWNtdcSOO2PZfNaYEWoK+3YwvQN2dMtXs5dQu0AL0dHc9aC7QAffOaugXoT29LMxgMoAN+AHAYbBh6gDGc9RiXQCIzPE2m+Uw906wtbAYvRicACoOZzEAMRufsIytlEq26cb+mGLAxQ5isPLIXOV8gGAYk+wNuWAaywQszFE91zk3DfKNReabrPF+fcx60k8EZaoMbZAE+kYUNhOFFxjjGLkYvhjdghs/JpgQaAZMwvIFGBBwApy0D3bJdATxIvwGO+A6wEfCM0UzWL2AKCGWGOOeFzBywiWMC9IFMZG4idQ3MYh8AIWpJA7KtThswGwcJ/Wd9DzAExpOBwDgEaDFGyAIHkNo4oa85Z9sXjgIyRRknQFKuCzDOd+h/C5ogyAJQS2Yymc04VtgWiUDkm5uODDunZq1sjm8Anf0A0HFcANEuV4BOOxEIQd8BmIHdOIwIbKFNGTMAepxLzAeAQgAiYxBHEeMXJxHtyT7e9773uXHLfq2+NGOePiZwAecWzhz2zRhl3DO26XccVwBtXoxLJP+Zaxi7lBHgM8ajq8E2OW+2ZTyxHYCWrGDGONAWSW3GrGUQc31khHAPMb4AmmQLG0BnX4xJro1AEO5FQDD7BwSTlUx5BZtL2X5jDXSy3slAv1QAut2zzNHI7JOJw31Iu9FfzFOMFWTVkS3nmcOcQ7AEwQ98DrzGiQf0Zm4BItOWzA9kdNNn1CmnLQnW4H5mLkB+nfanzclGYh7j78xLzAF8D0cmTlYCORjHnAtzEDKijCucnQTwoHbBs4W+Zb+AbcA36hQE7DAfMfbpc/aDLDzXiJOTAKivfvWrbtww/gkyYW4C3PPmu4xX2oYgAr4HfGd+4l75wAc+4JyijDfmfcaxOXfP17Nns/cLuCFDFSlGHF/8xKVGFvooy/TQ6qq+8ugj+tsHHtDX9u3Tw0tHNao6LvMmiwMl1FjMhwqD0mfGOgDvBLk9QCejpma/LUA/m77zMJsMfi+n7UGzW6X55yzy2pOS8iBngh6yGmdv7ByOZO/UcSKlmWa2blM2P6dkZkZFGmvsvhcqKkoHUT0h9dDTHffEzwlAn0DSQIUiFUpKpE0TBVWqYRxpGEvDuFJUDtTLB7qyqrVn2xX6zquv1Rt606JIAs9u7m1TQ7F552za4vLYBkdzpLurkb7w5BP6/KEDerCfayVIlURdxQBxlSrCsYqkUIlc6zhUVE8c+ybr7mqPTgB6A6SHNY57n9HlhSZ8ZXaXbV6W6h89ptWDB5UfP6ZOVSmj0atSwxhc4HOjvZKEh+iWLe3rpPs3H1DztAXoZx6xvj2ZK30GOvejr3hO8AuSuhOhBwgLkr0hJTUiB4Di8Ug7k1gv2b5Vr73xRr3i2ufpxu07tKXTVULnFsCRwIGQ9Rv8zOfUbtG2QLMFmK/N5jcwzToHu4o1FrYW87kFAmPv8zcrMce6nHWUld8xoMsakrWalYvic3s2mO3KmowAVxSnsC8IuGZNydoSm86kzs3n0Dxvg/rYkNgNZGqjjHa2AB2bHGU11oj23GL/Vn+cY9MeliRgPwkKRgqedTDrRIIz2Q/rY9aZfIc2wLYG7LNGZb3K3yxomH3bm+M1kyD4HfuKskfYMQSEsq7m+9jgqDmh5kWCAn1yrgHXF+roPxlAP3jooD7xiVt1222f0d1371WRA9AX1dl2neK53eoDdWuys2tNZ7F2LM5qZnpK4/HQybCzpkdlhcVOnHaU59LBo8e1vDZUHSDj7uXf64CgRC+nzqsEoFPXmwx0J7E+qYNuEzaqMlGiqV5PM1PTLsN9MOhrNB4pyRIlndRlksedRGVdaWV1rLLMfKb6RLrd97nPQjd4bz95MOSJh++IwUtDhclYyXShYKZQ1RmrSnhexIrqTGFFBBy11WPFSvyb/5eBWIonjDe4vwu0KlVRK34C0JOkozgmz9xZAoqDsSL1FVYDpXWhqKxVDgjCTFXNTquY7bp1aD0aumBLlG68PD7qAImCrKsqydxP7OfDDz+gL/3eB7XvC/9DMQkRC5le88b/XW/7obfp2/bsUVWvaugAeqWpaNbL2Ltz9cEELUC/UO/YzT2vFqCvt2cL0Dd3bLV7+8YWaAF6OyqetRZoAfrmNXUL0J/elmYcYlBhYAFBkZQFauLop72AXDjsMUgNRGJQNTO7T9VDZwLoLgN9YcE7Vk8D0C3bnf1Z/WKMPwxqIqwxqjFYAFMGz1lAA9Sb0eOW6Xyy8zV5ODsP+95zGXlqAJ1+ITuLK9+bAAAgAElEQVSWyHCcB4AVsjABt7Qf/QKExLAG4LAIAjyR4Us7AbiBfwBvHBQYv0AaDGLLQKdt2DcQB9lp9sFxyBAF6JFdDVi0TFvGixn/jBkcFOZ4ACQRAU+0PM4MDHIgOvvg/xj4nC/nCtQncMMWsVwr/Wly9OwTSWRXFiBNn5ZpAEDDGQFsw4nB2OC6qTfNtVtwhoFYrp3sBjLQgWNcH9vSllaf2DKfm8YTbWNjnnMjCxXgC9wCogF8L0eATrtYewGzAdwEMuCcAprjwMIxhXPHnEPmBOMnjhjGJA4z+o97D4cQkJAXY8D52avKZbQDPJFGpw8Ap+yT9ifIB6DNmGaf9B39+6EPfcj1FcCd7BLmMT7nOJwjMJ2xSPYIWdE4w7gHGGecO3CU62Cc8R3mRIJYcE7xObCbAAHmHO4HzoftyDJGlp0gJJx37JPrBey+9a1vdWOUY3BdXA8Z6Cbhzj5RBbhUJNzpC+YS4DZtDCTn+sjepm2ZU7i3aB+bRxhLOFAJpGH+YZ5jG9QBcFQCswl8Ye5jrmG/tB9tTdAD7Uy/Mr+Q+cOcQhAF8xABEYwlMpzoR0A1QRvUnmQOoz84DmMZGM95MrYYZ4x1zo35hnkSKM42ZB0RZMY1MMcwDhjzXBvzCv3PvANAZ/7juoH6HJP9mtOTIALOif2QCc+bY1FygvHOdeHgJfiJcWaZRJu3Qjp/ewKgk0mMAyyuap+Z6uBYoDLLtBaG2jcc6d+eeFJ/f++9+urevdq7OtCKapfVkiSozgBIC1/DdyJLbLLt1IL2mc1Oh7p9naEFLBscru3qmVv27+R7xtKtLrnP7pfL9MkB6GC5bk/p9Iy27NqtsNMlekh5IPc5Tk1qefJal5Oe1MNc5+lPO0uynMuwdJnPaREpqhL1E6mf1uonhZLxmraXhV7Vm9Mbdl6r1+zYratSlEWLE0FR7nguS77NUm42LsAzCBItdUL963JfX3zqSf39wYO6b3VVw6lplQ6sUAe9VFjkSklQbmjuu1rlpqx/YsdNGXcLvDDZ90l23KR+KeoAa4cPu7cGfYXIiFelk4t30q+TcutAdC83vq7kbwCdvxGQcQ5l2S/fecAFHfi5kLnRVAL4HZlgVyUhjlx5jHE9dgEKaVUrzUttJXB61069+sbn6ztQIFvYqmnVSiA7OcCdKIrIrV8C+u+SUnS4fIfMc3HlFqxuwIp1NEGMBNrb+sZKbeGXYF3GWgqYDDwHQhPgiG1payJTNjOwbjLpBsVZn7E+RI0N9TKOReA3NgIB26YatPEZwjma1Dm2A+fAGhNbkEDeJkDn2Hz/ZBnoBNMStEnwpl23PbMsCMCuwXw0/J3jsdYlyB2ATpb6T/3UTzl7ifWm2dBsyzoVwI8NZT4Mk3g3f4tl5fN/Uxikbbh+bBfamevDrmYdztqaIFTscQPyz8WY2exjnhKgf/xW3fYZA+iR1FlUtu15Cmd2aaTOCYC+Y3FeL3r+dbpy1xaFQeHk0ylhmOcEcwbKulM6vtzX1+7eq8eePKCiihQi5U6QIRnhgHKXlY6t6wF6kmXfANBZUzH/9rJUu3ft1FW7dypLIu0/sE9DFEMW5pV2u6SBK+1kGgzHenz/MR1eZT00CdBwx2KNNAHorsa6L69o2ehl4rPOw7BQHa4o6A0Uzw0ULoxVdgcqk7EPjqsSJWWmWh3VQUdx1VVc9BSPewrHXUVFppQs9UmmexUCq8cqa8rLBApdmUeCEALF5VhZOVC0dlTJcEVpPnQNMR4VLlu92jKnbPuiZsel8qNHlOZjhXGtUZm7tWjQmVI0v0Xj+TmNZmcUT01p5esP6R/+24f01F/8kZIqV3cegP6/TQD6yxsAvdZUNNMC9M2+sS6S/bUAfb2jWoB+kQzai/g0W4B+EXfexXbqLUDfvB5rAfp6WzadjBhWGEkYrgAtDFUAFP9HehnwhIGG0ch2gA6+g9zXqSTROdKpADoZfoAE6nw1AfrpYDVGIZmLwDPgk0lOA2YAFBh9vAEWQDLOD+jA+fJdy9gzw3TjqOLvGI+AKwxEA1ybN/rOfU+W6c+iBgiO4YwDgXYCagOPLcsaQE5mJT+BMtQNBtBg2AORgDJmjNP29CnQF/jLNVuUOsAGUMgxAYfASfqZcwFEAbsxrgFZ/E7/sz9bhOJEwGGBUwKDn885T6Ahfc1nFiEP8CcrlT4y50RTKcCcC+a02FgDj2MBlehnsubZD0ATp4JBL/ZnjhPGLc4O4BkOCODuO9/5TgfQTcb+TAETjD+rRQ+0o/0vV4DOiDZJfsYXcJSACO4doDWOIsuKaDp3LAuEtmYsMNcAndmGcWJlB3DSMGbZB79z/wM4Cb5gbDHuCIKgnjoOMI4LGGe/zF2cDxkYZBGzT4IxTFHAnFvcH4wdYCjfY55jPOGA4necXGQYcy+wL2A38xeZGIBTq1fezEphjJHBDFzl+1wj45yfgHccXpwv9x2qD8B2gggMyl9KAN2clWSCM2cAmOkv5p+NJTasDdkG5yaKGqha0F60HUE59BOOTtqePiJLBicfcwtzHvMBY4LxQnAV8yVvvg98pgwF44jsI/qRQJv3vve9rj9wNjIv3HHHHS4rieAx5j7GG/e9jVfOE+ck8J4xyznynOQcmEc4PvMmTlTGLs8nzpt9sz/gOcdjf8xZHJdnFvcQ8y/Z+uwHGU3mYcA745nvWDkJmy/P/any3HxjHaB7eA5INyntkhyUNHPS38u59MBj+/TP9+3VZx++X/cvL+l4f1VB1lGYpSKkpqo8cIsqstk92CWj3UvCPzfXd7Ed1diog+eulrwH6U0Y5hy6lh3O52WoIpTG/C1L1duyoC7vuXnVUeJqe6IMzRuH7DgqXVayAXSXYQx4d1nEZCdPso4njYdCQYEEaBVOZNdD5VGlEsdrMdD2utTNU1P6X3ZcqVcv7tR1caY48kEVvOwZc7pAyYutnzbrfJ1iN/KxaaKjpXTf8TX91YHH9dcH92lvWOh4EivodDVdJOqulZrKA+Vx5e6pCRqfQO2JgoCpCJyQWF8fQz54woNwN66QW+X4w4H6S0e1cviQxmurCqtCqRUMmFQUaAZyWPBGE6D7LPXNapVLdz/cu3nkAQ73U1wFiisP0umaHBUe6smmoQblSKpzTeeVrst6uvn66/WqF79Q33Lttbp6ZlYzBC6MRwry0tXUBYiQzV6h4oOEcQvQL92BdB6vrAkum8ohrJksgNnKzHEa+CZQogJ6s7ZjfcXakMBIbN2NQc/s34KfLdiXtRZ2A2st7Gn2xdqUtT62B2ss7P+mPcp+moH1BEaaGht2OWWkKPXD+bAuZX16OoCOTUAJItb7p/OfWNNz7qwDsamxK1C3whbBJiFrniB4fB+8LNnAJPFNVc1saQsywObCzmddy99oF9aiBJ2TiIDNzDoZm5n2woZizY5Ng4/FAsrP4/B41nZ9RoB+114VRSRlC0q3XqtoZrfysIdWjlTl2jY/o5e9+Ebd9IJd2raVRA4SDQpn6yhMNDO3oKcOHtWXv3qn9j74mMaolKcdBWGiOMicpDoQm2cmz+mSNW3WdQA9jMju9qUTeewl+Vi9JNTuXdt1/fVXan6uq2NLB1VVuQPoZILnRaVOb0YrK0Pd+8hBPbYSqShKB6udHDzPZFeb3YN04L2TgLfM9Drl0FI0UpEtSbPLiratSgurynvLKuOBK+GR1InSquNqlqNYE42nFa7OKF5bVGe8TVm5RWHeUxQmDs6XEbB7rKKmPjxEP5LSxNWRz4qRpoar6hzar+7Kkrr5UHUYakQZhDjWeHZa6cK8dqyOVT+5X718qKonrZRDrVWlkt4WZTt2a3jFDh3ZNq9iuqfxvQ/rzlv/iw5+8Y+VVKMGQP9JfdseAPraJAO91lQ4qzD25eHbDPRn7da7IA7UAvT1bmgB+gUxJC/pk2gB+iXdvRfWxbUAffP6owXo623ZzMzGWCIaGaMSeIThhFGJIx/IAWgkw87XhjrkPgcWYMBZPayT9dKpADpAAwOPDHTLEj5TLwPGgBZACM7DagnzN8Au0dhAdcAJ14FBaFnSBkVPB0dNnp7zAkDztgz2M53b+frcwC/GKn1BdiJZmdTPZaGDwduUeuPc6Q8yHHEqYAgDeWhvgCN9S1sxpwD+qGmGA4I+Zn8Woc7vJn1OG3AcIBCZmxjeZJYDhDCuzTHB+MHQxrFAticODYx6Mj6BQZwX25hyAFDKsjI5L4PjbGsQneOa9J7BNXMEsB9kl4mMxxGAY4FzQcobuW6cEzgx2N6cIbQhcBN4xjjCKUBmPFmmOE0M1JsDvnmP8Dvji74w2T4CFgDol6uEu7Wt9RH9Zfcc7QT0A1zafcd25hzjc7ZnXNi9x1zAm77gZeOF39kH4xKnhI1h5iCrg71RjpDzYA7jHICTOL3Yt+2TzxnHNga53wnoAfzzPaAsmelktgDQCcjgnKmZCNAEoCOpDShlv3zGuSGxyD6Bu2TGkMXOPUTmCJ9xfLJmqLXIPcg4bAJ0nG8G0NnWHIjN8X+u2ZUbnYEEvhBcgNOPNrWgAsv4sXvMslcAuUg44jxr3hM27zWDsTbOhXzWHB/8Tv+aE84kOnGO0le0GwE63M8AbmAzDkLakPuOz+gn7m/6CZlKYDdzHtnkzDfMJTZecDoyBzJfAcTJoKGfkOtHaQNnJhLpfGZBRjxrGJvMZ8y1zBdIx/MylQFzzDKO7DnBdxibnAvZOgSQMAfy9+Y++Y6VHTHj3eZxtmPfvGxepq04LvMZ8yPbss9TBYOdr+fRN7NfL+EeOfllxMGRW0dUmPqHOPH4H87GKI601q/0+IGD+sOH7tGX9z2qB554QkfzQuMk1RhpUyeNCYivlZalUmoqoxISSkP0ItvXmVtgUv+c1nJ9ANiewHS+7GuWNyTX60h1FQs/cpUlSufn1Nu6RdncnKrYAzWkopHy9qBcGiCPSc36CUg1mXjqZhs8PwHRAe+KVAWx8hD4JxWhr4veLcbako/10plZvXr7Dn3Hjit0Xbej7jDX2GUzMYbW6+A2n99nbojLYwuy3ai7GpXurtPxUvrK8kH99dJT+ovjB/RgPlI/7WpW05oaRJrOY/WT3GUoeznwCUh39UonldaDqlHLnt5HYt2ltxkWd43rZNzrWmkglcO+jh8+pJVjS6qGA2XMYwTETFQJLJjDjUEL4ODn5P9W0/7y6LVv4ipRWo8KB0lCwLmrWe8l+aMoVp6PqVLr6uWOypGT/n1Rb0qvuWK3vvXml+gl11+nXZ0euYXSeCAq3dbU9w1jd68XkB4yKOVLarSvtgWeSQuYDWE/zfZrrrNsfcn6kLU1ijwEGmLzY3sRwExgoZsz3HrC23z2srWalWIyGxSlIQA6MJoX6z2zI2xfzcBfA/Ksw1iTvu51r3M+CQA668uzBegoCGGf832OaXLozeBxjmUKW9iYrPc4FutiAs85ZwKCf+7nfs4pMlnNddbXXHvTHrKsdux1vkfbEeiMDYBfwPw0tjbneMByzhP7hrY1f4g9W5vZ7M+k3y+k75wKoH/8Dz6qz3zm/9Y999yvnEVJuqB08RrFs7uUR9PKWXCOB+p2U910wzV68Y07tWPblObnsAcrHV06JkWperPzOnj4mP7lnvv1wCP71B+XilLky7tSkbigJAPolMdh+Z90ej4D3b3Xa6R3q0KZCs3NdXTl7i3uPTUVqddNNTszrbX+SCvLQ83MLGqtn+vO+5/S3iVpOBwrzTLv4yHwNI5PBDqatLvB9KicdcC7ivoad49Ii8cV71pVueWYRt0lFdGae56kdaKs7KpOhyo6K0pGWxQub1G8tF2d/i71yp0KRzMKg1hiPReNlQcDFRo5hRvWjWUndupSnfFQMyvLmj+0XzPHjmq6GKvuJBplsVa7qQbdzAVp7jq0quzQIU0XQ43mAvXjSscLaqbPKdu6W/2du/XUri0azk2rvO9h/dsn/6uO/M3tSjVUNpfptW/8/oaEe1/DOHey+S1Av5DuyGf3XFqAvt7eLUB/dsfe5Xi0FqBfjr3+HF1zC9A3r+FbgP70tjTDlJ8YWTw8ARg494EswB3+D5RAHtkAAdsDsA1enaqHTgXQASEYjgbQm4DnZPsysAloJWIaQ5r7gvPhb7zIRgbMcM6AL2AIRiDwH+jA9hszmJvHYhFF9jYGJiAaaAQ8O12AwOaNzFPvyRZ3GLdcO4YvUr9kcwK0AS686AsgENmdABzefJeABwATRjPAl0xXwBPGMXXJAei0j4FPk9q2M+LvZPkDqsi4JniC8cF+bdxYlDs/6QOyMYHTnAt9TPCFZR3Tl/Qb44rzwClgAJUxCDQygGR/twwA60O2s2AB/oZTBSeG1UC36H4cDOZIYV+cMyCT+seME8AXfcy5mjx8Uxa5GXjB2CGDFehJjW+yY8mapu0AqZejhDvtY/UJre/oD9oZh9Kf/umfunZuBjEwrgxwGqTkc0AjsBRQi8PGoKvNUUBD4CRjmDcvtmWcW4a69Rf7B5KS9c09whyAs8qyJ6hBzRyBMgPZxoB4oDawm3mE4wCXAbiMUcYHQRY4lsiMNgl3q7kOQGccMx6QsCdLnnND2cCcZNS4/pM/+RMnKc/58l0CTWgrk3AHCl9qAN36m5+mBmEOPcYO/cS8y/xENj6/8+whw4i2YS6hDRkTzHG8CZzBYch2OADZH33Em7Y1J6JJrptqBgFF9BVQnH784he/6ED8L/3SL7k5yhyZzAUG/pnrcDTynOE4tn+rU2nzM4EijHnGFDXcCeKhf3HyNl+MeQKaCORhHPJ95kbmWZ6JHJdnjimn8F3Om2cZY4rzZLxefDUoAayktSAfDA7j7eFLAJgJfN1EfuJtK8e5/jFf0x2PP6Iv33W37nziCT0xGGo4kQp3bYocfFmqUxZKkIMm63lSS/LZeDZf7MeYlEF2AN1BTkDYpF65B+heL9vVoUZGM+iqTELFs1Pqbl9UMjerupOpAJhWQPFQiQPodHGlUVw4QEcO8vrL17l+Wgb6JKsYSdCgTnQ8q9VPK42TQrOjkXb1x3pVOq037NilV27dpt3TmdKkUl4M8MK6WqMGN2yeudj7ZrPPn6CTKsRRXSsmrVyhngjG+lq5qv/v8BP6u0MH9GgOIJ1VMs7ULVOtpUMXAEFfxagG8G7K7wel+5w+dkEMbrh4OVgfkmEQi3FVuSx08t6K0ZpWjh1Tf2lJwbFjSiaKEj64xu/H3d6NAA6nhODqrxM8sw7HNrudLqX9BYEH6F4RwIU3+Nr0wMWyVOxS0cdOSv+aq67Ud19zjb7nqqv0/Oddq7luV6nrs8rVsHcKH1WtMEo0rmrlBC8lqYIybwH6pTRonsVraQaFmg/AbL3mOs4CBQmyBCCjIMZ6ER/ED/zAD7g3a/zmWorLsH2a3W9Biqy3WD9hN5KFjj1ngYt2fGuGpo/EEg1YQ/7gD/6gW98RoElgLGvEswXoBPTiX7CyQJYVbopzHBt7FVuEIFzWfdiZ2PFcP+Afe4PjoaCGXcq2nF+z7JWtt/kb61jsD2x4ficQlfU160xrK7Ov+R7nxj7x+7D+JhgU+8mCESxQ4VkcLuftUCcH6Af08Y8D0P9Q99yzV/k4kpJ5JVuuVji9Q0XYU1nHUjFy8PrG667S83bPKQl9QPL09Kwrc1GGkaKkq+X+WA89sV8PPf6UllYGqsJESdJTQh3xSS1ynn7AXGKTksRLuJ+A6KxxXAb6SN2o0sJ8R7t2zujK3Qvavn1KW7fMaWZmSocOHtORw6vasrBLRR7qq3v36c6nhur3B8qyjuIoVlFVihN++uDVkOfBJMsd2J2MFxUEsYqY8i6Hpe3LCq9cUbXtuIbdo8qDNUUl5+IBepUdVzF7SFPFLiXLOxQe2qH0+C5lg51K8gWFYSIe/kXc1yhcU1EPNVWmrmxM3ksUpYG6o4Hmjh/T4oH9mls6qplirHImU3861bGZTHmnq3JcaOfjRzVPULyGWl2MNJ6OtZznigaZou42DbZfqSev2a7B4qyqBx/RPbf9no5+6Xal9UDZXEevfdNb9Lb/QAb6HlUVAB1ZeQPoZOHXbQb6ebvTLswdtwB9vV9agH5hjtFL6axagH4p9eYFfi0tQN+8DmoB+snb0sATYw2gQbaxZQJibGHw4bjnJ859HPrAJABkUzbtZHtvZgMBIDDcAAiAUqCUZRybEeMcZw3JNPu/GbKW6QloAeY2681yPgbG2A44jOHHeW/M5DzZuQKK+T77BawC9AA1ZjRalpMBfXPamuRTE9aaUdr8ea6ZoxzHpOUtGIEocmSnMYbJkqV/AMVkxJIlS0Y2mdImjW/GOIY+0IZa02SRExRBvWmAHeAG6GR9YAtKjg0M5Fg4G8j0ph1pE2AVBjYv+gDnBkELZpjzOyCJrFAi5JFxZ78GfjgmxzOYxn6AVIAzoJhlmGO0N2Xumg4N2oSAB+pSAy5xBmDwI+GOVDNOAGt/9kfb4eygNjZ9zavptGgupJvjg2PSFmSrk3nA+ZEFQCADmc1km16OAL15bzbHOfcPAJpMbRw9vEzK3TIrzNHDuONeBloTnIBDyGoDNgMoTAobCUeCFxj33NsAdII2LKOdfuLNHMY8w/hgLNA/QEjmL2QX2QdBKIwRHFCAVJxaNr4Yi9xnjEfOleAU5qxbb731hIQ7gRMEojAfAtXZJ3Afxx6ZMTi/uFe4ZvbBfUcADOfO3MK5ExTza7/2a86xZRLuJgt/oWag2/xn90gz22fjvGoKFfadZtY09xEBPbQzMJk5g+eOldLgpykG0Mb0Ae3G3GxlOizYxtqXOQoHJ9vQ9sBwl21BvdaJZDrjjf4iuIJsf4J8mKuamUBch8l92hxlTkMLGrFrsc8Z7+9+97vdWP/xH/9xN/cxT/K5PSu4RvqaeYhrtmeCOWc5R3Mecw6cK3Mq58c+US6w8iXNuXPzVknnZ08+c5Q6j4BZgNvk7YAZOY1kSAY+U3JSB3ltqquHl1f1zw8+qC/ee5/uePAh7RvnGvG8ihxNo9yjojJXVCMET530NgP9bHrQr9toe1fs2kN0UBj1kXkh76xaZV1Osn8Txd0FdeZn1d0yp2CmpyIlWxxlAYPi1NCmD4GtTvPd9zf9Mskm5qd7bnhNcddnOHB9lnOiIEi1FhUalUNV1VDXB7Fe3pvVGxau0LcuLOqGmUxRUGgYjFSElZI8nowXv25sPofOph0ul23oozIM1MlRbfBtP45DHU5D/cPxw/oSz+wjR7RvJK3VicZBrKpTy/Fw7t1iIr1PFvNE1j0QNbYtIMa3vQ/DmAB0lwXqpQ7qqkIlVgn/1IWG/TWNVlZUHjqsYq2vgkx093mkoKpVlaUCR+SbKggun9qdzze8Ghmnl0ufnu46ubuj0chJ9TJXDkMyAAElwPNKSVmrm5earQJdt7hNr37py/TdNz5f/25hRp0kdsA8pM8mCgLu+eVgfOQCZpyuBBnoVZuB3o63Z9YCth7DXiDQlrUw6z2zpzfO59gIgGrWbqwdCabEBmBNaIp0Bs3tjMyGNiU9AhqxFzgOtj7rTwI3CYA0e+ZUdrqtc1mLckxsU4IxgdqoWbEuQ8Kd4NimhDs2NIHbqMdhhzd9HRZcvBFI8398LNjnvNk37UPJIgA6MB27/13vepcL1GWta1nhtta2uubYvagtETTKNWMn813WyAbxm0HOtC3njA2EfwbbnYAB7CjafGOQwTPr/QvnW6cC6J/85K267dPUQL9POZI4yZyShasUTu3QOOhQ9cJlVl9z5RW65d/dpF3b5rR/36POlt2+4wp1e1MqWOOkXQ3ySo89dVgPPvakDh5dVhVEStOuosqrZVkGusm4xw6ghy4DHaUPr9IUqB6NtGV2Stdft0vPu3artiykCoOhpnqZpno9LR1dUX+t1Jb5Xer3C/3jvY/qa08sqyipzQ60T32Am1OS8cFurtSK+90/67N62j3X83BNo+ljCncMlVw9VrCdANbjyoOh4ipRPE6ktVCj4Jg0v6K54Cpla1dIhxYVHFlUMtiqtERWPpDi0gF0stcrjTU1mlIVZxp3Y9VJrSwfam5tRQuHDqp79Iim61z5bKalLNTKfFdRd0rBsND2p5bUW1tRFo21vA1p90T9olJ6lODNWVVzV+joVTtU7JhX/7EHdN//+1EduwOAvqbuQleveeNb9JM/9BMNgF6uA3SaOmoB+oVzZ57/M7F73+Y0/AXMeyQ88JN5Ej8nfj58R2fyd5//Mz6/R2gB+vlt33bvTvFuYqm3rdG2wHlugRagb14DtwD91G1pCwOikoFPPEhZQGBMkfGNQUjmH458DMiN8LxpABrUMEkyM84wWsnoJLOTxQjgwuqN2fcNdDezmzlrAyBsZzXaAQt8n3MCyFpNYeAE38eQBahaZHYTTGxsCSALwQOAVQxqFkxkUGMkG/ywc2wavU1j0n7faPg3AxSeyWi2duQayVREThiDHMOdvuEakbGjni+ZvJZF3gTwOCjIjgSic33AxLe97W0OHtJuvKxOPO3ENbBvoBDQEEcDY4Jjfd/3fZ+TurbsSgNdZAUAwwCUZGMS1Q+oB/yYzBzXYk4Si5DnWGSJ8h3qUQM2MdwJsOB7OEd4Gbiy9sQRwHji/KiPzH4w9nE4ACMx9u3FOQLnyADGAUHmMTDrbF+MoR/90R91TgTuDzLeuU7Ok+NdrgD9ZO1HP+CQwjFGH5n6AP1uMu7mrAIm0yfAZ8YukoRvfetbT9yzdq8xJulrxj1BIDh4cDAxFzUDXDiWgUX2zf+BjsBuahxyXkB4nFlAWMYXwSc4qCyQxMa/1UJnfxwHB9Zv/uZvOjCPrDvzCxKHnCMOqj/+4z92xyaQhSAAywoxyW0+w5nFuCPAhTkGQG8Z6JwHY8kAOuP9QpJwZ561AIPmEvh0AJ3tmsofVpaCtuT+oR9wBtI3zF/MtzxbTKWAMWRqG8xHPINoW+5z+vWCZ7UAACAASURBVIT2YU5k/jAlCvZB8BSZMzwfbD60QAbbHkcX+8CJaNnfpkBh58k4ZcyY1Kb93Z5PfG6lJlDp+JVf+RV3TOY85i8AuoF5vmPPGa65Of9ZG1l7cR6cJ0E6SJbydwJ1cGSSjW9j6mIxRXDMUX8XoEpd7MplrvosZ9CMBzVe7tnX4wb2ZBoFkZ5c6+uf9z2pv7rvXn3pgQe1fzTSWhw4qW8S1n0N7EopOZU4NdvXmVvAmbAT4OxAus9MdfcyULyulAPPkUaPI8XZlLqzW5XNzSqdnVaZRhpP6qE7R6yrtUymspdnjyoJsWe3doPZhXL1tIlvAMzzIvPKZV852dJSVR04+VLk/aeCWtuiSN8yO69v3bJNr5jfqivTSAsx9ZsHGmjk9pWVqct8b1+nbwH6kfryVvLABTgo0DiOdTSO9bXjx/VlIPrSkh4Zj3UE4J74PnMUvaafkOxGw98CLshOJ3CFUgzcz4F7s18HAibjgjPjzw6iOz99pbLMVVOi5/ARjVdWNVhdU+WyoQG3li9NhtxEBYGgWqeQQLDFSfq7BehPGwAEsczVocqq0iCsNUwD5ZTsrUsH0NNRru2K9JLFK/SaG1+sV7/oJbpxy5wWg6JR0mFdmt1rhvj+dWoGjrZwn3uJ//bVtsC5tgBrKtZ3lNjB7gNCYzOeDtBiw7EONEhsAf0bldPsXGzNxZqQtT5Z46gacWzWdRb4bT6LE8/ADRdj52R+EtbvrB+xj7FHsHubAB2gzb5Y+wHNCXbH7sC/wLrubF4mFc9alnOmrT71qU/pox/96NMAOhn42E7mJzC739aorJ/5DoHw+Dg4d2wU7HjW3VZOyXyN+BfwFRDoyTVixxAMynmwPXYT12VtdjbXciFvc2qA/ge67dO36e677lNehD4DfX636u5WFXXmFjVJL9OLX3Cdvv0VL9O2LQt6/JFHdejQQc3PLyhOMxWsZ9JMx9eGevypQ3pk3wEdXe6rjmKlaaaQDZhKXQ309eCzMI59ffKQoFOTcA9UFZV279yhPXterOdfv1NRNNKBpx7RcLDq+zFnDZVodna7lpeH+te9j+ihQ6uqCIiKYiVx4sC8T8hAD2Yye09gOv/LApSwapXhSPlUX9G2XNHOQsHWXMOsryLIXeZ8kndUrQQa6bg0u6aZcKeS/qK0NK/g2JyS0bzCHOhIlkWhMl5TEQ5UK9fUYFZ13HUAvUxqJeVI04M1LSwfU7a8pJ5KjWcyHUmk1dmekqyjZFho8ciKkuGawjjX8W2RRr1Ew6LS9NFQU8W0ou5WrezYqmr7jI7uu1f3/9HHtPKVP1OqFfW2GED/cV8DvaIGeqWyDryEe1S3AP1CvlHPw7ltBOjY1fh9mKdbgL7onpPtq22BzWyBFqBvZmu2+zptC7QAffMGSAvQT92WBkEwKAFPGJe0FwYXBiAOfTIAAa8Yh82sYOcknWT4NWGxwRbvQPMy8QB5pJV5ML/lLW9xEKn5skzrZiS5GYbcCxjQZLUCnjgnjFaMR34HhrD/22+/3f2fOmNIuxk4MTB2qlYAhJDxhyFPJCKQBsPbjm+y0pbluhGkG8iz620ep9kWZzuim99h31YvmvrhGNJEo3POr3nNa1w9c5wDlulrGb6WYU3QARDdIsvJ0gTUAWOaksW0lUndMQ4Ag8Bpy9gGDAGLAYeWHW8QB8BOvyDdTUY40fn0M/3wkz/5k3rhC1/ojsU5G0jnc/aDc4DACiT1yOIFQgGLkGPnHJvZyLSLBUUAI+kvsknpH4x96qAD+5r1ti2rgaALQD0w9lwcAByTbFVgGw4GwB9BBbQj19cC9KePatqb9m+O4aaxYvcIcwvg+SMf+YibHwDotCcvxgnfwTnGuKHvcEIB0QliIPsbZQwr0dCsmc68haQ6455McNQDGLPsD4cSYxNHEvcOY4Vjm1PIwKb9tPmNwBPqlQP8gb30OfcQ18n+uLcIRmH8MQ43zgd2n9kciSONjGkUFBhLAHSCNLgunFQXWgb6MwHo1v/m1KOtaGfmEwKACOjhGWDBPAS9NIE8bUQ0OAEvOFkB70jtE2hAG5vjlL8j7fmf//N/ds+pn/7pn3ZBDuzbsrvtft84f3M+Vu+dvmaM0FeMCeYJxgv3PMewbHJT02A7Gx/0P45U+o/5jvnYMpFsG37auLK2aV6v3SNsxzOYbKv3v//9LludwBIgOtdn8+fFBdCDE7LMpYPoHqY7kOukvv3vVg+50w8Udaac1ONTRaG7eUb8y9d0x9f36tHVZR2rC58FTWZlDcQL1YHUtq8ztoDPNCfbxlUod03vksJx5OL4d0CUGIZM3akpZdMz6s5tVYxDJU2Uh7VywDiw1LE0n4UOODd59tT5hn0tdeqZA2MdSCfgAfgWehRKxnFdlcpVqlSh3VWsF6Yz2jOzqJdt36EbtsxqCwlZLsgiV1COFZaFYidBioOnRXhn6nCD2wDvqK6U4EB3VJTarlM6Fkh7hyN9efmwvnr0oO7vr2j/yrLKMHbOfkWZymBS634S4EKgQ1yX7s3vZLjzpsM9DPBjif5hvipLH+jilGlDHyxTrawp7w/UX17WADA2HEoF8uKT2ukTlQQH0n19AQQT2tcZWsAB9CpUXuQaRtIolUZ0eFUoUa0r0kzfsmO3vuvGl+h1N7xI183OqMOYKH1JKHtZq/uACD87e0l4/5qIBLT90bbAObcAth9rKgIPAbwEC9r66mQ7a9oSFihrQe2nWgeZqhhrV9bW3//93++CMG3d1lQgs32cbF9NsG7HxA8BGCeY+mQAnWthDY+NyrbYqFzvqSD9iXtuMsGZ6hI+DOwBC9z+2Mc+5pS18MOg2HUqgM61cWz8IdgY2CjYr0jC8x1+Wu10ztXOi7UmfYINjy3OGnzPnj0uux7ozhqdQIfTBc6e82B4Dr9wSoD+iVt1222f0T133acxAD2eUzK3S3UPgJ66xUzUSXTD1bv0sptu0Mz0gvbvP6yjR48oSVP3nCK8KM66WhuNtf/IMR06tqwhj8EwVkxgYs1aiAUU6c+TwDP3vIy/IQO9rgPlZa2t2xZ1003X6+ort6sq1vTYow/o6JFDLvC425lVnPTU6c1rZXWgx544qOUBBwTSR4ocmLf5m2g2H/zo1nCTZ3UkAHrontN1r1A4VytYKFXNFholI1e2Jam7Ssqu1I+UB8uqe8vKgjnF4xkFa9MKB1NKimkFReSD5qJCVTRQGQ7dM6g3nlcVdTXOYpUxQZe5snygmeGa0uGqumGtcS/VsVBa6XaUxrGyotLM6kBRMVKVlDo+F2icRSwXNLccarboKQ1nNJydlRa6OnToPj14+x+o/0+fU1IfV29LR6954/fpbf+BDPQmQA81Fc4rjCoFEYEFBCz4NYu9LpWx/hzeZhfkoVuA/vRuaTPQL8hhekmdVAvQL6nuvLAvpgXom9c/LUB/eluaoWiGEz8xjMiSNFiA8cTvwCuAE7JfGHQmj2t7xADj4cs+Wcg3I8KbRi5QFigASKHuMACyCQ0AGUB8vs9nGKCABKIBiTznXADBREZjyGEQcjwMRbZnm7/8y79054KxjCwzL66jmZ26cVSZscm+ATbsk2hrII1FkrNPg3Scv8kD8zlw22SFN2ux3dwPY5dz4ic124DnGLic02tf+1q9/e1vd+3pHZXeGG72Db9z7kBJ62+uweSNm2DIpOAw2IHaBtA59s/8zM+4+r44JNiXBVIY4KZ/Mb7J8sapwOfIngPIAD+WRW/HNcgNQKcmMc4BwCdtCSziughisEzcJgSzrACrX2fBF5bBagDWxp9lQtNm5yp/TJvR3zgXrIYxctyMQbL/W4C+fkc1A0vMELXxaH1mf8cRhIOH8UK/vOc973EA3ZxP/GSM8Aa2A9ABr4xl2pzs8ibEtGMzdgGqn/vc55xUOoEfwG5gO3OBZRozVvhOU/nCAjw2AnQk2D/84Q87gA54JwMdWM5YZf5hn9w7zWxlxpzdJ1y71ec2+W8AOhnojCUD6ARqMJ9cChnoFnxE+1ogBO0BkAaek+nC/U05CQId6I/mi3uabG1KAqA0AXgHoNOfzM20E23KvEPwze/93u85lYx3vOMdLsiBz+nfZrCMjUUbKxuDJ+xeZ5xwXDLbyTRiOyTdCJKwedYCA+z//LzlllvctRBsZtdjAT9sb3OejYWmYog9X9ie5x7BZh/4wAfccw2nJ3ONBRRdLPC8MTO4X03s2XNbq7PtUY2ruz2B6N0RTqxERV1rnCHtHenfnnhCf3P33frqww/p7gMHtFSXGqWZxlHkgJyTp25fJ1rgVGMkAKa5JYIHno6l1gBxamVHCtJEUaejdGpKUzMzSro9hd2egoisJalweeRQ0FCVg/F+vWHy2kB0MtL5q5dvr1zABGoD5iZ28s9FqYh6ymGoblRrPg11UzanPTNbHUC/am5G0x1pHCD8Sb3WSt1a6uZSWtQaR8jDtwD97IY8ENRyiWslFRnEPqqhyLpaTaVHSumuowd179Jh3XvwsI7mpZbHY60o1ChONI4SlfS5k+2vPUCnpioBFwRHANDdmJrU3J70Ng55LwLuJd9dzXSc9mWtgOC1wUDD5RWNlledTG3R77va3MiI+/ICE1+/m0Dae/xM/U0vJE7qvlYdhRqXY5XjoXpJpN3TU3rpVVfr9S96sV5xzfN0/fScunmhMh95RV+f6D+B5X6OsBZ387OPmHna/X6m82k/b1tgYwuwDjLlMQK1sWtt7X261jLbgWdbU5nuZN8x3wJqaSjesW7n96Y90vR/WGb7yfwDfurxx2TNxroUWxf1rJMBdLa1GuNmf58uQMDsVDs3C0K2YEl8MAQPG0AnOBN7/GQAneNxjqxhWb+ijERyAOvXN7/5zS6gGDsDSG/XZcfnO9gjSL7jq8G2AaCz5gag4weyUkuXwqg+FUD/xCdu1Wduu0333L1XY6IFo1lFszsVTG1ToUyqgN6VZruJts/3lHbmtTooNR4OFEaof3hVnZhgXAVaHY41LJmPU5dVznMsdSrqRCpOQLbTZwmc3HoAVDcJd7fOYq0cKEkTV+98brqroC61snJs0h+Jsk5PYZwpTnsqikqrqyg6+Ax2vgtEd8c7UV7FZNydJJBXjqm6CoNMaZwo7kQKu1LVLZRnucbx2D3aY2WKy46iPFUZrkidZYVKFVSZgjxTWHUU1Zkr2xQ5GF0rCFk15lLFmqHn2qGIE1UxxYP420idcqi4HCtjLZGkGijUIIwVxqFila7sCMF6dVhp0AlUxD5rvzeK1AP816nyTqpoJtHSwQf0yJ99WoN/+pzSYEmdeQD6m/V//kdqoAPQqYFOBnoL0C+F+/iZXEML0J/eai1AfyajqP3OubRAC9DPpbXabb+pFmgB+jfVfE/7cgvQ15vDQJZzjzSiLfkdWA3YAmRbph1gmf8DJADowFCTC8fZD8QEWvETww4jyyI4zTDjWBjMGMp8Buiw7FEDLYACIrX5PxnLQCQyAIFXGJB8n/MDWpFdyL45PkYfx6SPibTmPADgnAv7YmFg13qyEcU+MBTJXCVrlf8DaAD0ZghzDANtGP9Wx5ufBBbQJmyP4dp0XDcDFc51NFvfcF2AQtqD9gM+EfnOdSGnTgY6GZcmU98EO83I+uZ+zDA3uNQEhlwnUBsHAVCK2mlsBxhCyg0JOCS0Laufz2g3atThDOF7ZG/Sv0BwJLRpI8tAt/Fn8JNjEfgAJCPblO8BKAHvSLibo4T2s/M1x4dlmFq7Wz13tmsCqY0g/Vz7gu+jcABAB+QicddmoJ+8FQ0W25ji/+Y8os9NChvZ/89+9rOu39nmF3/xF139cMu+5m8GXg2gk/3P5ziPUCkwp5Zlm7A9/fSrv/qrLrudsQpQJZiGOaMZjMEY4r6282yOmY0R6MBuMtCBqZQIwKEEQAeomjS9Ob9wMPGyOcLKFpizyo7HXMU+LQOdoADmRZNJvNgl3GkP6x/63DLQeb4Ah5G/ZD4nEIJ+p49oMwvIIWCFzCTuNWA28wKBNcij00bW3mwHQCfYhwxw5g36iG3MeWnzhTkX+WkOTguusSAcxijjgrno93//990zhfmdEg6UpbDvWv/wfwPjzIs8B3gbnG8+E2w+tjnN2ohtTDmEfTGGkN1kfPA7gUhcO89fm/MuFojuOJ3VTkbi25c39snnkyxlJ9I8kXXng16NPrsPOiHrOcg6Ojoe6eFjx/SVBx/S5+78mu46cFCHykqjJPNONiSK29eJFmgGjjytWUIAuAffDk8Gkcs+r3BWph2lMzMu6zzu9ZQShJJQF7t29cpx/MLMkV+3YDsX9mDQbSLvXLt69B6+1UHpnM24h6lX76ArAUd5rq5CzXQ6una6q5duXdCLphf1wu6srosSJZFUVLn6SakR6e1BoF4ZamocSOPKyVK3ogNnHvBwT+45lAB4E8xADEVUB+oGqcZF5TLMx2mkY2WpA6OB7lrua++Ro7r/qaf0WL+vY3GsYbfrZN9z54SvnYR3QiZ6VTrHejUBAahBOH0Bl43u31HkCqqrAObWpeewceJqn4dlpXo4UrG65uD52pGjTuJdeU7kp4PofDfkfbLLtWCQMzfFZbEFbZujLkH5WW7Afl+9stJ1i4t65Q036NU3vkAvf9412pEmmqpKJSXlYmoVPlRhIsFvoUyWnTjpyafFL7SKH5fFgDoPF2l2mtndBAyynmHddbLnltkPrJOs5I3t41QS7qwlLcsctTqAsZUcYx8n81Gcak1l6zU7Pj4RAswJZj8ZQGd7C9RuBppbeaKzbVL2g53PmpngYWwlMtq5HpSWTgbQuS4D6AT8EvgLFCegE5uFYAJKHBGMaSXcLKiXBAJsLGxc/C7YuNj9rM8JRkYdztapZ3sNF/J2JwPohw4d0Mc/8TF9hgz0u+/TmHpB0Yyi6StUdhakqOdKDEWEHFYjReVQZTClXJlX1plwaRdcyH+iyNU9D+JUij1Ad4EYfO5K5/gvWHihr4EO7CZI0Qct8oKpu/FZ1Q5MRwSmuQ89HHf7DUMhAY9kO0s8F8g4yap22/I5gZCT7/ksdIulDFWGPQfQO1FHnSRTnEQqwkKjaKwiKtxCIlSiuEoVlZmCaKwgHfhzd+sCrz7jguYIIAgixRx/ct5O7ShiW9RtEtUuSIC1aKEkLBQHpYfuQaqqilXWiaqoVB2jdkPZeV9qiOt0x+N6yPSPfLBtlYTKurGO739IT37hDzW68wvKgqPK5pFwB6BbDfSBB+hVqKmozUC/kO/R83VuLUB/esu2AP18jbR2v9YCLUBvx8Kz1gItQN+8pm4B+npbbgToTRgJVCC6GiBumYOAbYAoABsoAUS44YYbHKDGoML4NXlwQAPG3cYob47efEATDW1y4U2AjlQyRjSwC7CK4Qc8AdACUCxD0LI7rYYXxjLggwx6rgHAb6CBY/PZqYxjtrfoc/sdY9OklDkfA7BmnPJ/ggo4xqte9SpnlAKADAo3wbWzT55BppQt8OgHy0pFwh0DF4BOJj7Z4Bi2HNtk3jfCGQN8TYcB30PWGuBjtegti5bzpR1od4x2HAUY7RjTRKNjhNPHliHMtmSBEvwAbPr/2XvzZ0mu60zsVGZW1Vv7vd7RQGPfSAAEiJX7JnBGCEuWwwpTi2XJEimNNbJ/0c/6BxQO+SdFOMLhkShqghLt0UQoOLSoISVKxEIQJEACIAF0Y2mgV3Sj9+UttWU5vnPzVN2XXfVeLflq/bKjuupVZd7luzdvnnu+s8DYAd7ZwAXW7vCOx0bdyDSfQEebfA90kFbA6mMf+5h618MwAod5bNpn82K3PhmBijaCRAPRZGPuj0WvpJPlL4ZXs+VAR9tAatEDvbm2+EQlvrUxt3vAyGOcBwUNQnOD/MRa8Cd/8ieKJ34z5RjOx72N9QhzEZEXkCoAc+vxxx9vEK6Yi+a1gbUC4RVxza/+6q82QqOb8sfmis0F36PYJzt97xSsS/DkwPgjD/cf/dEfKdkNpZyfE9Anjf373u5lU1ThHkWZIPqh5IIHOgxhcG9hnZuEEO7osxlL+J+xXuB5gegDMM7BugVDGVuHzAAI6y7IcZDsuK9hFAWDIXit+ySyEeh/9md/pusMPI2wtpkBg9VtxDzGBeOMZxDOw9oJzH2jCZyLdA8IL4p1EOsd1iREX/ENQszD3dYj6wvKxTW+oZKtR2YYZWlBcI7/fEDfQJrDuORP//RPtf8g0GGIhLQF/v2RnYS0fSWB5CzBocbyYzfyZdf1O10nND+68051nuhQormc2EraQkGXj+RaEMk7Fy7Lc+8clefeOSIvHT8pp66tSS2sS6hsEQ9DoB2BDg90/FN9aljQfJ1hcUaC4qxEs/MSzS9KODsr9XxBlb/wLK5AsSmBegVLra6KzCgIndykuZFhJJGEegaBp1nQHdEKDyPkyUb48LBSljkR2VkoyM58QfbMzcu+5Z3yYKEgHy8U5cD8gsAvbgYK13pFyrWSVAtOYQrWtVAN9IUKK/ma1GwCcdjbIgCIohgEukglFCkjlXlyjxVyoYQVjEtdCpZjPAjlUC6Qt1ZK8vbF8/L2yoocrZTkeK0sH5RLgkymGG+MJ8hzGESobcV1BLrzEMMRap7XWKr1qos8Eeakms+7PUYcSxGh4ctViddWpXLlGsJGSXVtTarra1KDfF6rSR0hbzXiwcYjLXNM+1SA7Qryw8r6mkilLnskknuXd8un77xXPvOhe+W+G/bJ/rm8BJVViaSiIXTLNUQWKDYMHtSB3SJL6DrsCHT37oyf/Dz30445+98dAkZs+3tSk9O62SvbvrxV7RZ5DnIWZC+T/2yfa3K/H8K8XS9MF2KpqbAfxr64nQc6dB0m6/v6lnb7z4YxGiJuBIHuKfAOPQQ+g7CHN3knBDrqsHRu2ItDjoTnOmRuyMSQIREpCXocyKu2RwMuMGp+7rnn9B0yLc6DoTJSEsGpwCJsdTfao3t2OwL9r7/2l+qo8Prrh6UEg71gQXIL+6Q+sxum0SK5vCBmT1gvS666JtX6rEg4m4RkB3OdWIxCXkLu8Qhh2UNIXCpT6WfNgW4EuhHlsHpyucpBiluYdbeXrqgRGWL71GGRGsOIsSAhSHkJBE9W1FuHNzmKyQVSAIEOMj3Zi6M8hHKPEXIoCRvf0NUh3c6M+35W5mQ+mpdCABK7JpWgLLWoKvWorumSwnpewjgvCPkOLGLIlGEstagm1QDpeFzfQokkUsI9klwc6uO7VFxXWQFEPChxQILrJahqLnIQ4vlaXvI1eLoXpRSVpVSsaL0RSqyHkq9HLsKRiFQKeOVkLVcR2N0uzBakcuaknP3ef5b4tX+VmeCizOyck8/+N/+t/Pvf/AP5+COPSBwbgR66EO4RQrg7HYLvVKRPwR50d6M749kyQ4AE+sa5QAKd98Z2I0ACfbsRZvkNBEigZzcZWhHovZJp2bVqeCVZ30049JX6UN5j4wUiCudh8wmyFoQUCGqQDdh84QUSHdiCYMcGDMQ6SFn/sDpaWWX7YwBiBaQ0CBHUBW/rF374gm78YKkOsgobONRTrUKhVpfZWRf2F/rWKEROpJr+gTBalXJFqsiXqXmUi+Jyf15/oGwjxnVDD2UeBHxsZKvIkVtVYR3loFyXS0oUI7QZm0sQxSDUsOG1DXM/88tXDAA3EEPYSIOgBoEOy3eQ1hgb/GYbe9sA+G0wBaMpK/A3yCh4eSO0NcLaWRh+86TEO8YBIdVBdIHYRgh989I0T1EzZLCw29iQ4zeQ2F/60pcaYfPwu1nkG4FpeaHNUAKhvJ999lk1tEA5INTMu8AIUiOszAuhsTFMNjqYjyA3kTMYRhjAzEJ2+8qabu889AnthIc9wtuBVIOXKcIqg/iEhz0UNtaufsa+07aliTfMB+BnOeHNszZ9r2PO4jeE8YPxBYi+NNmSvqbTNqWvs02KT1KbNzKUUAgTCIMEzDfk2QPhjcPmi52L6BDw/odXOe4BlGfzx4xffMIbpCOMaOA9AQMOP3e04ZKeU6g3rciyMkHaQwkFj2golX7t135Ny7Qw4ulNmc1TU2ZhHvoKQnyGVwkIWtxjIGehqDLDD79PPvbdziv/fsG1MIJCpAjMX9xnwMK8clCPrXvmnY32gLSGwY3dt/5c2Uy5kCbQfUMtPGNgQIG1Hco6eL7gGWKh63Eu7l88T/CCYQHwhmGOH3If44VnE4wrMD5Ys2D4lJ77aLu12xSoCLOO+YF8kLiX7d41zDDP/uEf/kHnKIzEDCv/eWYEObDD7zCqeeKJJ9TIAmureZabUZONpb9+2b1hbcS8htEaIhPAqx7rCrzfsZ7aOJiBSaf35TDPc3mwHR2jObI1V7b7W3k8HCDOEyIdf4Lexe+qVkToSzyT4QkdRhrW8cTKivz0yLvywuHD8urb78ibpWtybjZUwmgO3jNxKDFkBNQdwlPZ5VwHIQ/iD7WvIId9LZb5clUKcVWQaxn5vasaqjyUMAZNrE+YhKgdPYLeyKzG+uNSmuuhFHmi/INSVYOqAw+EzlSvp0AxLczMqqd5fm5OQ7dLviAxiHMjxBMMdLygF01INCg6G3mSrV5YPWjkiZzk4QmXEynENQ29viPIyUKtJjuDUA4uLsrBHctycHlZ9u1YlgM5kRvgkR5GGr47BGGaQ4jNmoYHV88mNcDIqec0vK8qaggwemMyzHutVd0uf7wLp2+56PHZTZK65KGYVmxxfzgvskuzBbmSE7lSE3l/vSZHLl+SI1cuyXuXL8n5akWuxFVZl1jK9ViqcU1KQU5KIMlh7wLlvLu7nbIf80WV9XUN+e/SvgZSxZqMlEMgfKBsxwBX4dVXl7hcljJCu6+uSmltTaRaESmtC6IWWNN1Hjrn9MZaolOlMSXcPe8Mckb/0OdODfg4rICdpv+oIfxtrFEfsMepVeErjrvP3XR6JjwQMcbALnBESLy+KnvyRXloz3751G13yefuvlfuYhzhDgAAIABJREFU2b1HducjKaDEGJRLTY0a4jgnQQhCoxmy3YvVnmCc4J1A6Sh1HkSgewRsTTB5s5sS/L3xZgR645mYrD+QG00G9GU4nGdk92btQF3mgY6Q6DCmBaENo3bsO2FIjRf2U5Ct08a0m+0/TebEOb7hv0VtQgQu7PtRHz5jb/PHf/zHqneAzGmGqk43UtU9OA58Rvv+6q/+Sg11IStDxsb5eFl/bP+O8yH7Q8cDWROR7RDxCaS7v2+aJFLR5G/ba54794F87a//g/zN1/9WXn/jLSmX4Ak+L7nZ3RLM7FSvaGV9k5QkAsOuIC+i62eyIpoburNSdO7jyTNR/9Yk48kTMgmrro9NGI6CbE/kMyPYzWFc9/xYd/EAhxwUunDvuFafAxrWPEmPhOeHEsKo3+nIdA+W6LgsjY+OZZK/o4I84GEgxXBGitGMylk1TdESSz2sSx3h2HMuwgxCtOcEbS0441cIGRrhBkaVTikXwEAPppc4N865VEFREoEmBz1akBD+zoBWuw0UaiDfQdJHUgtr+kKdYRBpqqCwHujzEG2rqpAZSkkwDjmZnylI9fxpOfvCP4q89bwU5ZwsLxXlyaeekv/5f/pDeeSxTyCAkcqXEseyEBYlF7n2W4QIXy/azdrEc8cLAdNpmJ4GeiOkisM7DOxhNAQ9BPQ8tn6PVw87by0J9M6x4pm9IUACvTfceFUPCJBA7wG0NpekCfRJ2gBkhZKvyAdZCNIIGy4Q1xAsIVRg82Z5ykGUw3MQm0ds9CBkWF5y25T6OJuls24TEsWukeq2abScthBiQNq+/NNX5IMzZ+Tq1WuytrrayGmrFtrJJtAJNggtilxLLsRTFXn91GvFkekQtvFbq0OJz8BtKNMW8cg9pd4viRcNyPOZ2aLsWNqhhCqEDpAwX/7yl9U72yy6jcDudWw0xJdaCseN3PLoM8gmeO3CExebeBxbkWq2kce7KQrgvYvcwyB7sFG2jbNtxNVYIAjUiAIbcISpgxU8yFnkMAYBZucawY+QcPAMvvPOO5X0AkkPIbTVgWuMrMd8AjEJYhqh3EFW9Xpg/lkubRDwNr98r/xeygapZXnh0c6XXnpJCX6MO4hfeLGa14GRW9u9xhiBbsoXEOjwHuiEQMfYgeDDeEHh02oOdaKc6gZLayfGAnhinLGegEhGXSBrMYd8EtUUSvgO+GNNQj8tpULjHofyHp6qnpILXssw8sEaZfn+Om2vEf+2VsHIBvcB6obyCuMNMtfuP5+g7bQOi9yBkPOYt+i/GR9tdU93WoevmPMJdMzfzQh04IsDqTRAoANDf7Np9fcyx23eItUGnikwyoIxhRnoWNkwDMLcBN4w8jFsfO8eu6+xFmLeY13Cd2awkMbJDCTQBpSLtQp9s+gmvjcSjDYwNzE+aCfmAPprz0kzEEAdli4CawLWPOCG56J5EvlrebpNNtYoF+eb1xHuDRgZQKEJr3vcGxbhpNPxH+fzwHs5QsyRcVAQwpQtmstLKSdy6uJleefkMXnp1VfkH86clB8ix+JqTRaDWZlZF4mrdQmRPz1XcWRrgLCZNcnHCPWek6vwvA7ycktNZCmuiOQqci2sSSkqSj1XkHw1ch7yudiFEFcPzNFCNMk67dahJOd4I6R6QmYroQ25KPm7nF+QKpSGkJ/ykb6CfCS5fCQSBUqyAnLV0SaEJMjV1keSODn5Ue+PXE6KuZws5POyWMjLUi6UPfmCHCjOyMGZGdkbRbK/UJT9M7Oyq1CUBbQBzCtIUh4jgUAMMiCIdB6s1Opyca0kF8plOVetyplqWU6WVuV0aU3OVUpyqVySC3EslzTlAsKBg6hKPJUxj+CF1+Jo9+xQeRVl1aoNA0iUObO6KjPrJVXM5zAf41j0tlStPIh3ZyhgxjkgzmsBZPcRu2nbjLDmzoUBQSLLmLx+tbQmVysuhVSxUJRquSIhQgLDmzAIpVIF8QAvQ2ckhvs8rlyR/fOzcv9NN8rn7rxbPnHbHXLfrl2yGIvkqzBaQFQJ96rinlWTofHAaSRuEDZiqhDwjSuxb4VcBoNeGG1iXwCiBRGCkNoJsipk26wOyIfY+8Bo3jzQQZpbxC4zNLf9j+2BzNAU+wykwoN8DHkWxrNwToBuxw4jkA4ePKjG4IighBf0BLfddpsapZrBMa5pt6Zn1edBluMbGUO+PnsOIdz/b/n6178hr73+tlTLWFvnJDezLEFhQeIgryHInUWoi7LjwpDj3aXBcO+Jx7mywkagO8NFdRZPdFVqCGXyGxxB8s6QyYwfG2WGhUb5SoRbQpPGZ+fN7oKHIBpQTqMHuT+dXsyONEHs/nbXBFFeCkWkWnN9NDkQujA17AqhS3N90N9Cl1vdyX7QtbnPdTyLkpDrScx496aEfhJaXr3lnSGWyqd4dkHnhme8hsMPnMydyJ94RqrhVpLTHbnm8TnMwwvf4T9XzMv6+RNy5tXvixx5UaLqadm/GMpT/+ZJ+Y3f+9/kgSc+J6v1Wd0HRNWyLII8R8T70NVne7w0VoOck6xrMAiQQG/iTAJ9MHNummshgT7Noz/gvpNAzw5wEuhbY2lCMN5BFoA4QDh3fMYmDYQGPsPzGhs6KPbxPTZdCG0LSz2QVvgOFtAgAnxlEOYziBlTDCnRXa0qkYNNHsoGAQJCFXW/8vIrcujQYTl/7rycP3dOPRTX1tckgLeFho10SmGXb6nulEeJF6UK+y7RU2ND0Y6U0q1DItDrJjSOE08Zz53L24TML87LjTfdqO1F2+Hhis2z5UT2N7Jbo976DCNnjEDHxg4bWJD22ADDKxKkE8YAGPtepOkSjdwD1jYm8Ob85V/+ZSW6zasTdRnBbpsI/I1+gtzCC5tweDmDSDSLdFyH8QchC7INRI9ZbJrXebpNPvkEDEHOQyGBsMkgq3o5zAMUnrwI42zRAIxktY1kr2WD6IOyBNhDgYIxwdjD2xT3gO/t3gux2Eu7fKtYjAmMTjBGaEsrD3S0yzzlESXAPND9uv22Z0XkGhmP9lr9FmLbcgRiLhvhaHPRz30IvP3+tjLI8ecV+mSeFd0qfIwQtf5jPvsbavxuRL9tursdP1xnXvRop3l9d1vOZuePIoGO9pqxknkgAWc/tCbOwZjZuNm4WjoNW++UVCgWXXQQNaTamO4hjU1aiWT1mrLR/kZZFtXDDIVs/TCjHFsjDWP73Uh48wby+9hurHxjFcPGDE1wjbULc25Qa0uW87CXspyHei55uSd5FVjAsKwAD2SRK+WyvPXuu/Iv774r3z5+TI6dPCVr1ZrEYSQx8kgiTLRSS/CehPe580JHxslYIrl/3w3y+J59ckMeHpxlWQnrsh5GUq/npZAQ6PBUKUexhi9WL9lROhLCMHFGTXKROwJcoGw076KGsjcn1WBOJCwqcQ5lKLy4q8jZqqG5ES7dEecur7nzOAc52eqwudiYv6oDBYEeyHwhLztmirIjX5DdMzOyZ2ZGDizMy3IoMheLzMCIDmQeSFeNUtDawHGU4J6GtujUqcXq5ax3DnKVgtyNRNYCkUuxyOm1qnywuiLn1tfkUmlNLlWrcrVWl1rNeUDWagmhkESH2mzupH9LzyX104OTWbks+XJJlemQ0RGZAhEkHIGO+9MMbpzMj5DxINA9l/SRHj7sY5zc4/YzSkLURd65fEF+8sH7cu7iZclFkVTBE2ANdLsdNVpQMgYUQrUmhZzI/pzI43fdJR+//z55/Pbb5Z4dy7JYjyVYL2nuekCGCABVRHIAEY/VsE2ErpEGjY0jAgNAwGRLM2xX/cQrr6jBN4w3YTT55JNPaqQg6ECylOWxDkAn8v3vf1/DxmOfB4NP7HOR5gzktulSTFY1HYTJsWi36W5gZI0oVJamz/Y4aDcMg2H8iXcYbaJf+B0GAaa3sQhmA4B9IFVcT6DDA90n0EF+g0BfkrCwKLGGLHde3UqgNyL9uOdlg0BXUtq8z5PE6Pg9yTvuUp+7753XONjquoR5EPRGwifn4DcYSSVEvBHePmGOuo2M12cJZDmEdDfdlROhXWSYhEx3b8lVKvsh7/mM5Av5ZD/lSG3FqO6cORrkN/R32LeBNIcOyhxQNJ+L0781iHsVm40Yd8ZfqhvUfrph1s+W9i3JDx+pcSU2dTXHoeP0yHnwq9c9IFNOPnK6wCCU2UikdvFdef/VfxU58pKEtTOybyGUp774pPzmV/5XeVAJ9IKmjnEEel3qkcOKBPpAbrmRqYQEenMoSKCPzLSc2IaQQJ/YoR29jpFAz25MSKB3hqVT2rhQRggjCy84kJv4Dhs1C4uNTRw2dXiBMABpDi9PbLjgTYkNHkgnP7Q4hBXfO9cIdWzO4O0HghLvRhKcPHFSjrxzRDd6J0+ekmPHjmo4dc0lC8/sJMyh2sVCqWaEuVqRNr3c9evEera1Iq9ptWuCv7sk2QDYxgMCe70uCzsW5PY7btdNJTBC/mKEUoMHuuX6tg1sZ6hffxau94U782DE5hVGBghVbLmXbbzakZ2WA93Ow3hhLDFeGCfLl6bdTOV7MjIHdYG8wiYcY46+G1GE8UAZmANmaGGh3TcjYI3YN49RlAvyvB3p3g5LXO8Tq/AGQL8sn7U/Fr2ST7gOGKDfwB7v6DMwhGesbbx8T/fN+t7rvPCvs35bn2DgAOUIQk93SqCbB7qV29xYNzezWbTVxsAMQfwxQ502v41AR52GpW2qzVAkPYZpwt/H3YjHbvtgERJwHe4fq9vKsfzVG5QEXVZic8aIWJRlirde52m6CaNIoNu4+soKM9wxg6GG4iVFpNuzweaLhrhNQlJajvFOh8GIcJtftj7a3LMwl75hkT+37Fnp3zvWN1ubrZ2YLzbOrZ9BzpjMX8esP9ZHzA2/TZ32c3zPc+S5eZSqtgwyhIiUoIzLgyAPZKVckfcuXJYfHHpbvvvyj+WN82fkwkwgazCoAMkWIZeiSF7Dj7t86yDQb8wX5Kn7HpRfvv8jcufSgkhclrWoLqVcJHE9kqJ5oCNUdeRCv0dtPbGHg7IzMmgS3jqXE+LbcmE6YcgpKCHX1GoInZlveKTD2BChMPU6eAQlZVhZGgmgjd2AL6OY/KChpxEaHOt6IBLV61IMcjIT5GQ2ECkAx7oL0x4g5U5clWoQShU513kMHQHMgIJ6dCPOKZoDhXWkIWrrAUKliqxKXdbiWPOhl0WkDMM8CyEOr7BEYa4eaG0MI7Z6xpmtisU4QNhxzbcOeT+R6Z3znyPRG6HcdeK6G6Oeg/nMuBwwAkb+Ypej1u2XKvLciRPyN6++LG++d0xKwBnkQZSXiua1cLnoQ6SgqKzLTJiTfXPz8uTNd8pn73tAPnz7rbJvbkaWEBq6tK7GKi5elwuhD/KjhjC7alw0TliNy5iyneOOgO3FTS7Evg97YaRDguE/9uMw1oZXOPaCWe/7sE5iT4z6oB+xEO2oD8bvZqBpeyefPDf531Kh4RzT21iUpobeJJdr6ATQHxim2h7d9pPAAH2fpEhIrQn0v0g80N+SahkE+owEINDzC45AT0KPN/MQwUvdeZxrPI+EANdQ57kwIYeNPE/S3Gie9CZR3siHAw/0xCN8w3sSZcQnz929Zel5HIFuv8M7PFYPeS9UfHIz6jnJ9413SMXRgkSFOSnkCw1dECI94pmk4c1hxAoDOaTZgSML9l/JA1rnXULIq24uMd5UPj0xpHPfAxPn6W2h4103nAd7FLl0JJVKWT3dC0EoRU2rlJNKtaoGBoieVK5VNdw9grvXEq91tHUmrEpw8S059fOnpf7eTyWKz8ne+VD+7Re/IL/1lT+SB5/4jKwjfzueebWyLETwooehoCP10/u0reSUcV/fprn9JNCbo08CfZrvhMH0nQT6YHBmLQmBh0UNxCIEVhCTvXq7TTugJNC3ngG2kQJWluMamzaE/QJhjo0iCHSQhkZMIcQ3vKKN+ME8xbUQtvGOF77Dy6yjsRnEhgzXYDNmGz/8jbpB7oKIhvf74UNvyrvvHNHQzUePHZNqpaLEpVnCauj2DQS520D4BMxm5Lnq2qB8awjzFjkrd12+NLcxjWVxx6LccecdDW95eCAjnzg80LMK4Z4eLSNr8G4kipEtRuK1G2GfrPTJZPPuNdJKsUhbDiekunl4+qStv/G2NmAMzZvTFA6t2oVzrEyfiN8wbltPWT3DV1iY12raUzNNfHVY9IbTjOg13PFuHs6Yxxh71J8mwnqpq5NrTLFjGzwL4b4ZgY5yW+VAT5POhmuWm0ffi8PKN6LaD51tc6yVMUKr9th3/tw2/Ox52a1RRprAtfIMc9/4w87tVnFmZfj3UZqU7WQebHbOKBLoNk6Wb87G2+4nW0vSGFsYTfNKN0WHv76l17p22BguVpY/T/yxtw22zbFW5/vttfqwBuDwN+g+Oe63y8puZfRi883WaD8Efb9zY5Svt9gxGqjS8hzXEbrREcE15E9GuEcovgLlvuX8B5fle+8dkm+//TN55vxxOV9eF0HYy3peomogeZdMW6rg4SWW+wuR/Majj8uvPfoxuXXHvEi9rB6rlQBEbigFpFR06dKlEjoiOKeetSN8mBO3vlte+YRAx1f4voJ8lIlS0+ktYZfQzGfuEejWU41Q2uIIkcpTDQstx6blsDTHXyczITl2LhdLXKtIvV6TAEYMlpsaobZzkZRzCF3KY9gIgKAO47IqmF341CQ3AO4fTBR432HgbeJEkc6dKgxUkjlm7+4537pHKVvNxknXnW9zC/lXzcgzcVxrxCywOq6ra4xIYb1PNDyL3i/qqViryT8fOy5//uJP5OXDh+Wa5GQ1jKQM4kCdEgMJKusSllZlvl6RO27YKw/fdrt86c6H5CM3HpTlhYLEpYqE9apEMCioIe851tBQakqeg+xBjlqM9RhhNeybhPVPDQImD9reznKHAwDTReAcP/VUt3uBTmR47JctqpiR6qYz8WVpi85kugJ/72MRr3SZTpwlTH71ZWcXRcStByYrT+qAW/+AoQvhfla+9rWvyte//rfy2utvSVUZ4hkJZ3ZILpzV8O1YM0FQW1pzEcguLvS6C62eEOMa0hxrrCPPNU95El698Qy1B6E9uyKEajdyOalE3+CB7n/vIm45EjohpBtkemIwqU1xT0n1M08emDqnG3+7CC8ooxYuSb64KIVEx4avMceXduyQHYs7pFgsyPraur7wPVIkrdWq6lCwtr4u5UpZxQX1Ug9dQnMz3DRdnYZfB0rJu+4HYbQX5dUQZXlpSb3ZL1+6rPrBuUJR9uC7YkGurayoFz680FdL6yKQPYJAVlbXZHV9TQn3uagihUuH5dRrz0nt+M8kql+SPQuh/OIXPy+/9ZX/RR56/FNSipGeCQacFVnI59QQAMaBJNAn9S5v3S8S6E1cSKBP19wfRm9JoA8D9SmtE4IFCfRsBp8Eemc4+mSOERggyRGyDEQ6PIRBbiPcF4h0COIWgh3e2MirhXcIvub5DKHYwjRbK/xwzfgN5cGiGh7ssKpGO5C364XnX5CjR12eZHjDl9bXm0YkKvUnBHpSsDOsdV5UnR/NMtzGwm0AGptgFfCbRO3CIjzQb1PrcxgYIGzbV77yFUFIbJD/RhBluYm2Ta6/6bXy8e57Sab7jU2hETrYFFvucZxnnrQ+CWgbb/yO820jbVbsRnaaQQQUB2aRbht787g0z9J0m3zSDO33SfduyU5TYljfjHi1PvvKAvvc+dxonuljb9iYQsPC46NuC6ufJfncqr1mgGAKACPQEWbeSHKfkLX24DdghpD7n/zkJzV/X3outSKje8HMrjGy0yJQ+N7X5gmMOi3igU+OGnnYzggivWb5Y2wGFe3Iy3Z9snvKL8uUVIaNlW33Ti912P1hCivrfz9Y+9eOIoFuJLCtM+m+26bW9xC3+wx983HHZ1uXbG4Z6dwKQ5sr5rWDc/zv7N61sbS2+vdDmkz373N/XmM9snXOD63Zrl3+PLJ11OYhyjUDgiyfK1nNs6zLQfhJvffMAz3xgkZoaCjgAnipIGd8XNPQ44U6CPJQjtZWlUT/1qFX5OVTJ+RcqSLVOJBcHaQUwh4HSr5DeXZvXuQ3HntMfv3Rj8ndywsSl1ZlXapSCwuSSzzQNfd3ri6lqJp4oI8egW4eujqXFTSPDG+Ex0x+Az8Xh5ID+5YQ7A2jXJUjEsmpwUw2XIdaDrGGm06i/5jMhUvhq6TMqZKs5hUfS61e05DxGjDeFNAIvYk21UmgZ30f9VIepN1qgFQRiU8dcovjBT4liYyk3tEI+w+iV8OHg4R14Wg3yj3enEo1pp18tOE5n8jiOrdBADcEikTON0KgMfmT9AV6G7h0Dc2Z3wsag7vG+g3PPnj4RYWixNWKfOe94/J/vvSqvHTosKaXWAnzUkaaCY2wUZaZ8prsDkXu2bMkH/vwPfLJD31IPr50oyyDaAgg45ckrlc1zLtiqDdekpcXIYGxNmqiCxLogxtt1jSOCNheFeufHwXJ9qz+HjTL/tme1vYLZoBu+2zb//tyql1j8rFPkPv7bZOX09eacbPJoNbHhgNDlh0cYlnXEehnz8rX/vprSqC//vpbUilDjilKVFwQCRAHBR7leBmBjuefeaAnKQXNE1xDlTvvactlbgS6CwOf8kAHDpGXA93I9cZ5jpy3vULD+zxh8v3vNby5lwO96WnejDTYCOGu0Ynggb7YINDjxIBiplCUvbv3qJ4A5Pbayopcu3JNZudmZW5xUa6V1uXc+fNy9vw5Jbgh37n0QUlYdsuj3hAQnY5Nn/+AVp1YYslHedm1vCy33nKrzM/NyQenz8jFCxdkvjgjt910UBYWF+UcIi/WakqgX11b03RDCN9+7uJFOXf+gta5UKhL4coROfnGD6Vy8pDk5ars3lGQf/vFz8lv/d7vy0cf/4SUY+wB6kqgz+WdQSAJ9CHehEOqmgR6E3gS6EOahFNULQn0KRrsYXeVBHp2I0ACvTMsTanlk6YWPuzw4cPy6quvaggweKIjIgIIb4TtNqIB5Dl+t9BmRnDYJsUnZ3ENyHiQzigDBDrKxQYN4ai//6/flx889wO5cP6C/n3y1MmEnITCJzkSctuIbyUMjRTxXVkSsh0/+uS6CvLYZCTh2bXUxH1G5Xv93nmG2HVLyzs0hDv6CIOBX/zFX9Qc6Pfff7/2IwsC3Sc+VTfo55NKkT5GNNlGudVI2zhgLI0c8slx25j7Ss3mZsyRVtYGG2vbtKNey/9tBKCRoe3IcPM2tU29X1dnM/X6s2zDj7b4h98n60O3dfhKBp0invU+5qvv8W71bRfRZQqNtFEKCPTnn39eQ7j7eep8ghltNwIdBh8I4Y6NsfXJohL40Q26xard+T5RiXPMm9fGzV9z/FDuRqbjmnbt8+8P38DDrmmnrG/XVp/MNM8TG3Nrtx+VwVdOdYqXT9IbOe974ndazmbnjSKBjjbZ/YI57K8t1hfD2IhuW+OMSPbXWGBnhkB2T7S79/wxtHnl38u2TuJ6iyThr8W2Ttqc8Nc7U1j6BD4+W4oMy/GeHi9rK84zIwAjy61vRnIOKrpFFnOvnzJAoEOhZ+HbzQtdvXmSKCnq2aJhmkXCXE5DPV4Lc3J05Yq8dOKoPH3odfnxkSNyem1NrtVEykEkcQQFqFOe3VUQ+R8eflh+/dEn5EM7l0TKCYEukRLoM9VQQ5GjjlKEQJEujPsoHw1HXKeh1KaqPJSQ5fg7UKME8zoyOSpxpgIB2sr6sE3oev854d9zoY2TF1K+mpCtGjFASfSEYEdUnXogUS3xqBplgKegbbifylFdYkQJ0LQHdQmhbE5SIAQBcoUi7XisRC/mWSSBjqF5uJk8vam85RtpdICrhsVF3lQvHRPSD+gc98oyIxKXesBlCh+Ho2FvgugaSRQwrPf/+O4x+fMfwwP9LSmHeSlFRfUc12fC+rrcUAjlgf175NP33CFP3HOn3HfDDbI3DiVeL7msFxGiA1SdsYOT9CRXxxoYYtT0c4zoEGMV7n4cRpRtnAQETN4wWc+X0Wx9MznPwqJ3u9/YCief6EHZ2HuA8FAv4DDUz/6z2DcqN6Lf9ii27zCZ0uRWX861fYPJsla2L+Nu1eZx+f16Av2cfO1rX5Ov/8035LXXDku1ggdfQQrF+cT7HJ7kSZh2t5xqmHbneW5yl4Vnx7PSJ9Cbv4OEV1I9CdeOZxmeXREI9MSrvPnwslQoTbd350HuPN6b8839rmMJ/RXCxDdW/aZMCO/v5g/mNBJIHM1LVJxVMhukNhRgxaggOxYX5cYbDsi+vXtlbXVVrl25KvMLC7Jzzx6p1GN5//RpOXX6fbly9apAzoOBKwxbjUT3ZVDID41c7Wok6wzz0KLdO3fJPXffLTuXluXMmdNy5v0zslAoyl233i6LSzvk7PnzslYuqxywsr6mJl9BPi8fnD8vp8+e1TztC4VAoisn5NRbr8ja6Xckyq3K7qUZ+Tdf/Jz89u99WR5+7GNSgdiCuuOazCAVFIwZ6IE+LrdsZu0kgd6EkgR6ZtOKBbVBgAQ6p8bAECCBnh3UJNC3xtInEtw+wAnZpsQ/dOiQ/PM//7N6g8P7fN++ffqOF8JX42WeduYl6JN3/mc/1LsRsUaOIc82PN5feOEFeeXlVyWu1uT0mdNy6tT7UktyyW4gSFIh21XwTx/mmZ7kSjIvc2wkbIO8gTBOBHoU49I5NnOsL+9alltvu1U97UGiI4Q7CPQHH3wwsxzoW48Wz5gmBGxu4h2pFBAVAtEgLHUCNgL4++2331ZjE9/7vrGBTu4TRIfAfXrzzTfL7bffrkYrZvCAcvA37m1EjuAx3giMIoE+3oiy9YNAoJYoFS33Nt6budBNI2hqOUQlj6WWz0khByOEulxbK8urJ0/IM28flueOvSs/P/+BnMdjfGZO6rWcBHFO7lmclV9+4AH5jUefkPuXlySorstqbV3ioCCBEuiOaMc/5EAIS3eyAAAgAElEQVQHyTQ23qwp1tBIRYecw63xXPCczhtR1X2Iux5wl7tea2q0wxlEuPDRXu36GTnTkaO+u7hBXTeLF3SEAEahBAV4YkwBwxFVNqu3WHLP5WD+kORWUKMMRDboqPieT0oCuDfmlT9bGnPKIi4ktWx3m3ruTJsLjbDCnmimOCPlckm+c/yE/PlPfiKvv/m2rFZiiUGgV2Mp1nOyf3ZWHjl4k3z6njvlU7ffKncuL8l8vSpVhGrPwQii6bkPjFxEDxisYA0MJFRPPKTEQNSBbR7ArMFieUSACBCBPhFoRaB/9at/Jd/4xv8rP/v567rWSi4vYVSUKCokIcmTMO1JZBT4YKgfhifbgGRXHVoiy/rGjViHo0bKGkd6m2zkCHdX/gZnDyWeG1KbeXo44h5E/IbfkkhEiQd6GqKW6VPwvC/OKpmshsuoHwakiPIVhLJzaUk90GvVmpRLJdUPzC8uqpxw6fJluXj5kqzCK1yd6kHg55LnTyJxWuM9I9SmXAH8clIsFOSGffs1ZPzVy1fkyqXLMhPlZd/yLinOzsjVlRUpVapSD3JSqlQEhrYazn19XS5dvao50othTsKVS3LlgxNSuXJWJF6VvbsX5Re+8Bn5yh/8vnz0kUelWtNg+mocWMhH2meEf2cI9z5vpjG7nAR6c8BIoI/Z5B3D5pJAH8NBG9cmk0DPbuRIoG+NZdrrGVfgO/Oge/nll+Wb3/ym5kPfv3+/hlqHdbN5MsOTHF7kCwsLjbznyIFunppWnu9RarnQQUZfuHBBvdeRTwkk+htvvCEnj59UoRZ51t99910plcoSRbD29UKsJ11TT3Icm+hhG8R7Qqjr6W081RuexO6kxnk7lnfILbfeogQ6yEwj0D/60Y9uWwj3rUePZ0w6AriPQHyDIIcxC17nz59Xshz3GdY4y0HfiQcujFjs/jWCHsT5fffdJ3feeafs3r17470x6QBPYP9IoE/goE5Bl2LLF6nEXUKdJQSeqhUbZJ4DYy2qy1oxJ4u1UIoVEER5uVwuyVuXzsu3Xn9Fnj32jrx24ZxcqtSkXBMpBnm5fW5B/vuHHpHffOwJuW/nvMjaupTrFakFefXOLFbhnQkvmlg90DXn5Zj4s/qEeVocQn9Arpms5HPt+jkJq9mX524jvqkh1gzXqWrgpA6LN18PzEBhCib3yHcR45MXgUe5Cz7rYhg4V7Ek6oMzLLHv1Nt7m/vljDJcLRvI8+S2TBPqGkl2zGwyHIGe01QKxZmilEtl+daJ9+TPXn5Rjr53TNZW1qRerTvyfG5BHrvrbvnchz8sH7/zDrl5tiDzlZoE5XVZyYtUk9QJPlrOEAkGKyDSQaC7KB+OQB8zsLZ5vrF4IkAEJh+BVgT6X371r+Q//ae/k9def0NK62WV+8IwL4XCTCOyjyVAx6qZy9UkpwaWRhY3pScni6XI8HpO8o0k6u4B5lZfmKvZU7cZQQi/4Lnge6Rbvp4kIHoyUOah7qIOOaPPzo8qCkWEmRzIf4RWr4skKXrCIJB8FCXRGmMXRj4Itb0aISwxNtVIMQjbnkQ98qPDOIA8Q1TvkZMPI6lWqqrf06iG5Yp2NwJWgfuuVEZUlUDJbg3ljtDruZzU4rrUNPKgjobkKmWpl9dEquuSi+qyZ9cOefILn5Uvf/l35ZFHHpFKNXa56evI8V5QbKE/JIHe+VyZhDNJoDdHkQT6JMzo0e4DCfTRHp+Jah0J9OyGkwT61limCXQ/1Dd+++EPfyh///d/r17Xd911l5LoOEB6g8gDxgjJDstUkHMg3vGOl4UoxvnmnQ7y3F7wigUZjXe79siRI3Li2Akl6E+fPiPvHjki66VSoyOec5MKwm770QxTle6xhVuz8FWqAEy8nhre995F2n8LEemR7MXZohy8+aC2He1FCPff+Z3fUQ90GA/44YW3Rp1nEIHNEbAIEBYmEPfJyZMn9X7EPQJDDtxz5r3k54tOl+yHsLb70EISogyQ59hgIqw70hG08mTneI0PAiTQx2es2NImAgizDkWZe6bHSVhx58OsLy9CDJ75q2FdVvI5WazkZLZUl6heECnmZTUXy8vnT8u/HnlTvv/WIXnj5Cm5vLYuhcKs3JCfl1995HH5Hx/7mNy7PCcCcgqe7AjnGIcSVZEfGArFmlSUQIdGcbtpwuxmgSku00Q4lKpeNukNYbevI9PRnJ54NTdSbvxcWHilPxOnZf87lF8LYymPm7twdkM1UiWBqM7XChrauzFPNP94a/K8xwnSdZ/RHjWcbXGleld739s5LdMRdF3z4C7Y4IE+U1SD4W+efE/+91dflKNvvyPrly7LYhDJnXv3y0O33i6fvu8B+chNN8kti7NSWKtJVKlg5ZRrhbpg+dLDDGISIwfnhe6IdLsvweUgZD8PIkAEiMA0IdCKQP8Pf/EX8jd/+7fyxutviOYC1+htgQQIu944fI9weKkjaHljyTXbQPeFH3UnkYOiarMkP7qKEegmP9lZuZbrs3N79+IJNcP+6DO7NYEOArrVUY8TEtp3UbfcIrjguihBTcI+SWze0JlteCBvECxTeRT9hvjOLMmzy55hTdiTOh1XnvyXfIc3tfPzRiIQWVpelCe/8Dn5w3/3+/LIww+rFz3Gsw4jsvyMBCEM12Ck4KIGmO5TS2/prj9Nd8jk9pUEenNsSaBP7jwflZ6RQB+VkZiCdpBAz26QSaBvjWU6B5afU+v999+Xp59+Wn7wgx9oyPZHH31USTaQexZS+uLFiw0SHMQbyGV4xPo5tlQGT0Kso3wjy0G2w4PdcquDBPzZz34mLzz/ghL2586dF5SvuXNNZlbh1pHcyH0U15xVbBC22BxASVuraXuDMHQ5ouLYtSUJbY2/q9gsSV2iMGqUo7J4kp8Kv83OzckNB/arxzza9MUvflG+/OUvCz3Qt55jPKN7BPzcdbbBw7311ltvyauvvqqRGXBfWP5mnGP3WLo2P6cd7lEjyEGeI6Q77uu7775bPdotV173LeYVo4IACfRRGQm2oxsEfAIdvixeAHDnn9PwRnehpStBINUokkKtLlGl5rx78nmpRaFcysXy1uWL8uJ7R+SZN16Tn7/3nly4dk32Le6R/+6RJ+S3QKDvXBBZXRUkeq6qTBE4Al09cuCBDm2nyxs8VkfD07vZavMaNv2k7yHU0uu8RRlbYWA57FVU8zzaG589Ug/nwAO2PG7uwluBMKa/OwI9Ug9lI9Ab3uc2oGYeocp1d9Z1nmaZ9z+JkdsmNEIrfsGPxJB5c7ahQJXPcoHuZwrFolTKZfnmiWPypy//SI4fOiT59XW5d98++dS9H5ZP33e/fOiGA7KrUJQ8wgyXqhqaHRukdeSwR2Rfnzy/jh9PDCLGJq7GNgDOIokAEZhqBK4j0M+dlb/+j/9R86C/9trrIvWaEqrqbOERvLa2Gnj2rEmT6Gp3mXpmacoTqJpaRVNpeLHrw9YjxNt4k28ofKMHOqINtTraRRfSPnk/pvui7fWeIyCdLV2PCwyVkOOpCiy0vcWQ8Z/V1nyUq+IEUsMj/Lt6vrvQ+LjOMjMa9w9HduPLEcbe6SudXq+u2dFzUtPw9jlZWN4hX/yFL8i//3d/II89/FGJqzAUyEssoUT5WcmFsQQBXiTQp2kxIIHeHG0S6NM084fTVxLow8F9KmslgZ7dsJNA7xxLP98yBAyEU3/22WflpZdeUqLunnvukYceekj27NnTCO8OEv3y5cty7tw5DTENr3R4xiIvM8g+I9F1S5BYeIKkAxkPr22EjkZ5eEfoaDzMn3nmWfnuf/2OXLp4SXMsIR+g21I0LW6bHrW1xKo0J1E+f31n63WpVCsSRXkNQ4XrLPS8tUdDYFcQrsuFdQLZ7jYMbsdg73Pzs7Jr9y45duyYnDhxQj7/+c8rgQ7PXXqgdz7PeGZnCIDkhqEJDsxRzEvMRdyXCOMOEh3zEMYqMETx56pfgxHiuB4vi/6Aaw4ePKgRFOCBjntSQ7IhRBqtrzsbpBE9iwT6iA4Mm7UpAsgBqS9VxFnIRxdCuuGFblm1leMOJVeLlIitIfdvANI9pyEeJYxkLZeT91dX5SfHj8ozr70qP3nnLSlLIE999DH5rceekI/s3iXB+koSwh2e54EUai6EdRzUZD2qSa4eSlRrIVuM6FiaDtNXVjaDgiYyjROorvPqTSt8u3VOrane1zzQk+CknuJ1Y3BSU8K2U+uOKMAT3Cx3/2nS7CT6g0oVSS50967RBJIUCxhvvV228XAkvc2pJvPQfp7Dq7q1x/o2NrOvov0Q7jOJB/r/d+yo/B8vviiXjx+TO3Yuy6fvvVs+dvvtct+BA7JYz0kRhHulJvU4kHoQSqVWl3zk8rtapAeLzg5DCMuNjnUS6yU8z2G7gnDuPIgAESAC04RAKwL9L7/6VfnG//MNefPwYYlrMJ5EFKQmgW7yUHPFhK7IGVxuJNKb1oNN8cfJsKGXC1y9yBvPKoveg++aIwE62EKU+986zjo5sXGBe3brQ7rF0TLFW10kSqIFuad9wt378qG2sWkwByO7IAbZ7Yh6PG80HHpCgF//RIE8kWDpGd25Zrv+xkkoeGXykVu+EcnIhFX01n3rIkg6IwNnOuC0g2FQUkPYUpyTeliQxaUl+fxnPyt/+Pu/5wh0hHvPFSSuRxIW5iQIqxIEzlCCHujTc/eTQG+ONQn06Zn3w+opCfRhIT+F9ZJAz27QSaB3jqUR6CZMIkz0t771LTl16pQ8/PDD+joA5c3iYoNkBr4g5MwrG+SevfC9Cey+NzqIO5QBz3OQ6SDOkUMdZCGI9+9971/kv3zzv8jFCxfV03tldUU9ZlVI1vxL7h1lIyRTtVZV740oH13XWZyD/EqoM1/IaxkgCLW8ICdhEEotrinZj9807HzkiEo9POvamdmi7N23V3PBw1jgs5/9rPz2b/+2eqCjPwzh3vlc45lbI4BoDJhT5mWOuWn36NmzZzVSw89//vNGGgW7b9Mlm6LAiHGUibJBmGPu4gUDFjN4sc3F1i3kGaOKAAn0UR0ZtmszBJoEnnv4qsoOCkElhdwrUbnpeyHOS1grSDWoSTkvUgpAeMO/JCdRHXkSQ6lGoZytVuTFI2/Kc6//TJ4/9IZ8/uGH5UtPfEIe2LVXwtq6lKolJaEQLjpSQgkkUyzlqCZhHElUu162GNWRvJ44dy218Pe+atU8hKwvfRPocOJvAOMMH647Es9lfB/GwHubGdhRHagRaxdGCvmzjU81n7ZG1IdEL98g0TWHtghI9O080nPUry7tDahLheZhTcV2384GZlC2SzOF0LKx7olgFPndI0fk//rRjyVcXZFP3XeffPGhB+W2HYuyhPumVJZQAqnWYDgUSq5QlBry9ZYrEqIsIxaS2w9kOV5qaIQxMwI9lmS9y6ATLIIIEAEiMCYIXB/C/az869NPy3/9x2/L0WNHpYp82nFNCvlQ9UzqFp0SZ3ICuRAvR5j7so+L3uIOR65bGiLfO9xMCl0OdHdymkDXbONevJCmt7md34Q8ee51afkYaZoUz2lEq3DSdg2e3XimwCU8yGm0Rji453P5hp4MnDd0cHakq1eZIem/792OZzXKVy/ywOn04EderdaUnEfaRejjNG95DALe6ewQXj9AyqXE8zyQQKJQpFa9JvAxX6vEEod5mZtbkE9+8hPyC5/9jDzy0INSqyKSZUE90IP8rIRKoNMDfUxu2cyaSQK9CSUJ9MymFQtqgwAJdE6NgSFAAj07qEmgd44lNhSmvAFB9+KLL+oLRNtTTz2lIZ5BRAPTVpasfmjoTms1UhDnG4H+T//0T/JP//wv6tl+/PhxJfBL5ZIK0e1Iws3qa+dN29Iad0NBLpSUWRcvIIT7Dfs1XD2MBD7+8Y/Ll770JXnsscfogd7pgPO8vhHAfbK2tqb3BQh0eKMj8gPmOYhxnwD35zjuW9y/EJiXl5fV6xze5/v3729ElMC1uI/9XGB9N5gFDByBbgl0s76HsQYORBv51Kc+JbfeemvDWMmfS4xQMPAhndoKE18Tr/9NxaTztHSKPvOwVJWk6jOdsV0Nyr8okmtrq3LkxHH5l9d+Isu7luVjDzwkd++7WeLymgTVWKJc4vOiCkwQTo5MdPm7t5klzHB0+22pryPutqwN+mUbiM36lhB9GXafRfWBgHnRaRHXkQUbC3ZmJtt/bFZHu/k5iHZl1XMQA0gvpSQF9kHFgqyursnLx96RZ48cln07luWJBx+Sm5Z3S269LLPYB9Uc3QJDAaxR5sUIj/K23IlnuNIY5x7SNGTVb5ZDBIgAERgmApbaDPuZSqUqb7xxSKO6nT9/znlXwyu6XncOI3DeaNVYkw1TBPpw+tV8KltKN2c4H0gUuehzIJ5BeJv3uEa2U49up+9SB3DIwomTiqVzuf7p36KHicNJ62dQK2PKbmWIJBJNywc82u8catbWS1KrxbK4Y1EjXN5/332yMD+vz1YEAECY+HyhoJjAc54e6MOZrcOqlQR6E3kS6MOahdNTLwn06RnrofeUBHp2Q0ACvTMsQbxBuAbBBjIOYdt/9KMfyd69e9Xz/IEHHhDkS4Ywbp7W6ZKNvOusRneWETYQ1kEMou7vfe978v2nn5FrKyuCHOzw+C6VyiroNjzCu6ikewLdbULSOdB3LC7KjQduUPISJDpw+ZVf+RWGcO9iLHhq/whgPmPTizmIKBEg0Y8ePapGHeahjlqcV5OFVYsb6RRwH99+++16T991110yOzurpDnubZRr7/23lCUMCwES6MNCnvWOCgLqwRIEuu6Zod7Fq1fkvWvnJShEsmdpp+ycWZD6ellC5FBPCHQLYemIqU0jYo5KV9kOIkAExhQBS89jMhv2YPBAP7N6Wc7W1mQmzMv+5d2yEBVFyhXJw8AnIdCdt71bp/AKkvywYwoFm00EiAARGBgCaQIdup3Ll69IpVxuRFlURtlPAD6w1vVREdIlIsVH3e37cRhpqPowRI+JEbPEeXg3Q7G7OvWchEDvpu/O32R45msas6ru0tCZw4DJ/tBPQr9hZLn/Nwn0PubaGF5KAr05aCTQx3ACj1mTSaCP2YCNc3NJoGc3eiTQt8bSvE0Rlhy5zEFav/baa5rLHHm+H3/8cfWwBtkNwTRL71Qj41EmBFoQ6M8884w88+xzUi5X5PyF8wJveCiUYBXrBN2t++Sf0S2BbnbGanlrIdxF1IJ1/7696sEL8vJDH/qQPPnkk5oXfmlpiSHcuxsWnt0jAiC7ESkC8xpRGg4fPiwvv/yyfPDBBy41ATbPQdAwdlHr+cRYBZ9vvvlmnbMgz+GJjsPdX86DvV2EiR6by8uGgAAJ9CGAzipHCgEjpiyiBhRp1Xosa/lAaqpBrKrnOQipKHY5FyFaGCHle6C3SSk5Uv1lY4gAERg/BLBOQe7CMxtrlclrq7malAuRhFirylVdoyKEsI1FwiS8rhHoZuyD37rcHo0fYGwxESACRCADBNIEOtL9VZIIbGp8WYsbKQMzqG5gRZjOK+3sosRhHLuw7AiJHgQaEn0yHhrmRe8cB0wHAr0l9BtmJIBnLfYC+N1/MQf6wKbn0Csigd4cAhLoQ5+OE98AEugTP8Sj00ES6NmNBQn0rbGEQAmy/NVXX5Vnn31WiTjkJ7/33nuVPEcYXxM+UZr/2S/d937dulZ3Bq4xj1e0A4Tg88//UJ5+5ln97drKNc2DDgEYFrVdhw7WlFCtVUrtQrg3Nh8+gV4XWVyYl/37Xa5oEOi33HKLfPKTn9Qw2MjhzhzonY46z+sHAdx/ttnDO4xefvrTn8obb7yh9wruJ2wQcfh5z3Hd7t27lTz/yEc+Irt27dJz8L2RTbbp7Kd9vHb4CJBAH/4YsAXDRQDPYzMIaqSlCHJSinIShIHUK1XJVWMpBJHkarG4DI4u/6SR5xbCnQT6cMeStROBSUWgESLY21uBRK8EdSlHgeSR63y9JGFcl2KItQpWvfXmOoXrEg90EuiTOkvYLyJABLJGIE2gI+x3rVp1ccyxf1aDpmgsCWY1hE9IcuQSR5/wHfqEPOY4Inhkh6FEYaSe27HmeXdJk5D+qGt9m3mvZz1QHZUH4ryp84DsD/0HdIeQ/0GkY7yhGzEHBBLoHQE7cSeRQG8OKQn0iZveI9chEugjNyST2yAS6NmNLQn0rbHEfANp/vzzz8vTTz+twia8q++8804lz0G0maCJ37bOHb51nf4Z5oGB0IUg0JF3/aWfvqyCLoTeK5evSLmCEO49EOibCPSbE+heGHc0tl6XublZ2btnd4NAP3DggOY/NzKSBHp3486ze0PANrUWogybRIRwhwHMW2+9JRcuXFDiyMgj8yjfsWOHGsWAQD948KDeX9hc2uHPX/OC6q2FvGrYCJBAH/YIsP5hI2DElBnpqbI0DGU9rjp5RkSQMzgAYw5Po0RpSgJ92CPH+onAdCHgewyi5/r8zolUA6xPIrm4ruHZ9XOSmqexTpFAn67Jwt4SASKQCQLXh3Bf1/DtSiEnodshM1o+9EwqHUAh8DCvlCsawh16AOjWIPPiOyOUYUQKHQDIc4Rxhx4B+jY1pg9CzQ8OD/XuIpr0RrpnA0ldcoEj0HGYvlCNBpKQ7vieHujZoD3OpZBAb44eCfRxnsnj0XYS6OMxThPRShLo2Q0jCfTNsbS5hvDtL7zwguZUBtF20003qdC9Z88eWVxcbIRthyBqedBbldwLuW4es6gPnvA/+elP5fjxEzI7N6+5yK9dvSblSsXlQO/h6DaEOzzdsWtwqZxcPif0a6ZYlF07l3UDAg/0ffv2af5zEOgIhU0CvYfB4SVdI2DEuRHjsKbGfHz33XfllVde0ZDu5nFp3urIcw5jmIcffljf8TfuCwvdjs9+OoWuG8ULRgoBEugjNRxszJAR8Nc2KAWrKk8EEsLjvBarJw4OeOCQQB/yYLF6IjBFCGioYHgLwsAHIXaxBvkkebUmhSivJHrspdAigT5Fk4RdJQJEIHMEWuVAL62XtJ4w8WC2tTjzyrexQOz/QYzheVEoFmVmZkaJY3yHCIr4HX9DpxUl5Dp0AeVSyUWEjCL10u4lXWMvXutZQeFsYN3z0w60B4YBOMwRyAwKLCc6c6BnNQLjUQ4J9OY4kUAfjzk7zq0kgT7OozdmbSeBnt2AkUDfHEvMtStXrsjp06flxIkT+hkCJ4RnE7ohbBrB5lupWuhnE1ZN8dPN6JmXLARZ1LG2tiaHDh+W998/LTfeeJMKvB+c/UDW10tSLCJvkVN0pwVkCM1x3BSaG8IzLIkDF5xVwx5CsM45QdoI8nrc/B4/hgjvqpGsnFIrMUeWQj6U5aUlFcbRzv3796s373333aeGBjjXBHX0x8jLbvDguUSgVwQuXbokx44dU090kOm2ScZ9hXQDmKu33XabphvA/FxdXVUjGR6Th4AZWaBnUIxgXYeB1I9//GNdo5Q8TEhDSweA9Qvn4vt77rlHPvWpT6mxhb+++2vvMBUlkzdi7NGgEMg5EUAP/7PObRjOJR6dGhZZg1k6z08eRIAIEIFBIYB1B+uTrlPeZ12nbK1Cuglv3VIP9UE1kPUQASJABMYYgesI9NU1WS+VdM+juqlazcmDMVbZ0Tp0nU+iJm1oWb3uDEETIyw/tSIMR+GdDieRfD7SiEzQf+Gh4evz8Ds81NseKL/Nj4PYF7auA31uPU6WJtL0jNj/YnxJoI/WnB5Ua0igN5EmgT6oWTe99ZBAn96xH3jPSaBnBzkJ9M2xxFwDGYzQ6cilfO3atUbeZD/PMkox73NYsFpIJNtY9Gqla4IMhFl8xsP8tddek9NnPpC9e/dpHiaXA73iiG2Q3Z7o7gvSm3m/N0MkOvWTC8+ltqoJkZ4oqjRVlFNBpQ0CYK27Z/cuJaCAEwj0Rx99dEMId5CWOMyrZBCbiezuFpY0zghgviJ8++uvv+7uodOndYMI4477779fHnzwQSXPzRgGc5Wh2sd5xNu33VeaYF5gff/hD38oP/rRjxokua3vfilY2zEnkL7j05/+tNx+++0b1kNbF53uhqr6yZw9k90rnww3gkp7nBDmRk6BQE++bhBZk40Me0cEiMCoILDB0MdtWxqHGfr477pWkUAfleFjO4gAERhxBNIE+tWr12R9bc3pcEAue57MGxRFo9CvTfZfFsbc9miN9yTKEkRb6NzgXNIgzuNYnVDwL637a9ldH5vGCQjhvv3gtCfvW/+iYenDUF/WNxLo2z9Oo1oDCfTmyJBAH9VZOjntIoE+OWM58j0hgZ7dEJFA3xxL8zoEcQKPVJDp8EJMC+A4D4TbZh7oquNpKVS3b4OdbzmbQUz/5Cc/lVOnT8vS0pIK9yAF0bYcNNym1FYpvQNhve7CsurZgcvPZMS4q9uVoWW74E9eY10e9OQHmZ0pyv79+xQHePvecMMN8vGPf1w++tGPyu7du/U0/GbkFbDqJQRWdrOfJU0TAvAmhzD8/vvvy89//nMl0c2bGAT6HXfcoR7nOEcVBMnmeZowmpa+Ytxt/cF6BCOk5557Tr3QzQPdJ9nts4X0v+uuu+Rzn/ucEun0QJ+WWTMd/dxAmrfospFSDVdOklLTMTHYSyIwQggk0Wjbt8gMfjzCYqu1bYS6x6YQASJABIaKQJpAv3z5iurAoPZBXnBzDOlWrzWQTm3mBe7pyvy2mP4L39mer1UESdWX5YLEwaR1ZMd2TPm2G1a37be1s0V7c4gsSQJ9IPNyDCohgd4cJBLoYzBhx7yJJNDHfADHqfkk0LMbLRLoW2MJQgXEL97xMu9yE7KtBLNUBdmOOWp/2++9CM4mvFtuIpDlzz73nBx+8y2Zn5/X9nzwwQeaGz0KI8tIvkH4NyK8ZY70umjIKrdRyjUIbcs56DYRge4FmsS6i4ylvyFHqnNVl2IhrwQ68AGBjnDYX/jCF9QLHV6+OB+/2cbE8lBvPQI8g0rpeuQAACAASURBVAj0j4DNP8y79957T0O5Y9P44Q9/WENxLy4u6j1r8xJGKxYxof/aWcIoIWAEuqWSwLoKD3QQ6CDJLeebv3Zj/tjcAHH+mc98Ro0uzAgoTaT3st6PEkZsCxFII9DKf2UADjUcCCJABIhAVwik1yquU13Bx5OJABGYcgTSBPqli5dkdW1N98lhki5QSee2AcuHB2DbEO6JI4s9D3yfFj8s+0bv+sR5JJU7vK07eRK9sVXvt3tf2L7fTie5IVRL0kDzNqcH+vDm6yjVTAK9ORok0EdpZk5mW0igT+a4jmSvSKBnNywk0LfGEvPNwrP7QrVPBlspdq4R0EY69ys0W70gy7/zne/Ij378ogRhpAT61StXpFQuaU52HJrGXD3Q6xLXYqnFNc3pFEZRi846odo86i2fuwraKCdwnuw44rjWyHWlOaCQO73hsR7L/Nyc7Nu7R8nzM2fOyN133y1PPfWUPPHEE3LgwAE9nwT61vONZ2wfArgvsFlEzmuQ6DhuvvlmWV5e3nAfpK3Pt69FLHkYCNh6jDXJUk688847glc6uohb++KGARCuwXoGw4t9+/YxhPswBpB1bhsCDQ/zNjWY5ycJqW0bAhZMBIjAFghYKonNTkvnRieoRIAIEAEi0BkCaQIdkbpWV9cakQRRiob8zkEX1FmZgzorQLugo0odaljV/O+6qJAI246uwLHE+qe6sFT/ND6jOpFcfyCqY7u88P3qAjvBr2WrctBjuhSK6aNYLNIDvRNgp+QcEujNgSaBPiWTfojdJIE+RPCnrWoS6NmNOAn0rbFsRYJb6Cq7ulUIK7vOhHD/761rdWeYsG0EDsJPf+tb35J/+PY/ysrqqsDbHcJylI8kH+VVyjdB38h885osFAotq8V5zmseXuSFRmgu3TwlGyN8thD18EiHt7pZq6JQtG9udlaWl3bI8ePHNb/0ww8/LL/+678un/jEJzQfunl7Wp/ogd7pLOB5WSBg4dlsU420B5jXs7OzutFOh2obxEY3i36xjN4QMCMJbJBgVIH3lZUVLcxXvNi8sPmDtQ4KB0QA0Tx5yYJLD/TexoFXjRYCyG3eikT3ySjLJawhkZNQyaPVC7aGCBCBSUYAa5T607VgMBrrk5/3HF6BI0byTPL4sG9EgAiMNwJpAn1lZVWQRrBaqSgH3dCDeYT0qPQYJHYrvZzq1TwOXbOam2c5QtOHzjEkrtX0TPy9gUxHAYmHuZ820e+3Mypo/bAZhF6hXQ70eh19uv7Afta80LXtQdD426Jf2vd29SD6MSpzadraQQK9OeIk0Kdt9g++vyTQB4/51NZIAj27ofcJ9HTY2uxqGe+S0mS59aYVyaLCeYpQ6af3RvLAKxIE+KlTp+Tb3/62/N3f/Wd59733NP+55UePonCDJTD2BBZGHk0KQ3igO9Ha7Rean7FZwF8hrG/V69w2Rwjfnnizx7HEMUh1lytdv0/2CCgvH0WCNpw7d07JduQI/t3f/V31QN+1a1cDF8Oj3eamH7x4LRFoh4B/v6Y3f5ivaa9zI0yJ6OQh0Fi/4GlQqzWIcN8oKD3+PoFuxlAWacTWy8lDij2aNgS2Ipn83MONMJjTBhL7SwSIwHAR6MBwJx0tox2xMNyOsHYiQASIwGgi0HTicI4WltKwGbkQBLSl+HM6og06Hj9G+gC7CAK9XC6pxzza7O/5TKfVqmm+/s7lOs85b3IXGz3pgUtbiJ5CH2bGBNg/IhIkXvisV3hEumrS2uCR5bPJ9qeNd6RpVEMBGIc73V06XDv0I5YHHe9GnLcj0Ac4lKxqwAj4DiWISoqIjW+88Ya+7927V2688UZZWlpqOJ8MuHkDrY4E+kDhnsrKSKBP5bAPp9Mk0LPDnQR671i2s8DM0jITgoxtVCCUg5x+6aWX5Lvf/a6GG8bf5mluBI8vPBvB4xM96LHvLWmCfhqJdChj65d5Xdrf/ruFaV9YWFDP81/6pV+Se+65R/A3DyIwTAT8DbTfjl4iQwyzH6y7fwTardGtQv75SpB0lAIaAfU/FiyBCBABIkAEiAARIAJEgAgQgdFFwKIRml4K7yCozVnDQpcPe19dLpfl6tWrSvpppEbf8aNLeNt6spsjSaJTg24Mui68oK/bQJ638Ui3pmS5l2ylAzS9nxHiRpL7uJBA73JiTOjprTzQDx06RAJ9926NPsiDCGSJAAn0LNFkWZsiQAI9uwlCAr13LAdFoGNzggPCOTYC58+fl7Nnz+o7Qg6D6IaVHO4LfxNjGxz8buHXTYj239sh4HtgmsUqBGxYJKatUy16Abzk8Ts2D8gTfPDgQZmbm9O28yACw0ag1T2b5cZ12P1j/f0h0C5vHUptNXeyNJbqr+W8mggQASJABIgAESACRIAIEAEikC0CRsxCp4SX6Zvw2dc/pQ2Ns21FZ6VBbwYCHSHnzQPdHFI203m1+m2zfaEZXaPP0HMhJRzSe0EH5u8b0w4n6Xq2Qw/hl2mffcLcb7tPrJt3uu+JjuvaGZh3NiI8a1wQIIHeHCl6oI/LrB3fdpJAH9+xG7uWk0DPbshIoGeHpZWUNamCzYkJtPYZAg5IcdvAwNrWtwj2yXPb7JhHub+58QX8NBK+R7uFd/LzJJlwje9M+AZ57n9v1spZY5L9qLFEIkAEpgWBzTwKWmFgiqPrwwC2D8k3LViyn0SACBABIkAEiAARIAJEgAhMJgIWydAnz00H1Y5AHxYS0I+B/DInE3Py2IwMb9fWtmHXvXDsOAe6LziRWBj3VqT5IHRhPlm+lY7P11v6JLo5zTCE+7Bm8PDqJYHexJ4E+vDm4bTUTAJ9WkZ6BPpJAj27QSCB3juW3ZIwvdeEvEUulDvqhICOdyNzLISWH7bJNjO+ZXA6pJZfxlYbB1+YtnONKE/nDTZLVbw382T103teSwSIABHIDoFu125/7WyXCiC71rEkIkAEiAARIAJEgAgQASJABIjA8BGwfZAf6dCcJFoR6MNssRHoFp3RJwXbeVL34gXuX2OOJnAkQajnViHcBxG5Mo37VqS97Wn9yJKmxyOBPsxZPJy6SaA3cSeBPpw5OE21kkCfptEecl9JoGc3ACTQe8eyWxKml5pMsMVmAAfIarN0xd/p3OZWhwnMPvHje553slHwrWfbhZ+yjYgvoPubLGt/J/X1gg+vIQKdIrDZJpLzs1MUJ/u8TufBVgqJyUaJvSMCRIAIEAEiQASIABEgAkRgGhBoFardd9zwvdGHjQfagsiMePm6M3Mc6aZ9m+n6rP/m4W7EM3R1ONK6s3bkfZZ7yrQ+Lt3XdF3tCHT/e+tXN7jx3PFEgAR6c9xIoI/nHB6nVpNAH6fRGvO2kkDPbgBJoPeO5TAIdIRLxybGhHALR+XnMmrnWZ72QLeetxPoUXYrob6doO/j4W8qtso71fsI8Eoi0DkCJNA7x4pnXo9AJ+secSMCRIAIEAEiQASIABEgAkSACEwKAmmy3HeWMA/0dnqmQWKAvRr0ZMh9bqkLfaeSdm1pt8fbLOx7mkA3PViryIyo1//eb8d2EOi+04zV1corHueZAUD63YhzRl4b5Awebl0k0Jv4k0Af7lychtpJoE/DKI9IH0mgZzcQJNCzw3JUSspSEO+mT516b3ZTJs8lAkSACBABIkAEiAARIAJEgAgQASJABIgAERgsAj6BjpqNWAZRjaOVE8UgW2i6LxCAIM4tcuN2tsHvM+o3L3y/Tj8MOr43ktrO6cUrfrM+9aoD9MO2+59RV7solNuJbbuyacy+vaiTQG/iSwJ9e+caSxchgc5ZMDAESKBnBzUJ9Oyw7KekrATCXgXnftrubwKyKIdlEAEiQASIABEgAhsRyEpOIK5EgAgQASJABIgAESACRKBTBNKpAH2P87TH8yCcKtIENvrRjsjutI/p8zqJXmfnQKcK4t7I+zQpbR7o7SI/9tpG/7pe9YBpb/NW3uqdePJn0QeWMTwESKA3sSeBPrx5OC01k0CflpEegX6SQM9uEEigZ4dlPyVltdHoVXDup+3+tVn1I6v2sBwiQASIABEgApOMwLCf+5OMLftGBIjAcBHgvmK4+LN2IkAEiEBa19MqRLj/3SDkUj/VIOrb6lnRSyjydiHcrT4LgQ584PmOvOulUknhMu9zEOe+J3raCz1LrLbCoNVM9nFJk/utvM97qSOrO6hd3dtplJBV28ehHBLozVEigT4OM3a820gCfbzHb6xaTwI9u+EigZ4dlqNQUpZCeC/9GaZQ3Ut7eQ0RIAJEgAgQASJABIgAESACRIAIEAEiQASIwNYItPJAx1WmC9punZSFP/c9o41Ub0eoZt0mPwS76VRBvOFAG0Cem+e5ke1GphvCWbWpHx2cT5S3Is39NvZTz9azavMzGImrXwQ3v54EehMfEujbO9dYOkO4cw4MEAES6NmBTQI9Oyz7KamdQNiLRWVWgni3/RmmQN1tW3k+ESACRIAIEIFxQqCdJwyfveM0imwrESACnSKQ9tTr9DqeRwSIABEgAtkhsBlx2Sp8+yB0UUZem64Mf8MLHHnZ8Z7FsVUId5/EtxDuqB/Xmed5FEUb/vbDpWfRRr+MXvYDacJ8q/DtvdSRRT99g410ecNqUxb9GqUySKA3R4ME+ijNzMlsCz3QJ3NcR7JXJNCzGxYS6Nlh2U9JJhT6AuBmguJmdQ1i09Kqfgqv/cwAXksEiAARIAJEoD0C6fCT9vewnvkcKyJABIhAlgikiRjsUbm3yBJhlkUEiAAR6B2BVvJmWndlpW+3bGpGpUag42+8QHwhlHoWuqrNnj9pT3trD4hzHOZ97uc+90O5t/L07n1kmp7/vZbRbrz8dvaqm+y1Tenr0m20fVAvDkdZtWmSyiGB3hxNEuiTNLNHsy8k0EdzXCayVSTQsxtWEujZYblVSZi3JkRXq9WGZSosVfFaXV1VoR+/wXIWr+3efGzVZv5OBIgAESACRIAIDB8ByGuQIfL5vL6KxaLMzc3pd+bhAvnB5AacT6XS8MeNLSACRKCJANYkrFPYE2EdM9IB3yF37NrampIf+JsEOmcOESACRIAIdIMAdGrtCPRuyunlXN+73DdyNY/0XsrkNQ4Bw9PC9GMPNDs7q3shvBv56xtW0ACvu9lDAr2JFwn07uYOz+4eARLo3WPGK3pEgAR6j8C1uIwEenZYblWS5T6CAGjCH0hyPKBBnkNxBKHfFEZ2zlbl8nciQASIABEgAkRgshFI5080En1mZkbwAoluYSshZ9j5k40Ke0cEiMC4IYB1yvLDGnFu5LmF3yV5Pm6jyvYSASJABIiAIZCOGtUuDRMR6xwBP2y/n2N+YWFBDYrNKM8MjjsvmWcCARLozXlAAp33xHYjQAJ9uxFm+Q0ESKBnNxlIoGeH5VYl+cpv4G5e5yDP8RlCH5TghUJBBRgTDLcql78TASJABIgAESACk42AhacE4QTvGvPSBHEOxRE8MCx0pK/Am2xU2DsiQATGCQFfAY61DB7n165dU49z7HuwD8JaZp58jKIxTqPLthIBIkAEho/AsCI4bpaKkc+y/uaFHz7eDO8sXD/2PvPz8/rCnoh7oN6wJoHexI0Eem9ziFd1jgAJ9M6x4pl9IkACvU8AvctJoGeH5VYlmUc5hDwIflevXlXPc3higDSH9SQEPyPQTcm0Vbn8nQgQASJABIgAEZhsBEwhCJkB3pqQH1ZWVpRIN+URiHQoj8zTZVhKxMkeCfaOCBCBXhEwYhxrFPZBWMNgRIx1C3sg8ySzKBq91sPriAARIAJEYPoQGDW5l/J4tnPQInnaPgh7IOyHoDdFOPelpSXVpZpRXra1T3ZpJNCb40sCfbLn+ij0jgT6KIzClLSBBHp2A00CPTsstyrJt0qFoHflyhW9ZHFxURVGEPbMatLOHbVNwFZ95O9EgAgQASJABIhA9gj4cgE+G5EOEgoenFB8QJ6A9yaOdPjI7FvEEokAESAC3SOAtQnKSeyDQJ5jD4R1Cy/sg7h2dY8pryACRIAIEIHRRIBOMf2PCzD0Q7Pb39gLQZbAC58hT+Blxnr91zw9JZBAb441CfTpmffD6ikJ9GEhP4X1kkDPbtBJoGeH5VYlmTcFLCUh5MHrYseOHbJv376GwghlWG5Ael9shSh/JwJEgAgQASIwHQiYQR3kNgsFCXkBIZDPnz+vJDqURpArQELhHBrhTcfcYC+JwDggYJ5jWLewXmEfhPRVu3bt0jQUWLdaKcnHoW9sIxEgAkSACAwfgVGVe31HmuGjNL4t8MfXwrrD2xz7oMuXL6scgX1Qq7RW49vrwbScBDoJ9MHMNNYCBEigcx4MDAES6NlBTQI9Oyy3KglKInhaXLx4URXeCLm6c+dOFfKYF2kr9Pg7ESACRIAIEAEikEbAyCgoj2CgZyS6L1eYwsm+oyKP84gIEIFBI2BGPSDPsRfC3wjbvnfvXu6DBj0YrI8IEAEiQASIwAQgAH025ApzUILO1UK52/7HItvQQan9gJNAJ4E+AcvB2HSBBPrYDNX4N5QEenZjSAI9Oyy3KgmEOYhzKI0sZCEIdAu3utX1/J0IEAEiQASIABEgAj4CJhODQIfyCOlgoDhCLsBWiiMqjzh/iAARGAYCUM7C4Af7IKxVIM93796t76PqNTgMnFgnESACRIAIEAEi0BkC2AchJzrkigsXLuhFy8vLGtnG3wfRYWlzPEmgN/FhCPfO7j2e1TsCJNB7x45XdokACfQuAdvkdBLo2WG5VUkQShCu8MyZM+ppAY8LEOgU5rZCjr8TASJABIgAESAC7RCAXAwC/fTp03qKhUT2PS4Y0p3zhwgQgWEigDUIUTLOnj0rV69e1X0Q0ljBW4wHESACRIAIEAEiQAS6RcBCucML/dSpUwLyE8Z5i4uLSqC3enVbxzScTwK9Ocok0Kdhxg+3jyTQh4v/VNVOAj274SaBnh2WW5UED3QT7CCgHDx4UL3EMJ/pebEVevydCBABIkAEiAARSCNgMgRy/x09elQ9PPfv36+eFzhMcWQEOuUNziEiQASGgQDWIETggiExPMWwTuGFnKU8iAARIAJEgAgQASLQLQLY90DPCtLz2LFjaqC3Z88eJdBxQPbw90B0XmqNMAn0Ji4k0Lu9C3l+twiQQO8WMZ7fMwIk0HuG7roLSaBnh+VWJUFBBAL9xIkTqtC+5ZZblEA3oW+r6/k7ESACRIAIEAEiQAR8BCBDQOkBhdF7772nMgU8O41AN6WRr0AigkSACBCBQSMABXe1WpX3339fYPBz4MAB9UAngT7okWB9RIAIEAEiQAQmAwHos6FbRYQbEOiXLl3SfdDCwsIGI+I0kT4Zvc+uFyTQm1iSQM9uXrGk1giQQOfMGBgCJNCzg5oEenZYblUSFEcI4Q4CHcdtt90mO3bsEIwBLSG3Qo+/EwEiQASIABEgAmkEQEiZfHHkyBGVKRC6cGZmpuFxARkD55isQS90ziMiQAQGjYAR6CdPnlQCHZG4QKDjex5EgAgQASJABIgAEegVAeRBP378uKa0wj4IelYzIrY9EPY/TGnVGmES6E1cSKD3ehfyuk4RIIHeKVI8r28ESKD3DWGjABLo2WFpJUEwwxzF4Ydnh1BioYVwDgh0Cy2UfStYIhEgAkSACBABIjDpCKRDuCNE8s6dO2V2drZBmsPD0zwvgAeN9iZ9VrB/RGD0EMC6gwgZUHAjYgYicSHMKgn00RsrtogIEAEiQASIwDghsLa2pvIFPNAR5RN6VsgX9vLDuPt50a2P055WkwR6c7aTQB+nO38820oCfTzHbSxbTQI9u2EjgZ4dllYSCfTsMWWJRIAIEAEiQASIQHsEoDBCDnQQ6MvLyxrCHcoQkOe+8ogEOmcRESACw0DAJ9CR0urmm28mgT6MgWCdRIAIEAEiQAQmDAFzVMJ+CN7n5oHuk+g+cW6fSaA7BEigN28IEugTtjiMYHdIoI/goExqk0igZzeyJNCzw9JKIoGePaYskQgQASJABIgAEWiPgBHoyAHoE+hQHBmJ7udDJ5ZEgAgQgUEiQAJ9kGizLiJABIgAESAC04OAEegXL15U73Mj0LEHskhcfgh3Eugb5wYJdBLo07NaDL+nJNCHPwZT0wIS6NkNNQn07LAkgZ49liyRCBABIkAEiAAR2BoBEOjHjh0T5ABE6EIL4e4T6BYqmSGTt8aTZxABIpAtAiTQs8WTpREBIkAEiAARmHYELPS6EegXLlxQAt1CuBuBjr2PkeZ+OHfDjyHcA00/ilc+n5crV67IoUOH9H3v3r1y4403NvaXk54KjB7o076qbH//SaBvP8asIUGABHp2U4EEenZYkkDPHkuWSASIABEgAkSACLRHIJ0DHQQ6lEYzMzPqceErjkx5RAKdM4oIEIFBI0ACfdCIsz4iQASIABEgApONgO2DsP+BIfH58+dlfn5ePdB9I2Lsh8wDnQT69XOCHuhNTEigT/aaMQq9I4E+CqMwJW0ggZ7dQJNAzw5LEujZY8kSiQARIAJEgAgQgc4JdGz6fQIdyiN4Elj4QihISKBzRhEBIjBoBEigDxpx1kcEiAARIAJEYLIRgD4b8oUR6OfOnVMC3fdAxz4Iex+cZy+GcN84L0igk0Cf7JVitHpHAn20xmOiW0MCPbvhJYGeHZabEegmoK2trcnx48fV+vG2225TwW4cDtxzfv/8Nvu/jUNf2EYiQASIABEgAkDAD9eH53L62Cqcnz3/Wl07KITTHugg0BcWFjSEeysPdFMgDap9rIcIEAEiAARIoHMeEAEiQASIABEgAlki4Idwh54VHuhzc3PXhXD3DYmNRM+yHeNeFgn05gjSA33cZ/Pot58E+uiP0cS0kAR6dkNJAj07LK0kEz5aKeeNQMc5t95660gT6GniwHLi+Dlv7Dv/vRUBkT3KLJEIEAEiQASIQP8ImIGb74ngE+KbkeOjQKAbApcvX5ajR48K5AwY5xmBbl4XRpybAql/5FgCESACRKBzBEigd44VzyQCRIAIEAEiQAQ6RwCk54kTJxoEOoyJIXdg3+N7oGM/5OdDN51t5zVN5pm232UOdBES6JM5x0epVyTQR2k0JrwtJNCzG2AS6NlhaSX5wof/Hb4fNwId7W/nlZcmzzGX8EofOK9Wq2UPNEskAkSACBABItAHAmnS3J53RjJ3Eup8Ky/1PprX1aWtCPR0+HZTGnXSr64q58lEgAgQgS0QIIHOKUIEiAARIAJEgAhsBwJpAh1h3C0HukXkwj7P9ni+AfW0R9RE/81JCvrcQqEgV65ckUOHDun73r175cYbb5SlpSU10PYdqrZjLIddJgn0YY/A5NdPAn3yx3hkekgCPbuhSBPo2ZU8vSX54W+Agi+cTQKBXq1WNeytvVqR5unR7+Sc6Z0x7DkRIAJEgAgMAwE8m0xp4j/XTOFiHgvpPHnDaOtWdW5GoPvEOUO4b4UkfycCRGA7EMDaA4NahFi9du2a3HzzzbJnzx5VcPMgAkSACBABIkAEiECvCLQi0Ft5oKcJdKtv2kn0ViHcDx8+TAJ9924pFou9TkteRwRaIkACnRNjYAiQQM8O6lYE+rQLD/2iaxZ56bzhUMBDsIPiaNxCuPsEQ6VS2UA4AC+zWmxnjTjM/LD9jievJwJEgAgQgclDwKKj4B2ykBmH4bMR5uNEpKcJ9JmZGSWmYATge9STQJ+8ucweEYFxQADrEAn0cRgptpEIEAEiQASIwHghkCbQkQfd90BPp7JqZRw9zXpwn0A3D3QS6CK7SaCP10IwJq0lgT4mAzUJzSSBnt0okkDPDksrqV0OdHw/TgS69cf3NPfDsRsp3kmuWBLo2c8zlkgEiAARIAL9IWAe6Eai2/OuXC4r0YMXnt2wPIcyAaQ0jlF8pm1GoNMDvb95wquJABHoHwES6P1jyBKIABEgAkSACBCB6xHol0CfZvIcaLbyQH/zzTfpgU4CncvNNiBAAn0bQGWRrREggZ7dzPAJdLPCm3bhoV90J4lA90kFy3Huh6T3SQQjHvrFj9cTASJABIgAEdhuBFqR4Cb/gEDHC8oYkOggz0GiLywsqIKhlQHZdrd3q/KNQEeb0U56oG+FGH8nAkRgkAiQQB8k2qyLCBABIkAEiMD0IOAT6MjTnc6Bbh7oZlSc9kCfdh14mkC/evWq0AOdHujTs4IMtqck0AeL91TXRgK9/+EHhhAaQIpC2EDoUl8p3H8N01sCcPVDnpuifdQ90K3NPqlgYW0thzl+Y5j26Z3b7DkRIAJEYBoQMOOxtbU1zdULEh2h0EFKW0hAPAuhhDF5ali4WP0g0I8dOyZosxHoIKwsj7vvhe4bwqHdZgA3ip71w8KV9RIBIpAtAlgzsZaeOHFC19VbbrlFc6C321dkWztLIwJEgAgQASJABCYNAdsHGYF+7tw5AYG+uLjYCOFuodxt72Z677Qz0DTvg5gDvXlnYC5duHBBv2AI90lbMUajPyTQR2McpqIVJND7H2YS6P1j2K6EcSXQTYlu/bLQtlB22dEqV5D/2/ahypKJABEgAkSACAwOATzv8PxbXV2VlZUVNTYEIQ2FDEh0fIZCZtjKFhLog5sTrIkIEIHeESCB3jt2vJIIEAEiQASIABG4HgES6NnMChLoTRxJoGczp1hKewRIoHN2DAwBEuj9Q00CvX8M25UwbgR62nvOvM0RlcAPZWSWmtMe3mj7Zg5LJgJEgAgQgVFAwI8cg2chwthduXJFvbtBoOMFb3SQ6Hg2DtODkgT6KMwYtoEIEIGtECCBvhVC/J0IEAEiQASIABHoBgES6N2g1f5cEugk0LOZSSylEwRIoHeCEs/JBAES6P3DSAK9fwzblTDOBLqf8xykAY50znMS6Ns3d1gyESACRIAIDB8Be84ZMQ5LdJDnCOeG7xAaEGHSkRcd+dHhiT6sgwT6sJBnvUSACHSDAAn0btDiuUSACBABIkAEiMBWCJBAEu7B9gAAIABJREFU3wqhzn4ngd7EiR7onc0ZntU7AiTQe8eOV3aJAAn0LgFrcToJ9P4xbFfCJBDoCFtrodvN89z62y5cLYn17ZtTLJkIEAEiQAQGh4BFYsHzDs9A/I1nIgh05O7FsbS0tCHX+LBCuZNAH9y8YE1EgAj0jgAJ9N6x45VEgAgQASJABIjA9QiQQM9mVpBAb+JIAj2bOcVS2iNAAp2zY2AIkEDvH2oS6P1j2K6EcSPQQQyYlx3mhZHn+N73Pkd/8Xu7ULUk0LdvTrFkIkAEiAARGBwCiMDSKjQ7yPMzZ85IqVSS5eVlfcEbHV7oJNAHNz6siQgQgfFDgAT6+I0ZW0wEiAARIAJEYJQRIIGezeiQQCeBns1MYimdIEACvROUeE4mCJBA7x9GEuj9YzgpBLoR49afSqUi5XJZ8vl8yy4OiyTYvhFjyURg+xFoZ2CS5f203XVsd/nbPwqsgQh0hoBvCIcrzBMdxPnp06c1Hzryn+/YsUN27dqlJLofxt1krM5q6+8seqD3hx+vJgJEYDAIjBOBbvKOL6Phu7QclKUMN5hRYC1EgAgQASJABESja9kex3+W2Wffmcb0haP4zCOBns1sJoHexJEe6NnMKZbSHgES6JwdA0OABHr/UJNA7x/DdiWMmwe6CcT2Ds87kOggB1odoyg4b99osuRxQyDL+dktYbxZFIZu22Wb2jT+7SJAtBunrCNDtOpH1nWM25xjeycfAYvGgufj2bNn5dKlS6p4Qh703bt3y/z8vD4z7f4ggT75c4I9JAJEoDsExp1At32SpbjCM8BIdbz7RlTdIcOziQARIAJEgAgMFoGtCHRL42i6TdsL+bpDfO5Wx5F1L0mgZ4MoCfQmjiTQs5lTLKU9AiTQOTsGhgAJ9P6hJoHeP4btShhXAh1zwvK8giRoR6BvH3IsmQj0j0CWm7huCfTNWt+uXVmRz5uV320d7crKso7+R5olEIHtQ8B/jvupTPCMvHz5spw7d05WVlbU83zPnj0ayh3PTCNQSKBv39iwZCJABMYTgXEi0H2EfZIcn30C3SfRs5Q/x3OE2WoiQASIABEYFwS2Mvy36Ft4dmOPY4R6un+D3PO0wpYEejYzjgR6E0cS6NnMKZbSHgES6JwdA0OABHr/UJNA7x/DdiWMM4EO4hzKILzoSbF9c4Qlbx8C3ZLFm7WkW9K7nXf4Zm1q91u7stp5pmepuO2239s3miyZCAwHgXYh3HG/rq2tyQcffKCe6Eh1sn//fg3jXiwWh2J4ZvIciP1jx45p++AZPzMzo+1BG/E891++UQAQNoIoy3VkOCPHWokAERhVBMaRQDfDYtsbjSq2bBcRIAJEgAgQgW4Q8HUQ9tmMxHzjMOwf5ubmdD+B37uNhtdNm3o5lwR6L6hdfw0J9CYmJNCzmVMspT0CJNA5OwaGAAn0/qEmgd4/hu1KGEcCHX2BRwVCt5sA3QsZuH2osmQi0BkCWRJA3Xqgb1Z3lsR+Z0g0z+q27l7u/W7r6LYPPJ8IDBKBdh7o9qxEHnSQ1SCoDxw4IHv37m0Q6FmuQZ30mQR6JyjxHCJABIaNwLgR6EYkYH9kxos+eWDeebbmD3rtH/Z4sn4iQASIABEYXwR80tzfx5fL5UZUStMNwki4UCg0om2180YfBhok0LNBnQR6E0cS6NnMKZbSHgES6JwdA0OABHr/UJNA7x/DdiWMG4FucwEKIgjMphyiF+r2zRGW3A0CdWTX8i7wP+Nr/N48wjByf+Tc93VcW89JTs+rSy4Xa3n1OsoJk++T79yFSWEWpnNj+fgxjMJm2Vq+u6peRzl4NQ/Un76XtIakW3pdUq1fU5ALXRdydcE/d0pO4thaiHrsiiDpj4+H9d9FlEjj5Epzh5WeACdhALSSa3L4DLwCwT/XDnTY4YkXincbb39srsdtAzD8gwiMMAKbeaDjt/fff1+OHDmi9/bBgweVQIfHN7wz7H63Z+t2d5ME+nYjzPKJABHIAoFxItCxrpr3uREL6bXdInmoXARZSeUgHkSACBABIkAExgMBn0RXnUDy7LNnGqJagUzE9yDRkboKxsMW0t16OUwDMhLo2cw1EuhNHEmgZzOnWEp7BEigc3YMDAES6P1DTQK9fwzblTBuBLr1A+HbjUBHqKZhCsLbNzosebwQAHVbk7oSt6HU9QWSNgdtpRLWuaAucb0iUq9JGAQS1IoS5QOphxWpSiCxhBLXROqVukS5dRG5KIX8rATBktQqgSgVHldEcnmRSKTq+Ha9Jq7EkosrEqD6AGUFEudEwnwsdZxstDy45ipeJYlyJQlyFanlAgmiGZFwNqGZRXtRr8US1GpSR7qEWlXyhbxU0IcIfYq0t7HkZL4eSVB3dHwcrEoogeSkKLlaTuKqSJCvidQui9RR6rLjrrUC1/ZqpSI5KUsQxlLPVaUalyUO6pILA5EwJ2EcSaGUl3oQaxG1eihSL4jUAsnl1iUsrEk1d1VWazmR/G4JgkXJ10UiEPggzGP0syTVWkViyYsEM/oOWj5XB+oVR67n0gYP4zUD2Voi4CNgz8aTJ0/Km2++qQqlm2++WQl0hE2HcsknzgdBopNA5xwlAkRgHBAYZQLdX6vhcQfynPugcZhVbCMRIAJEgAhkiQD2OhaBBe+lUkmuXr2qekIYC2O/Mz8/r89I35AsyzZ0U9b/z957f8eZXOe6z5c6IgMEQBAgQBLMOec45JAcckYjWceynI7POfcfumvd+8u1jxVsLdvycZA0gRxmDnPOCZEIJAiAyOj4hbt2NTBDy6LWyGAEqrVawDS766t6qxrdVc9+99YA/Q9R6+XP1QD9W200QH81a0q38nIFNEDXq+ONKaAB+sSl1gB94hq+rAUN0F+ftrrlqaaAoGRByoK5xwH6uPtbtBAntAeG0Gsv5wLPxBkcHqEv0Y1n2OTll5AXySPuQDTkkUo+YWQky9CQQypVSWmBQ0GoH8+O0jea4flwmnhelKLCGIUxE1MAurqGgW/Y+KZFJsjQ3TtE/5BcN0J+NEZZQYh4yCVkprCsDL7hkHJN+oazDI24uJ5F2DIoyY9Skh/GNgO8bBpB8Uk/YCCZoX80o36HME4mhiFuJjOFERpUEx9kw1h+OW46SXFplsKCLGZgkBosYGA4gR8EFORHKC2JEAkJ5M4AWQxbQHaAYec0FKXkfyFX4LynALpPBNMHU4aqwP0QnjGAZ+cxmIrR8dQkM+yR59iUFgaUFPlEIi4ELhlf2ozgBwLQwQoCrCCjSLsEEuibVmCyKPAiQH/48KEaljjQy8vLNUCfLJOsx6EV0Aq8FgU0QH8tsupGtQJaAa2AVkAr8MoUeBGkSqMSVDY6Ooq40SW4TCB6fn6+ChqWc8+3bbzRAP3VTL0G6N/qqAH6q1lTupWXK6ABul4db0wBDdAnLrUG6BPX8GUtaID++rTVLU81BcYAubijMcec6KZyXSuftkpv7mEowB2oaOlnXR437zRy8/4tsp7H/LnzWLVsGbVVhcRCAV1PW7l1p5lbd54ykixk7uxKFsyOknQtrtx6QENrJ3V1VWzbvJbli2uwA6HM6Zzp3QoTmDZPekY5eeYKl67cwfdtVixdxLqVi6ifWUwsnMUys3g49PQnuXmnhVu3n9LfHzCtNMqqZXNYtqia4gJLbULFUd/dl+bW/Q6u3myj89kImcCBkIPrC/x2wRnAdbOYxAkyJfJPLF1eyuJF05Qqj+700/LwHk6QZeH82axds5Sa6kJlSPe8jNrceoZAbhN3zNUuxnDD9PAMcZCD70ew5FIuRKycmd0JZQjsEPcfJTl09D73H9ymvCzG2hW1rFpew4zKOKYV4AbinBfnbc41L32yA9EswNUAfaq9aSf1eOVwQe7iQBeAPu5A1wB9Uk+7HpxWQCvwChR4lwG6DO+307ZrB/ormHTdhFZAK6AV0Aq8Vwq8WK5EPrflvEJc6ALRBwcH1blCYWGhguiSyl0Autzf1k0D9FejvAboGqC/mpWkW/kuCmiA/l1U0s95JQpogD5xGTVAn7iGGqC/Pg11y1qBnAIBQa4Q+FiqckkPnksJLn/DTNPAD1xMI8C0DTJZlwctaY6dusGpU+dJpxNsWLuM7x3YypL5M4g40NzUyVfHr3Lk1G0GUyHWrprPlnV1DI66/PqLo1y7dY8li2bz3//s++zetpSo5RK4o4gx3LIjeEaY1k6fv/uHX/Nvv/oSz/fY9+FOPj24g2ULppMXllTyrgLKT56NcOTEJY6deMDTp2nqagrYt3c1O7YupGJaSOV9z6Q92joSnDz9gENf3ebBo14SWRM/7uNKGnTTJTAHVfBAyCnGSxcSjVps2TGLbdvn4Vhw6UwT1y+cxyHDlo1r+OTjD1gwr0z9m5cF14P+gTQdTwZ51pMklTExHAPPEZe5wP4AI4jgeHmE3BClMZPq6VFmzozjhOHs+ef85GdHOHXxNDNqivlk7zr27V5J/axSQpL13bdwfTsH0CXUIfBfAOhvb0Ot30VagVetgBwuyMHRiwB95syZ2oH+qoXW7WkFtAKTToF3GaCPw3MBBXKXmwbok24J6gFpBbQCWgGtwHdUQD4D5XNbbp7nKYDe09OjYLqkcS8qKvoPNdG/Y7Ov/GkaoL8aSTVA/1ZH7UB/NWtKt/JyBTRA16vjjSmgAfrEpdYAfeIavqwF7UB/fdrqlqeWAoLOxwG6cPRcfe1cue/A91W0s9TgNi0Dx7FJJDNcaUxy5OQdLp67i2N6bFq3gI8+XMKi+kqVQr2xqZ/DJ25z6NRNRnybdWsXsnnNHBJpg3/99SEuX7lJfd00/tdffo/9H6ygIJwhyI6ouuKWEyMbRGh4DL/4p6P85osvkbznB/fv4NOPtzG/rohYSBzo4oqP8uy5y5dHLnD05H2edqWYWR3jwEer2ba1nvJi2ZCmcV2fzs4MFy8+5vTXLTQ1DTGahiCWklzoBIaPGU4R4JAYsUiP5mGYWVatq2TL9jnEojbXLrZy/dI1DN9ly+ZVfPrxLubPLcjVKvekdplLQ+MzTpy8zvnLj+jry2BFI2TsJL4pkB5sM0aYOFFCzJ6ez/bN89m+bRFFJSEuXe7npz89zNELF5heU8anH63nwO5V1FXnYQvgl9rwgfMCQPdeAOhSK17ftAKTQ4HxWn9Pnjz5Tw708XSGugb65JhrPQqtgFbg1SrwrgN013UVJMgFaOaCpfRNK6AV0ApoBbQCU0kB+QyU22/XOBeo+Pz5c+VCF+e5uNALCgq+gehvSyMN0F+N8hqgf6ujBuivZk3pVl6ugAboenW8MQU0QJ+41BqgT1zDl7WgAfrr01a3PLUUkO2bL6nGZRM3lhpc6oIrgO75avMmB56m7WDZjgLoh6495fOjt7l7/QnVFUXs3r6YHVsqmDWjEPFHNzUnOXKmgcNf32Yo8Fm9egEbVs5lJBHw2efHuHX7AbVVefzVn+5j/86FFMddjOwwrisO9DzS2Qg3H8G//Po0R08cVw7tj/Zv4dMDm5hTEyNqZ8HPEhDj+UDAkeNXOHL6Fp3PhqgWgL5vFZs3zmJaoYwiiednSYyE6OrK0tnhMThk4/sOpjmCYRl4vk84DkPDWa5dbeX65U58P83yNdPYsKWOaMTi5pUOLt9sxA1MNq9fwscHtjJvTlzVIpca5YlEmoePuvjNZ2c4evIW/f0e8YJykr6PRwYPF8MM4RghqYRO/cw4B/etYO++ZZSVFXH1Rjs///lhjl9qYNr0SuVA/2jXUmqnR3DMDIZpEQhAF4VlngIXm7RarK6hAfrUetdO7tFqgD6551ePTiugFXh9CryLAH18Pyw/pc6rfKccd91pgP761oJuWSugFdAKaAXeTQVeBOjy+3hQmQSYDQwM0Nvbq4LN4vE4JSUlCqTLmczbummA/mqU1wBdA/RXs5J0K99FAQ3Qv4tK+jmvRAEN0CcuowboE9dwMgJ0Sckka0Ocvfrg6PWtEd3yd1MgMIwcQBc3kEozPv5TZXfHMCyyro/lRDAtk/7BFP944g6/PnyNztYEi+fWsG3jPHZtq2TOzGJsDJqa0xw5/ZDDZ+7wLDnCvHkzWTB7OiMjBtdvPKCx8TF1VXH+55/tZd+OuRRGUxjuiALEhpnP4LDFxTspfnP4LCdPnyQSt/jBpx/w6cFNzKqyCEtK9GwC0yrkaXeSE1/f5PDJ63R0D1M/u5w9H6xm+5ZFlMTAZxiDDG7GwLTiZDOOcnJbJso9LohdUscbIejr8/nii8v86v9cIpNJsWpdNZu21hMOmVy/1M6FGy2kBaBvWMynBzczf04UG5fAT5NOp+joHOTilUfcvPOEkaRJJFKC75oqhXvGz9I/lKT/+SiZ0SQzKhz27VvOng+XUlZawuUbrfz054c5camFyqoaPt6ziv07F1NfHSdkpVUdd9+XVO2OmiMLFyvIINn2Pd7ehvq7rTL9LK3Ad1fgt1O4yytrampUCnftQP/uOupnagW0AlNPgXcZoEva9kwmo/ZA44FSU2+G9Ii1AloBrYBWYKor8OIZ4G/D9GQySVdXlwLpAtArKirU/icUCr21zC0aoL+aFasBugbor2Yl6Va+iwIaoH8XlfRzXokCGqBPXEYN0Ceu4WQB6ONrQVwX4wBdvkCN1zx6fUrplrUCv18BAeie1N8KPAxJFB74mOMO9EAescFwcMIWowl42NTJv525w/Gz9+h9mqVuRhkrl1bx8b75rFwyk7Bl0dA4zLEzDzl6/j4NT7vIy3cozrPJZmIMDKTp7xtl9gxxoH/A3u2zKM7LErgjGETw/Xw6n7l8fb2bo6cvc/nqFWJxm48PbuOPPtnGrBkWYTJkUkM44SI6ngxz6uwtDp+6Q0d3kvrZVezYuoad2+ZRFBentjjpRyHIEok4KkW9wGjXB9uIKte7KipuiQPd5ze/Os8//N1plfZ94+a57Ni1BNs0ufB1M5dut5LBYvOGhXz/4Cbmzbax/DRGkMQwfJJpk94Bl8GEQ9aPYARhHBc8y2coleDug8dcvnyP1sY2ykosPty7kj17V1BaUsiVW0/56c8Oc+JCI9NnVHNQAPqOBcydmUfITKkD5yDIudAF+psvAHQfRy9zrcCkUUAD9EkzlXogWgGtwBtW4F0E6ALOx/slAH0cnr9YiuMNy6QvpxXQCmgFtAJagbemwO8z0chZoZSx6u7uVnXQp0+f/g1AFxf62zDgaID+apaKBugaoL+alaRb+S4KaID+XVTSz3klCmiAPnEZNUCfuIYaoL8+DXXLWgFR4D8CdIHn/pgTXXK627iS6tx2MCzoeOpx9tJ1Dp27yd2GLkYGPWIRk9rqQr53YBW7tq6gojRO6+Mhjp+5y7Gz97jd2I7rJbDNBEZQjG0WgRdi9sw8/vJPdrJnWy2FsQyuO4Jp5JPJhrj3aIR//PwcN+410vmki3g8xNpV8/l4/0ZWL6miJB7guyNYdj4dTwf5+vxNvjrdxMPWFMX5MebOrmFObSV5oYDqygIWzp/BtDIbJ+QTGAk8P01nVy+Nj1M86x0gFA0xe14VhQWVHPnqGr/8+zMEvsGWbYvYuWslZmBy+mgDl2/cxzMCdm5Zzg+/t57Z1VJC3SPwRlTKd8OK4VtxfEkLL852D+IIQIeUD+evdHLoy/Ncv/qQsqIIe/eu58P96ykpcbh6I8FPfvYVJy7eoqq6go/3rGT/dgHoccJWStWj9xGAHlILV65gkVG/a4Cu38uTSQEN0CfTbOqxaAW0Am9SgXcRoL8YRDwO0McPkd8GCHiT86GvpRXQCmgFtAJagd+lwO/6/JPH5HOyvb1dQXRxoFdXVyuAHo1GVRr3t/G5qQH6q1nDGqB/q6Ougf5q1pRu5eUKaICuV8cbU0AD9IlLrQH6xDV8WQvvWw107UB/fWtBtzwxBVQKcOVA9xWUNck50FVycyNEYEbwgcFRuH6rndPnr3Du8gMGEx62FCc3PCwzy9oVc9m9fTVLF84imUpy4swNjp68SXPHCNG4QX48hZstIjFiMTzgMqs6j7/6893s3l5LQSyD56XAKKS7B06de8Q/fXGMtqe9ZLIB4bBDVXkh2zcuYdfmhcybVUpMwXCb1o5ezl+6zZEz7dx6OApeGsf0sLwkUdtl9fJ5/PEf7WPZkhJCDmSzGUZG+7l1t5HPTrVw71ETJWUFfPjRBubNW8iZ07f4xU+PYRkWOz9YwZ7dazF9mzPHmzh/4z4pN8valfPYu2MlNRVh8kIpigtCRCI2Gc+kdzDJSNbCMyK4mQwxM41nBwylsty6186Fc/dpethJaUGI/XvXsW/vOsqm2Vy9NspPf3qY45dfAOjiQK+J5QB6EOAHNj4hyawvCd0xyarJV1kC9E0rMEkU0AB9kkykHoZWQCvwxhV41wG6OOtkDydlrNT3F/V9U9+0AloBrYBWQCswdRR4GQSXz/BsNktraysdHR3fAPSioiJisZgG6O/5EtEA/dsJ1AD9PV/M70H3NUB/DyZpsnRRA/SJz6QG6BPX8GUtaID++rTVLU8tBXIAXVKC+xhBDqAb6jzTVLXCsSMKnt9r6Obk2atcvnaXJ+2DFBaXUlVbSdp3aXv8mIjjsHb5XLZsXMK0aRFu3HrE8ZM3GRiMUz9/OrPrw4wOx7l14zEND55SOyPO//iLD9m9s46iPEmq7tE/YnHtRhefHb7Clfv3GRhNYTlxbMPGJsu8unJ2b13M5rXzqJ5ehB2C1vY+zl66yVdn2rj1KIHvpvDSQ7jJfqJWhnWrFvKXf/p91q2uJuqA58Jg/wDnr9zjVyc6uHHnPhVVBXz8gw3MnVfPuTPX+PnffEFBXj4HD27kgw/WCpPn6yONnLndwNPBIcoKwtRW5lEYzjJ3Zhnr1yyjrq6a7ueDnLl4nfvNHaRcA8O0CJs+WcMl5Qf0DmR43p0mM+JRVRph/56V7PtwBRXTwly50svPf3aYY1fuU1k9nU++caALQE/i++I0t/EUQDcVQDdwVTp3qYiub1qByaKABuiTZSb1OLQCWoE3rcC7DNAFCsiBqfRRXHS50jQaoL/pNaKvpxXQCmgFtAJvV4GXAXQJLpPPypaWFgXQBZrX1NQgAF3c6NqB/nbnbaJX1wBdA/SJriH9+u+ugAbo310r/cwJKqAB+gQFHIuqly9HUvtNDgyk/vX4wfDEW5/aLWiAPrXnX4/+1SkgAN0XsznebwF0C58IvYNZ7jU84cyle1y9+YjOrgFKopUsWrSQRWvqGUwkOXnyHO2t3UwrDrF6eR2LFpYyMDjC5UsNDA2WsnrtHNZsLGN4MMaXn13gxrVm5tQW8uc//oC9e+qJRjOMjAxx7WYnp882c/FaG72JAWIFJUyvmk3IjtHV8Zj0UA8LZxWwa8tSVq+cx4yaMnr7M3x9/gqfnXjA/ccJ4jGLymkxykvCxENZ6mdOY/um1cyqnoZjgGXA8ECWs+fucPhkD3cePKC8MsLuA0tZuXIRbY+fcPncI8KOzYb1c1gwfzpdHT2cPPSQQ7fbaewbxXKTmJlBgkQfG1Ys4o//6HusW1NPS0eC//OrLzh98TqDySyYUZKjBp7pYoQtfCNCyAiT54RZNLuA/bvms/eD+ZSXFnL9+kP+/udf8tWFDspn1KkU7h9tn8/cmTFCyoGOStruEcY3pGi7quSuADqBBuiv7h2hW3rbCmiA/rZnQF9fK6AVeF8VeJcBuqSllf2wAAIN0N/XFab7rRXQCmgFtAITVeD3AXT5rBx3oAtAnzlzJoWFhRqgT1T0d+D1GqBrgP4OLMMp0wUN0KfMVL/9gWqAPvE50A70iWv4shbeN4A+Pg4JopD0hbI2dDDF61sfuuU/TAG1iTMkUbtU7s65gZSr2YrR0NLFmQu3OfH1VR6392CH81i5dDHrN61m6cp6evtGOHr0a65dvs/wwCDV08tZvnQOpulw/cYDRoYcVq+pZd36MoaGovz61+e4cb2VefUV/MmPdrN//0KSySEePGri+KmHXL3RS1d3lqL8EZYuW8SyleuUC/3a1Rtcu3KFIDPMsoWz2b55DWtWL8WyAs5fOMdnp+7R3OUya0Ye2zYsYN3KWgrzLCJhC0tSzQcRvIyhvNqjA3D1+iMOX7xP8+NWiooj7Ni5gi2b1xGxDRJDAX42SUmRRdjJ0NnWwdlTNzl6s5eOQcgPe0SNUUj3snJxPQf372XBvDk8annOv31+jAvX7zOagVi8gLBhY0Y8PCtLYJiYgU3cclg0ZxpbNsxhy+a5FBXkc+1mKz//+SGOnW+mckYNH+9eyUc7FjCvRgB6Gl8AepAD6FK3XmbIFIAe5H7TN63AZFFgPLWv1P579OiR+rwU90VFRQV5eXmEw2H12Pjh04u/vy4Nxq8xODhIW1sbyWRS9SUSiSgQ5DiOgkIv3qV/43f1N3XMbfk2ahe+Ll10u1oBrcC7pcC7DtBlDyR91Cnc3611M5V7YwTj36ED5Eu1/E8FqaoIVWNsV5TbHUkwq3zvtnPhqwQqZVfuFfKQhLbmfjFzv0uUsjxfPd3HN6T81PjP8ewLBgYmpm+i+iJRzbhguipAVso0BYaVa9aQck4uhimtywZAfpoYhoXrSzsg4c+5q+fG4vmG2n/IgFT2qrFsY1h+bkxeJHcNVborA4YE5wYEvoMRWKpPhuGqPWJgjY/XIwjkOiamaeO7UpYhRCDj9j3VDz+Q5wSYlqmG5KuzDwNDRQTLayWoWXrq4wW+JD4Dea6MWekg2bZyfZZyYZDBMGReTILAxghCyK7O9TNKL9FE2pB5C8aiw1XGLtV/edwnCDylrym7wbG5k3nJKeWPzfn4Tvjbd4Xol9t7ja0JaT+3WVZaja+Sb1dL7lF90wq8TIHfB9Dlc1IAemdnp3Kga4A+edaRBujfzqVO4T551vW7OhIN0N/VmZmE/dIAfeKTqgH6xDX8fV86x9P+vXh4Ll9K5MO4vb1dHdDU1taSn5//+jr0IhKaAAAgAElEQVTyB7b82wD9D3y5frpW4JUrINt7Wx1gBLmDGXWX8wWLwAjT25/gyrV7fP7FCTqf9DJrVj2bdy5kxer5zCgvZ2g0yb3bj/j65FU62gcoKqhizuzFpNIZLl+5TCI5wqoVVaxbVcHwaIwvDl3kyvVmliyZw5//+fdYvryajs42Tp+9wulzj3naE8EyClgza4QPdqxk1fqN+LbB2cuP+OLwaVqan2D4JmuWL2X39rXMnlnCg7sX+ep8Ey3dHguqI3z64XJ2bZxNfmGYgdEk9x/3cOdhH7294KVieAmfzu5n3B1oon9kgLDlUF9bx+yaGgqiEQXR8ZIEbhLDyBKL2rS3NXH5dpLB0SjzZxezfNE0SvOzTJ8WZ+6cOcRixdy8285vDp3lxoMOzHA+C+fXs3r+dGKFHhmG1aFZ4Epa9wjlhXGqa4qZMbMEw3K4dL2bn/39MU5fuEN1VSUH96zgo+0LmTczTznQVQp3X1K4Oyq9fq4Gei7gQR/SvPK3hW7wLSogYEUOljRAf4uToC+tFdAKvJcKvMsA/cUU7tJPfdMKvAsKmL6E1gpklkDiHKzN/Z67yXdsCWJVBNswsQMT25MHBIbL3mns59i/K2Ad2JiGowCx2mf5Ar4zeIaHZ3sEto9rePgCjuWSgYPl2Vi+gy1w2EgRGEm1DwuI4EkJJ7U3czFtT0HuwMsSuFJ6y8ayomSNEEbgY3kpbD+rIDqmhNrauPJfhollSEvySIZskMSVENygHCQ4VyW0SgBJFVRtevmYXkRxZsvMgJklawroFhCdwffTCkTbZoRs2sSxYviepQC6bRt4flppZtpyxQBP9i2WKdweI5PFVoEFspvxcGU8NgS2Q0bmww9jCrz3BIbLeCVzRWoM5BsEXhz8OMLMJQlXYKaALL5cSWVVkxAHR93xLZVljUAyQXq5dn3nhcBx6ZnMuacAfS5E4MWbgW9LIEMuEEHB+W/uOYBuBlJWS+45mJ4LYdDZwd6F9/e72ocXAfpvn2WOA/TxGujjAF0Cd8dTuI+/5k0EEau/g2OBy3LOKv3q7e0lGo2qc9bxrDLjP8eD5MbNQi8b67s6N6+zXxqgf6uuBuivc6XpttW3tkAXitIr4Q0poAH6xIXWAH3iGr6shcniQH99CumWtQLfTYHfBug5iC7nOQYZzyQcidDWMcSx4+d4/nyYhQsWs2FFLeUlMcIRA9eF/v5R7txtoLtnmLyCMopLy+nue87tO7dJZkapr6tmUX0diYzJqbOXedj4mPlz6zh44ANKCyPcu/+Az744xoVrTYTi1cyZs5D960tYu7Ke2vpqDAceNA/z1fFzXLx4i+bmdspKSti7Zxtr1yympfkOR8+00tJpUD89xCe7l7Nr01xKyiI86e3j8OlLfH7kEg8fPcNNh4naMTJZ8OL5cm6l3BCGn3NlyOGTYxr4XhY3m6a4uJBVa1Zh2SZ3H7YgadV2bFnMDz7ZzOyaCI64RHzoH0hx4047nx0+z40H7ZRXzeLA3u38YHstsQJwcyYU9X+hABw5kLLENTFKwjO5cuMx//jL0xw620rF9FoN0L/b8tXPmoQKaIA+CSdVD0kroBV4IwpogP5GZNYXmUQKCFBVZm7lSBa6m3OJ585xTAzTwhPjsvy3aRMSiC4PKNg6DtHHXOjSgp9zQJvGmHtbXMqWr2C5wvKWgRcEuGNZaSzTxBQw6wUEno/8t2XlHNeooFlxdjvK8Z2D++LE9lWJQHFpm4QwrTAZcZgLOBeAHriqZJUE6PpmmIyvPNrYJoSEOntpsv6osmvbZjm+n9vPBeYQppVWwNkKigjcEIFnYtspbMcikXEwRS7DxfeTCm6Ln9t2omrcngB9y8MJiV4p8CK4WQPPCLDsMRe9G+Dkeo3vSxCBh2/6eIaLJ4ELykIuwdQRzEC0kYdcDCOJ72dzOgQxjCCmpssLspiOONB9sr6rsgRYdgjfEze8iSUOeXncy2Lb4oK31HjVi8fuhlxEQUJxo8vvEuAj97GMAqaXm2v1JMkuNPbvcjF5hQLoOXguy0hKbensYJPoj8RrGMqLWbTGm5fH5DNcA/TXIPg70qQG6N9OhAbo78iinMTd0AB9Ek/uuzY0DdAnPiMaoE9cw5e1oAH669NWtzy1FMgdE+RS6KnDoLH0hb4hxwBy2BEmnYae5yNkM1BUUEBlVA5g5JDCV4czgWnQ05dkNO1iR+MYjslwMkPfUL86hCqKFlAajZMJoHegn5SbJho2KS8pojgeornpCV8eOsGVmw8prapjzbp1bFlaQc30IkIxRwH90ZTPo8Z2zpy/zs3bDwhH4mzftYUly+Zz7fpFvvzqAR2dJvUzYnyyZzU7N86npMziSc8gR74+z6GTl2lo7iIxGhAPx3HsKL6Rh2WJ5cElk0riuWmVAlAOdOTgI+v6FBaXsnLVWuU6aGy4h+8Os2XDAn746Xbqa4twyOK5Ac/7kly71cbhE1e4cb+dksqZfLx3Jx9tqCWWD57poU6dXHA8caOIoyONYQ2DE+Xm3Q7+9mdfcvhCG5XVszRAn1pvQz3aFxTQAF0vB62AVkAr8F9T4H0C6NoX8l+bY/2qV6uAQNpvAbrQ7lxKb8/3FQS3QxGE2bquPG7imOJC/3a/lNs7CYwN8DwXW7LoCJp1XeUQl5sfsjBsR6Va9yXu1hXYKiB3zJVtS+pyl6ykIxfYbEnqcgHquVTmAvkFfouf3POSCPA1Zf+i4HpI9SuFQHMXJ8jiSJp3hYct5Uz3TblLOvMc4ZeCUIaZVazay+ZAtGLD5hABiRwI9gsxiY0lIk8q0I2RN5auXspSpVEWcIF+VkjtJkUhH3HPC+TPYHl5ZJPizfZxQo56re/J7tJW/1MwCQ+PLG4g7WWx7AyBFyLwQ5hBVD3HNGU+xB2f67O43glCeK4EN4gz3VeaYFnKdS8p4CXGQVTO/U/AtquCo6Uvhi3PGU/VPxYoIW54pcOYe1yl9pcgCEk8kFZ7xW+S7suYcx7/XF7/b5L3q7paKt27Buiv9n062VobL/H0YnknDdAn2yz/5/FogP6tJhqgT/71/rZHqAH6256BKXR9DdAnPtkaoE9cw5e1oAH669NWtzy1FFAHC0EudeH4AVDOVTFeW1vSEIa/qTcsjgZ7JIMpJzmGiZv2GUxm6O4f4ln/EH0jo4ykM/iWSWCbGJZBPIhQU1BFeXURBSUQy8uVnjOyAbZnkBjOcv9+A83tHRSUl1K/YC510woIy3mMKvEnzgKL4eEEDxo7aG57ihMrYPaCeYQLohw9dYQvPrvJs46AhbPK+HjPerZvWEh5pc3AiMvDx23ca+6g6/kQybRPPJZHyAwTNfLx3SxZN6EOpPwgS4CrnANYIZUuPTCihKNFNLV08OjuDRxSbF6/kE8ObGH+7HKVClFcDn19Ga7eauXo6Rtcu9uGb0VYsXQxK2dXEY77ZINUrhZ7OoztyT2FYw1TWBRQN28+vQMuP/m7Lzl8/i7Ta6o0QJ9ab0M92hcU0ABdLwetgFZAK/BfU+B9A+gaov/X5lm/6tUpIABdYPN/rGcuwbRjtbQNAdWWcjLbIWUg/ybH91iJ85xRWcFUCY4V2p7Bz6ZVam/TskiFQwSGpBS3QDKbZ1EpzJVrOwjwJC265WGEwHRUbjDlfpYk4Cr+VmVtdzEULM7ieYKqBcrHcvDaBFfM6kKNs0kMN6WwMYZN4OQTOKZw+LFC7jKanNFbgXNpf+y/s94orjeioLVtlGJZsteDwA9IZ4awjLDaK/lGVrnqxR4uAcamE1V9FqzsksZHXOwuEQoxXId0NoXnZXMw3JI9pewtVclzJBu+q1Lcp8AYxrSeY1t5WOQpp7mqiS7aKhe6BAZI2nqB9YZymJuuiZf1cT0B4w52KCwl6FW/Rd9M2iOQwAY1fg9fUueLvN/cVC6yXGp2UUJlJMjNuXKbq6QBGTWe3PlTLlhC1XJXt/9c6/zbquivbp3qliaXAuNlTF78DJT1JXsg7UCfXHP94mg0QP9WDQ3QJ+86f1dGpgH6uzITU6AfGqBPfJI1QJ+4hi9rQQP016etbnmqKTBWy23MPSHOi3ErgpwN2HZI1ZDzpSadpCSUww4vqyL8B4dStLT30tjaRdvT57Q96eZxZxcDQwlMJ0xgiIPdYlo0zLLaKuYsqGPa9GKqZ5ZSURKnNO5AOquOidLpLCnXx7NslW4wMWKoQw/LSFIYt8iPqmR/GIZDIh1ghA2khF3PkMuF65e5cO4uvU9HmVVdytb1y1i9tJ6KihgZF0YzLgnPICWOBKlSZ8DznlFIGUQck3jcIh43cBxx1adVmkbxZ5h2nKHRgObHzzhx6jwXz1zHCix2bFvBpwe3s2BuiTJfuFkYGoRrtzs4dOwKl2818Xw4SWFJCQQZrLBH2k1gOzGMTATbi+D4KQgGqK6Js+/jgxSX1/GvvzrLkZOnqK4q1gB9qr0N9Xi/UUADdL0YtAJaAa3Af00BDdD/a7rpV01dBcwxCp4D6Lmb/G6akqFKdh6y/7HIZgMSiRSJtIcrKdWVrznnNlYU2sg5u00y5EUsivIiWLgkEqP0BhESaXGHB5TG4xRHo1ieq9K1y65LkrW7lkkqgJFMhtGURzoDksk9jEF+yKYwYhAN5bzmUrVbrpb2bBIpVJ+yZppY2KIwahNzBHr7ZF1IeDaDyYChlK8Cfm3LwTJzacfFK294km/dIxTKUlCYIRbLOfJHR8IMDUqQsU8kzyU/LyBmZVUaeXF7B6ZF1rNIZSwybpjhEY+MK1DfVJBaqH/MT1NeGCMSsXG9jAomyHomo4mAZMYgk5HrGuTlWUTCokQCj2EyaYtU0iKTCeN7orXcxWUuqfAzeG4Kx7GIRsMUhUxCErSNQzLjM5rK9VlYeChiEw07OGq8sqeUmuwW2JaC4VLzXJz/rifB0DkbvgSV50C6BFbkap47jmQPUPECCuB7bla52ccjKdRLctXQp+4bSY/8D1LgZXXBZQ8k5eJaW1tVrfF4PI6ugf4HSftOP1kD9G+nRwP0d3qpTorOaYA+Kabx/RiEBugTnycN0Ceu4cta0AD99WmrW55qCozVd8sl1lMHQLkK6PIjUJnp5PDAMkPKfSGHEplIiGcDI9x/+JjrN5p42PiEnr4RRhIpep/3MzKaxLbCqu6dZYUoiVtMLzAoKCmhpKyYpUsXsGJRLbOri5hWYGB6aRzHBidOIgkNrb18efwhff2DlBVarFxUw6L6GVQU52E7YrHIlQVMezCQ9Oge6KW3Z5DkSO7QqrqylGlFecSjYVw3k3MjhExcE9I+tLQnOHPuCh2tvcycUc6SRXXMrS+npNDGMTLqkMZXWQmjDCcCrt96xKHDJ7l0uRHDjLJ10zI+ObCdRfPLlYtDUttLv2/e7eGzQ2e5dP0hz/qHsaIRRtxRcDKqFrztxDGyMRwviukmcDM91NYV8IM/+RHVdYv4t9+c5ezX56idUcLB3SvYv30h82ryCFsp1R/ft5UrXg52JCGihAPI4U2uXp++aQUmhwIaoE+OedSj0ApoBd68Au8DQB932Y2nrn3zKukragW+VeB3A3QB0PIcC8uOKGP306c93L33gMbHPfQMSdr2XJ1r+akcyZLJy0tRlBdi2cLZrFmxgLDt097WypeXmhkYTlJeGGXzqoWsWjhLlcISl7p8m/ftGKOuweNnI9xrbKO1s4f+wQTZ0SR5tsWsqgqWzKumtrqEkuIwVsgkG0D70+fcudfMg8ZWnFiIubOqWTp/FjMrStX+Z2BwhLuNHTxs6aL1aT+eZ+ZKWClgHGAbNlYggDlLdXU+GzbMZs7sGQwPjvLwQS/XbzQwODLKrLnTWL6kmvryWC5Lui0ZukKMJAwGhgIuXHxES1s//UMudiikHOBpL8Osco8ta+ewYF4doZDUkzfp6hnm5t0WHjQ9IZV2mVVXxYqlc5g5owjLChgaSdHY+ITbd5rpfDJMKm1jWXHluJcgbl8Cnf0k8bhDZWUxO9fNoWZ6KYYZorW9j+s379HZ1UU8P8y8+XUsnD+L4oI4flZqsktgRBgzlKvHPp5MwPczSi/ZW+XCInKZ0nLOdHHY50nSNQXQJXA68F0F8VUps7GAC7UWvqmdnsvjpm9agd93ljn+b+Nnxuovjgbok3rRaID+7fRqgD6pl/o7MTgN0N+JaZgandAAfeLzrAH6xDX8fV86x1MevfilU76UyIdxe3u7ShNWW1tLfn7+6+vIH9iy67oqLZP0eTx10x/YhH66VuAVK6Aqw43Vb8sBdHElqEd8H1sc4b78t0B0R6Xa6zGjXH/UzvHjl7h6tYFEIqCgoJjikgIK86OE5WDCFTuF5M+zyWSGGBp9Rk9vkpHhLFWVM9i6YR57di5iXp1UwRsl8DI4ThmJVIxT55r4f//hFA0tzcypKeCjHSvYt3UVM6fFCdviCMnVmJPSgK4l5QGl3zknveF76m76QS4B4tjjctATOA7JAE5feMDPf/Hv3Ljdxazaag7u38qHO1dSWeoQD0vNwqQav2GESCUNWlq7uHO3kfttPbhWiIXzq1m9Yi61M4rVcUk2KykCDZ72ZLh6s4Fb91sZSqSx80KkzBE8K4GvasaHML04thtRNQqzmR7KptmsXLcelzi/+uwCF8/dp6ayko92LmPv1vnMmyljzqiDPD/QAP0VL37d3DuowHgNwM7OThoaGlQPa2pqqKioIC8vj3A4rD5Dx90bL/7+uoYzfo3BwUHa2tpIJpOqL5FIBNu2lTtJDr1evI/XN3yxn2+ir69LA92uVkAr8O4r8C4DdHHVyR5t/G/8u6+m7uFUUOBlAF0osLjQJXA3mQy4d/chXx09xoXrzbT0iOdciKqDaUdyn/0GOKZPSYHDzq2r+fTATkrybS6cP8/ffXaLBw0t1NcU8Vc/3s3B3Wuw/QHwXLIeJN0IDx8Pc/5qCzfuttPY9pTe/kEyiQQFkRCzZ1SwctlsFi2oZvHiOqbPLEBKoD9o6uWrY2c4dvIsTjjCji0b2L5xFUvnTlewt72jm7OXb/P5kbPcbXyC61lqLxGy5TtLFNuKIluosJVkycJy/vTHu9i4djG9fWmOHb3NZ1+cpruvn5Ub5nFw7wbWz6wiFg3jCSG3TEYS0Nic5F///TTnLt6nq2eUSF4eaVdqmmdZtcjmf/35DrZtXqVc4E7IprG1m0MnL3Pi7E36BobZunkN+3atY9mCGdimydNuuHylhaPHz3PtVhODQwFOuATx4ovOtgOhkI/njbB8eT3//b8tZcv6WkYT8LBhkH/45b/zqLmRktIYO3euZeP6pcyoKMX0PCJ2mIGBDE+eJejtfaZSwhcVxaiqKlVOeNvyFcRXpcNUboCAVCaguz9Gd88QydEBwo7P7NrplJbEMSXoPJCga+WPV5BfILpsPXOv1zetwO9W4GVmINlTaAf65F01GqB/O7caoE/edf6ujEwD9HdlJqZAPzRAn/gka4A+cQ1f1oJ2oL8+bXXLU0uBXIC9wOdvkhF+40AXgC6HFfJTAXTLRjLctfQFfH3pPkeOXqCxoYuCglKWr1jCqpVzmTNnGiVFIUzXxfQCvDQ8G05yo7mdCxcf0vCwEz9jsmpZJf/t++vYtkHqiA8RiFPcriCRiHLyfDv/9z8d4lFLgzpsOrBrJfu2r6a2PI88caoLTQ7E/eHjmwGBmUvtbgokF/Tt+XhiC89msHwfU7lDHDBjJAOD4+cf8JN/+BXnb7RSP6eW7x/cxUe711BVahKzXcwgA5KaT2rDByFSGRhNZHmeNkgB+XEoKbQU2HYzAtulll9MpTEcHM0ymHRxpQ6iZSmY79lJfFPqq9uYXgxLUrgHLgRDhCIZogUlPGzq5Rf/eJwT5xuZPn0GBz9Yzr5tC5g3M4+Ik1F1/LQDfWq9N6fqaDVAn6ozr8etFdAKTFQBDdAnqqB+/VRT4GUp3OV7twQOhyNhUqmA+/cfcez4SS7ffszjPhs3sDCsCFgxshmPVCpJyAwoKwqxa+tqvn9wB6UFBufOXuAXnzdw+34T82YV8X/95Ycc2LMIyxtWNbkTSZe2jmHOXGrh5JmHtD+RNOYCZDPyzzhmLkV5LGZQUhrlw31bWb9pOZEo3H/UxdlzlzkhAD0UZueWdezavJql8ypxLOh8IgD9Fmcu3uZBcxcjSU+Vk5I07lk3SjptkUmMUBDNsGblDH78o+2sW7WQnt4sR766w2dfnqVLAPrGuXy8bx0bZ5aTH4+otPUeFqMpaOsc5vNDZ7ly4wFdvUOEYmEyfpq0l2R5fSV/8uketqxbRExKtZvwoLmHQ6eucfTMDXqeD7J1w0o+2rWatYtnEHbCPO2Dazfvcvz0BW7da2YkaROKlOH5UXzfIJVKYBgplWpeggl+eGAZa5bPJZUSgD7Ev/zb5zS0NFFWFmbnjpVs3riI2ullOIFP1InQ2ZngqxN3OX/hjCpGv3bNUjZtXk1lRTHxuNRxl4Bnqdeec5qPjGa5eGuQo8fP0dp8n7rqUj45sEvp5FgBvpdRAF2ytSmAbkh6+LGsblPtzaTH+50V0AD9O0s1qZ6oAboG6JNqQb/jg9EA/R2foMnUPQ3QJz6bGqBPXEMN0F+fhrplrcC4AlK7LZeqbjzdnOQvDwj8IFefTxzpY0DYDwweto5y/NRNTp26wdOuYcrLq9i2YwNbti5i/nxH1d4T97ctzXnQn4XT95Mc+vICt248ovtpHwvmFPCXP97OgQ/rcYJBBdAtq5xEIsyJc+389RenaXzcxOyZRezbuYrdW1dSXRYnakhCxVzaPUk1H6hKgGJ3F3gukf+5m6QmNDNJTDeF5QusdsDKJ2PanLzYwt/+8jMu3Gtlbn0d39u/kwMfLGF6ibQCppyaKVeBXEhGkqsKnzZyxnq5tkUa3x1Q6RpNua5vYZgRTCeqHCnyfCOwiHqqdCKeSg0vYQgOljQv2dclD6CZxA8iXLjSzE///ijHrrRQXl3Dwd3L2T8G0ENWWjvQ9dt1yiigAfqUmWo9UK2AVuAVK6AB+isWVDc36RXIAXRDBeWqm+x/chsADIGhpoPr+vT1DfD4cQftPUkGsgVgRQnMKL39Ke4/aKKpsQnDzzKntpwPtq7ig23ziIfg7JlL/PLIE27ea2benFL+51/s5YMtlaogkyDX5wNDnL9wjyPHbnHrrqQer2bRwlnUzSykoKCMp129XL1+i8ftLRhOwLwFdSxYPI9wJERPTx/tbU9paGymuCiP7ZtWs2vTCpbUTyMaQpXC6uodoaWzl6fPk2R9h3heMYmRFPcbn/OwoZu+Z+1UVzps2zSbA3tXUF87nd4+n2NHH/L5ofM86ReAXs+BvatZX1Og6qy7vodYwc1QVEH0hubnPO7sZiiVxo5YZAKp055mRuEMls2ZxYzS3L5QXPp3m55z8tJ9Tl58QFf3czasWsi+bUtZv7CSaMSkL+HT3ddHc3snXX1DZIM4pl3KSMKitbWT27fvMjTUTdX0YmbPqWTW9DxioSgjIw59/T537jXRP9RHZWWY7dsXs2XDPGZVlREhIGxHaG1N8LN/Ps+///v/IRw2OXBgD59+up/6+rBy7cvUy55XALrnwuCwy5HzHfzjL3/No3vXWLKgmr/4k4/ZuXWVqkkfuGm1T/4GoGPnALra6OmbVuB3K6AB+tRcGRqgfzvv2oE+Nd8Db3LUGqC/SbWn+LU0QJ/4AtAAfeIavqwF7UB/fdrqlqeaAi/WacvVQx8r+4bneViWqWq8yd8zSSvm+wE9z13OnLnLyRM3aWjuxQ7HWbJ8IavXzqF2VgH5cV+5v0OGje1H6U1YXG3q5tz567Q0t+Fms6xcXMWf/XAnG1fNwA5GwctgOyUkUhanzjfx//zTKZo62qmaXsD6NfNVpH9FST6OHGZJQXBJ465qtntguliE8V0bF59ILERhQZSiiEckSBENUgpwC0BPmWFOXGzlb3/5ORfvNTBzpqSTX8WmVYupKIoQttJ4mYSq8WfYFi4mGak/joVtxBVBD9kpigsN8mMejulimwam1BE0Qwqcu4GnnPFS6zySzAMrGHOh+xh+GNNzMLwAw3bB8cCIcPVGHz/5+TEOXb1NxcyKbxzoc2vihMxcDfQgcHQN9Kn29pyC49UAfQpOuh6yVkAr8EoU0AD9lcioG5lCCpiSjlwB9PF9hQTn5srEqEcEsEtabky8wCDjO6QCEzsMiTTcuJ3gqyNfc+nyNeKxMNs2rmTP9jUsnJOPl05y6eJ5fvHVU24+6GRWbSkH9m5g+ZJa8mMBZcX5jI6k+Ow3R/nq2AVGRk1Wr97KgT2rWDavgGjcoanN5fDxC5y9fI3u/gEyeLheFlvSmRshkP1N4DNjRgFb1i1h54alLJo1jfwopNOjZAOb4TRkCGOHwAlBU2OGQyfuc+ZiAyP9naxbWc2+XQtZvbyS0uIinndnOHq0gc8PX+TpQD/LN85l/97lrJ8TJRY2cX2fRNpjNI2qe57MWLiBjW87+JZLxk9iWC52upgYMYrDWaaX5VFYYNLYnuCrs3c5dPomvc8H2LxmIR9tW8zGReVEYz5ZL0PW8Ehk07hSRszOJ+3GaO9McPrUZU6fOkcy0c+qlQuZPaeK9rZObt9qoetpFowStafCdqmfU8gHOxaxed1sZleVEAl8HCNMw+MU//vfrvLll58RCVusW7eKjRvWUlszXbLSK9d54Lk4suf1PIaGk1y638vpM+d51tnAgtll/Oj7u9m5aTnRkJT9klrongboU+hvxqsYqgbor0LF968NDdA1QH//Vu3722MN0N/fuXvveq4B+sSnTAP0iWuoAfrr01C3rBXIKTCeZi4Hz8cBuqTnk4MDwzJVDXQJx1fp3ANIewG37z7m69MPuXqzk+6+DLHCfArLwkRivqpN5xghjKxDkImo9OOjqRG6e5+RSo9QNb2Ejavns2frKubNLMUJ0irM3wrHSYtb/cI9/l/GSTkAACAASURBVPqXd3jY/JRwxFcpC6eVFRIKSY3BUO6gyxfbvOBqH8P0VN32bCqFZwbMmlvNmtWLlAOjLOYT84dRJnQzToIoJy618JN/Osz1Bz0U5BVQVV5CRWEeYcvDMVyMsdTwnmGQlfGrAyELezSLk0oxvTKPtavqWba4htKiCJaqfJe7iQvBw8WwfByimMkovpXGtUdVHXSkDrofVl75QPC8ZKR3CrhyvZ+/+clxjl66StXMCj7Zs4KPdixSKdwdUw5nNEDX79ipoYAG6FNjnvUotQJagVevgAbor15T3eLkVsAUAC3Bw2N7Ctlb5H7PudClprX8NE0L0w5hWvKtX/Y10Nw2wJkLdzh/8RbNLR1UV03nk/272LV1MeWFMDzQw5Wrl/n7I13ceNhFfixMdVUp0ZBBUV6ELZs2UFlZwZdfHub4sVPE84s48NEn/PFHy6mrTAMRldL81IVHfHnyIncb2xlMiOMZQlYYO3CQilCyyZk1K8bW9QvZtWEpC+tKiEd88JIQiuFKkLFtkExDT0+Wq1dvcORMKzce9JIf9vje/lXs/2ABtdUOYdPmeU+WY8ea+fyryzzpH2DZpjns27uSVXUF5OdFVDmvjid93LjVzK07bfQNBFihIsxQHr7h4xlZAiNLJpkgTIZFdaVs37iCupoZtPeMcPzCQ744fZPBoRG2rl3Evo1zWTevmFjYIPAccAJc28cMhRn1bZ49z3LxUgNff32Dhw9ayIuF2P3BFhYvnsPx86c5eeYKg/02PsWYVgzMDPPnFbF7xwI2rallzowSYoGPTZh7j5P89Wc3OXHimKQro7i4kJKiIvLjMWzDVO5zyWJmmzZGYJLKuHQn4Vl3F26yj/raAn78g918sHkxUdsn8BKqHXGgS34yKdelGtEO9Mn9h2OCo9MAfYICvqcv1wBdA/T3dOm+l93WAP29nLb3s9MaoE983jRAn7iGGqC/Pg11y1qBbwC6Slf+IkDP4WBJ0ScHRZ7UQDcC9bu40a2wSe9Airt3e7hy4wkPmnp40jtA3/Bzng/2kkwlsI0YQTaCYxRSEjOoLoXSaXkUl0ZYvGQWKxbNYXZ1BUUhB1uliPcwI1KTz1W1+v6/v3uk2k1nR0nL4YTh5/pjhvF9C18cIyrPngB0H8fMkkkN4uKyYvVCDh7czo4NC6gqtogHIwSe5KCPkTHDnLr8mJ//8hgXrz3HJIwZ+PjpJLgZHMvANyQxfIBrGni2TdY0SEvtvJFhopkR5s6p5JOD2/jwg3VUT4/mUsoHEgPgjgUayAOSu93E90J4dgLfSuCZLoakkg8c5aI3zADLtvCsfC5dfcbf/O/DHD97ieqaCr63bz0Hdi1jfl2RqrUuzn8/kEO7XNLH3JGepAdUPhm9mLUCk0YBDdAnzVTqgWgFtAJvWAEN0N+w4Ppy770Cpi/JxccBumSFEoAuwbS5uGKB5Z48bDo4oQiWZTAyMkBzay9fn7vDuYv3ePpsENMMsXTJQr53cBcb1swgZkN/dyeXrlzm74495dajHiSiOJtKMtD3nGlFRfzoj3/IhvVrOXXqBJ9//jnxeJwDBz/iRx8tpr4qCVYZnd0eR07f44vjF2hofUp5VQ3z5s0nL5rHUN8Iz54+59mTToqKPHZsWsieLUtZUFugsmUh+6dQPp4RI+mHaH7cy7Wrd7lw4RJ3m5P0j0aYW1fJn/5wG7u21FFSkFQ1wHu7Rjh2rJ0vDl/naX+C5Rvr+HDfClbXl5Efi5N1TR4+7OSrI5c4cfIWzY+HwSpSgcp2JIQdccj4snd5Qiw8wqoF1ezctIaqymk0tT/nTlMvNxu6SKXT7Nq0jANb5rN+fgkhKdyejebqaVkgIQRN7cNcudXMmbN3uXfvMcmET2V5Kfv27GTZ0vn0JLu4+eAeXlDAs+40j9u76e9/Tt3MGNs3z2Xzmmrqq4uJGRIkHeZOW5q/+fIBp06eJJVMkc1kSCUTynkuezMLUwUlWISwzTCe7OViceXcj4dc5tTk86d/tJsd6+cTdXwML4kRSN10sa+bOYBuBgQaoL/3fxte5wA0QH+d6r67bWuArgH6u7s6J1/PNECffHP6zo5IA/SJT40G6BPXcLIDdFkj+qYVePsKjK/D/whiX7Y6DWxMI0w6E9DVPcTDpjaaWtppf/qMts4n9PQNYloRBbstO8K0PFhQG2fhwnlU18ygvLyE0pJCwo5N4GVVzblMJk08L0o6k+H+ozb++csWGlp6GRwcwJA6dJ4g7XF0LIqN9zXXS8vMkEkPEvhpli6u54MdG1m9fB4lhWFChofn+VhWCHGV37nfwtGT1zh7tYesZynwHUiQQCApG3Oek/E09sqDMpbG0XL7sLxBqmeUsWP7erZuXkXltALw0piBuODlzMTA9AVwg5jkXctTTpZAHcGpnqqi6PLWF0e/9ElcC7duN/Iv//o55y7dZUb1TLZvW8+mDUupq51GyPHwvYwKXpDDGUkjaaiAh9ztm7qNb38h6R5oBSasgBwuyL2zs5OGhgbVXk1NDRUVFeTl5REOh1VJCTl8Uuv/hd8nfPGXNDB+jcHBQdra2kgmk6ovkUhElbZwHGfs/Szv6dxd+jd+H+/nm+jr69JAt6sV0Aq8+wq8bwB9/O/4u6+s7uGkVSCQVFBSt0nCUYWUuwRGGs9I4+OOhaqGMe04nh9icDRNY3s7l84/4tL5Bp52JFQQcl7cZumSGj78cA2bNi7AxGWw/zlXr97lF18+5lFLDzYZIk4WmxSl+WH279vLihUruHLtNr/5/BgDI1kWL1vNjp3zWbAgRn5+NY9bEhz+8jzXL1/GIs2+3evYs3sTpWUF3G9s4dzFG1y6+gA/U8TWDYs5sGch9TUQCyfxfEmDPo1Rt5jGTp8zFx9y6uvrdHQ+w80GxEIxqqZNZ/uW1WzdXE1VtUc0NsjQyFPOHB3mN/9yn55uh5Ubyvjep0tZMssmHo3jZkO0Nj3n/IUHXLnWSOPjXux4CUnfYCibxrMg6Wew/UHqZhSrElxF8Tz6ewdoaunGDSIkkj7FRRG2b5CMZHNZu7iCUChDkE2TpYiRdIzH3XDxZjNnr97j/qMmFWQtAcQhw2J2zSw2rd/I7Oo4xaU20ZIwTR1POXzkLC0NPZTm56la9BvXVjGzOkQ0nMYxQ9xt8/nZvzZx7PgpFRgRiURxQh62Lbh+FCPIYgYBlhfFJoZBjOHAZGikX5XUml9Xwg8/2cGODYuJhzxwUyCluxQ8H3OgK4AuqQH0TSvwuxV4GUCX/UM6naa1tZWOjg6115g5cyZFRUUqwEb2HOOvffHn69Z5fP8idaulX729vUSjUfLz89WeR/o1/lO+h8jv8vPFfdCb2rO9bi0m0r4G6N+qp2ugT2Ql6dd+FwU0QP8uKunnvBIFNECfuIwaoE9cw5e1MFlqoGuA/vrWiG759Skg6dlN01bgN5nOMjA4ysDwKIMjSZ73D5NIS2ryXNS+gO7CqM+MYouyslLieXHC4RCOwHM5mspmxwC5i23nEps/7x+h8YlLd98ImUyuzp8cmsj7JQemfvfYPIHxQZbSwjg1M8qoKCsgEjIJvAymIa51A9NyGBwaprW9m45eH883FZyX1OvjmzzZ3Pyum59NSEV0CgqiVE0vZXpFEfGojYlc11fgXAH0wFKAW9IYZu3MN6nxcy5/aVvS4oNjO8qxIDoODQ7R2NhEx9MhonlFVM8op6KymLx8B9PISj4A8UQo77mkFBSQnmtLuxxe30rXLb8NBTRAfxuq62tqBbQCk0EBDdAnwyzqMbxZBca/U8s3bOU3JzAzeIFAdE/tZzDjDI8EtHX00djWy9UHj3l4r40nbf3gRYmEwjg2lJfFWLCgiuUr5lBZWajSnTc2tvLPX9zl7v0WKsvy2LZxKfPnVBI2M9TWzKCichq377by5VdnuHWvhcCMUVNXQVlFHiGnmL7eER43t2G6g9TPLOTTAxtZv2YZ8TyTB80jfPHVRY4cv0IoVMjm9QvYu2shc6ptYhGPrJulozugpcvj2t1eLt98pIKeZc9TVpRHPBQimzAoL53G4gWzWP7/s/fe31Ec+fvv02GCcgAEQomcjcFgkrFxttdre8Pn8zl795xvOPeH+5fduzee4/V6be864MQ6YINNMEGAEEJIoJzDzHS456mekppZDZKYkZiR3u0zHjHTXV39VM1MV73qeb8Pl2H3vkoY1ii++3wMH753FYP9ERw4WoG3392Jp7aWoqykBK5jYXTMQW/fJDq7hzHtxjCeNNDVN4obd7rQ3tWDobEJrKmwcPzZfVhbXYl7dzpw8ZfL6Lw3iFi8CjCiqFtThueP7cRLx7fi0FMbUFZiYHx6Gg/6HNy5N40LV/tx7tJN3OzoUumx6upqELMNDPcNAo6B+rX12NJQgb37m7Hn2S0YGJ/Ex5+cwdWLD1Adq8Brz3OxcwtamksQjU7CgIXrd6bxf793Ff/85xewI6XYsWM39j61FQ2NNYjFE3A51vMJ6cvgTtuYnAB+7RrChcsXVQ50tsF/+9ObOHVst3KgqzD5CqAHscF8g3HJoNKBySYKzKdAeC6Q8xAC0OdTrLjfF4A+234C0Iu7LxdD7QWgF0MrrZA6CkDPvSEFoOeuYbYSBKAvnbZSsigwnwKcWFAOcFrDOVFAOM1V9waQcoNwh3zZ8VS0QsRNMPseTFrNCXyZX85z4LoOTIuWb+ZY51mDyQbDsuFYUSSc4BjDIOTmSn7mIJybnjOzHY8mUrbo7qYjHEkVVs/kuQ0TyZSrQjDadlTVzU3nMVSDV0aDJ5l/RDR0zzED/M25EZUjb1oBe9v0YTLEvRc4wzlBQ8hNZ7hj0dGQjgMZAui8ZNuOwHHojgdi0Zi69mQ6mr5SStUlCfhJNRETLEcIAXRCdEMA+nz9Vd4vLgUEoBdXe0ltRQFRoHAUKDaAXjjKSU1WqwI+w0epVEyM8BSMU1QaJtOH6/tIeYTFPm7ceIBfLtxEa8cwLt8ZwfDQICrLK7Bt6zZUlldhYnwK9zruwTAcbKivxvYdG7B7dzOGR/pw+usruHnjNnZsbcCf//MNPH+sGRF9KgO4/2AC5y604sx3F3DjVicmp0xMTRlwnCBN1Zo1JTj0dAOOPbMJzx3ehvXr6uC5Ji5fm8Cnn/+KL775GVZ8CC+e3IffvnYE2zetge+kcOdON85d7sK12wP49cYDdPXehxkzsH1HE7ZuqoefSuHGr13oujuI0mg5Dh2tx6mXd6NuYwmunHfwycdX0N/v4OljMbz19k7s37wGpaVxOBzcWTZ8K4rBkWkMjTnouDeCttsDaL3Vg5u3ujE4NI2NGypw6vlDaGncgKG+Xjy4/wCdXYPo6R/FwOAYKkptPHdkF04d245De+sRL4nixt1B/HiuFZd/7cCt233oHxpBtCSGDfU1OLB/J6orStHZfhd32+5ioGcQicQwjj1/AC+/fRJJw8Jnn/+A65d6UVtSjVdPHsGJo01obIgjFkvBjsTQemsQ/997Z/HZp2cQi1fiqf2HcOCZfWhsWgfDnIKTmlA+8phVBt+JYHLSwHfXe/DTL7+gu/M6tm+qxn/702/w/NHtiMc40CVAT6nIZZ4aGweLqE0JMrhav1IWdN3hKFp6zlinsEomk+JAX5CKxbeTAPTZNhOAXnz9t9hqLAC92FqsiOsrAD33xhOAnruG2UoQgL502krJosB8CjA/Xpo4K7htmBYMkwDbVCvwuXqacwiOyhmIYJIo5SkXOY8jzA5CmgezC6lUEhHmvaP3Q+VdN2Axrxyf1b6+colbnKzxPeVEz9xSKIELurVVkHQYfhJeahqek4RtBW5tl9QctppAIY02LeYsZ3j1NOJmZTkB4jG3+L9vnl858yIntRxnWgF6Bbc5Z8LJNzUBxzDtAdz2TDrQ02eYyTNP1zkCVzyBuQ9EozHY6cOYrp2vu54L30+piZn0tIwK367KTodyFwf6fL1V3i82BQSgF1uLSX1FAVGgUBQQgF4oLSH1KBYFfEZ5Yvh2zw4iPKnlqnwywPvx6aSFzs5hfPXVBXz/w2X0DCYxNGWirAI4cHAnnj/1LGqq1qLn/jDOfncJN1rbMDo6jPX1JTj23B6Ulhk490sHrl+7gW2b6vE//pe38cqprbCN4EzJhI9EysC9B8P46ZfruHDpBjru9qH7/hDGx6dRW1uDAwf24uWT+/H07gZsXBtR0bVSKeD6rVF8/vUlfPPdz4iWjuLo4d149fnj2LF5I8ZHfXz99Tl8/PmP6OwZwfBkEvEyF5u2rMGpF/bjqX1bkZyextnvWvHDmRvovD2E2rooTrywD/sPbkFPdym++uoqHvSOYP/RCN555yk8s3kbSkpLMeW4mEg6GJ5IoLN7AGfPXUFb2wP09U4oR/7UhIep8RTKa0zs27cJe3ZtwcYNa9HQuA4PeidU2PmfL1zB1PgonjuyB6+cfAoHdtfDM2x8+n07Pvv0a9xovY1kIoWy0iiaGtfh5ZeO4OmndmBNVQV6H/Sh9cotXL54Ff3DA3j6yD4cfekghieS+PCjr3Hl526sK6vBG6eO4+TRFjQ1liMW91Rasau3h/GXv/+A059/pxYpVNfUo2ZNLSIxjmWTsCwfEYsLpg04SR/JBDCVjKCv7wHcxBC2tNTgT//xCl48uQuxiA/fnYCPFDiaDEanPNaC5c0dzaxYPhdSz6VVQM9lzuVAF4C+tNo/ydIFoM+qLwD9SfbE1XFuAeiro50L4ioFoOfeDALQc9cwWwkC0JdOWylZFJhPAZ+OaFPnIA4mCFTe8BAgDl4LHOMKFDueguAMxx7gauYkt+C4TgDN03mP+Tfd6ZbpgtybcJnHcVNgPu1gz6yjY0aRUnkMXeUIJ4w20mUxtznt3IZhwzQZNt1QcFo51FWIvQzbeRYXuo9yuB6Pd9T1m5YP3+OiAB2mLwDoKpdiOrw6FEAPJVVPu9HpQOc+hmnCtmxVB+Zpdzw6XwAVRZ4OGGZf9NMLFgIP/kz5wUSfONDn66/yfnEpIAC9uNpLaisKiAKFo0AxAXRJY1U4/WY114Th2tWIxbdheLx/T4fgNulDZnQtCx0d4/jg79/gqy9/Qso1sHlLC1q2rsX+A1uw/8BWVFREMTwEXDh/G99/dx6trTcRiTs4fGQPateW4vOvr+Ly5WvY0rwO/9v//E+88+ZhGG4SvpfC9HQC0XgFppIWevoncL93BD19wxibSmBsbErlQG5pasSWplqsrTRRaifgu3Q82+gfcXHzzgA6HwygpDSFxg1r0Vxfj9qKEoyNAKe/+Bn/z18/wfDENNZuWIfde+qxZ/cGHDzQgsaGNUgkpnH9Sjd+/O4Ozv94B+OTg9j/zA4cO7kfPT1RfH76F3T3DuPp43G8+/bTeLphM0pKyzEwmsIvV9rwy69t6OwewtXrtzEyPIHSWBm2t2xGbVUVxoaGca+3C3bcQFPDGmzf1oyTJ48hVlqJ73+6iK/P/Ii+ngc48exTeOPFQ2pxgGda+PRsL95/733cun4NDfVr8czTu3Bw/3bs2b0JG+oqURINFhkP9gMdHb0YHB3GusZ1WNdchdt3H+Cvf/0Uv56/i7VllfjNi8fwwonNaG6qRCTiwzBLcaVjCH/9+iK+/OIHdN8fxXTShudbSDou7ChzORuwTF+NTVPJFNykg1IrAgsOqstt7Ny2Hv/xewL0fYjYLnxvEj4cFRZfAXTDhOlZMNUYTTZRYG4Fwg50vYcO4S4AfeX2GgHos20rAH3l9vNCuTIB6IXSEqugHgLQc29kAei5a5itBAHoS6etlCwKzKcAJwoMujXSycj5Xae+79IhxrWz3FKTT5yEoOOafzNsuQ3X4USDi0gkknaWW3CUOz2A5D4hsuPDDigyPC/ITz7jep+jgg5DLVr0wLMujCPvKle4aRjwPQ8+85MbzLseuLfpgleh4/WmorgH12HSUT/HOTyD2REZ0tENrl/F55t1w6uyQ4BbTcgZDMGuZlTSJaZVMtLXqaLGs9ZBeHbG/KPLnhMxCp4rd3v62tXpVJD69HkCgB6AdtlEgZWhgAD0ldGOchWigCiw/AoIQF9+zeWMxa3ADED3IjDUAth0nqZ0VK1ILIrRMeDMmas499NVlER9HD3YjF37WlCzJo54KaNIMTWUib6+SVy6eB2dnQ9UPqlNmxvVuOFf57pwq70Tjesr8cbLR3D80E7Y/jgARwH0eGklUk4EKT+GpGOiq6cXk04CphVBaWkJKivKURH3ETOmEfEn4bsOrEgMo5PAg6FpjE17MJjXvKoaFfEylERtNer4+ZdufP39eYxPJ9CypQmHn9mKpoZyVJd7sJm/Gz5Gh1203RjBL+fvYWR0GDv3bcGmHfW4cnUE7//tDHoGJnDwZA3e/s0+HG7aiLLSanTcT+D//es3+PzrC5hI2DCtmAqtvmPLRjx7YAs2rInj/r0buHTtPq7d7MDYaLcKkf7OO2+icdNm/PTzFXx15iwGBwZw8ugzeP3Us3hm7yZESmycawPOfP0VHtxrx/bN9Xj2wC7s3tGMmHLdu5gYT2BiCphOGJicZqh9E0bUhx9NobO7F+d+uoKB7mnUVZTh+SO7sX9PNWprWEcP0Wgt2nsn8eWvbfjpp1/ROzCFqWlGUCtByrEwNjGJ0bFhJJNTKCmLoqqyDGXxCKr8JCLuNCorYtjaUodTJw9h184GRCwHvpfgyBAeF2uroR696+kF1cX90ZDaL6EC2eYyOU8iAH0JhX/CRQtAn20AAehPuDOugtMLQF8FjVwolygAPfeWEICeu4bZShCAvnBteSNOABmAQYJMX8FKDT8XXpLsKQqkFUiD84D60rURgOQAEaf/VjnFg3+r0O7a0cGU52nmrD/H4c+z6pd0snMiS4dRTJ9Wh1qfqx1UCEYzgPB0hBNCq1R0Kmd4AJ5nw58HedVVrrrQplF41jToPIcKX88qpkPQp3fm1c8CdOY/D6C3md5/lrMHB/D8s5Hoec3qxbQjXoep5zVk1iodwl2HclfvC0CXz+aTVUD/tvC3hn+rhTDphTWLdRkKQH+ybSlnFwVEgeJVoBABulYzlUphampKjT9kDFK8fWyl1dxTi1A5VmDuaoJPDh6C3OMq3ZQZQcqx0dc/icHBaURtYENdDNXV1YhEmW4pnVnJYKqqFAaHRjGdYNqpMkSjFWAQrc7eKUxPT6Es7qN+TUQ5yWPmFCKWr9JYwYzCN0oBqwzdPUP45eJd3LzdD9gJHHp2B3bsqkNtpQvLH4XlTsL0S+F7lejq8fDLr9240noXhjGBA/t24qld27Gutkw10/DoOHqHRuHChB2PY+O6apSXAD5PabiIRi0kkwmMjngYGzWQSCVQWRNH0hjDN2du46N/nEdvn4uDxxvw2zf24MTWapRX1KCrZwLvfXQG3/xwGVNOBOs3bFBh2g88tQWN6+OoLQcSk324fgP46Xw7fjz7BdatK8cf//Nd1NZtwA/nLimAPjw0hFMnDuONU89i77YNKK2owP0xYHBwEJPjQ6gojaCxfgNikagaJt263Yu29gdovdWN/qFJOJ6NKCOiWSnYZQaq19ShrKwW66ub0bCmDBvXmSgvGYRpTiAWZwSxKiSSPgZGBjEwNKFAvOOVwEMpHC+Ksz/+jC+++gojI4PYs3c7jh8/jE3NGxEzActwEYsYqCqPoW5NpcrfzohnBhjRLFiE7XEBuBp8GvCyDiZX2idIrudxFBCA/jiqFf8xAtBn21AAevH350K/AgHohd5CK6h+AtBzb0wB6LlrmK0EAeiL01Y7eHnTxi3IJx2EqJNNFFisAgwbqEKiz1DhAB/Tnz0D0BVbJ0UPsp176fzis+cKzyxkzjIY8P3IbB7CBVSQedlNuOkaMax56CBVV06OBQ7xgEkbcMmiF1C23sVEcgaIq0x3ae7N97UCQej2wFEeAPRscDvz+tNgnRMxMysMgnx6s3UM3OuByz1w5wcXE3LSL+J6ZFdRIF8K8DeZvzOZAJ3/XuwmAH2xisn+ooAoIAoECghAl54gCixOAU/dR/OG3obJ8QIjahmMlEVncQqGbcG0S2FapXBSBkYnU7j3oBsDfRNIJILxioskYDmIxF2kGF6d4eBRCc+tgOeWIBrzEIu6qKmwFWBeV2XCSA3D4nlcF4YZgWvEkXKjuHm7E5+fbsX3Z7sQKU3gjbeP4MTJ7WhaH0UE47DhwEY1PL8SV1pH8NGn5/HlmXOIRCdx6rmDePnkIezYsgHxuIeUN8mYYTAicYxP+RgfTqCnawDjQ5MoK4mgsWEt1taVIhIpUUG5yH+jpUDvcBc+//wq3v/bj+jq8vDsc7vwx3eO4uimUpRXVmJ82sW5y6243t4Jx4igqaUJzc312NxcixITiCABE9MYGqnCnQ4XN25cQEncx4FnnkK0NIbWtvu4fOUmxsdGsXtbI/ZsXY8NNRGUlcYwDcLyID2WZXKxTRR9faNo7xjAhcvtuHqzC9dudqJvcAxJx4PlTKMkZqJiTSmat2zH5k07sHfbfuzZXotNDUBJfBqeNwYrwnRZNQz0pcZyvscRmqmGVByppRzgw49a8b//H/8nuu7fw/MvHMN//de72L9/vVo0kY4xFozCWAYjlzk+nGQSLhPSp40KlmGCUdEctdBaNlFgbgUEoK/OniEAfbbdBaCvzs/Acl61APTlVHuVn0sAeu4dQAB67hpmK0EA+sK11S5ADSW0dot1BS78jLLnSlfA96NpEK2t5NqBztmEAJoTps8CdALtTFStYTDVevhvVZqRziW3QDEthmVnqPh0cUEZaV+8AugBaw7C6gXluxZzCC4coVu+z4iMM9vDcJtlpq9D5717DHc4J2QeYv8PAfSHzxEsEgjQvWyiQCEooO97VM/UqR10xIoFVlAA+gKFkt1EAVFAFMhQQAC6dAlRYHEKBE5hDdAJRgnQU/CNJAwzBcdLKcDNPOXT0x5u3BvDB2VG5gAAIABJREFUZz+244fvrmBwMIWIWQXPcGBHHaT8EURihtpfwXOnCr5Tgop4L9bXGti5tR7PHd6Bp/c0wfJH4KemVOh1y47DM+NIOCauXm/H56fb8f3ZfiA6iRdfeQaHjmxF44YyRFmnZAqWUQ7HieNG+xC++u4ifjh/EaY9hpefP4jXXjiI3VtrEY9NwXGHQPprGOXoH3dx6UIXznx1GQ/ujaJ+bQ2OH92LQ0c3obamXAF0100hUuKid+gOvvu+Hac/u4reBxHsf2Y33nz5OJ5aX4XSMoDDwOHpSYwmxoCowfxbSKYcRK0Y4JiwjYjKA550o0gkgempaRhIoqQ0Ct+KYDplYGw8yOW+sa4UtWUOSoxxxCMuHKbgipgwozG4voG+/gQuX+nE1/+6ipvt/Rge95BwuY6YLm8PdnIaEZvIPQEjUopopAybNm7G8cM7cOxwMxobPaTcCUxMpjA+WQbbjMFim1omDDsC37Th+IwyAHz62c94770P8OD+Axw59gze/d3r2L1rE2I2Y6k5qm+ohdEu0TuXk/uIR2xEuciCI0w1hvPhWB4cUwD64j6Jq2tvAeirq7311QpAn213Aeir8zOwnFctAH051V7l5xKAnnsHEICeu4bZShCAvnBtwzdqPEq70BdeguwpCmQo4HMV/8OYNwDkYZir8XIA1IP1/Rmua0WAMx/BuTyT4dIXPvlgebaarFHR3zl9kY4ErwPLBwCd4eZ1LXx4pjMH2M/e2gT0pobj6d3C6DrA9LObyqk+nwMhvLDAZ8rEdPjIUPnaTR8sCpgNlB/soq9Qeqko8OQU0E5zHZZXw3PWaLGhegWgP7l2lDOLAqJAcSsgAL24209qv/wKBA503k4HDnQFQQ0HPqNOWQ4cj39biJdUYWRkChdu9OGvX1/FF59/h6GhacSiVWrBoBUxkUiOw45aKpS378dgGqXwXBsxexQ1FcC+XS34w1vP4ZXn9yJqJOAQQPsubDsOmCVIejZab3bgi69v4tsfuzE01oemljrUrClDZTwCLl+OuHS9m3B9E8PTCdzt7cG9vh7U1FTg1LGn8cqx/djVXIXy+BQ8dwhJhqOPV6B7wMVP5+/h44/Pof32CDbVV+Gt157BqZd3oaa6DG7SQyqZRKzEw5TTh67OcdztmMTEWDnWrK/CtpZGrOfiAAswIoARU5KRl+Pazbv4+cJ19PROwPdKYZuVAOLwDaaMcxCLeCpkPMPFG1YcsOJIOj6qK2LYt2MDtjTGUVOWRGnEhenSvU3XfAyj0x5u3h7Av76/hi+/uYyJSaCpeQt27t6MuvpqmFYSSAbRj7r7utHWfh+3bt6D7cdxaP8W/Ob1Qzj4zHpMTI3hWutdXL0+iokpG55hw7A8+JYLz/Th+lG4Xgzt7T1ou9WJRMLB2rVV2Lq1EWtqSlAV9+A7U+AqA8NLAW4KJVETa2sqsGvbJuzcvhklUQtuchq+l1JBwjxTYrgv/6e5eM4oAL142iqfNRWAPqumAPR89iwpay4FBKBLv1g2BQSg5y61APTcNcxWggD0hWvLGzUOLJn3nPkHw7nQF16K7CkKhBVIhw8PZpyC/6cBusoCNzNnELyn3OgaoM+8GQLnOhz5DIDm7FVK5SBc6EZ4TrhNJwnP5hlhiO4HjhKGVE8/Bx6BxU1uMD9iEDr94aUA6Zm3h3LA63pzYu6hcPIhzfRxs9fow3Y5gWc97KRPu+m1tgGYDwV2FwP6QruJ7LdECjAliG3bM6lBHtd9zuoJQF+iRpJiRQFRYMUrIAB9xTexXGCeFVCLaVWaJy7E5UJZLod14fl0oHtBVC0zhkikDOMTDtq6R/Cvyx24fPlXjI9NwbJicF0TJl3XRhQwTKQcB5ZF0O1hZHQEA8PjmJocxfZN6/GnP7yM11/chRIL8FIT8JwkYNjwjRiSrq1CuJ/+5jr+dfYuBkd7UbehFhUVcVSUlCBuRGBMMz+7pcY5I8lxdA314MFgH+rWb8CpZw/g1SP7sbe5BpVxhhUfhWd6SFpxdA27uHBlEB9/chE3b41gy8YSvP36XrxwajuqK0qCNcsOVF53H8Pw/CgMvxSuA6Rc5kwHbJqv6VQnSI4wMTgwlQTe/+hzvP/h17h+qxe+UQ2YlXBRAssag++NwjY8RCwDruMCBhcLxOD5Bjaur8SrL+7Hqye3Y+fmClTGTRgJH65pwY+U4MHQFM5d6MDHn/6Em7f6UBovx8nnjuHV1w5h2zYDlh2s0XY8oO3uOL47exlfnv4Rfd1jaGmoxltvHMHxE1vROzCIT0//iE8/a8WDfhcOw8TbCfhmAp7Fdo7BNBmiPw7TiCNixzE9NQ7LdmGZKZTaLpzEhFrsAC8JeAlUltnYs6MFb7xyEq+8eBw1lTZS0xNsVHUfS6+6bKJANgUEoK/OviEAfbbdBaCvzs/Acl61APTlVHuVn0sAeu4dQAB67hou9qaTNyX8Me7s7FSDl5aWFlRUVCxdRRZZMiF2IpFYVoitJ9N43snJSQXSF+sIXORlyu4rXoEwsVU4dwYSB2HTuWnneeD8Zvjz2Y07aQgfBumzQFvh7cWAYQXbXeXQVgCdq/9VXQLYPAvQ3XQ4dwumWzoDxBfSZCwnANeBvV3XNgihzvqmHfjpxQTUws1YTDB7nswA8EGMecsNwh7OAP60nvrc+nqCHOzaUb+4hQALuVbZRxRYjAKxWAwlJSWIRCLqt1c70sN/L7Q8AegLVUr2EwVEAVHgYQUEoEuPEAUWp4BLFzPv4T3ef0fUYlyOJEx1L+/BVeOXKDwvAscxkfB8DE8PY2xiEMnkBDzfheGVwDYq4bvlKr4554Ai0SSGx+7h+q0r+PjbfrTf6cOmxlr8jz+9iVdf2I6KGI3MCQXQTSsCz4gh5RhovdmJ02du4Yfz95HwhvDMkW3YvnMD6mrLEPF9eFMu4tFquH4Mt7v78PPV67h66yYiMeClo4fw+tFD2NdQgXIGC0uNAnEbSTOKzuEUzl/tx4efXcCt22PY0WTjNy9txeGjjagoLUcUZUAKsEyOMPpgGiYMwm6vDLCmYUamkMKQet11bRVG3jArMJmw8eEn3+OvH32Dts4heNFyTHsReHYcUcOF4SZgeinYBMqeCcez4bgmHMfFmpoIXnpuF958aSee3rUG1SU23AkTvh2FF7HRM+zil8v38Onp82i93oV41MZzx/bh1Zd2YfvWMkSjo0h41Uj5cXT19uKn8zfxxenzeHB3BE31tfjtm8dx/Lnd6OkfwedfXsSXX93B4EAKvuvBjE7DNyfhmBOgrd40S2CZVbBQiogVR2J6Qrnnk6kppMwYUq4DW+VC5/ETqCo3sXv7Rrz20lG8+PwBVJYBTmJUhXpX0cQ8NoBsosDcCghAX509QwD6bLsLQF+dn4HlvGoB6Mup9io/lwD03DuAAPTcNcxWQrE70F3mzjKXZ2UynYE8H93nhOgE6NqFvnQtJCWvaAUe4rWzlFvnH+e1h3OLs6ebDD3OnMjBm2nIHsp9HrJp81X1/cn/VMhyH77nw2PuOZMTOnOpOwvsidIVyOf50qcI4HbghudmqMkNBkP898L04MZjQkAVypH5DA3w3+oKdOr3UDUyYbpi7Hxffc7TSwr09Wf1vnMCjyHcg+8GrWw4hHuwqkCrGw5Qv6J7nFxcgSsQjUZBiM7fm8yNn8PFbCyDn7nu7m7cunVLHdrU1IS6ujqUl5er82TmWl/qRWH6fCMjI7h79y6mpqZUXeLxuHLec+EA6x1+qO+N9EN9nh8zJ/xitJN9RQFRYHUrIAB9dbe/XP3iFfANLr7lglQrGBukb7rpuKaDPLiFseApsG7DilowIxw+uPB9jqm5bDcKy7QY2Vs5tXmMaQPDI6M4e+4c/vJxJ65c78Tm5lr89z+9hhef246ymAcvOQbPTcEwbJh2BRzHwpVrHfj821s4c/4+JqaHsG//dmzd1oDK8jgN3yojVsQuhefbuN83gKutN9F2uw2VcQ8vHNmPl04cxJ5N61Aec+A5IzCjUThmKboHU/jp0n18+sUl3GgbRHkZsGv7OrRsXod4LKaiX8ElSOY1jat86KZlw0AEkaiJhvpS7Gy2sW5NDRyHIDkGyy5VOc6vtt7Bleu3MTA8Ad+KEiHDZ6x3z4XNSptM4xUA+cEhF133RtB1bxCWn8SJI9vw0vPbsWdnJWor4/Cn7SBumRnBpGPgZnsPvvvxCr751y8YG51C/cYG7N27DevWVqi6enTJ+yZGJ0bQebcTN67fgJ9KYf/uzfjN68/hyOFtGB2ZxpWrt9F+exBTU4w44MG02e5JuEgGAy6GdTdi8BnRjPX3uYjCQ4oRAiJxuB7HoBw1unDdBKK2j7q1Vdi1owXbtjQhFjXgpCZh+MyPzhHs8szzLL7HyxGFpkB4TMNxRDKZxJ07d9DV1aXGGs3NzaiqqlJ/c8yh50HDz0t9TbqOhJ737t1Df3+/WjhNo1I4Chnrx/sQvhbM2ei5nKCG4Wtd6joXYvkC0GdbRQB6IfbQlVUnAegrqz0L+moEoOfePALQc9cwWwnFBtB1X9AOdD7rm8qlU+nhkjXE0M/LBfCX6/rkPIWtgP4MZA6cHgW+9HuZn/e5rpSOVz64b+aATbthF6qQLkcP+nLJ5zzXOcPXoweT4UHlUsPAheog+4kCT0IB/fm9f/8+2traVBUaGxuxbt06NVEjAP1JtIqcUxQQBYpBAQHoxdBKUsdiVoD36HMtFuQ1zSzA9Tz19+joKM58dw5/+ftt/NraiZ3b6vDf//w6Xjm1DyXRSbiJMQVkCW3tSBVSqRguX7mFz79vxxfn7qmIeoRmZWVlaiExF+emUo5aSKvH8YwuNz0+gt0NVXjx5AG88PwBbN5Ug3gsCc8fD8CwVYH+YR8/nu/AZ19cwMVLHRgam4JdUoKy8lK1MNlJMZS8D8si9PLgMpe3WnTsKXh3aG8L/udbe7BrW0uQGs5leHNz5nk6kVCL9RU80+njqINtwjESgB0F7DK03R7Fd2da8f2ZKxgbGsZzx/fitVf3Yc+eWtRWx5Cc4Lk9FaLeisTRNzyOqzc7cPrrn9B2px8Dwy5clCPlcBF0DDbjuHspRG2C6wlYxgRaGqtw/Nm9OHZ4H7Y0r4OX9JCcnFDRyJhaK1/mcNdx1ALKSDQys9Cb+nERBSMTyCYKLFYBfn74ORKAvljlimN/Aeiz7SQAvTj6bDHXUgB6MbdekdVdAHruDSYAPXcNs5UgAH3h2nKQq4FEGCwuFiou/Iyy52pQIBfIu5DVxxpa6wUfmW7OTI3ncnqGj11Mm+j66WsMA/RHfSfN9V4mLM+2j359IedazLXIvqLAcijA35PFOs2z1UsA+nK0mJxDFBAFVqICAtBXYqvKNRWSAo+6T6f7klHfuPGzODw8jO9+OI//66PraLvTg107GvDn/3wNp57bh9JoAqnEaDoylg0rUo5E0kTrjQ58/eM9fHamA7fa2mZS4hCqEUwT1jL8OSNfRaJRdR7TT2DPpgq8/tIRvPD8IWzYUArLnoZhJFQubtMux9Coh58v3sWnX5zDufOtGBxOAUaJqqvr0VWdUrCcMN22mcPbheMkFUTnAsZjz2zD//r7/di7a4taQMCodowMxjrZEVs58E26TjMCexHBJ/wEDMuCDxu3OobxzVe/4psvL6D/fi+OPrsbb7z+DPbtq0N1ZQxuwkXK85DyXMRKSuHAxuDIJG6238e11nu4cOk2Ll25gwc9I8oxzvNbpoe1teVoaV6Lnds34pn927B7RzPq1pQjSiO4m0IptVJJ04MoZXnZmKrL9ZRjmOYIbkEUJcDzBKDnReNVVogA9JXd4ALQZ9tXAPrK7uuFcHUC0AuhFVZJHQSg597QAtBz1zBbCQLQc9c2X7Aj95pICcWmwOPC87mc1/M50MMQWy/6eNzzL1Rnnbc5HHI5POCZq5xH1SnzszbXogB9vJ54W2hdZT9RoFAUyNfnUgB6obSo1EMUEAWKTQEB6MXWYlLflaiATp9Gd3hbeye+OdeN3oExNDesxbHDdHFvRDySgpuaUjHZGbLcsGJwXAs9fYO41jaEi1f70dPbA8MwYadT2xBQp+gUpxndVImuFLB3nQRa1pfhwL5t2LVzE6qrorAtAvIkfNJiM4bxaQPtdwdw6dodtN2+j6kpH4YR5Gsn8GV4csJy33NhqDzoXBgZQOCyslLs2FyP5/ZvQGPDepWWiy5xnZKO7ngVutky4bmeSnnFfUwjpo5P+JMwoyTzEXTfH8X1q91ovdqFseFx7NjagP1PNaOpsQzlZRaYPcvxXCSdFEyWGWH+cQMpP4Ku7iHcuNWF1hud6Osfg2kydRCDpbuoripFU+MabN60Hptb1qO6IgaLYfYZgt11YRuWWnTguD5gMQZ/7hvve9UCUpoV1OIBQznyVfj3zJUEuZ9OSlgFCghAX9mNLAB9tn0FoK/svl4IVycAvRBaYZXUQQB67g0tAD13DbOVIAB98douZ56kxddOjigmBR538cVckRDoqJhrU04LywomZFQe8SBvVjbAHA63rvd9XDc3j+N5dZ4xnpPOgmzO+UfpEXazzxUBQjt3dV2XO7VDMfU7qWvhKvC43wlzXZEA9MJtZ6mZKCAKFLYCAtALu32kditbAR31jeMHupK5TU4lMJoowfhEAhWlcVSWRVASMxBlXnDmUIcHh9TYtODBQiKVwlTSwNiUi6nJKVhqHGSoMYhpBhB45p7LQJBjmDnXXR9VFaUoi9uwLR+2xdRWrIMBz7CQci1MJD2MTzuYSvrwXVeFNFeprxh2nOcAj3FUCHc6qPk6Q5I7TgoVJXFURizEY1E1FmPocj6ruqi6BWM19Rrd8bYN34moBQCuOQXXTMGIGCpn+uSEgakJwE0CVeUxlJcCsUgStk34rmoB1w/KUc51g48IphM+JiZdTE3R9U3Ib8FSp3URtQ3ESwyUxA3EIlAaWNRHAW5fLTawWA4sOG5+8pNTO14v21054S1L1Z8AnYsSZBMFFquAAPTFKlZc+wtAn20vAejF1XeLsbYC0Iux1Yq0zgLQc284Aei5a5itBAHoC9c2DPDCOaV1qLGFlyR7igKBAo/jNA2HYA/3w2wAnfn+wo5zffzU1NScEF0Dbx6j3Bjph5oYSk/qLKb9VA6/tONDl/motAfZNMkMPZ8J+jMB+mLqKPuKAoWiwON8J2SruwD0QmlVqYcoIAoUmwIC0IutxaS+xajAfAtnCZf1QmAC5GhpCZwUYJuAk/DhppKwSL2VlTzIy+0QGoNOZht2hOHQTRVu3IL1kETksh4DrHuOGicFOcdtGK6tQHoqmYLncBGyoSC5YdKfzYDsgBGJwooSaqfHcz5DwQfgXNUFgRudb6dc5jOHcm4nnAQsw4Y/DeUwZ8j3eCyOpFoEzbzpDFtOyM9y1f+CsVcyCtOw4FlTcIwpGDavLwoDcRiIqitjnZ1kCk5yHIbpweciAdbBhILoBNK8BsPkQgKGYY8qWB3e1KIC9SDMTihHPp30rBDhue/ymeNBCya1Muy8dDu2LWE5NSHOn70XNgSg50Xh1VeIAPSV3eYC0GfbVwD6yu7rhXB1AtALoRVWSR0EoOfe0ALQc9cwWwkC0HPXNp+OwdxrIyUUkwKE1dwy4fRcDm1O7ugHF20wnOHExIRydFdUVKC6ujo96RJMuOiNE08jIyMYHx8HoTkHHITqNTU1KC0tDVb5e1zhb6hJqtHRUbVvNBpV5ZaUlKi/dXjB+Zzd2gGun5nbb2hoSNWX56uqqlJui7AbXteVdQg75cP5oMOAnG6UsbExlTeQdeP1xGIMP8gJHU7C+DOLBoqpP0hdRQEB6BH1OQ4/MhfPhFNCSI8RBUQBUWApFCh0gM4J0/C9E/8OL/SV78ml6BVSZr4VyDaG5liAYxI+a7jNfeniJti2TVvBXAYdJwRm/mxFqy3AYc5x34FhGbBNi0m0g3GWYaqQ6ATB3DdwO1sqhPtMpC01hAoWDHuOB0ZeV2ML4nGexw/K5nl8PpgZ3bdg+8F4jqHadT1ZLsEzXefcz7YtNZayrQicFMd0wXhNLxLQ9zpaYz2WUeV5Jcr17RlT8MwpwOL1EX7bMBGF4UdUHQn64THkvAGHlTQCkO8RoHtBbnHCal63T7Lu8yi68bnIIAUQvHMBddo9zyUBCqj7gevcsiLwfVPVPXDM56dH6HEotdbfZdTqcRdv56dWUkoxKaC/S/Q4ip9hzhN0dHSgu7tbzWk0NTWp+RLOG+joePp3M1t0vHxroM/D3/B79+6hv79fzbWwfjpiYDhyoJ7bmOv7IZ9jxnxf51KXJwB9VmEB6Evd26R8AejSB5ZNAQHouUstAD13DbOVIAB96bSVkkWBhSgQniDRAyE1qZMG2yxD5xLnJAsHfIODg/j1119x6dIl8Kb5xIkTOHTokILIOjQ7yyVg7+zsxOXLl/HgwQMMDw+riZr6+nrs2LEDW7duxfr161U1eY6enh6cP38e165dw7p163D48GFs2rRJQW+WFYbT4Ukv/h0OKx+G44TnP/zwgyqzsbERBw8eVANYDl656QgO+rtIX2vmRLCeROH7vb29+O6773Djxg1s3LgRzz777EyZPI4D5syB5kLaQvYRBVaSAuJAX0mtKdciCogCy6lAIQN0LiLkvZMOeRy+5+Lf+l5NA6jl1E3OJQosnQI+TCSVz9tQ9Jqwlc8mXwFTlIMh09MP3/BhuVFYXpA/fCGbcl5bEzBo5yZc9i0YPkF1OgWWKtuBbzrw+Wx4sJxKWE4wpgm2EFU26Eh/eFOB1a3Ew/vNUzleByG3byTgm9PwzaQ6t1oJoOpJ1zyfFeon1mcw9hk/ubKnK3c8s8Q/vBl+kAPeN1LpMjMrw4XJWoO03sp6z7KC3O6yiQJPUgE9h8D5Ew3G+TcNAQTonP+orKxUcwY0EHAOQo+RMsH7Ul+HAPT8KCwAfVZHAej56VNSSnYFBKBL71g2BQSg5y61APTcNcxWggD0pdNWShYF5lOAwJuO766uLrUKmQM8DcA5AAxcDJaC3rW1tdi2bRvq6urUSuqvv/4ap0+fVgD93XffxVtvvaUGhJxU5bEE3leuXMFPP/2E+/fvq4FiPB5XYJnHcKXz5s2b8dxzz2HNmjXqPHfv3sVHH32Es2fPoqGhAb/97W/x1FNPqfc5CCW4Zj0J4zmBqyG1HoTSDU7wTujOY/g6r+3vf/87/vWvf2HLli14++23sW/fPpSXl8/kYmc5PD/rTojf1tam/mYd+KBzXWvB/e7cuYP3339fQXQuAmA99+/fr8rUE8rzaS/viwIrXQEB6Cu9heX6RAFRYKkUKESArsfDvD/iQkGdGzoMDMKLB7O5e5dKMylXFFhaBTRAJwgOQO7ss8Lq6TDuQRhw/tP0TJhpd/hC6hbA7XR0BwWj6dLWEB0KMBOcw3Bnnk23FKZbEir+0bZsluGZdIMv3L5tegTkvD4XvknQTZd5CF7PwH464akF88BHZs7BV4LzBUB/9t/Bv1Todi4IUO9rxK5WJKjFA1Q+0DtYrKBeNxi2nqHnl3qTJOhLrXAxl69NB+GF+Pz95u/jwMCAMhJw3oPzKDQNEKRzvkAAejG3emD80JFDOE/G+bTW1lb1zLkoLpagAYTufr3IsLivOHvtBaCv1JYtnOsSgF44bbHiayIAPfcmFoCeu4bZShCAvnTaSsmiwHwKEGgzdBfd5D///DPa29tVmHVCYsJ1hi9kqHIOAgmyCckJnwnav/32WwW7uc+f//xnvPjii2pAyJtoTqwShn/55Ze4cOGCAuVHjx5VAJsgnC5zPniO3//+9zhw4IAaZBDMazBNUM/3eD4ONjkgoYucx12/fl2dR4cV4+CV9WY9ea5XX31VOc15HOE9AfqZM2fUe4T9e/bsUVCcx3EiWC8SYBk//vgjPvjgA1X+8ePH8cILL6C5uXkmFzs1ZZm8dgJ0vqd1CYP2cPj3+dpB3hcFVqICAtBXYqvKNYkCosByKFCIAF2HsuYz75F4z8QxMiePeR81E4Y6nRpoOXSSc4gCy6cAMS6BLSEvYW4Ad9PW8zQWDmArUXHwF8O3L9wlTfBO5/ps2WnntYLH6ZJZnnJ/s1w37VIP51d/NPAlB184Og/Oql3iOkO5cp+r69I517kP62Ar4E+lFPSegeWz2c1VfvYZoD7bev5DOoXhefrvtNNfxYRXEi0HQNf1WL5eJmcqLgX0AnvWmnMKeuzD30cu+OdCfr7GeQ0+aCDgfIEA9OJq58zaCkCfVUQAenH35WKovQD0YmilFVJHAei5N6QA9Nw1zFaCAPSl01ZKFgXmU4A3/8wNTtc14TXDnevJUH42GXaMwJoDQIZT/6//+i8F0hnC/ZtvvsGnn36qoPXvfvc7vPzyy2qVLY8jlOdxX3zxhfr7lVdewWuvvaZW43JAee7cOfzjH/9QjnI60PkgiCaYJ0AnnGeY93feeQe7d+9W+cJ4c97X16fAPJ/DE7mE6wynTrBO5zld5iyTq715XR9//LEK406AznqwTO1A1wCdDirWjaD9L3/5iwLm3Jd1Z8h3blwYQH0I0Fn/77//Hjt37nyoTNZLu/jn01/eFwVWsgIC0Fdy68q1iQKiwFIqUMgAXc8t8J5JRx3SLnRqsly5XJdSfylbFJhLgSBkOCG36umhXQh1jTREDkKZK5+1OQnfGl+EmHQ1lqTDw8+C41lXtobPwfkViFZh1ZMZ5wjqM/dG93zsEe/PcZSG23TD60UDMwCdMD0IOU/neQDRmes8vXAgndf94VK5Q1g/tXQgdJnpxQnabZ5ejvAw+Of1L3xxwiIa4eF2/beg849Xkhy1chUIz2fqFHicU+GcBV3ojNC3YcMGrF27Vi3uZ8Q8AejF3R8EoM+2nwD04u7LxVB7AejF0EorpI4C0HNvSAHouWuYrQQB6EunrZQsCsyngM55rvOgc38OCDjN4d2XAAAgAElEQVT4I5QmTCYkJiRnnm+6zAmTCZC/+uorFRad0PuZZ56ZgdItLS0qfDuPZfh2Dhbp0ObxBOwEzATzBNB0vnNQSaDNsOsjIyPKCX/79m0VGv31119XudIJwjW81t/H4RybXN1NoE/wzn11SHXCdIZ8//DDD9V1EKCzTDrQuQKcGyd/dX5zXe/33ntP1ZVO9iNHjqhr0OejNhrKs0zW+4033phxyrO8cHj5+dpA3hcFVqoCAtBXasvKdYkCosBSK1CIAF1fM+/DGH2IAJ0Tp9wIBOhE5/0U7/O4hcd4S62XlC8KLJcCAQ8O8nkHz4FjXLm0Vbj1wIVNiO6ZKbhWJtx+RE1V4drdrk6U3nkWhs+4wdO8mc5t79/c2+FzPAzSAyz/77nRH6WfChuvcr/z2iLphQI8gm744L0gtDohuq3AtmHwuyF97vSCgtnr4bGzOJyuexXkXbvL0+A8CO7+kKU/Iyz8Ere6WoSg3f9LfC4pvigVCP/OcSEZf7s5n8G5EhoQ+FtJ57mG55x/0PuFj9VzMkstguRAz4/CAtBndRSAnp8+JaVkV0AAuvSOZVNAAHruUgtAz13DbCUIQF86baVkUWA+BeiU5meQAzlOfvKZGwd+t27dwieffKJydxFiP//88wp0M+wYB4TMgU5gzf0Yfp0Tp3SK07HN1dV8j45wus7/+Mc/KsiuQ64TeH/22WcKsLN8DiYJvhneneCe37ncn2Xx3Bx00imv66q/N/S/f/nlF3z++efK9c46/sd//IcKF8+N7vp//vOfqj6E3W+++SZ27dr1EEDXOvHcvC461mtqahRAp/OeIF6HJuUz6899GO6d5yGU53kJ3blxUCUh3OfrffL+SldAAPpKb2G5PlFAFFgqBQodoOs86Lw349+8h2RaIO2+4z2QAPSl6h1S7pNSQIclnw2hriE6Hd/Md073OR3eaYBu+HDNxQRMJ4ZmnvNsxxDS8xxUIID2njKb6/3ncp1nhiF3YYJQf+H18tM50w0/AswsEGAe8iCUe5C7XI2AlAs9AOhT6dcedtJnM8arElT1NTTX+Dwc/l2/m657Vpd9vnpIeDFDvsqUclaSAmHwzXkU/h7Sec4F/FxkxrkBmg84r8DfSP5bAHrx9wAB6LNtKAC9+PtzoV+BAPRCb6EVVD8B6Lk3pgD03DXMVoIA9KXTVkpemQpodw/hN2/e+QhvnLzke/p9/pubDiseHuhxgpPv88HJT/6b4dkZDp1wm2Ca3390gxNob9++XYVap1Ob4dnpQCdM52uNjY0KnDPEO49hfvBLly6pQSNDoTMHOsvn4JHQnPnRT58+rQaShOyE1FylfeXKFZV3neciwGYOdAJ6urrDTnkCe258nfCckJyvEXjrcPF0rXMFOGG3dqDTLb537161EICa6NxlrBvDzfO6WLf169erclgec7VzsMv9uR/Dsf3tb39TGhHKE6CzTLrpdZkrs/fJVYkCC1egEAG6rj0Xy9y5c0dNbjGdA7+X+BnXuXz19yKf+Z2pHzxeL6bJ/O5duDKypyggCogCj1agUAF6+PuP92xc+Mh7QkID3ivxu1Tfn2mIzisN33uyDNlEgeJXIDvkDth0Oh96Vhg+twIaF2edOwm/QYCcdm/PvvzoHOizOcgX2wI6N/ss4J4Nwz4XwA+73Oer09w4PzhqPkUWex2L2X/+ei+mNNm3+BXQv1/6N02PE3hlBImcd+BCey4u428iDQI0AnAug/MEepzxpJQQB3ruylPDuQA65884vmTEAc5tsc15T7TSx4sC0HPvU1LCoxUQgC49ZNkUEICeu9QC0HPXMOsg0DDUZDS3cM483mjwx5igjX8zLLQOubx0tZm/ZF1H7bzgs4YE8x8te4gC+VMg7HLmII4DOA7KwhOTGjhng7raKcR+zH0Yjr29vR2tra1qAKiBNyE1yyYk379/v1pFzTzmBM38nNIp/tJLL6mBIgeHLIch3Pk+z8H86NyHn2HWiaHbGVadn+9Dhw6p8O4NDQ0KTH/00Ue4ePGi+rcOjc7jMvOKsz6cuGUZDAfPY7Zt26bOdfDgQTVgYf3nAujMW85BDXXjBDAXD/Aaee3M607YzlxlBPgnTpxQ+7Is7SrXAJ376VDzAtDz17elpJWhgAD0ldGOchWigCiw/AoUMkCnGrx/4n0ZIQEfXLCoF27ynor3g3ohUuZiTw3hl19VOaMoIAqIAqKAKJC7AuF5Ac4l8HeQec8Z+U7Dc84fcM6ED71YNwzcc6/F4ksQgL54zTKPEID+sCIC0HPvU1LCoxUQgC49ZNkUEICeu9QC0HPXMFsJ4kBfOm2l5JWpgP4+0nBcT1BqN3nm+1SBk5rcL+wc4t/6dQ74bt68qR69vb1qX0JmwmFOinIl9bVr15Q7naHK6ThnaDICZA4a3333XQW76eomiObAkatw6QwnLKf7nC5tLoQh9GY4dYZw5/50eROic3U2YTed3QyNTkc6y9VucV1fPWjhBC1DpLEOdI3zWk6dOoWTJ0+qVb98n69lA+hcEc73WX9Cf17bhQsXFPS/fPmyeo35z3ldDPnO/agxr49OdS4AOHv27EwIdwHoK/PzJlf1+AoIQH987eRIUUAUWN0KFCpAz2wV3iNy8pTRPHh/x3/zHpKLGHkfxgf/nRmyVlzoq7t/y9WLAqKAKFBMCui0d6wz5wN0tD/+7jFyHp3H/Ju/h4yuR2hOgM7ofHzoFCfLles8m7YC0HPvdQLQBaDn3oukhMUoIAB9MWrJvjkpIAA9J/nUwQLQc9cwWwkC0JdOWyl5ZSqQGbGBnyEC8O7ubrXqWYNeTlgSQtPJzWe6gcLQXA8AGYKducMZbp3H1tfXKyf3008/rRznnBTt6+vD1atXFbBet26dGggy/DHDtBMo/+53v1Ogma9z8MiNedQJwgmZOWhkOCtCa06ushy+T0j/wgsvqPMQWPP1Dz74QLnXGUL9D3/4g3K8a+c666cnYjlAZdnasc7863TB04HOsOpc6c19qMtcIdxZJutO/QjyOzo6VP5zhmUnIOe5WOff/OY3ePHFF1X9uDFUKaE8Xe/UjYsCJIT7yvysyVXlpoAA9Nz0k6NFAVFg9SpQLACdIIH3S7zfIkTgPRL/rcfOjBakU2DoRZwCz1dvv5YrFwVEAVGgGBUIpyRh/XX0Pv7m8bePv4GcoyA855wE50Q418D5A533XF/3k4ToAtBz730C0B/WUBzoufcpKeHRCghAlx6ybAoIQM9dagHouWuYrQQB6EunrZS8MhXQ30caTnGikjCbTm/mLCfA5qpoQuEtW7aoHOKE0BzA6RXTdALpiUweQ3DMsOR0WtMNTgDNwZ7O/U2IzsEhB4ucDOWNMo9jDnS+x1DnhMw8hlBa52GnS52udtaPIFsDaw4oCenpZuczz8O6cX+WSZhPeE24zlzo3F/nfuezdrjTfU7XOBcQ8Jq4WOD48eMqXzv/5muPyoFODbgPNfz555+V+5wQn+HbeV0E6awfnehcUMCFCNSA9SS4F4C+Mj9jclX5UUAAen50lFJEAVFg9SlQLABd30tqiK7d6LyH0u503jfxfQ0cBKCvvv4sVywKiAKiQDEroBeCafitf/s4j6DhOuda+OAifj70XIpeSCYAvZh7wGzdBaALQF8ZPbl4rkIAevG0VdHXVAB67k0oAD13DQWgL52GUvLqUoCDNA2m+Dc3hh8n+CWkJlzm4I5hMwl8m5qalGucEFo7hfie/psOdLqvCbfppiZ054BPL27RYd55Tj1gIKTncTrPF0O981w6TLyuHydPOYnKfRkaXk+m0l3OetGRTnjOjccy/BmBNx3vrAP3YfgzXV8OUrkPw8PT/U4wr93tnJhlPnSem7CbEJ0LAljHTAf6nj171ABXh3mndgwDTxjPFeMMA099COiZz5368bWnnnpKrSrn9fz9739XDnsuNhAH+ur6DMrVLkwBAegL00n2EgVEAVEgU4FCB+gaHmiYoBdo8l6MEJ33orz/44PwnPeYfE/Dc33/Ki0vCogCooAoIAoUugL6tysM0vk7rSPjcd6CD84tcI6BRgbuS3iu51CepPNc6ysO9Nx7mgD0hzUUB3rufUpKeLQCAtClhyybAgLQ8yc1B/v8geBEgJ4Yzl/pq7OkRznQOelCIMYbU0IqAsAnvembTk4CEQbyWfrCk24VOb9WgIO0sLNH/00IPtemB4Hsw/x+IywmwNZh2Pk6H+FBF/9mufxc6tBkzF+uB4j83PI9HsfXNDQn+OZ7dIbzOH1Olsd68Bh+nuiEJ/QmGGe5OpcmJ195POE5Xeqtra0K2tMxT1jOY+jCpyucZfN1utE5mGUu9m+++UbldH/rrbcUCOfr1IUuc77HB4+j25x52bkRqBOi85yE8idOnMDhw4eVTu+//76C+CxTALp8BkWBf1dgpQP0QpgIK/Z+x98dPRGlJxj1IrFiv7bVXP/MUKf63lk+MwvvFTrqTldXl7on44JCfU+08FKWb08N1MO5YTVM572Wdp/rz7wA9OVrGzmTKCAKiAKiQG4KzHX/oucvuMCfcx76of/N50LbsgF0Oub1YgD9rBcI6PFcWANdTqFd33LVR49ZqAPbXRs8+Mwoihs3blQmEM5nhefSlqt+y3keAejLqfbqPJcA9NXZ7k/kqgWg5092Aej501KXlA2g83X+GAtAz7/mUuLKVICfGe3m1hOvGqATPmfbeNPPjVCYec4Zmp0TtuGFQuEBkwbffI2DgubmZgWVGY6dAy6dA0y74Dnxy/DofDBPGAE19+exOqe5/h4gzL548aKC4xx8HDhwAJs3b0ZNTY0C3Qzt/u233yrHPF8jJD927JjKl063E78vzp07p5zpXP3N91kOneI//PCDgveE3Qxrz0ENy+R7DGFPAM9w7QwbzzqyfgzVznoTpLN8Ank+uCiAIdwJ0OnYF4C+Mj9TclW5KSAAPTf9VsPRelKJv1UaqOlJqdVw/Sv1GvV9QiY4l9DdC2/xYgPo+sr0Z5nQnH/zWUN1Dc/1opmFqyF7igKigCggCogCT06BbAsAtRmBcyBh8Fyo0FQAen76kAD0WR0FoOenT0kp2RUQgC69Y9kUEICeP6kFoOdPS12SAPT8ayolrm4FMlcHP2qFMN/T+dC5Yra9vV25rRkSXjvIMuE5/00oznDxBO319fV49913VYhzhi3TDnQN0AnN//GPf6gQ6Qx9TuBM2E4HOEG0hmx8JsQnPCfMZph15lZn/nYuDLhy5Qq++uorBfkZUp0gmyCc0Sn09whv4Am9+eCiAbq1CNIJ3ekkb2xsxJtvvqmOY6h2OtY/+OADdU4uBKDDnO8RuvNaCPhZZ+rCEPTch0Cf1//JJ58oKM9/C0Bf3Z85ufq5FRCALj1jPgX0xKMGbfy3APT5VCv893VEGX2PwXbVQFVc6Atrv2IF6GGQzr/DzvRwCFxZTLGwfiB7iQKigCggCjx5BeYD6KxhMUSlFICen74kAF0Aen56kpSyEAUEoC9EJdknLwoIQM+LjKoQAej501KXJAA9/5pKiatXgfDkZHgS81ET1uFJTB1mk6E2swF0DhiYo5zObYZG57//8Ic/4OWXX1aubUJsPYAk+CYU/+yzz3DmzBnlHGdOMLrH6XzX5+B5CawJ1OkK578PHjyowPTOnTvVfgzNztDtLPvZZ59VYdt1fnReg86tqa9BX//Y2JjKV063OGE3Q7gT4LOudJYTrvO8DOvOcxKecyM8Zx2pHd/XG8/PMPdcFHD27FlxoK/ej5tc+TwKCECXLjKfAhqu6TCR3J/f5QJZ51Ou8N/Xk7SE6fo3VS+YKPzaP/kaFhNAn+veM6xgJiwPj/2evNJSA1FAFBAFRAFR4PEUyDQuhEspxHtZAeiP186ZRwlAn1VEHOj56VNSSnYFBKBL71g2BQSg509qAej501KXJAA9/5pKiatXgXC41MzP1nyqcH+60fkID/j03+EJUjrUCbM//PBDBZoJpd944w3lKtfh4nWIdzrb//nPf+LLL79U+c2ZS5yucn0eTq6zDG4sl67wu3fvqnDqzEVO2M28XHS80w1OAK/zSunJeB0ilP8Oh09jXXjM3/72NxXane53utr37t2ryqHTncCeoLy6ulo9dC531klrwrrpgRJfo8Od105Xu+RAn69nyfurVQEB6Ku15Rd33WHQGg7lvrhSZO9CU2CuewdxHS+8lYoNoGeG61/4lcqeooAoIAqIAqLAylLgUREAn+SVCkDPj/oC0Gd1FICenz4lpWRXQAC69I5lU0AAev6kFoCePy11SQLQ86+plLh6FeB31Fzhw7JNWocnuMOAXL+euapaA2VCZzrK6UDn9sorryiAznDpBM96cEaXNwE69/v0009VHnGGeyfEJqzWOW912F46uwnbv/nmG5XXnGCesJuOdR3unYBch4Llufk3HxrI89zazci6MPQ6HegE6C0tLQrKM0x7RUXFQ05Huh512Tp/K8sPf0fpchm6njnQGcJdcqCv3s+bXPmjFRCALj1kPgX4fa0XUfH3gd+3XNxUqLkj57seeT9QQEcW4G8wF7KxjXl/oKGw6DS/AsUE0HWbLzTakfSD+dtf9hAFRAFRQBQoHAWy/b5lRmApRNd5WEUB6PnpUwLQZ3UUgJ6fPiWlZFdAALr0jmVTQAB6/qQWgJ4/LXVJAtDzr6mUKApkDt4W4vrKHABmrpzWYJph2RnC/fTp0+pBsP273/1uxoHO70kNoxmWfWRkROU/Zxh3hlM/deqUAugMv67DrdP1zQl2OrvpVP/ll18UQP/tb3+rYDcn3sMTtDyHrp+G8OGBDPfV3y0aoGu3OHOgM786IY12sHN/1mW+SV29gID1ZO50hoXfsWOHgvJ01dOBz/ro0PTSE0WB1ayAAPSV2fqeoa/Lx8yf/M71M/+tvrVhGIBhGnBcD47rw7QjMKyI+rdhWOr7cmhoCIMDA4jHY6jfsAEl8Sh8z535ng/O6MP3V6amK+2qLDsCx3ExPDKK/oEBmKaFurp1KpqMyZRYrgP4DiIm/+UHv5mmwd7yb1L8+2vcDwj+v3K3YgPo2VpivgWcK7cF5cpEAVFAFBAFVroC4d+4Qofn4bkUQk/OZ9AUwfkL3p/pKH7haH78W4/n5jJWrPT2zXZ9AtBnlRGAvlo/Bct33QLQl0/rVX8mAej56wIC0POnpS5JAHr+NZUSRYGlVIAAnWHRCc8JxqempvD73/8eb7/9tsorzu9Jus50OHhCc+5HZzmd2wy/vn37drUvP/8aXHN/DuJu376tXOsM3c4ymZucIF472hZzbQTzHBy+9957yjHPsPDvvPOOKpMAPXN71Dm0I5LPDDHPsPAaoHNBwKFDh2auv1DDti1GO9lXFMhVAQHouSpYmMe7BuAbxJo+DJ8gM9hmAXqAPIP3fPWfoqaE5b4J34rCN2wkHQJ1D709fep7enpqEuvr6rC5pQVVFfwtceATrJLAp7eFLAYrTNVWU624YsKCBwN9/QNou30Hk1OTWLduHZoaG1FVWY4IYbmThGV4sE0Dnu/B9dhhMrH4v0N1DdQFoK+mPiXXKgqIAqKAKCAKiAK5KiAO9FwVDI4XgD6rowD0/PQpKSW7AgLQpXcsmwIC0PMntQD0/GmpSxKAnn9NpURRYKkUCIdwv3DhAi5evKhg+YkTJ3D06FEFurUDnUCcgws61LkfQ6gTkuh856wjATf31yHYNXyvrKxUAP3AgQMq7DqhvXadL+baNJRnvnbWoaGhAcePH1dh11lm5rYQgM5j6MD/9ttvcfXqVVXm4cOHlRNdX48A9MW0kuy7UhUQgL4yW9YzfAXQuWmAnv5n8JryEQdwnZtC6AZTa0TgwoRv2nB9E4mkg96+Ady8eQudd+8iHotiz+7d2L51KyrL6UB/GKCr4sSCXgSdyoAHCzAt9PT24fKvV9F9vxslJaXYtnULmhsbsK62FqbhAW4Splog4cMLllqEtkc70gWgF0FXkCqKAqKAKCAKiAKiQMEoIAA9P00hAH1WRwHo+elTUkp2BQSgS+9YNgUEoOdPagHo+dNSlyQAPf+aSomiwFIpoHOV03VOlzjDszNcO8OtE3oToOuc5DrkF//NfRmilzluCdR5jM59q8F4OIc5Q7YzRzpd6nSKa9jNshaz6boMDg6quupyWSbrN9f2qHCjOlw896ELn9fFstasWaNCn+nvM+2qL4ZQbovRU/YVBRajgAD0xahVPPtqgK4BuXabz9zX6fDaaXe6rxzrUI5kHxZ8M4KxiUn09Q+h7XY7Htx/gOGRYayprsFTe/dix/ZtqCi14bmpjBDuQW5t2QpfAcNmBAHgQW8frly9htvtd9Tv/praWrQ0N2HL5hasralCLGLBc1JwXAemxTAFs9tc4dz1u3xPAHrh94NH1VA+y8XdflJ7UUAUEAVEgSBlXDFtAtDz01oC0Gd1FICenz4lpWRXQAC69I5lU0AAev6kFoCePy1nJloZrjE9IRp2bfJmlD/GnZ2dCnRt2rQJFRUV+a/AIkvUdeREoAaBGhIssijZXRQoSgX055VQWw8e6CrXLnI+63zpvEB+bxKOa2Adfi8sQBg+a5ieTCbVpLsOn77YCVd9Lp3Li+fg51YD7sU0gA43z+thrjC9mIBl8Pr54Gs81+OEm19MXWRfUaAYFBCAXgyttPg6EqCr3OahQx92oPON4F2+Tl+xZxgwbFu5kiemkrjTcQ83227j3r0u9X1sGibW1tRi184d2LFtKyrLIgLQF980BXKEAdOOqRD9vX39uHGzDW3t7RgbH4fv+VhTW4NtWzYpiF5ftw4Ry0AqlYSXrv1KB+MLbaSVkgN9odcr+4kCooAoIAqIAqLA0iogAD0/+gpAn9VRAHp++pSUkl0BAejSO5ZNAQHo+ZNaAHr+tNQliQM9/5pKiaLAUioQhtIcPBAY88aZ34/8W7vE+R5f42dcw2YNwhVYCS2e0X/rQZ0+jvtpt7oeqCzm2nR5Opy8Dhe/WBCv68tngnIuHtDh7LXLXV+3vlaB6ItpKdl3JSogAH0ltmqQ/1wB9H8zgysveuiijQCgG4DLnNcwMDI2jq77fbjd3oG7nffUgibLtBCNRFBTXYVdO3Zg187tqCix4YsDvUg7kAGYUbi+gd7+AVy73qoA+sTkVPD7ybauqkJjwwZs27IZ9evrYNvMmZ5G6H6QAiC8Bb1qdUUfWCkAPdv91uPchxXpB0KqLQqIAqKAKLBCFdDzHMVyeQLQ89NSAtBndRSAnp8+JaVkV0AAuvSOZVNAAHr+pBaAnj8tdUnFBtB1vbUDXUI1579PSImFr4Ce2OV3IsO28/OgB5A6zLkG6JlQXU2Dh8Lw6rI0mOdx/FxpIK/3fRyArkG8PlY5HU1zxjm/GKV1yHldRjicvC6T58us92LOIfuKAitJAb1ghukObt26pS6tsbERdXV1KqIMF6KEI8+E/15qHZh+4c6dO2A6CqZfYLoILrSJRCJqIVD4ob/bdJhGvTim2MI25k9T7RUOlxjAc8MIwnB7XhBk2zBNBdBT8DE8MoaOznu4facTff2DmJ5OpPf3YZsW1tRUY/fOAKCXl9iA68DzQ+fS/LS4omXmT/YiKUm1vBkFTBs9ff24fOWqCtU/NZ2YWVRnGwZKS2JobmrAjm3bsHZtLWLxGCzLhOs4Ktc9o6LOLsnIhOrsDCu7IxQ7QOf3JO+HeH8Y3gScF8kHWaopCogCooAoMKcC4d8xnbKOO+pF9JkmgUKSUQB6flpDAPqsjgLQ89OnpJTsCghAl96xbAoIQM+f1ALQ86elLqkYATo/U5wQYnhpAej57xNSoiggCogCokDxK6Anku7fv4+bN2+qC2pqahKAXuRNayinMAOza4CpMacB07DUO67rwbYiMCwTCddB3/AwOu52oeNuJ3p6+zCdSCESjcH3PBXW27ZM1K2pxe5dO1QO9MqyGOAFC6l8n49ANMNUWL7IFVwF1Tej4FqK+z39uPTrNbR33MXE5DRc11GQnA3K3OcV5WVoaWlGU2MD6uvXo6a6Wt1Xcz8uxVB9Le1I16704Jm97OGc6StN1UIG6BoeZC4i0ouL+KzT+ehFlWyfcGSe1bsAaaX1VLkeUUAUEAVWhwJhcK7/1r9xOo2bThunAWs4+l4hqCQAPT+tIAB9VkcB6PnpU1JKdgUEoEvvWDYFBKDnT2oB6PnTUpe0EgA6r6XQbo7z31JSoiggCogCooAosHAFtHObAF070JubmxVAp+tbHOgL17KQ9jRnADprFcDzAKYHD9cDLCtw8yeSSfQNDePGnXYVtp3Oc5fudMtCxI4qoOY5DuhIrlu7RrnPd2zfitI433MVXA8mKTVBF3xeSH1h7roYMC2bqx3Q09OHK6030NHZhbGJKbiep+6XDS5ETSVhGkBZSRx1dWuxbesWbNrUgvLyMvU+IbqvQHrgPtcP3RcEoD/ZnjCXk1ynyQkWvgSf3czxkQbnAtCfbPvJ2UUBUUAUEAUWroD+zcuE6ExFpCPeaTjN8Q3vgXWEuswIVk9y3lAA+sLb/FF7CkCfVUcAen76lJSSXQEB6NI7lk0BAej5k1oAev601CUVI0Bn3bUDnc86ZHP+1ZESRQFRQBQQBUSBwlbgUSCE96AE6O3t7SosOkO4r1u3TgB6YTfpI2tnwlWAk6HZA3geIE71gmHBMINHMpnC/fsPcKfrHm53dWFgcFi9ZtoRBVhN01IOdLguLMNAdWU5mho2YuOG9YjEbOU8nnG0pkNjFrFsq6bq7BamYaj2HRoeQce9bvT2D2IykYTnM8y/AYOh+VVkAU/1pZJ4FOvXr8OmlhY0NjagurIClmnAc1MwlQPdSwP02ZD+AtCXv0tlptkIO851yPawG481DB8TzhUrAH3520/OKAqIAqKAKJCbApkgXc8F8rePMJ3/5niHqaEI0pkeiv/Wv4fqzpk5ap7QJj54zRIAACAASURBVAA9P8ILQJ/VUQB6fvqUlJJdAQHo0juWTQEB6PmTWgB6/rTUJRUrQA/3BQHo+e8XUqIoIAqIAqJAcSiQzUnB30amOunu7lYQnRNJGzduxJo1awSgF0fTzlnLAKATZKY9wQYBuqnCt1tWBL5hqHDddJvfbmtDe9c99I9PqLzolh2B5yNwoRs8hjDVh2UA8YiNirISlMXjMCM2PIbppvs8ne5avOfF0ml8mL6LiBXBVCKFodExTEwnkXJ9tbBCxRPw3KD3cJEEXemGj1jUQm1tLbZs2YyWpkasqa1GLGIhmUio8oLeJgBdT8Q/id6QGbqd3/H6EXblhfPAMpT7XMBgLgf7k7gmOacoIAqIAqKAKDCfApkQPPP3kOCcAJ0wMZVKKXBeUlKinOgc/zzJ3+7wtQlAn6+lF/a+APRZnQSgL6zPyF6Pr4AA9MfXTo5cpAIC0Bcp2CN2F4CePy11ScUM0HmTTDjAG2beHMsmCogCooAoIAqsNgWyAXSCk7GxMQXQBwcHUVFRodznhGT8W0K4F2dPCWBmCKCrXNQmDMuGYViYmJxC571u3O28pxzog2NjmCYoN8w0QPfhOB5MywryXBOgw4dtYsZtDMtWhvZMKFeciq2+WhtOEtFIBI4HJFIuXMOES/e5SReWEeS199KucjrMDU/lvLdtC+vr1qKxoQEtzY3YULdOLdYIA3QjHc3fUw6uJ+fiWupWLcQc6HMBdH7P65Dt2mE+l7tOgPlS9xgpXxQQBUQBUWCpFNBjHR15RZ8n/LpeODw+Pq5gOucHCdH5iEajBQHRBaDnp4cIQBeAnp+eJKUsRAEB6AtRSfbJiwIC0PMioypEAHr+tNQlFTtA580xJ4+4yvRJhmPKf8tIiaKAKCAKiAKiwPwKhCePwr+DXFw2MDCg3OcTExOoqqpS7nMCdMmBPr+uhbFHmlaGUKWhADq3ILA2FMi06EtHIungQU8/Wm/cQmdXFyYmJ+GbFsxYDMmUA4P5r5Vj3YBlmirPNQG6CgSv3OYEq66C8cprTIdyOtylOk3akF4Y2kgt5lJAOcVdR90XE5q7bF/TUuHbVah/tZhCN6av8qAzEgHb3eNxlqlCuG/ZvAlbN2/C2tpqtbhCh31XpcykD9ABCoIeOdtbM2uWPt8j9ii01ixEgK7zvOrveY5/NECnfiq/PdvS99WYmdtcrr25cqMXmv5SH1FAFBAFRAFRIDxnGdyWBnca4UVh/L3j7x+BOX8TR0dH1QJi/s1Q7hzzEKLr+cInOWcoAD0/fVoA+qyO4kDPT5+SUrIrIABdeseyKSAAPX9SC0DPn5bhm9Hwjai+oeQzf4w7OzvV5MumTZuUY+1Jb+GbZYZnmpycxNTUlLoh5k0zn/XEUTZXXnANKojlk74cOb8oIAqIAqKAKJCDAoELlL/ZBOZ81hFZ9G94T0+Pep3wnA70mpqambyAGrboCZ3lmlTi5NadO3fU7zcntjjBpX/Hec8RfmS6KrX7ZLnqmkPjLOjQIJd0ALHDW/DvEED3g6Dtnu/BokMcDMXOtOcWXN/E2OQ07nbdR+vNNvQNDiORTMGZCd/Mc8y/hf3Ecoc0v16Fusdi21HNR/sM6e/DdVKI2rYC5+vr1mDHtq3KiR6PReGkkkG8A8OHbUD1L6YE4GIMsnlXdcjMvmaotAJQSzxmQ8AXqnbh8RHHnV1dXaCbrampCWvXrn2iDrZwPnOCAY6D5vvuXinfk4XeX6R+ooAoIAqIAsuvQHgco+f++NvIhcNDQ0Pqd5LjHi4i1i50Pa4I1zb8+7qUVyEAPT/qCkCf1VEAen76lJSSXQEB6NI7lk0BAej5k1oAev60DE8QFRNADyuQCdA5+c5J98wQh3OrJgA9/71JShQFRAFRQBRYXgUCgM7fPgIV/v5pxyEXmN24cQME6Jw4Yv7z6upqVFZWzgB01vVJhOkWgD7bS7IB9ACqqxZS/1d/q3DbdBHTRQ6Ylq0gev/QMO50duHO3Xu439uvwnb7hqX25e5pw87ydk05W9EoEPQ0Q8Fx13EA5lC3TZTGY2hpasD2rVvQsLEesWhERSygU93wAnhrGqZyfjFWgeMGLrCHQrvTEa2UCELGF8tWiA50PfHOZ37fc9GUAPRi6VFST1FAFBAFRIGlUEBHZ9EAnb+NhIqMwsWFuqWlpWocxOcwRA/XRQD6UrTM0pUpAH1WWwHoS9fPpORAAQHo0hOWTQEB6PmTWgB6/rTUJRVrCHfWnwCdNwx8cCKJrjs+NER/dL4/Aej5701SoiggCogCosDyKhDkttYbf/90BJn+/n60t7erMIbr169XDkpGkmEYQ/1byeMEoC9vi2WeTWPyueGifnf2KM91g1Dspq3cvyNjY2hr78Dtjk70DQxhcjoBmDYMKxIATsJNIehPtpEL/OzBHbEB5jdnSHf+y/cclRe9sqwUzU0N2Lp1C+rX16EkHlfh3i2f4f89tTjDMNNhw9P9LTM3ejrgalFlTC90gE5AoAG6Dt1e4N1MqicKiAKigCggCuRVgXBUqnAak2QyqRzow8PD6h6YAJ2LiPUYKDM6iwD0vDbLkhcmAH1WYgHoS97dVv0JBKCv+i6wfAIIQM+f1gLQ86elLqmYATqhOXOg8waZbjauKGUYWD5zY3/JPmksAD3/vUlKFAVEAVFAFFheBQyYZuA+5+85fwP5u6jhOV3ojM5CgM7wwxqg87Vw7nTWeTlD/YoDPbdeYtsRJFIp9PcPoKOzC213OjA0Moqk46u816YdUUDU0451Aei5Cb7Cj2aIdXVX7PmwTAOmZcJgDm3PUeHa6Tyv37Ae2wjR6+v/f/beg02O40rXfNOVa+8NuhsNNLwHYSiAcARJkTLUSBqNRmOeu7N3d3/W7s7O3L1mR3NnRpQogqAnHOG9d+29N2XS7XOiOoEWBNAWgTaRVKka3VWRmV9EZUbFe853KC0uIm74CqQ/qsEttdQl+/xLk8znmsvPb1HnM0CX7zcRQBcVNUCf32NJH51WQCugFdAKfD8KyP0wug8+ub4pAcQDAwPKzl3ct+R7UFFRkXLh0gD9++mP59WqBuiPldYA/XmNuqW7Hw3Ql27fP/cz1wC9cJJrgF44LZ+cYMq/50Zeztca6HMVkOOVLHR5jI+PP7KulUlxVANWA/TCjxndolZAK6AV0ArMFwUe10CP7uOSbdHT06Nq98r9sLKy8hE8l3rjkn0R2bxH75FnDdDnS58+Nm9/fESP89Nl0UhqT/f3D3D/YTudXd0Mj46R84LZzHML03LwA6mXTt6VJ/Dnz8npI5l3CghAD2a9/mdRusoWN8NAqLqqfV5UlFTwvHV5C82NDVQUJ7DN2RIBswGrUSa6up78WdDGE9bu806FPz2g+QrQ5SgjgC7BC7J9GUDX7hPzfKDpw9MKaAW0AlqBb61AtH4p98EoeSZy4xL7dvk+NDIygnz/kWBieRYrdw3Qv7Xk8+KNGqA/7gYN0OfFkFzUB6EB+qLu3vl1chqgF64/NEAvnJZRSwstA/3J+uayeBTVQpfJg2RkSGZdZM+kAXrhx4xuUSugFdAKaAXmiwIGvh+oe57MkSSYrLe3Vz1k4Ugyzuvr6x9lXciikdwjo4WjudaHGqDPjz6N6lHPTeQVwBnZYitbyrFx7ty9x/0HD5mcmspXSzdtQiNv7S6Fz3OupwC69LdAUL1pBZ6lgGBYGWOSfS7hG6qeKFLf3FDPUvNcxpBl2zTU1bFqZSurWhpJJWLEE3EF26V2en7OHY3gJ8ZcKAD9cbmJ+d4b8xGgi2aisfSPfPeJnEc0QJ/vo0kfn1ZAK6AV0Ap8XwpE98DIEUcAujxkbbCrq0tlocv3H+WgU1qqILoG6N9XbzyfdjVA1wD9+Yw0vRdRQAN0PQ6emwIaoBdOag3QC6flQgXoz1JArJnkIXa1MnmWSbJMjuXzF0WhyviRv6kJl6rv6KtFZrUsLYvT+XVD9Te9aQW0AloBrYBWYD4pIHcruVfNXfSRu5VpSNZFqO5/nZ2dCp4LZJV7oGSf19bWPrJulxInkXX7izw3beH+WH0BlPlZR97eWvCjQpBiqx2CPwvBBV5OTc8o2/abt27z8OFDBckl01xei2k9eq9q4xF0D5+SDfwie1/ve74pEBoQzE6DH30/mIXhMne2bUsBct/3VA308tIS1q5spm3FcqoqK9XvwyDI278bBr7nYs3GfHiuh+NIyQiHWafV+Xb6Tz2e+QrQ5WAlWFhKdcgxzofr+YLoUH2Q806BufOZKOA9smN+VkCfvG5uwEgUUPJtTk65s8w6ZTz5HO1/7vOzgvKf9fvo/OScVFDS7OdVjj9yj3jyuL9pIOPcfT95zFHbc88t0u9pes0NrFRzEV365dsMK/2e56zAn3wnisoWkXdfkkAzmSsLRJe1webm5kd10KNg4iiDXddAf84d9x13pwH6YwF1Bvp3HEz67V+pgAboXymRfkGhFNAAvVBK5i3r5AYhkyFd760wui60DPRnnbXAAoEHAtFlUUnGh0yco5ro0SQ5+mKu1qajResnviDqL4yFGVu6Fa2AVkAroBUojALRQmwU3qUWYmcB6fT0DAKkxaJweHhYzZPEur2qqoqysjIqKirUwpGUNpHHN12gLcwZ/GkrGqA/WtpWc5H8jES2PDyXh2nlM8qFj8vvp2am6enp5WFHJ909varP5TXRewyxr1RBgHlymQfoahlcA/TvYxAvojYFoD8ZOvqoaIABlmnNZj3n1OiK2Rb1VaW0NDXS0txMTU21AusCziXHPPRdFdNhCSjyPAwjxDBsAtnRAtkWAkAXKeeW41gg0urD1Ao8VYEnQdjTXhRB78iq+WkQ/uvK++T3/adlpM5t61lzpy+D/U8C/7nH/bTj/KZrEM86/ydh4NfR9lnvedr5fdVxfllQQSHO++v2sX7d4lfgycAPNWMWRx3LUsHEAtAluFhqn7e0tKjvRXPduDRAX5hjRAP0x/2mAfrCHMML6ag1QF9IvbXAj1UD9MJ1oAbohdMyammxAHQZGxFEF5Au1rWSoSG2tpJxJw+B6DKZzmdrhIRhPhr8EZCIlpp1xHXhB5puUSugFdAKaAW+tQJqkVTuXWGIH/gEfoA/m9U00D/I0NAQUvtc7oWyMFReXk5NTY1aMJJHlHk+X4IPNUCPhkIel+e3x/B8riW75wdMzczQ3d1De3s7PX0DTM2kVXaY48TyGegCyQVyPqKgGqB/6w/bUnzjUwB6JEOUORktUkvmZBh4JMyQyvJSmpqaaFu5grqaGhzbUpnngeeKqTuWlBRQzFzm3LPOCgtE3/kI0KOFfgkk1xnoC2Qg6cN8pgKPAgPnfO+OwOuXBfrNzVKXOc1ckPJt5J4Le5+2/68KOvwqWPwoeH8W7M1de/k2x/vke+Ye35Og/Gnn9izXimdB9iiDPpo/zu23b5OV/6xz/iooXwitdBuLT4Enx2P0bxmvTwL0KANdvhfpDPSFPRY0QH/cfxqgL+yxvBCOXgP0hdBLi+QYNUAvXEdqgF44LaOWFgtAl/OJILrA86mpKQXRZZFJPoMCziUjL8pIjydi2JaVt8M1zTk27oayodSbVkAroBXQCmgF5osCquatslD2yWYy6h43OTlJJptlYnwCyUKXTWzbJeNcHpJlIfc9ecyXzPNITw3QIyWeBtBNAsPAduLkPJ+xiUk6u3p48OCBCpSYyXrK1j1fnmbWClYlnUt5mrmbzkCfL5/f+X4cfx5K+viIA1UTXcZpPqNLlRbwPczAVZbtJSVFLGtsYGVrK02NDSSlJnro47s5VTc9XyZp1hnhkSvCfFckn8Em193u7m51vZWF9+rq6hea8a0B+vwfN/oIv74CTwOmEcR9FrSW4Hj5WwRzpY1va738pF38szLQo+N8Fnj+NuD3WW3Nhe1fR8kngxCeBOZPg+vP2sfTXhutEz0rsOGrggeePIdv+vqvo4F+zdJW4Ksy0GXu/GQGunxX0gB9YY8bDdAf958G6At7LC+Eo9cAfSH00iI5Rg3QC9eRGqAXTsuopcUC0KMvzxFEl4mEPMbHx1WWRmT7LxBBJsyxmDznAXpUBz2qgR7oDPTCDzTdolZAK6AV0Ap8awUksEsWjuUhwWGTU1NMCUDPZLFtR0GdkpISBc1lYUiyK+RZFhii+9633vn38EYN0POiqpxcmXPMAsY8TheAbqqa5kPDo3SJbXt7B319/WRzOQLDUn8TeD7X0v+xDfyfLVlrC/fvYQwvpibVqBMQNWv//+jcBFRZeft2gehqzM5CcAs/X+vcNEglE7Q0LWPVyhU01NdRlIyrTHT5u0B0eah3KweohbHNR4Au/RBl1UUZ6HPrOC8MZfVRagUeKxCB8CiTPALLMr6ftombTrTJd38JKoxs0b+NrhGAzgekGY+ubxGYj7Kvo39/GfR/cv8R6J8bwBjN454VICCB/t9ke/I4Iy3k98/S9lnty7pJdI2f2x9z9yE/R5rMvR98k2PWr9UKFFKBpzlZyO8iC3cB6FEN9MjCXQP0QvbAi2lLA/THumuA/mLG4FLaqwboS6m3X/C5aoBeuA7QAL1wWkYtLTaALucVQXSB5pGduwAHsXGKvrj6vkcQ+GpBT8DE3C+cs36ThRdbt6gV0ApoBbQCWoHvoIC6bwUCuhRzVRBVSpXE4wlKS0sVOJcF2Kh8iewqWgj9Drst+Fs1QM9LmgeXMhfJW64reI6pap8PDo9y/2E77R1djIyNkc5kVX8bdkw55wh3V3nB8nMQqCy8p89fdA30gg/gRdagwHMJx5D/f3KTsWjOljvKz5VlzBlYRkgg2aACyAkoLkpSX1dLW+tyGuvrKC8tVm2q7PYwwBdAv3BKoM/LDPSnAfRnZbIusiGqT2cRKiCuFnl3Cvnuns8kV7ObEBzHfsoZGwqYq+/u4Wy4j2mo61Meos06XTzxTuNPrVkeXYcUxJ7NYM9DYvXPfEmU2fbycfb59uXal9+eaPBL+kY+s1G5HbnjW5aJpQKJpK0/b8f1/C9p7enviY4qD+zzOsyeRV7TR+eWP8dnwXvbypfckEQC9Z7ZueZcfdW8RbWf38mz2pJ+etqmXEz+/C4zJwhiAd0kFuFnciGe0twxONeNQhJmZC1wbga6tnBfiD389GPWAP2xLhqgL55xPV/PRAP0+dozi/C4NEAvXKdqgF44LaOWFgtAf1KZ6AujQHOZPAtAl4cAdfldJpMmm80hID2KXldfNtWX56//xbjwPaJb1ApoBbQCWgGtwJ8qIAuW+WwiU7mnSBZWLCbW7LbKPJda2HmQHlcuK7JIOTdTa77pudQAerTAJ/ONKDNG9UngYeMidc5Dw8JJFpHOBfQNjHLrzn36BqS+/Sieyjy18gvasvY+yznzCCFah4/CKv5sRjTful8fzzxTQAXjKHT1LHjxGBzlzdzBjKbKas4swCnEtgzqa6tpa22hbWUz5aVFWATKzl24kASHRABFAlrlmibXq29qW/w85JuPGejRecv3GlkwjTJc5ffPAlnPQyu9D62AKOCbnhLCCC3MwMYIDXWdsNTFIiD0AzAswlDguKUCbCw7R2jFufmwl0s375PJzNDa3EBbSy2N9VUY+HihTWibjGdgYCTD3btdjA1OUF9dStvyGqorTVIJaVMgdwIz3zyCcM0AbA/8dBbDtDDjNmkLQjFyAeJMEeQyjIy63O3K8qBnCscOaGkqonV5koSTI2bHcexyfD8plVJmjTQCbAk5CuQITTwjxDeyhOSwCYiRZGrcZ2g0y+WH7fQMDSinji2tbWxauQwrlKABVXkFP/TIeC4d/YN09o/SPzxFQAJLWsr5OIZJYDp5ZxpDApEkkEmcPULl9JGKWdRVFbFqeTWVZSa2kcG3DEZdk4Ghado7hxga8/BCh9CI43m+cg6xpUxF1iVmmtRWVrJhZQnLGouZdjOMTrvcvttNf980laUltDZVUV0BxSlDXecTsTJmshnMONimoyYlhjxCn3R6SvWbI+4lfkjoW9hmEsOwIQVuAJYhwRDgB9NgTOYDrQIb/JQaH3nHkgymavdpwRT6M6cVyCvwrLXMJzPQJcBYZ6AvnlGjAfrjvtQAffGM6/l6Jhqgz9eeWYTHpQF64TpVA/TCaRm1tFgBenR+KvLb9xU0l0dk5y6/k4cs4Klo9jnQXAP0wo8z3aJWQCugFdAKfHsFIjgizwKc8qVIYo9+FotQ+bc8R4BqPgOVpQbQ5y7yRfMulSkTejiGh2Haypo97Yb0Do5yv72bh+3dTE1nyOZctfBvKYDuE6gFdB3o9+0/Tfqd31WBPEB/DNvznhh5/B6PmdTVVNK2oonmZfVUlhXjCCQKBG7lbZIj62XFSOaprbsG6N91lOj3LzUFfMvLu+MEDlZgq2uEpTKZc4S4CpoahkMQ2AShowC2bXv0jOb4w8eneeeD4+Ryafa+vJXf/PwwTfVlZLPTjM/4eGYRw9MBx85c5tLFW4z2TrC+rYFX921iy8YqqipShIFBJp1gMu0x42awEi5FMYtiwyZl2IRhjImsQfeMCwmTRDLDsmKfmJ/j1p0Bjpzs4Pj5LhxCDryykoMHWlhWnyDuFDE17jA5HSOdAysu0QIZzMAnRgwvADcM8FIS1JKhWK6B8VqmJ+DS9S7+4/gJzl+/QU1VOX958CA/PbSbijJw5d5OqED/wPgMZ6/e5eixS9x+OMhMzsb0LUwvJG6YuJjqdQqeGwGBAPQAHAOqylLs3rqan7y+i42ry7GcLJ7v8XAkw+XrD/no8wtcvd3LRNogNIsIQpNUPKGwtOm5JCyTDavb+Nuf7WDr1momvIBr93r44/tfcP1KD8tqKzm0ZzO7ttXQWJfCwMOxyhmbzpIOAtLTGTkwUokk5WVJAn8G08hhWwLP5ThlLCTwfJMJskxMuRhBEsv0KCkJSKSmMIwAw3fALVdjQ2XnW9OY4rqjAi70phV4ugJfBtBl3e/hw4fKwl0D9MU1gjRA1wB9cY3o+X02GqDP7/5ZVEenAXrhulMD9MJpuVQAupxnVK8rguYRVJ/7rKF54ceWblEroBXQCmgFCq+ALBoIJI8eAtOj381XGPWkCksRoIsGUb3iKHDPNEKVoWvYNjNZj+7eIe497KS9u5exccnMytc6F3iuErTE7l0B9MKPK92iVuDrKvAnGeiRAUJkhhB4xGyDmupyVi5vYnnzMqory7EtWwGfaE4+nwN8RAcN0L/uaNCv0wrM2rAL3JU85NDGDEyVfS6ZyCDZ3y6mlbdBD4lhECPEIZODy7eHeef9U7z74Wksy+fHb+3nb/7yVcqLDe7duc4X524wNB4w48XpGRqko70HMiY7Nq/kR2/sYM/uZVSUJZkYn+Hu3VEuX7tH/8gIDcsr2LSugTXLq6hMVjEymOPU+XaOX3lAhoCN65s4sK2Z1rpSbt7p4n9+cJkjn9+kmDLefH0br7++mrbWKpVRf+36CKfO3aejdxjf8hEn8tALiJtJrEDKqPi4CQ/LzNLaWMGBbS9RXlLM+as9/NPvP+DY2XMsa6jhf/vFW/ztz3eSLOkjm0tjqczsMtq703x47DpHP7+pYPdk2iBm2ioAwQ4VOlfZ55JSLwFLgUrqlwAFqCkr5eCebfzlTw+yea2F7YDnQu9IwOkLV/n9+x9z9sodJjImZqwMz7dJxpOEvk/c9IhZPtu3rOE//dUb7NhRwwxw7mov//67j7lysYOasiJ+dHgnrx9cxfLmMowgh20X0zsIZy52c/XKVVWmY+2alWzd2kZFpU0yKW4EacIgmw/+8w2mp12u3B/g0pUHDPZNUFtdwt49G1iztgxHnN19C9wyQmWzIy4BAtYlt/1ptu/6U6cV+FMF5q7lRe4skjyjAfriHCkaoGuAvjhH9vw8Kw3Q52e/LMqj0gC9cN2qAXrhtFxKAD2C6NGiXTTBjv4d/b3w6uoWtQJaAa2AVkArUBgF5gKnaHEoqs0ZPUd7kvvbfIbpSxGgR30U2VWr2vSWhR/4TE6n6e0b5H57F109/UxMp/F8sbd1MA0r7/UqGWdSn1QAemGGlG5FK/CtFMgD9HzGufx/MFt0V8alJJT7bpaYY1FdWUbTsgbaViynrrKShGM/cn+SYBL5DMxH+3YRZaEB9G/VkfpNWoECKiDXgVDZeAs8NzDkGmEISM2AmSPAw/MNnHgRjlNEOmtz90GWT05c49jpm9y6308yabP/lW388NWt1FTGuHjuNP/yr+9yv2MYK1aJk4rj5nxqS2vYuW0lB/auZsdLtdRUlTI6PMXx43d47+hJHnT2sHHbWl59bS07ttWxrKSZzo4Zfvtvp/nX988y7fq8fmgnv35zO1vXNvCgvZv/+OQS739+nQqnhkOvbGT//lbWrKpWVuPHjnfwf/6X33P1Xgc5w1NuP74LjllMTEC2hAqIK5CVZev6ZfzDr37I2lUNXL7Rx3/94ylOnLtCQ10F/+lne/irt18iXjyEm8vhWKUQltDe7fLxiVsc+fwSD3tHSJZW0NxURUV5griVwwwlq9t95D6j1jICExuL8qTYt9fz0qYVLKuJ4VgzmGGSydEU9zr6OX35Ene6uskECUyngoASBvpH6OnqgnCKVNJn4/pm9mzfRV19DdPBDDcf9HDm3G16Oieoryjm9f1b2P+DZbQsE0cRX/XfvQ6X//rvx3j/yFEcy+TVV/fxk58cZNWaJLZi3q4KnhCzfpnCjE/k+OSLDn73zudcvXib1Svq+V//4Wfs39eGY/uE8nK36HFpeCutMtOjeusFHKq6qUWkwFxXp7nrm5GFuwboi6iz55yKBuiPxdAW7otzjM+ns9IAfT71xiI/Fg3QC9fBGqAXTsu5E8y5QHmuTazcjDs7O1XGVGtrq6qzutC3J6NT58KGhX5u+vi1AloBrYBWYPEq8HUyNp91j5tvqiw1gB7BcykbE9VAl2c/hKmMS0dXN/cfdNDZ06dss+rpWQAAIABJREFU2w1LLG5R9qWyeGyEAaYhGewmfhhIIq/etAIvTAEB55YEdAg8FxNiqaUrON3Isw/PzWIEAY5tUlpaxKq2laxf0UJ9VbkqOyE1vKMgIHFj+DrXtud9sgsJoGsXrec9OvT+nqZAoEzZ8wDdUOE1AYZAX+SeJjW4PXws4okS/NBhaMTm/KUxfvfeZ1y92U7aM1UmclNjJXt3r2dtWxOD/V18+NHn3H/QQ2gkwImTy/hUlVTw0pZmDu5bw66dtdRUljM8Ms3JEw9498gpbt7rYtO2Dbz+1lp27qykMbWc/r6A//Y/TvA//vAFaTfgh4d38bc/3sGW1aU8eNjH7z+/zIcnr1NslHBw73oOHVzNujU1uDk4dqKd/+u//Z7bHT1kVNkVR2XRW2Extm8QejATOATeFNs3NvB//M1+Nq5fyfU77fy3dy9x4twN6mrL+Lu3t/DLH2+jqNTDzwVYFOF7Dh29AcdO3+HfjnzOaCbHynVr2LV7HW1ttZSXGTiBQHQ3n4UuV1n5X2DiYGOH4kjvU1PukLBnMMJxnLAEf7yWLD5jmQlmQh/fLsUNY0xOwSef3OLEiRNMTnazanU1q1fXMtbr09s7zGhmhGnPYmIqwAhKaFtWyxsHNrFnZy1ty8uJ23K1j3HzwQz/9Ltj/OGdd0nGExw+fIg339rPunVFaniEKnM+h2M7+B6Mj7t8ePwB779/mhuX77B6ZR3/+X/5Kfv3tZJQherFCz/xZwB9TpU9/cHTCvyZAtH84cnvPxqgL+7BogH64/7VAH1xj/X5cHYaoM+HXlgix6ABeuE6WgP0wmkZtbTYa6A/S7GnQQa9AFX48aVb1ApoBbQCWoHCKTAXNEX3rPkIn77qjJciQI/qPkfW+2ItOTGd4X7XAO2dXfQPDDGdyeEHIU4sjiwah0LRFTwP1UN+GShIqT3cv2qM6b9/fwpInqkAdIVyDBMBZwLR1bg0TCRQRAI+kJIDgUt1VRVtjdWsam6gvr5eQXRZ/FRBJBqgf+OOkgAEWTCNghD095dvLKF+w/egQN4ZRQC6pB/n/SkwPAIjh+konI4XWri+TWfXIFeuD3P6zDCXb1xlMj1FaWU5nusiKd/11TWsbVup6oZbYltueOTcLO0909y70012Ms3mDXW88dpGdu6spbKshIGhKU5/0c3Rjy6qbPaNWwSgb2Tb9ipqE0n6e+FffnuB3753klwQ8NrBbfzNj7azaUURDx4O8sfj13j/+BWKbXj14AZePbCGFc2VWEaMe/dGuHSrk6GpaVzLww8MbKsI0ythejpLe0cfl270MjHWz66tjfzvv9nJ6rYGbtzp5L+8c51jZ25TX1fF3/98I3/1012kYincjIdjxpS5TEePyyenrnDk89P0jI1RUV/LyrZ6auuKKCkKcdwyTD+hdJArrcwFZH5gBiGGH1BdGmfrplaaGlIYwSRBNksiKMFIhhAP8UwJYyhmyoWLl6b58MPTXLp0nYw7wFs/epmVq6o583E7J45dZHB6ELuoHD9IUJyoY01zLW/s38gru2pZ2VKqADokuNk+yT+9e5yjRz7GseK0traxvGUZZWVJHEd6W67/IbYp8xmb6WmPu70jPHjQz8TQFCuby/nNrw9y4JUWUjEfQ1L9vYQq9aGGjykW7uEjS/fvYcjqJheBAs9ay5R5hrZwXwQd/IxT0ABdA/TFO7rn35lpgD7/+mTRHpEG6IXrWg3QC6flUgfohVdSt6gV0ApoBbQCWgGtwNdRYKkB9LmAS1m3myZjY2O0d/Vx7V4XA4PDZHOeqoUuy862E8tbWyvrdoHngcpClzqroWlqgP51Bpl+zfemQN6oWbILJfNcxqNJYOTHpSnuCb6PaUq9Y59cJkPMsakptlnRUM2qVauorq6mqCifpSgL3POx3MRCyEBXuFI88/WmFZgPCkgNdLFul5rVCqLLFhAKADel/IjNTBYedgxx+vRVLl7u4v7DDIE5Tn1jMStXN5DLBXR1DNLTMUlZUSXr16xmy+Zmtm5bTjzh8+mpXo4du0J/Zy/r11Rz+NB6duyso6qynPFxj88/f8DRjy5zr32EphVN7Hx5LWtWV1OdLGN4YIaPP7vIB6cu4Jkuh/dv5DdvvsSGlmo6Ogb43SfXOHriKqm4x+FDGzi8fw0rGkpJOgnS0yau1GwPPUI7i+8b2EYK03foHPL59MwV3j16lpHBbg7sXsl//usdNDVWcOnaQ/75d7c5duYhDfV1/MOvtvLXP9tFwjTwspnZOvE2vYOTfHT8Akc/v8jt9gGmXJN4PI5lQCpuYwWVmBQRBDly7owKTJI5geF72EbAprUt/M1f/5gd22qxRGt3kphAaMfDiJvM4DE0DjfvjfHpZ3c4f+Euw0MTpErg7b84xKbNy7l/aYCrl2/RP9HPjG8yMDRDmEuwor6Ctw5tZd/LtSxfVkTc8rHtUq4/mOEff3+eTz85gZsFyxBQ7hMELqYp9eBnYyhwIHRwfQM3JuUxbJzQYXlDEb/51X4OH2wl4eRQqf5eEjVYZCxZk8rNQN6rN63AsxTQAH1pjg0N0B/3u85AX5qfged51hqgP0+1l/i+NEAv3ADQAL1wWkYtLdUM9MIrqVvUCmgFtAJaAa2AVuDrKLAUAXpk3S5zWXn09/dz+147tzsGGBkdB9PCjsWVrbvURs/Xhg5VHVnJ8VUm2SoDfTbT9+sIrV+jFfgeFMiPQAHoMkKtWXiez0Sfm1VumQa+m1OBH8WWS3NNGatXr6alpYXy8nL12sjO/Xs4zO/U5HwE6LKmIMclQQdzM9C/04nqN2sFCqWAqncuFwV7FqDPBndYBl4Q4gYWA0NpTpy8ykcfn6GzaxTPT1K/DF7es4I9r6wjmzU4f/YeH31wi8lRj+qKCtasLuGnP93OqtVVnLrk8cf3ztJxv51Na+t59dBGduysp6qykvFJn08/ecCHn17j9v1BxV2rqkopSToUmyaeG9A3PMbdwX6cVMDhA+v46zd2sL65ju6uMf7jwxt8cOoWsYTLawfX89q+1bQ1lJEwLXAdTMfGN3JYsZzKtDfDFP6Mw4X2UX73+Tk+PnYFw5/htb3r+M3bm6mtKuXy9U7+6Xf3OHa2g7q6Bv727S385Y+2Uhz3IMgQtyQMyWdgeILTF27yztEzXL87xOBoSMwuB98hzAUYZhkYcYIwSxhmVT10Ew8jdInbIds3t/H3f/tTXnqpGompCbxpuTJjCHt2bLoGh7h5b5DPT97k/MVuBgZm8H2bRNJg9w+2sG3bGhqKqxWUz1lZOvpH+eLMNboejFBTEuOtg1s4sKeBlmUpBdAtu4zr913+8Z0bCqBnZnwQC/vAIwhzuN4MpqkKe0jBD8LAIpCgimITy7RJGHHamor5m1/t59D+ZpJOllDuFV5CBWCEEUAPbIwwUagRqttZhApogL4IO/VrnJIG6I9F0gD9awwY/ZLvpIAG6N9JPv3mb6KABujfRK0vf60G6IXTMmpJA/TCa6pb1ApoBbQCWgGtgFbg2QosNYAuSkR2yxFAHx4epr2rl7sdAwwMDJHzfEzJPJclZ1MWm/O1TgWa5ytMq2rTCl1qC3f96XqRCkQAPW/hbuUz0FUtdFOwEr7nYRhgGwJy8nbuZQlY3lClMtBra2tVBrqUMxAL9/m4aYA+H3tFH9O8VsBw84enMoYlczgP0A1L/Cokq9iipy/Lu388wftHTzI5laWlpZktW6o4cGAtm7c04no2d++O8t6RG1y6eI/R4RGWNzn85S92sW1rM8cuzPDOH77g4Z0Otmxczo/f2sWuXc2UV1QyMuby2WcP+ezELS7f6KB/rF9leJMLIDONBPTEiotIx6GowuTQK6v56x/uZH1TPd2dk/z7h7f44NRdnLjJawc28fq+NayqLydlGsipeUEOrCxmPIMROlh2OdN9Ae+dvcm/fnqa2w97WbWinjcPbOXNPSspSiY4d7mdf/79HU5c7Ka4pIJ9WxvYtame4oRHQ20J69c0UVJkMjUzTUdfPzfuDyib+vFpm+JkLempgFtXb3O/+yG5MMuyZTWsXt1CRXkKyYn33TT4GVpbqtm9ey1NDcUYTOIFBn66hpmMx/DYNJev3+Xcpbucv3iXoeEMJWXVxONFjI2NUlVVzorWZravqWHt6kaa1zbS0T/FO3/4hOuX26lI2bypAHojLY1FysLdssq58TDH//POFY6+/4kKmmha1kxTcz2VVUU4cZcgTCsLf9MyCfyQXA7ud83Q/mCQ6ZEp1iwv5W9/tY9XDzSTtHMECqAnVVAWZkAgFu6hjRkk5/Ww1wf3YhXQAP3F6v+i9q4B+mPlNUB/UaNw6exXA/Sl09cv/Ew1QC9cF2iAXjgto5Y0QC+8prpFrYBWQCugFdAKaAWercBSA+hPWrgLOMxms4xNTPGwc4D2ji76B4fIegE+BobYYEuZU5W+lQfnAtBVTVn1S10DXX++XqQCkgntPwrmEIAu8FzGpaGouvoNocBzQsrLSmltrKK1qY6GhgaSyaQKKJHPRZRV/SLP5mn71gB9vvWIPp55r4Ah9yj5/IuFuzl7l8rbt/thSCxRxPQMHD9xk+PHL5PN5VizfgUv71xFW2sVqYSPF8bIegZ3HmY4eeoSPd3dtDaVsm/3GuqrE5y8NsDxE9fo7RhkVWsde/dsYPOmesoqqxgZdfn82EM+PXGDyzceMOlOUFqcpMi2iXkebs4n7RsMe1liRSGH9q3l1z+UDPRaurrGVQb60VN3iTsOrx3YyuuvrKOtoZSUxLQJQDd8AjNN6MxgGgliZim3Lo/ybx+e4Y8nLzDtZXjt1Z385PAOtq2sxXcDzl/t4J/fvcIX13rwcahyXIrMDKbtsmv7en7ywwM0NZbhBznSuRwT2ZC0L5nuSeIODPZnOP7p53x0/CRpz2Xnji0cfvUVWprqMEIPS2zcQ49EPKCoKCQez+DEc8TsYqbHi7lzu5er1x5y42Yn7V39TEzNUFKWYs3aVRQVF9Hd2ctA3wihBylzkB/8YD2vvLGfTBDjyAcnuXm1m/KkzRsHtrJ/zzJaGkvyAN2u4MbDKf7v353kyHsfkUyUsH3bS+zYtY3WFQ1YdhYvmFbC2baJ5/mk0wHnL45w+sR1uu930rasiL/79X5eP9RKIuYSuC6hmyI0bAIzJDCnlYW7FcTn/dDXB/jiFNAA/cVp/yL3rAH6Y/U1QH+RI3Fp7FsD9KXRz/PiLDVAL1w3aIBeOC2jljRAL7ymukWtgFZAK6AV0ApoBZ6twFID6KJElHku8y7HcVTtYt8PGR2d5mGn1ILtYGBklHTWfQzRFSefzUSfBehSYXaWrOshphV4QQqEqkZtfnRK5rkMVMk4NVT9c8sw8pXRA5+iRJzW5S2sWrGM+poKSkpK1Pvk8xAB9Bd0El+6Ww3Q52Ov6GOazwpI2Ew+iEbdpVTwl6Rum1aA63uE4iduFtE/kKa3ZwIfj/KaJCsaailNqKRjVRjCs2A0BwMjATJXKE/GaShLkjChbzpDV88QM+M+FcUJaquTlFeEpIpLGZvw+ezYAz78/CI373dTVlfMlk2trGisoCpRwvDQDGcv3ufUjTsEts/rBzfz6ze3s66liq6uIf7jo6t8cOo2CSfG6/u38dreDcrCPSWnJQBdoK6Tw0y5uK7DyKDPZx/c4v2PL3KzvYfKpiL+4u39vLFvM60VMSbGAi5c7+KfjnzB6RudpF2TWDqNPzNNOnTZtK6NvTu2UBSHTGYGP/AJ7DhmIqFs1y0zYHpqjPv3bnD73igZ16aluYH161ZSWV6C6QeYcs31PAIvje9PYjs5mporWbGilZmpgBPHbnD2zD3GR0P80KW6tpgdu9vYur2NyooiRganuHjuFndudJEeu8uulzdw4K1DuGaK946e4tL5B5QnY7x5aAf79zQrgB6zQyypgf5wjH9852M+OPqpCihobmqluWUZFZUlxBI+QZjBsHwMqffuBmTSIV09cO9mD1PDE2xYUcnf/foAB/c1kVQA3SfwUgRGjECCLiwB6GAH9nwe9vrYXrACGqC/4A54QbvXAP2x8Bqgv6BBuIR2qwH6EursF32qGqAXrgc0QC+cllFLGqAXXlPdolZAK6AV0ApoBbQCz1ZgqQF0mWtF0HDu/MsyLYzQYnR8io7uHu61d9A3OMLETAbDtgkeJZoLRBc0IdnoAtD16NIKvEgFQlWjNr/NAnSVcSoA3cMIAuK2RXlJEY11taxuW0ldTQXJhK1s2z0vXyt57gLoizybp+1bA/T51iP6eOa7AqGybrcUPJe63uCBkcVyPEJcXF+uG0lMS4JoHPkr094Ek305MiMhYSZGFp+MkSWbSGMX2Xi+i5OL4WTiOJ6Dmxwh52VJOZXUlJdTURYjVeRiO3FGxn0++fweRz89y72uXlZvWsGPf7SdnVsbqIolGOiH//HbM/x/fzxOLvR549WX+PWbW1m3vJyu7l7+/eMLfHTqGikHXt+/lcOvbKStoYaEaRN4FoHj4TouOTtNR/cY58+2c/yT+9y/NUgyWcqOA6t47fAmtqypo8KyGR6Y5vz1dv7Lh8c4ce0uOClW1zSzrK6WCWOKMJcjNzlDz71upsazeJ6jMs8DK4YvjveinZnDIgNWBUEYIwxcDDzMIMDwDWwjpmQOfBfbCkgVGby0Yz0HXt2OHw5y5N2zXLvUQ1VFG03N1WzZ1syO3bWsWVdJUVzmE0nu3ern9vV+JocHWLmqldYNK2nvG+e3//YRF88/pLashB+/8QP2/6CZ5mWlxCyw7QQ327P89/dO8sHR40xN+vhejMA3COXWYAQYloFpSf1zA9cF1w1win1C36PYTrBpda0C6K/sriPuSBCAAPRifMOZBehpzNDHzlvx6E0r8FQFNEBfmgNDA/TH/a4B+tL8DDzPs9YA/XmqvcT3pQF64QaABuiF03LuAm5kLTrXRlEmo3Iz7uzsVItdra2tj7JGCn8UL6bF6Lyjhe0XcxR6r1oBrYBWQCugFVhaCiw1gC69G801osU+mdOapkXMiqks3uHRMe53dHKvvZPeAbFz9wnE5lpZYytXbEwpJq3gudRGf3LM/DlVF+t3BTiX1vDSZ/scFBBbZvW9QXCZ8A0Zn1JhIPCwCBQ8b2lsYGXrcpqWLSMhfsT4KvNcALosfs5d+H4Oh/yNdjGfAbrruqTTaaWf6Kg3rcB8UCAMJVNYAmnkjiNw1lcZ6H6YxbRCDHFdCUwsK4Vtp8j40DU4zPkv7nDx3AMG+rK4hoGRNHEl+9jx8TyXpFWCmUvgp02MognCME1dRTVbN7SyffMKWptLKUoVMTKa5tNjN3j/47Pc7xpiw7bN/OTNLWzfWEp5sorhEfiv//0sv33nmHLNePXAFn7x462sWlFGZ08ff/jwEp+evEGRbXF43yZe3b+e1sZSEjEb1zUJnDhjWegbn+D8xVt8/vl57t8eJOYbbN+whtd//DKbNzZQXW4SD1C1xi/e6OW3R09x8uJ1SivKePPAyxw88BJ+Is3Du12cP3mVK+fukZmWkhZxDMfGw8c3JLzAU0Fzcu2UoAPTiuP7LtnMjApUMkMTE5vQDQn9kJhtkYhb7NixlTfe2gWxHo6+d4w7N7tZt2obL23fxK5dq4gnc5SUQ9abUIEM6ZmAiXEPJh0qysrFJIBr97p498jH3L/bT01ZGYf27mT3jhXUNxRjx3xVZqazN8sHn9zmo08+pW9ghHQuxPVj+H4cw0ji+SamYWMYIZYZYhoeQTBMccKmJJFizYpafvGzA+x6qRnHcgk8lzBw1JwnMKQGehZDlQPR17j58Pme78cwt1SS3Btl/VLulQ8ePKC7u5uioiJaWlooKyujuLgY25axmS8lM/f5+z7PaH+yztrV1cXQ0JAqayPHJMcsxxU9y/1dfo7mS3PXLOdr+ZvvW7+ofQ3QHyutAfrzGnVLdz8aoC/dvn/uZ64BeuEk1wC9cFpGLS2WDPRvAsPnTrDnLmoXXl3dolZAK6AV0ApoBQqvwJMLRbKHb3IfLPwRfbMWlyJAf5ZCsggkD8/3GZucprO7lwftXXT3DZDOefiKgVuqhqxp2XlgOVt9em6bstD8ZGp6hM4Fc+pNK1A4BQxC08L3PCzTwLZMfC+HGQZY+FSVl9KyrIHWliaWNTYQj8cVNH9y/l244yl8S/MRoEdnOReg6yDgwve9brGwCkSgZy6kEkiUC+LcuJfhjx+d5Oixc9ztmSDn25hmDIsQxzQJgyB/D7QcvNAgmYyRywzTUO3w6p6V/PDARrauq6e6vITRkTGOn7jMkQ/P8aBjik3b9vHjwxt4eWsZyeIKugfgv//LWd5957iCtYcObuDHb2+hdXUVXb0jvH/0Gsc+u0OJVcr+Pes4fHg1zS0W8ZTBxLRL92CMOw9z3Lo7zfWbt7l69SK27bJtVRVv7tvMoVdepqIMDNPDI8fIpMHFK6P8/p2LnDt7hYaGIv7q1zv45S934VhTDPSnuXyhl672NH4YI5CgA2eG0JzBsHOYZkJBddMsBsMhDE31miD08UPJ8A/U/3zXU1nojmEj/zU1NrN6Qz0kx2i/f5v+7k6a6+tZv2YjVRXlKhhvYNSjo6+HjoEORmeG8E2PkulmUkY5vpPFtzKMT40QBj515bWsWr6Shvoq4sUBVjLLDMPkppP03jG53XGNgfE+XDvEN0vJ5Eq4fXuMmzc6ycxkaWhIsW5dPXXVMSqNBI7YstsGdbVVrFndSkN9ClsCsgIJGshhGT6Erjq/QOqhoy3cC/uJXFytfd0MdAHUAtDLy8sVTNcAfWGPAw3QH/efBugLeywvhKPXAH0h9NIiOUYN0AvXkRqgF07LqKWlBNDnZto/TcmFtLBX+JGgW9QKaAW0AlqB+azAs0DJkzbI8rr5DlU0QP/TkaYAg9i5WzYTUzP09A9y++599Tw+OS0r8urv4oxqys9/wsOjbPRnZaDncbvetAKFVEBlCQYBtmkgxggC0AV61VSVs7xpGSuXN1NTVUkqGVev830BPgtn0wB94fSVPtKFo0D0XVuyKjFsegaGOXXxNqev3KVzaIacFEDHUvDclkz2QGpoWwSmSTobkp4uYWRwiJKky54dy/nhIckwb6a8LM7A4DSfnbjC0U8uc79zkuVt29izq4lN6+KUVi6jpz/Le0fOc+yT89ihx2sH1/Ojn25iZVsVPX2jHDlylU8/uUFRLMGhA5t54/AmGhsTuG6W9q5hzlwc4OK1fm7cGWRopA/DzLBpUzOv79nM3m3rWNlcpa6FMINn+IxOCUAf4Z13LnLmzFXq64r41V+9xC9+voeULUFHJtmsWJurGDmRg4zn43oubgC5TIzpaQPfMzAssUQX14kQDB/bMUgW2SQTolWAZbhYkrEeyHOAYRQRUKrmCm52mnjMwLFipDMBoyMuN273cPHyA67ffqj6ICtlNQKPVCpOSVUxLa2NrGhtZMu61bTV11BXCjHxEAkyOAkX38xAmMLPFuFbHp6VI2d5ZP0UOc/m3T9c4V//5V16urrZu3czv/rVG2ze1EIiZir3HLknSB8nYuJZIA2HKqjBd/NZ53JfkQBAX3Lw/3TCs3AGuz7S56KABujPReZ5txMN0B93iQbo8254LroD0gB90XXp/D0hDdAL1zcaoBdOy6ilxQLQv0wZ+Qx+1UPerwF64ceXblEroBXQCmgFvrsC0T0ssuyNspajfy8EaD5XBQ3QH6sha8OSESaQ23ZiKstucjpNR1cP99s76OrpYyadUX83LKkvK8vKj2F53sr96SbtOgP9u3/2dAtPV0DcEKTYrWQoSiZ6zDGpKi9jefMyWpuX0VgvdW0tZTUc+H6+mMACAiEaoOuRrxUovALRXEYAutyf0jOT9I1nGZz0mPLjBDgQWljiZhF4GKGPZTuqovrEtMf5s8PcvHaX6clutm9sVHXMN29opqIiRv+wx4kzt/nw86tcvtUPdgWNjQ41VWmMWJKZjEln5yT9HUOUp2wO71vNT3+6ldbWcjo6B/ng6HVOnrhLPAH79m7itUPbaKorZWBgiGMnLnHqXBc37w0xNJalvNJm7do69u/fwM5Nq2mpqiQZc/C9GSwrR2CjAPr5y0O88/tLnDl9jbraYn75qx38/O29lNo2QQB2LA/PZ/PJmUy79PVP0Ns3SVfnJJ0dI0xOBjhOBtPKqqzseNymtraCltZ6GhvKaagroazIxGIGizQGOTKZOH6uXp2LtB8aIWMT03R1D3P8+DVu3RriwcMJRkZcJqc9gtAka/djJ31iqRRVlRXUVpWzsa2ZvVvXsW11M1XFEHpZlWHvGwG2XaLmLnKungmuJebzNn4A7/zuFv/vP/+WzvYODr+6i7//+5+xfkOteq1UpZE4AwHnUvbDDASeSwCWRGJJjXQ//3MY4ktBdUtbuBf+k7h4WtQAffH05Tc5Ew3QNUD/JuNFv/a7KaAB+nfTT7/7GyigAfo3EOsrXqoBeuG0jFpa7ABdLCNlk7ETfWlXS83K6jS/zf39k38rvOK6Ra2AVkAroBXQCnwzBeQ+Jfcx2Z6spS02hNEjqoc732vjaYD+aAaSX0S2bDyZpyhI7qjqsRNTabp6ernf3kl3dw8Tk1NSBF31dX75WW9agRengLoOzQJ0ea6urKBtxXJWtDQpm+BUIkbgu3kYYgoqi8I5Xtwxf5M9a4D+TdTSr9UKfD0F5gJ0KUiSm5phYCJH72iGocmAjKRehwZ2EGCFLmboY0qJCAym0x5Xb4xx9fIN0pN97NrRxptv/ICNG1opq4gxOAKfn7nJ+59e4uzlDkanxPk9h2GOk/VdbCeJaSbxprJUpAzePLSBX/9qD6tX1XL/Xh9H3rvKyZN3iRW77H15I68d3MmKZfX0i737+6d474NzDI3lKK+pZdtLzby0o5nNm+qpKy8lFlqYvkHgZ7CldrsZMDJlcOHaMO/8/jJnztygtqYuQkfXAAAgAElEQVSUX/xyJ7/46V5qEhYzM1lCK4sdD0m7ArJdrl7v4tbtAe4/GKW7Z5zOrgEmJ9PEzCIM38IPAopSSZY11qsM8caGUtaurmfLxmYqJEvcmsG2coS+ReiXSDI/oSPG6B4POvo4f+kORz88x/BQQDxRT2P9SpLxUmwJUkh145pTjIxmGRyYUJn+FSmLV7av5iev7mTLumZymSydnX309I8RhEUEQQpfAgYsyUoXa/kEXpDi3Jk7nP3iIpPj46xZtYzdu9fT2FSCUxbiBRkVeCX3DQmUiFsmxck4jXU11FZXYhtghAFGIKGCIWE+rV9vWoGnKqAB+tIcGBqgP+53nYG+ND8Dz/OsNUB/nmov8X1pgF64AaABeuG0jFparAA9AuRSJ/BJQD4XQDz5s85CL/wY0y1qBbQCWgGtwHdTILqPyTwoskOOfpZFBMnmchxHwVX5WX43n7M9NUCPxkM4C9AtXEnbwsC0HeS3gWExNjFJ/8AgD9s76OjsYnJ65s/69kl7dm3X/t0+a/rdX62A4IwwlExBj0Q8roB5c9MyWpc3U1tVqbLRxXpZIInAcwkSEfCzkMamBuhfPQ70K7QC30SBuWsOysI9sOnvGuPC9ft8cfEWD/smsOw4pSWlmL5LzBCImptNVzbJegEZ32ZoaIBUPGD3jlXs27OZVSvrKSopYXR8mrOX7vDZFze4equH0Um5p1rKxjzrz2DFHRwnrgB6aRzePLyZH731Essay7l3f4A/vnuVz4/dJFkasm/vFg7vf4m25hrcTMDZs1c58uFp0jmDptYV7Nq9ijWrqykv9XAE+HpguJI3LRnzARlchqfg4nXJQL/C2bO3qK0t5+e/2M0v336ZqphPNjOOTw4nkWBkzOX2nSHeP3qZ23eHGBv3sRI2XpghNNPYZhwCS9VBt3AwQhPfdUnEDDauXc6hfdsURK+UGuxkCdwMMSmzYZkEdozJbMiZy3f48NNzXLh8D4w4W7du59VDe1nWUEY8LvDdw3UD7t0f4+z5u3xx+gLTk0OsXlnFT97aw94fbGdgaILPjl3k1JnbjE+EuDkLMxZi2AGhFeIHkoEeZ2YKpsZnlBW7bbmUldqkknLfMPC8HIbYzZPDJkdR0qSttY5X9m5n10sbSSXE3n4Gy8j3X36WpDetwNMV0AB9aY4MDdA1QF+aI//FnLUG6C9G9yW5Vw3QC9ftGqAXTsulAtBzuZwC6E+ChLn/jqxvowm4huiFH2e6Ra2AVkAroBX4bgpETipzAbrcr6L7nCwmxGIxEomEetYA/bvp/TzeLSDStkw8X+qe5q1qpd5rJpsjnirC80PS2Sz9/QPcuXuPnt4+ZmZmZi3flR3BrHn74wwtWWx+uqH78zgjvY+loICMOguxbneprqxkzepVtC5vobKinJidh+di625ZBnHHxs3lFECXsb1QNg3QF0pP6eOc7wpE38Pnzkkk4C8MYjxsn+TIxyc58ukXDIznaF2xig1r17GsrpqEFWL4WYLQx7BsVQvbSiYIwizlJRZN9UXUVyeVfXmIR871GBiepr17lIGRDBkB2mExMauUTDAhr8jfM7M+JQmLlsYiNmyox7R97t4f4ugHtzl+4i6xlK+yzw/u3UxLQxlFCZPu7n4edg2TyYVUVNeyqq2GshTkcuP4bg4rNDF8B9u0VH3yrOEyPB1y7kovv3/3CmfP3aG2ppJf/OIH/PLt7dTEs4RBGi90wUoqO/WPP77B0Q9u0tefo6yykW2719GyqpqKagmo89Q11DLjpKc87t/t4PKFqwz19lBfXcaBPZt5/dAuVq0swzZDvMwYCSTDPU6OBENTISfO3eb9T85w+34PiWSCAwdf5i9+doCmWoHykBA3HB+6e+H46R7++P6ndHTdo6Exzls/2sMPXtlJd984vz/yBUc+uMTQ8AxhIEF/IV6YIyf27kYM20nhmEUk40lS8TgT44P43hSOZMNnUuCLk06IbWQI/QmSCZ/1axv5i7df5Udv7qO4yCCTHsXEwzQdwlBcd/SmFdAAfe41dL47jX3f41UDdA3Qv+8xptt/rIAG6Ho0PDcFNEAvnNQaoBdOy6ilxZKBHkHvyOZ2bmbe01Sbz2Ch8L2sW9QKaAW0AlqBxaqAAPSpqSmVma7qihoG8XhcPeTf0e/k/OfLgovOQI9G41xj68jmevbZMBVwlFfkXJfevn5u375Nd08PU9Mzqn6qE4uphiR7PV9jWkDCY4AeGgZfViN9sX4m9HkVRgGVaa6uG1LvVmr2hnieq6x3kxbU1VazvKWF1tYWBdLFaVeyzpX97iPT9iicI/+bhbJpgL5Qekof50JQYG6QuvwsQX5uGOPWwxE+PHaaD4+dZSJrsm79ZrZu2cLq5U1YoYBpSe3Ou1cEhomLg2mExMwsKTtNRVFIVYlFKm5iGuLQI9eZOIERx/VNDM/BCsC3IZDYHiPECA1Ve9vGw07kED579XY/7x29yakvHhJz4NV923l130ZWNKeI2Vl8P42PQ2DECEIHMwzzddpDqV6eU1nuhp/ACAwVOJQzXUYzAeeudvG7P1ziwsX7VFWW87O3f8Cvf7Gdakcy0MewYiaGncwHEhy5yAcf3mJs3KK0vIGdr2xi685VFFcE5MwxAiuHSZzpyRy3b97nzMkz9HS0U1maZN/Lm/nJm6+wamUNppHByM6Q8sAzHHwrxbSf4MK1Dt7/+CynL1xXWf1r17Wyd+96GhuLSSU9kukUQSbF0KjJhaudnDhznqmZIVavruCNN3fw8t5tDIzMcPLMHS5d62N0fAIEghs+oeojudabqoa9bUqWvOgsSQySbS717A3CmQasUFLRXQgkQz1DPObS3FTG7p3r2bF9DckkuNlJDMPFNGxUB+lNK/AMBXQG+tIcGhqgP+53beG+ND8Dz/OsNUB/nmov8X1pgF64AaABeuG0jFpaTAB9Ljx/WrR74dXTLWoFtAJaAa2AVuDFKiD3OylXIiBdspN93yeZTJJKpRT0kkyvuff8+RBApgF61CN/DtDlL/JbPwwxTbHjtzAsi+npGfr6+3nwsIOe3l5GRkYJQqmfbqlnJLv3TwC6IaVk1WaEOif9xX5KF/beTdNQwRlyjQkCn0TMoammnNaWJpqbm6koLyMeiynQLjXP874I0djWAL3QvS/X+3Q6rYKl5sP1vNDnp9tbvApE389lXuKGcW4+mOTD42f55NRFekfTpIrKqCgvp6o0pWqgC0APjTyaFYAeGEkkeswOM1SXGGxb38yel9ZSX12qXi/2LIbpYJoxQsNUGdVmIG7xPr7pEpghRpBUgWWqtISZJovPlTt9vPfBTU5+8YC4bSlL9IN717OyKU4ynsW0MhhOnIAYfuAQugLnDUwvJDByGFaA6aUwAhPTMnDNLKNpl7NXH/K735/j/MW71FRV8/O/2Mevf76DKgcymSyG7YNlMDSaVrbp7x25QHvHJJlsnKq6akorinES0p5UMRdYbxH4IdOT04wMDRK4U7S11vPq/u3s3rmauuo4tpnDdD0SrkNgGgSWjWvatPeMceHqAz769Dx9vWP4gUlFeSmJuIVtBSoLPQhssn6C0fE0k1MT1FbF2L2jhQN717J+7TJybsDg8AxjUwY5LyAUcRU8z89chMzLf/KjTD9EZwOxYpf7gokXlAIxkMCDQAC5T9wOceyAqopiKsuLlHV7GLiEgZefvxjawn3xXhG++5lpgP7dNVyILWiA/rjXNEBfiCN4YR2zBugLq78W9NFqgF647tMAvXBazl1Mn5u9HS3EyLPcjDs7O1X2WmtrKyUlJYU/gAK1GMFzAQcyTuT4v6wGrLZpL5DwuhmtgFZAK6AVeKEKRPc7gVtjY2Pq3h3ZuQtEF5gu/5ZtvtRG1wA9GjJzAXoeOeaXneVpNpNcQLpYuxuGCpDoGximvaOT9vZ2xicm8IJQWb9j2vihtCHvE3geZftKxp0G6C/0Q7pAd66yKmfhhcytBdzK9aSuppK1yxtobqynqqpK1TkPg0BZDM8tIBCB9NkBrTPQCzQONEAvkJC6meeuQATQJbjPDxPc6/CUffvRY2e40zVM1vWx5N7nZrBDV9l4Cz4X+3YB4p4fwwh8YobLsuoUPzy4k798+zVWt1ZjBgGBO1u6zcy7sUj2uUVAYE/kAbrcFoNijMAh8H3MeIDvmFy518c7713k48+uEzNN3jz8A9589SXaWoqIOdMEobxfULBDEMQxfXk4WJ5FYGXBDrDcIgXQpby7a+UYS2c4e/Uuv/2fxzn1xTUa6ur56796g9/88hUqHMhmJSjAwzeyeGFId98Q5y7c4eq1Tjq7phgcmqGre5hsVuxm4ngqIi4kmUpQXVVOXW0ZdTUlbN7Yysu7VrOsQWzTc9imi5ELsXIpQtMjlCiCWMh0NmRgOM3Zc/e5dXOAmzd66GgfZnJSrNct/Pg0RiwkUVxKeXkJTY1V7NjYwu6tzaxbXkpVsQBxWWOxMOwifJXDL3PL/Fwj73YTbXkXkkfrTbN4PeuECqerkAjJ4pc+MiwkCjBwfdycqzLVHcsilN+Jfb/YBehNK/AMBTRAX5pDQwP0x/2uAfrS/Aw8z7PWAP15qr3E96UBeuEGgAbohdPy0Rca+UI6u7A619p1oQH0CJxHNWJlUhUBg6eppgF64ceSblEroBXQCmgFnr8Ccj+TQDd5zmazTE9PK0t3z/MoLi6mtLRU1UWP4Pl8yFjUAD0aJ38K0B+PHgPTslWfep6v1qcdWxbuA9Kuz8DQsALoHR1dDAwP50GBE8vb3CqEaWqA/vw/iotuj/kYDEPZtsvYi8cTNDY2sGJ5M+tb6kglHHXtUVmfhjEL0AW6Pw14aAv3Qg0QDdALpaRu53koMNcVLvr+LdeNwEvS25XlzJXbHL9wg7sCi13JRnYw/ByW2H6Tz0L2DbFwNwi8QGUoO4ZPTXmC3dvXcXj/btpaK1UGtQBYtRYgnFwZipvELIPAHicwc+q+aHolCoCHXoDpuASOwa2Oft7/7Cqnzt6hKGmx7+XtvLJrE831JdhGFtebUvbvgZRVMWys0MGW/wI5ygyBGWDlSjADKZsDrplmPDvN1XvtfPDhZa5cukttdQ1vvrFb1VevTMXIZT3kSL3Qw47ZZL0sAyMj3HvQTXf3GB3tY9y40c3kBMQSYh3vE4Y+RcVxmprrWNnWRHNTFctbamhuLCNuu1hmBiNw8XJSk70Kw8wRkMa0pZ64jR/EGB2F9o4pLl7s4NyFu/T0jYIRw49N4BSFlFeX0dJSw4a1LWzfsILmqiKKjRyOO4MhWf7i0m6AH9oYVomybJdfCvjOp55LVrpky0d56QLZZV4S4sbHVcCAepnUjSdv0S4/+x7qYWLLjCZvB6/s4aUtvWkFnq6ABuhLc2RogP643zVAX5qfged51hqgP0+1l/i+NEAv3ADQAL1wWkYtLRYLd8m8ky36Yh6BAg3KCz9mdItaAa2AVkArMH8UkLlRFDAm93SB6OPj4+ohdUaLioqUg8xciP6ij14D9KgHngXQ5e/ipGMpy2yxaJeMPQUpMUlnXYaHh3nY3sHd+w9ma5Faysb9zwF6PmtMb1qBb6OAjD8JUhU3i/r6elpaltOyrJ6myhRm6KtAHVUj3ZIa6TLOnjXWNED/Nvo/7T0aoBdKSd3O81DgSYAu/5Y5i2SH58ZnGJzy6B7OP+d8qSHuYKo7nauuMZI1ruC5IVjVVBnokpmecqC2qoSG+kpKi+IgJueBWL4bs/dCCIM8oA3tcUIjv1bguCXYfgJHanIbMxALGJ7J0d6boX80A8Y0jXWV1JeXUxJzFICX65rYv/umZMOHqra3ZLxLHfRAIK+cj5sH6LZp4FpTzPgZhqdn6OxKMzw0Q1EyxfKmUpUpnnAy+K6FaRSTzdk4MUdB6Www8/+z9x7ucRxpnuabrgy8I2FI0IPeyFvKseVa6h5Nq7t3ZvZmnrv/6u65Z++em52dmd2dmd6ekboltSwpiaIoOokG9CAJwhDel0l3zxdZCZQoQk2TBAEoUioCqMqKjPxFVGZFvPH7PiamxsnlC4xPeAwO5PCKaRxJAx646vyclEl1bSWNDdVUV2epyNikLHHa+wqeS4h7X/6yKjElvHxYxKCIZdjYZpaim2Emb3BjeIbrN4aYyOXBNrEDH9sJSVUaVNU5NDZU0lRTTaXhYBUDTFfc57KIwMdFwLwsZhDQLRqXIHocrt2Oc6LLdd8iVPuYGOYMQVBUBN5UUXYMqa5ytYeBPGdhCej3A1mXJYF4VH51vWkF5lNAA/SfZt/QAH2u3TVA/2l+BhbyrDVAX0i1f+LH0gA9uQ6gAXpyWsYlLReALl8c4lyA5e66+QD6YnDgJd+ausSlrUAcbvfms/i+k0tyAcrEww/3Lt9vvrIiKPPDbb733uwi+/57xU0QPXO7x57LhRrVI/p77reoZuV7zdV1Lhzx3HPzHffmc/yx89ChAZf250bXPp6cjtOXiCKSH3doaEiBLwGv4kKXh7i+FkMYdw3Q4347P0AP/EDlr5frrOcFGBKSVpy+ljxn4Po+Q8MjXLhwiSvXupmcnsELZZq/3IEeh1aNJqDnrow/vCbqK+HyuZb82DeAm+/Y8511fG+PI1yI83zjho20trVSX1NFyp8hbZuR29MXd2P0+00drax4DdCT6mEaoCelpC5nIRS4FUCXcXiaPI4/RmhV4FqVFI0KPHEei0tcxVER97k4kOVfiapiYgoQ9wMMcW2L69sM8H0J2+4RKJgtacJNQtPCD0N8P0tIBVgTGEYUHjzlVuJ4KZxAhlNTWKkQ17QoBJXC2vGsIrbcZfMCjQ0cwyEMJZc4ymkemOKML2IKlJbjSo52caW7Eho+AuieNUmRImEqRRjWEgaC/gVy5wmCYUxrmNCrwDGbKeSqMCUNhqTMcCSveB6sAkEgkYVkMUEWK5C6e1GcdDFmC1gOfDUeFCd94IWkLXHVqy8BGGmbKSuv3PrqXOQa7ZvYRppQ3OayRMEC3/HV+XpGkcpcFkec4HaewC6q5PGBZ2K6GUwvQ+hHkN8zAjzLw7IKmMyoBQpyZgLIlftccrVbfjSWU5EOpQbiMrfJeCKwvCKLKOSeEOL5HpZtqUgn8rzt2Kot1dslbL5OQbMQH9MlewwN0Jds091TxTVAn5NPA/R76kr6zbehgAbotyGS3iUZBTRAT0ZHKUUD9OS0jEtaigA9huLKieX7KidjPDgvD9teHpI+eeV0iVqBe1dgDoYbZSHw5spV0fBkIsII1Ap8maTxTZk4sjADE1OFv5M8c74Kc6jKUz4JmayQFf+WmmtRWXWjmYxoQiIqWP2p8tCpWHolcK1cBLLJc3Jsv7S/wBsJXViaVi/VKZrW8krHKeXvVYB/DnhH9YpD+Un+u4w6X1PcC6Fk0IsmWnzDIlCPCKmLa1JeUxNEpNW5ytlF5ys/Y1eCVD4KERj/9OP8wYY4JiT8n+gW6xzpEkkQhRoUHWJZ7r1ldQlagQevgIRxv3HjBhKhpaGhgbq6OuVCjyG6+pSXJiYXelGZBug394/58PUPUajyc1kWfiATzwFTMznOdJ7j7IWLTExOK8hgKHgQ5VG3LAnbGgP06FqsSo0npWWCu3Q1jJdE3Xqh1Y/16fgG8uD7va4BmGXdpjwPrTT5bA9Q7V6C2uLwDOVeK+GTLfWs70bAJmWZrF2zmk0b1rN6VSvVVdURuAkEIt3cb39sGcafw/qLq+Xkmijjzp6eHpUSo729naampihk/QPa5HodpXXw1NhHxkA64tYDagx92HtWQIViN2V8o0YD6vt/fA8yS+OAubFD9I1dQHb0/T1efBZd0SSfuYKupVvR3PJe+bzKQ+BzdB8Ul7gaP6l7ZDQ+UDnW1dhJ4LuMaWQMIseaG8+oI82OZ6Ic3zKGiMYOBobAfTX6kfGEr4YkpqTXwSmNT1RCDAzDw/NL4Dl0QB4Kr4dYjlD0aKwTnUM0rjGNucV2c4uMQ3WNEre2qkG8uFo564nGi2osFasRnY9lR4vw1JBIwX85VqDC0avaqzGRnJe810Rxel9ekWUNpfeUQrXLeKw0yoyaKvpyUTbmi7SJHjJuLRuD/uD+Eb1Xj8Xu+aOlC5DeZppq/HPlyhV6e3tVJC65j8tPWVAcR3VaaLHi+UmBntevX1eLnbPZrEq5Jd8vpF7xTxWpo2zh880moYUeuy20Vj92PA3Q59TRAH0x9czlWRcN0Jdnuy7Ks9IAPblm0QA9OS3jkpYyQJdziAG6Gp7JinVTBqDRpgF68v1Fl5isAhG8Lk3OhAJ15/rvbD9WEDua3JDwgZ4ZKAeGTP5YQTlAd0sTITLtIpMjEUSPJk5kEqQ0wRPPbcRzGtF0RfSZUdxaXATxfIdbBtDFCSFllvZTky4yceKrEIazcyZl6Lxcrejw0ZEC0oRSf3xsAeizIRotPMOeA+glwK5y4ymArjB72aKBOC9eDM9LE2Uy4TNbTwHo4mKJALo4IKJQgzEi0gA92V6tS1ssCghg6evrU/BHwi/X19eriSNxNZe70B/EvVID9LvvJUboY4nbV2CaWihk0jcwSNeVa1y73svA4JCC66YtLi4BoyjXenTNK4MOs7Pw0ZU1mmIvLZD6MQ56y6rPvffuz0y/MxEFwhAVcbgswsvcXT7uAeLmjNpMtX0YKoAujkB5r++5aoFbRdphVetKNq1fx+rWFqoq0ur6IZt8/17O22IG6KK9gAEN0JdzD/xpnJs4qW+1zRtBToHmH26LNWXbfIDrbiLkJXWOdwPdkjr2T6NX67NcDAoIeJZxUFdXl1oIFwN0gefyuwboi6GV7r4OGqDPaacB+t33I/3O21NAA/Tb00nvlYACGqAnIGKpCA3Qk9MyLmkpAvS47tIfxIUhjzh8uwboyfcRXeLCKBDB81s5tCJ3gGziQJfwhGbJgR65DSIHhLgAIpd6nG9OXA/isIgcCAKvY9fGD0OuR06E6J+4HgLuS46N+HnlQI8nr2KALm6O0nPqGApdx5b3mLbPohspX4VYVEfyMZUDPXJaiPtE8vbJxH4UHj7KL6jeQyp6rhQeMHajxyXJucY5+FRuPfVCyUWvHBKiw5wDvXTCpXoKRI+XESxMe+ujaAXutwLy/VMc6CMjI+oeKQ50gejiQpeJo/h+qQH6/W6JZMuXa6xyoIvjTrKPOmmKns/I6BiXr1zj/MVLjE9OKXCuwKi65oozrhygf79OMTz/Pje/E4qurGzJnqgu7a4VsMrciqU74azXL1pCEd3n51pYxWCJnJPKXe5TW1VJ84pGOjaup31VK7XVlQSuhEoO1LVjuQOVxQjQVVuWHOgxQI/HP3fdWfQbtQIPTIHounOrbb67iTjQb7l/KTrWAzuVeQ58p6D8Tve/m/O902v33QD3u6mXfo9WIEkFbgXQ16xZQ21tLZWVlRqgJyn2AyhLA/Q50TVAfwAd8Cd2SA3Qf2IN/iBPVwP05NTXAD05LeOSljJAF3AuE8jy0AA9+b6hS7z/CsyG2yv5/+IQ7HNHjkMVxk6xUjx25aQWOB4FSo9wswBteQhaFleihAE0MIMIREf0PILsKkGe2iJgHsH7KEygel3tE3nF58B6OVyX95ZC9EloQZX/LnoucqXHZcxBeQk7Hx1Dcgh6UYjE2dCC8dT9XL3j8kwVZlih9OgICgwIcJ+D9DEMiAB6FM5dOdtVaPibYX7pGKXM69Fc3J2AovvfL/QRtAJJKCD3SHF6Dw8PI4NrcVxIKHeZOBIXqUD0B7VpB/rdK6+WSEle0FIId9OyJVYlrh8yPDpO15WrXO2+zuDQkHLfWE4myis7u916odbd1yi+l2iAfm8aJvNuhcUlV+7sfU0WyEVL7aLwvHKcKBRvvKmQ7xIKWHLQhgGVFVnWta9mw7o1tLWspKYyK2mFCdTrEjbYR/W7ZbwtVoAuksvnWgB6vIC4fPHwMm4SfWrLToG5UN83n9r8zu34frPsxPjRE/oxiH2nQPynpZw+25+qAgLQ5T4ZO9AFnMcAXaJyaQf60u4ZGqDPtZ8G6Eu7Ly+F2muAvhRaaZnUUQP05BpSA/TktIxLWsoAXSaQZPIods/pEO7J9w9d4v1VQJzbUeo8AdVRzrnZ5NzyvILkZYB7NvxuVK8ol3mM0EuhWGWiXLmpI9huBpFLXcFwAdelnN+lEpRrW+D2LOA2JBS8W+ZQ+2Fo3gh8x6HnBYqXJtJLYd1nIXpUy7JjlHzhZpHQLMyGDJ4F4FGU9zJfXOnYpedUvr7oxOdCyc/uHedBjyCOE7qYYZxDsFynuIxIgQgiaPBzf3u6Lv1BKBBDFsmvNzo6qpznjY2NyomeSqUe2OSRaKEB+j30COUALl331foiudBbEqd91ol+9Vo3Fy9dYlDCuQsstTOl6120sGou13l0FVSlqcVKpXQeKvLHHW7agX6Hgt3P3d2yHLTRojGB6IZhqkcUvj2OSlO653oeQeBRU11FW0sLGzesU87z6mxGLVoTeC4LN+Thy3fv+WIv38/TWsCyNUBfQLH1oX6yChhRaKwfbPM7sW8drWuxQuSkQrgneX536ihP8tg/2Y6uT/yBKJDL5bh27ZqKxhUDdAnhrgH6A2mORA+qAfqcnBqgJ9q1dGG3UEADdN0tFkwBDdCTk1oD9OS0jEtaagC9PNRs7L6Qc9EO9OT7hi7x/isQ5TAXV3UJoAtEj93fsy7zOcAdg3AB7rPBV8U1LmHP1aPkLlPlRA40yZc+dwyZ9I6PEbnDI0BvlyC6SWgWwSiWcqhHedSjLXKuR+HiQ0z1XsmXLseV/YRyy3nIMeRnBGAiyG9iSD0E1CuqP0NoFAgMB9+wSu5yA3Gb2xJyvpRTXcC6CkOv/hUgENVAgfQSBCoFnZ1F4DEKt0K3tBYhznku9Yy1nqtf7FjXEP3+93d9hIVVQO6LsshM8qDLI51Os2LFCuVCl9/FhR5PpC50GHcN0O++L2FlmL8AACAASURBVAg7l/YS3m2oUNoRRDcsW+U+dz2f6ekZrl67yvkLFxkcGacQ2mU5r+M82NHVcu4vAaoRRDfnyUs7f61/uNDq7s9Qv/PeFJB2LEYRYdT9Uu6x0V10Ltd9WbuHUeoVw/fJpFOsW7uG9evW0trSTHVlBYbkRieM8qIbBrYl0Q9kwd8dd5J7O60FfvdSAug6jPsCdw59uIQUkLRMty5qvrhQcdytm9+1WCGvBugJdRVdjFbgDhWQeeOpqSmV/3xwcFClsGpvb6eqqkqHcL9DLRfj7hqgz7WKBuiLsYcurzppgL682nNRn40G6Mk1jwboyWkZl7TUAHpcb+kLhUIB+SlfoPTkUfJ9Q5d4fxWQOSObCChLbnMfnyAswW0xCZbCneMJfrawxO0l5NiAICximJFb3fNC0qkqfN9UOW9lMspyJDduAd8rYPriHrPwFTgPVRR1X8KvyudGucMNVbYpYdx9Mb0XMWyfIHDwg5RyNUab5EQvqrDoMtluEwFx35PjSQhh8AIPN/QwTIE54nYzCPxAKhydg+wUGJhmHsOBnCdYPEVgOYReQMoISUmwYTVhH4WiV7l7FVgvRCdnmBQ8T+X9FQdcIC5zBdzV3rOIQGB+ILnQjSy+KxP9ljJp+lI/S5z4ssBAqha1hCnvvBvX5f3tJrp0rcBdKxCH9RV4fvnyZfWZX716tZpEEveFQPTybSEhugbod92s6jKoYEEJnM9G0VDu4mhplYD0mZkcl7u6OH+pi77hCQpFF9N2CASohuA4KRUKWtzs0TKsgEzKIZNJY9tybfUJ1U1F/jeiY84brEPnQL/7Fk32ndGCCE993ouez0zBw1Xh/qN0KHL/V3c9tfhC2tjHCgOqM2l1fdiwfh2rWlvIZjLKka6W5pVCvKuy1Yo8SdeiAXqyLXf7pcnCKJkwlc+vbOXjoPJw7tFCG52i5vaV1XsurALzh3Cfvx56sdbCtpE+mlZgcSsQ3+PixSoSuj2eJxwZGVEAXe6Z4kBvaWlRkbhk/BPfNxf67OKxltzDr1+/jkQJy2azCuxL3SW0fPxT6ii/32qucyHHbAut0e0cTwP0OZU0QL+dHqP3uRcFNEC/F/X0e+9IAQ3Q70iuH91ZA/TktIxLWqoAXfKeC0CXz5d8gdL5/5LvG7rE+6+AIRPaIfjKPWhhOvb3nH++H+AVitiGScqyVehVZfpSEQx9in4OzzXIZCpVOaEv4ESgcJ4gnMI0fQy3AsNMCbdWE952Slync+cWiFHc81T+UyMICAyXwPCxTBnIiWsxinDuSWpzU8KiF0FCuYYWVphSx8z7OUzHwrAtQtPGtMX1Hk2uy2R9GHjKXS7gPSi6hEEBJ5OmIHDbSc3mYk0BKTmBYp7A9zEsB5xMFKE4ngSW8LE+mHYpk3u0piA6mlRGwHjgkisWCA2HTKoGszR/LCzIVeeRxxCXveRjVw58B9O0FEjQm1ZguSgQpzXp7+/nwoUL6n4p+f/iPOgygVQ+AbOQkzEaoCfby6JIHBFIU3BTlk1Ztgrd33XtOue6uunt61d50rHTyA/LdgjVDSDEMkIq0w4rGutpamqgIpvGDySktyxOMtSiKMm5HqUcuUXdZ9OJJHteurS7UUAWrMkCO4OJqRn6h0YZm5giV5SFYxH8ligGkatcFsWF1FRkWNPaQkdHB80rV1BZUaEWVkjY9jhCQdT0c6H9tQP9btommffIGEgmTOUhWzzZHjVvBM3jhcUaoCejuS7lfiigAfr9UFWXqRX4KSkQj3Xk+2q5sUbc5wKoBwYGVNoqGftIFK5ygP4gdNIAPRnVNUCf01ED9GT6lC5lfgU0QNe9Y8EU0AA9Oak1QE9Oy7gkDdCT11SXqBW4XQXEkS3XNV/AuOWIx5uCKzw7JOVIqFSwwhBH0tv6HoWihSsh281QucwFaIeBRRim8CXyegiZtEAUmSgfJ5XycWcEDmfBSuNhROWXQLsYx9OOwGmJvl7AlhpYgqBl4jwrTF3tW4rCjpP2SNsuoZvH9Ewco0K9WGRKZnDBTuGFjjqGAtWSi9wycWxxN0bw3ZZc7J6P5WSZCjNMBZATY7wPNSmoDENSQSGauLczuJZDvhBi+uIoF53EWxeZL4W1W5H5XeU7t8ICtuHhWCFFW6z4WbyiPauN6KmKsAvYdjFyrwcWZihOXCklcqXrTSuwHBSIF5f19vYqgC7XGglf2NTUpJwOGqAvh1b+/jlIm0s7y9gjlU6r38cnp7l4tYfOcxcYHB7FDQ2VF900bXUNJPCxTWiqq2HT+rWsX9dOVXVlFKZbALqK/FFyoM/rZtWuwMXUmyRPuWw3hkY4e6GLa739TM7kVQQX1Zxy7/MlzYlPfU01q1tW0rF+rVpgk045UY5zBWGjfWfHDBqgK1j9oLd4biF2oUudYkedwHV5yOdWntcA/UG3lj7+/ApogK57h1ZAK3DvCsh3X7nvySYObvldwrZ3dXUxPT1NXV0dzc3NCqJXV1croP6gzDcaoN97e0sJGqDP6agBejJ9SpcyvwIaoOvesWAKaICenNQaoCen5exkWDwpWnItxOGP5KfcjLu7u9UEzLp169QXzsWyaQf6YmkJXY97UUCcXxJ03MdmaibkWu8QFy93q/y1rS0r2bShndaVlVRkYGJ0lGvXp7hwJc/4dB8rW2tpW92Igc21Kze40TtBdbaSHds2snFDLY4zg2nOgO8QhCkMO8tMDs6c6+XUmcsUiwVWr2phS8camldUkkl52IaLYdpM50P6+nJ0XR5kYGiayqoUbe21rF1fS1O9g+kXJZo7DhWEgUGYLhBaDq7v0NM/ztnz3fT0DVNVWcXaNa2sbZdcqsK+82ScEMs38cM05/snOXaum8t9w9RWZnh48xp2tDfQWJ2CwMPzDa6PTHHx6g26u4fJ5T1MJ4sn+dctu+SOlJDyebJOSEtTFZvWtbG6tQkqHGYKAae+vcalc73gW6xZ08qmTU00rrDJZDwF6SWHuxlWlMITa4B+L/1Zv3dxKSD3brmXC0A/f/68mlCSEM0yiaQB+uJqqzupTckHXvKcf/+dakIpiACaRNWQPuAFIWOTM1y93sPlaz30Dgwzky9i2qnIgR76OJZBS2Md27dsYvPG9VRVywIqSeURAfR4seX8ME6FRbmT09D73kcFHFlZZpj03hjk29PnuHjlugLooXznV9FmPBV1oK6qgg2yaKK9jeamevU9X6K/SLjTaJPoBOUVnQsHrh3o97EB/0zR8jmUNsrlcmqsJp9TAQLyiHO3SxHli6RvLlLeozetwANVQF1b7jDFgFrRqzetgFbgp6bAfMC7/Hup4zhKljh0u7jP5T64cuVKFb69pqaGTCaD7KcB+tLuQRqgz7WfBuhLuy8vhdprgL4UWmmZ1FED9OQaUgP05LSMS9IO9OQ11SVqBW5XAcnDbTkZXN/ieu8UB78+xecHjzIwMMi2LR288rO9PLxnLXXV0NfTzeFjvbz3yRV6+s+zbec6Hn1iO5aZ5uCBIxz7+gzNDU28/dbr/Pznu6mplqjsY5iGRdEzsZxKRkbh3T8e5He//1CF9n3k4Z28+fMXeGjPOhrqTBxL0iKkGRwucOLEVT755Cjnzl+nua2Bx5/awt7nt7FudS0pw4NCgBNWCufGT+cx7Aqm8/DNkUu8+94Bvv3uIk0rmnjmqUf52UtPsnF9WjnpQ38KO0hRKDh8dvw8//Tupxw8cYa1q5r57evP84vnHmJNSzWEAZOTOY6d7eLTQ6f47OAFRsdnMFMZAoHeEl6ekLQNfnGSuiqLh3Zs5OUXnuTRPdvI1MLgmMu//PMHfPzBIYKiyd69j/LzN56kY1MDlZUBgVfECCT7eaXK1S650fWmFVguCsRhDQWgnzt3Ti0SEYAuE0kCyrQDfWm29HwAPXYMi/k4zpGuFkWKMyeEyZkCV67303nhMj39gxRcF1tAa+iTtgyaBaBv3kDHhnVUVUv+a1851GcBeiBX3Hlgh4T20AB9UXQoFXJfIqoYFn0DQ3zXeVEtnJjMFfEl4o3vkbZMGmqraG9rZvPGDbQ1N5F2oigDAmZV3k3pNypf+q3bXAP0B9vc8ULimZkZldJKPqdyTS931v1YDnTtTH+w7aePHsPzOwTo6j6jIbruP1qBn5oCscnn5vOO84TLPU3miiV0uxiAbty4of6W8Y6EbpfoW5WVlQqea4C+9HuPBugaoC/9Xrx0zkAD9KXTVku+phqgJ9eEGqAnp6UG6MlrqUvUCtypAgFFnHQlrm9yqWuKT/Yf49P9RxgeHmHXrm0Kbj/2yGrqq+H6tcscONTD79/vpW/gPLse2shTz+4hk6rk4w8+58tPjtBUV8ff/vWv+M2vH6KuViDKNBieAui2U82NAfiX3+3nf/zL+4wMD/PMM4/x21+/xuOPrqWuJiBl5YBKBoZ8Dh06x/sfHOLUmau0tTfy7HO72PfKLjasqSWFS5DzSBsCug2CtOQcN7jeO83Hn3zLHz/4iitXhqiqruLxx3bxxuvP8sRjzdTWAEERy5Ww7AYffnOB//Kvf+Szw9/RsW4V/9tbP+NXLz3ChjYpN2RyKsfRM1384cB3vPPZRYbGppVemLLC3MDzXGqr0uSnhqmrNHjmse38/JW9PLJ7PTX1AtBD/p//6195/53PMQKHV1/Zy1++tZfNm+upqfbx3QJmYCsHuieOTVsD9Dvtw3r/xa2ATDDEDnQN0Bd3W91u7eZ1oKvw6tGrkr9abaVcyKFh4oUm49N5rvUOcL7rKtd7+hQslVDeaQuaG2rZvmVj5ECvyszlQFcR3MtzoM8DLxRE19tiUMA0JPKMONCHOHXuIl3dfYzPFFTvkK7RWFfDxrXtrCs5z7OyEi2Mct6LA922JMR/KSTqfM2t0p4s3y12cvf09KgJ+Tj9xWIJ4R4vdhCALk70YrGoGkPcdfKQesYRJG7VSvPBiOXbovrMFqUCxp1EQpDVYRqeL8p21JXSCtxnBeZb9CX3OQHi8n1WnOfiOh8eHlb3xBie19fXq8hbcm+UEO9xiqv7XOVbFq9DuCejugboczpqB3oyfUqXMr8CGqDr3rFgCmiAnpzUGqAnp2Vc0lJ3oEufkEmiBxWGKfkW0SUuRwVuFf5Wufo8H1NCn5s25y6N8O4Hhzj0zQUCfB55eAs/f+1Rdm5uRSKa910dYv83V/j3AxfUqupdu7fw5DO7se0U+/cfYv/Hx6irTPPXv36V37z1CI3VklfcJxDQbLgEqYCeQZd/f+cIv//9t0xMjPPc3l389jePsXt7C1VOQDrMKFAyOAKHvjnHh58e4cz5a6xoqWPv3p3se2kH61ZXYQc5vHyBjF2FEUoSdZu+wRwHvznP+5+e5PT5G4xPG6Qcm7WrGtn7xFZ+tncLOzZVqxzqgW8y41t8evQy//gfn/LFkVOsW93MX//yRX7x/C7WNVcqB3o+79LVO8LxM91c6BpnIpfDSKfASTFThKGRabqv9jE6OEhDdYZXX3yMN197ho4NjsSXp28E/t//8kc+fO8LbNPm1Zcf5xevP86WDY3UVTn4xVIId9PE8z0Mu5S4fTl2Qn1OP0kFykO4y/dRgUDagb60u8J8AF2wQjTBKLmrywE6mIahUl/4ocFM0eNqdy/nLlyif2CAfG5GheluXtHEtq1b2NKxkaqsTRhEQFWVJOXNm/9c7bC0RV1mtbedFF4AfTeGON15ka6r15mYyquw/jU11axfu5pNG9fSvLKBlG2odCZGabGFtLlA9vh7y3ygNe6Hy0y62dNZ7ABdKhq70GXyNA7nLvUWSBA70QUsxNFI4raU64QeNy3XnruUzutO3ef6XrOUWlfXVSuQpAJx2pH4u4nc/+Q5uffFPwWeS4Q9gekSkUVc5+I+l9DtcYQWAegxxE6yfrdblgbot6vUj++nAfqcPhqgJ9OndCnzK6ABuu4dC6aABujJSa0BenJaxiUtNYAef+mUL8YSsjCeBNITQcn3DV1icgqUT1rGpZqGScp3FJTIGx7fnLrOP/3rJ5w8O0xDUxWPPb6RN1/bzta1bVSGNoNdLp8e7+T333zDtUujbNu6nUef2IaLx7ETnRzYf5r6GpO/+tVz/NVfPEpbdRq7CG4ArgMz1nUu9U7y/keXeeff+xgdGebll3fyd3+3lV0bG8kEIal8vaRNZXQCDh49x3uffs2pC1dpaq5j34uPsu+5HaxrqyRlzOAV89i2g1e0yE2nOX2un/c/O8aBo12MzjgETi0py8Lyp1jfkuWVpzbx8tNbWbeqGlI206HBx19d5L//x2ccPNpJe9sK/uatffzypT2sqrcxDR/P9ZlxLWamXUzXxzV8XAnZ7qTp6p3g62OX2L//OyZGc6xauZJfvPY0e5/eSE0VTBFyrW+S3/3uaz779BCW6fP6K7v5xcuPsHNjK3XZNH4BlPdFygyLYN6JEya5/qFL0grcDwXkvijXHnFQSgh32TRAvx9KL+4yJQS3JcHXBaL7AZbtMDmdo6evn87zF+m/MUCuUKSpaQVbtm6jo6ODuqyJWQLoi/vsdO1uqYAj9zaDgRvDnD51nq7L3bhFn6qqatrXrGZTx3qammrJZG2CoEgo/SK0tJhlCixGgH7zpL8ABHmI004gwvT0tPop+wkkEIiezWZn3Xbl30V1CHfd3bUCWgGtgFZgKSkQpxSSOWHXddVDorBMTk4qcC73PzHWiNtcwrXX1dWpR0VFhbonyuNBR5HRAD2ZHqcB+pyOGqAn06d0KfMroAG67h0LpoAG6MlJrQF6clrGJWmAnrymukStwM0KyASnDNrk8ya/y31B8osa8nyqgoHxPB9+doZ/e+crrvUUaFxRze49a3jj1Z08vG019RkY7p7is6MX+f3BTs6e7qV5RQutq2txKdJ3Y5grV8ZUrvS/evsZfvvL3bRVVyqAjm3iWSHDuX6+OzvA+x9e4rNPR5icnODVVx/i//jfH2L7+iosbxKrUIlpZxidcTl49CJ/+Ogwpy70sqJ5BfteeJJ9z+1ibSukxGwYQNENuDEyyZFz3Xz59becPnOJ4dE8VdWNbN68Q7nYzp89xejgdTasaeLF5x7n6Sf2sG3tSirSJh99dYV//N1+vjp6njVtLfz1Wy/x5gs7aa7zMZnBN1ysTJVyP1q4+GRxMZgowOeH+nj3/QOcPn2epsZ6Ht69mace20rWcbl+rZO+MY/xqTSdZ8fpunQd2/J45eWt/PLVh9mxYSX12SxeMSQgILQLBKHkepXQ8HrTCiwPBTRAXx7teM9nIW5TI3KlC0BPZzIqDcZ0Ls/lrqtcvNxFb/8A2YpKOjZvZsuWzdRlLMxSSO97Pr4uYMEVCEwfw7QYuDHCyZOd9FzvJ5WqYN3adaxdt4aVzY3YdogfyJcEDyM0MHUI/u+102IE6HFI9hiEy9/yfbIcoku4+TikewzJVWj+0qP8uQXvmPqAWgGtgFZAK6AVuAsFYngub43vfTFIF4AoxhqB47W1tcp1Hodsl5+ymCx+/4M23WiAfheNf4u3aIA+J4oG6Mn0KV3K/ApogK57x4IpoAF6clJrgJ6clnFJGqAnr6kuUStwswJx+Mw4Z6W8rkKImR4Fz+bM+WH+8MFJ9n9xjpHxACcVsnZdA2++9ij7nt1B+0oY7R/ls28u8c6XVzl9vFui9GKYMwS2T2jYFIpZ6mo8fvv2U/z2L3bQWp3BKgR4WGA79AwOsv/LS3z0yUU6z0oYdY/Hn9jEr97azqO7GqivLGKHIYGZZnjS4/PDF/nT/pOcuTRMJlvNw7u38eTDW2iqs6jKQGN9DdPTOY6ePs+HJy5x+kwnE8PDtDU18PhDe3jm8cdUUN8vDh7k8JGjTOYLrFq7lkefeJJXHmply+oGjp0d4R//7QAHvupkzao2/vOv9vGLl3bQ2iipGaZwwxnCVAoJRG8bITm3kv4B+O7MKPu/PMnBr4/jBTm2bF7N3md2s3VjG5cvnOaj99+j8/IwTmYVhtGKH1hUZGHfixv4xau72b6hkfpsJZ5bRBQKnTxBIAb0Ct15tQLLRgEN0JdNU97jiYQqW7X0B4neg2lhOSmC0GBqJkdPbz9XrnWTk2v06tVs7thEbcbG0AD9HnV/cG8PzADDMBkYGOb8ucuMj03R1NTM2rXraGysJ51xCIJCFHlFFo+FYBn2g6vwIjzyYgXoIlUMAspd5DJGvtmJLkBhYmJi1qknn38N0BdhZ9NV0gpoBbQCWoEfVSAG3+X3PbkXynyKpCqREO3iNBfnuURekVQm8rc8/6Bd5+UnpgF6Mh1dA/Q5HTVAT6ZP6VLmV0ADdN07FkwBDdCTk1oD9OS0jEvSAD15TXWJWoFbKVA+4JOBnO3YFA2Prv4Jvviim08+vcjZ84MUfJkcdamqNHnm8R28/rOHeWhHPW5ugC+OXuGdz3o5e7KXoCjEdxrDCQlNm1w+TV1dkd+8/Tj/6a1ttFSlsTyPwEyRK6Y43dnPex+c5KtDVxgaETd8wPo1Dbz0wmZeeG4dWzsqccxpQdUMTHl8dvA8H35+jtMXx5meDmisq6O+yiFr5Wlva+CpJx4lCEM+/Pwwn5zup5ifpj4V8NTO9bzxwhM8snUDpglffn2Cj748xjedVxnJm3TseZLfPtvIS3ta6OoP+af/9SUfHzjFmrZW/vPb+3hz33ZaGjxsZ4rAzuMbNi6Q9/P09ZkcPTLIF1/20Hmul5HxCSxnmvUb6nny8Q42b2in/3oPX3/xNSfP9WCnW4BmPB8qKw2ef66dN1/Zwc6OBuorKnDdHAEuoZMj9CXcfK3uvFqBZaOABujLpinv7UQktzVRSGc/CPADtfpKOZQDTBW+XcK4D4+MKufOqlWrqE6bGGGUX1JvS1ABG3V/Hh0dp793CN83aF7ZSn19A45jqYgrGC622s8j8AIsWWynt1kFFiNAvxkcxJWV52OHeZziSuC5hLcVN7r8FLgur+nPtO7kWgGtgFZAK7DUFCifsyx3k8ucSgzQBZrLIw7XLs/L7w/adV6utQboyfQ8DdDndNQAPZk+pUuZXwEN0HXvWDAFNEBPTmoN0JPTMi5JA/TkNdUlagVuViCe2JTPm4QRk831PK6Oj3PkRDdfHOjmzNlBpnMBjSuqsKyA4cF+aitqeOaJHbz43A6aV3p8d+467358ga7zIzTWNrFqdQOhFdDTN8iFi0PU1fn89tdP8tu/3EFLdRrLD/GtCi5fnWH//nN8/OkJLnXdwAsNstkUFWmbjvWreP65rTz91HpaW1XEd0ancnx28CIffX6Bk2fHGByawjFN8pNDWOE4WztW8+u3f0lVdRUffvI5B493saqlid0dq3jxsa08tbuDpgYHsaBfvzbG0VNXeP/zb/nqu0s0r93Gr15czbOPttPV7/JPv/uE/Qe/Y3VrE3/721f41euPs7I2wHYE/odM+xbDEy7nL/VztnOAI0e6uNw1SUCK6tpa8oVhUk6RlSsqWN/eTlNdE6ZvUTSLTBcMTp0a4uKlLjKZkJdeXMcbL+9kZ0cT9RWVuG6hBNDzhL6B7VfrzqsVWDYKaIC+bJryHk8kxJAw7pZkQjei0JcYCqD74jy2HaZnciqHpJOKHDwVjqEB+j2q/iDfbtqGWiyRyxXI51xM06Gqska5sAxDAtj4BKEAdEP97XviQpeYMXorHx/JZ6WnpwcJi94u3y+amhaNky2G6fE4rtxZLqBcwrpL/eWn/B3Dcw3QdR/XCmgFtAJagaWmQAyeY3gepzKRsU78iN3oAs7l+87N71kM56wBejKtoAH6nI4aoCfTp3Qp8yugAbruHQumgAboyUmtAXpyWpZPEMWTLvEXOnlNvpTKzbi7u1t9AV23bh3V1Q8eLsV1jB0W8nf8pTl5dXSJWoHkFJDrl/RV+TyJM2h0bIIDp7r46shVTh4fYmKySH1TLbt2t1NdneHUd2e4cn6Q9rZmFZ68Y0sVA2PjfHH4Ir1dU2zt2M7jT+wkMAIOfX2Cz7/spLYm5De/eYb/9Ks9tNZUELpwbcTl0OGrfPZJJ51nu/Bxqa43qMimmZqYwfQy7Ni+npde2sPuh1fQVGtRmJriyyNX+fDAeb47O8LYeIHaqgoydhErGKNjw0p+9fYb1NXV8vnnX3LxYjcb1rTx+EPb2L11DbXVFoSBcjniwegkfH64k48+P0pNwypef2k7e3Y003l1mn9552O+PnGSVS21vLHvMV58ooPm+iyOZTM+7XO5Z4ILV0Y5+m03ZzovcPVaD9mKGtauX8/q9lWMjQ5zo6+H8bER6qrq2LNzD7t27GbbQzWMTcG//etXfPzJ56QzIa+9spXX9+1iR8dK6iuq8IougYAERwB6iBNkk2twXZJW4AErEDsuent7OXfunKqNQKCVK1eq+7mENSy/75f/fr+rLmGFr1y5otyRcZ7CeOJLrpHlj5sny6SeC1nX+63F/S5fsKgpkDSMjlQO0IMgxEml8CQ/sh8oyC7gNS1m5MCfDfd8v+uoy09WAbn1igNdAggYmBiGgHNLwVT5bJlmqBaQhUi6FFOlW0ED9O81wmJ0oJdX8M+50ePr5M35z/X1M9nPmi5NK6AV0ApoBe6/AvPB8HguUMYQ0SJBY3aMEEPWGLarrzoSlUlWDj6gTQP0ZITXAH1ORw3Qk+lTupT5FdAAXfeOBVNAA/TkpNYAPTkt45KWmgM9rvfNAP1BfhFOvlV0ictRAemjMrCTCWyBR8dPnOSPB69x/NQAE6MhK1tqeeLJrTzx9HrxCPLVl8f48tNzeAVY1dbClu0rqV1RyXdnTtN/dYZtm7fzzDMPk6ms4L339/P5F+eoqIC/+auf8eu3HqGp0mJkoMjHJ65x4MvzdJ6+wcz0OGvW17BlRxU1NZX0XBvm9PFBbDPNzl2b2fviVp7a2Uqt7XLo2DX++PG3nDw/jGlneHjPVrZvbqW5waSm0mftmhWk0jZjo0NMDPdTW1NJfN/G/AAAIABJREFUc/NKqqor8ALJWh5iWWlcz8AyU4yO5bl6tQ/HybKqpZnqWoOBKbjUO8nA2BCVGZcNbZW0NzhUO2l8N8OFy1O8/8l3nDjVR+9AkbHpPuz0NNt3reaJpx5ic0cHY8N5Dn15gpPHzzMxNs2KFSvY89AuXnx5K62rGvjnfz7Ev/7bu2SyJq+/skuFxN+6fiUNlTV4kv5VQINTxHcLpNE5YJfjZ++nek6xA10A+vnz59WkkQD05uZmBa01QP+p9gxxIMvkoQR2n9tCNaEojxAzDG569aer1VI881CSmqtN7OZxu5ql5+Q1CeNf+omE6ZeIAw9uQnkxarzYAfrtaBaHdr+dffU+WgGtgFZAK6AVWGoKxGOdpVJvDdCTaSkN0Od01AA9mT6lS5lfAQ3Qde9YMAU0QE9Oag3Qk9MyLkkD9OQ11SVqBW5WIP6cxeHExsbG+ObICX7/0RVOne2nrrqWp5/dxrN7d7BlayOe63P6VBcfvf8tZ892U1XdQMe2NVTUmJzuPErP5TF2bNnG888/gpNxeP9Pn/P55xdoaqrl7/72F/zy9YfwJnMcPXyGfz/YydlLw+QmoaE+xZNPr2fvi+3U1lTTeeoqH71/lksXb2A5aZ58ZjtvPLeVbatq6bw8wrsffsOFq6M0rmhi77OPsO+5LbS3gKOm2wulCXiZoDfxQpOx6QLXB0e5MTKJi00QWmJiJO2kSRkmfqGAYxg4poGk4Z0KTIxshsAOqM4U2NCapa3GJINFYSbFydMj/NO/HuDzQ51U1a+gbkXIho4qHnq0jV27O2htbSU/ZdN5podvvurk8DfHmJyaomPzen7+xmO0ta3m978/wu/+13tYZsibP3+Et954hu0b26jL1uC5KHQQOOK+LBAF19ebVmB5KKAB+vJox/t1FhFEv/X2fbR+v2qgy71/CoSlRRKz3/ZLiyPiv2N4Ln+rgP73rypLtOTlANBV64bly2TmGkMvPF6iHVNXWyugFdAK/AQVWC73Mg3Qk+m8GqDP6agBejJ9SpcyvwIaoOvesWAKaICenNQaoCen5eyUWinMUTzJEk+oLNYQ7nG9tQM9+b6gS7x/CkhYMdd11QFiqNV9vY//9cdLdJ7vYfWqWp5/YRvbt7VSV2vj+xYjIwUOH77Ed6e6qKpdSfv6dczkRjh67ABD1yfp2LCOJx7vILR8vvr6BAcPdrGiuYlfvfUyzz+9hcFrN/jjO/v56LsuBsddmmpXsn1bGy+9uI1nn1tDTUU1p0538eEHZzh2/CqXunppaKrk1We28tLjWxnL2fzx4685f+UGK1Y2sPeZPby0dzsbV2cw/ByOGWAaBkVxmGeyTOSg8/IQnxw8waETZxkcL2LZWSzTwiIga0HWMjC8PIE7TRj6eE4FZNIU/QIb22t486WH2bt7HXVipfcruHJ1hj989C1Hvj1PTWMtGzrq2LG7mbXrszTWV5EiTZE0U5MmVy4PcejIUfoHbtC+to1nn9qGbWZ4553jfPDBASzL4OV9O3l936N0rG2myqlV4W0VQLcDgqCgFgboTSuwXBTQAH25tKQ+D61AEgqUQ/JbQ9UkjrJcylguAH25tIc+D62AVkAroBXQCix1BTRAT6YFNUCf01ED9GT6lC5lfgU0QNe9Y8EU0AA9Oak1QE9Oy7gk7UBPXlNdolZgPgXk8yYh3DOZDIWCx6mzefr6B2laEbBhXQ31dWnSVhbCDK4H3f1T9I9MkKluIFOVYWoyYKi/n5nRAo31WVa1WXjGDNf7BrnWXSSTTbN161rWtlUzcHWQD9/7kv849A1muopHdu7hqce2s2v7KtpaHdJWirHxIqdO3+DQ4U4OfHmUwArZ98weXnzqIYYmPd750xd0XuqmqamaF57dwysv7GFDWw2GO4UlrqbQoujb+E6KsWk4fX6IP374FZ99eZyeG1M42RocJ0Xou4R+AccSYl3EDsewLR/fqcU1UuQLRfZsWcXf/PJZXnt2Ky1NlYpsj0+4nLs6ysDYJJkKh5aWelpa6qjISs5WCRJvEASGSrWeK8L1vgmGx8eoqq1kw+pGFf7+7NkJLl3uByTsfJqNq6tprLbJWpWq/j4GvlUQjI4l8dz1phVYJgpogL5MGvIeTyMO1x65yn8ITm/1fIi+Ft6j7Ivw7eVtrx3nf66BljtAn8/N9+d00a9rBbQCWgGtgFZgoRVYLlFTNEBPpudogK4BejI9SZdyOwpogH47Kul9ElFAA/REZFSFaICenJZxSRqgJ6+pLlErcLMCcu2Kc6AXi0WVC93zAky7imIRMtlxLKaxQxOLRvAdZgowkpti0s0zE/jMFC0CN43lZgjzBplUgbr6abLVPqmKLH5Yp0ByOg1pq0h+1OW7Yxd575svqayp5fGHHmX31o001TjYeBihiWmZDI/CiVMXOXziJIZj8fDu7axf287J8938+/ufcvbSVQXQ9z3/CC/v3c3Wtc2YxRx+3sM00lhOCteByekC3d2DnPj2Ip1nuxmf9DHtCgLDJFBR3kNCIwDTV8f3g4CBUYO+gRmGhibZ2FrP268+wlv7dtDeKl7waVx8FeY9sFKEoYmbM5ke98hNBniuwACDwCiCE2KkDIphQN71wbJJMwGeQRi2UnQtQlyamwOaagMqLAnXnsLAwhO0buUxDBMzSOvOqxVYNgpogL5smvKeTiQG6FGo7u8D9Lm/o+ej1NlyrTZvCgF+T1XQb15wBWJA/v1Q7XPViPOiq1a/5cKKBa/yIjvgcgHoyyXs7SLrHro6WgGtgFZAK7CACiyXe5kG6Ml0Gg3Q53TUDvRk+pQuZX4FNEDXvWPBFNAAPTmpNUBPTsu4JA3Qk9dUl6gVuFkB+ZIv4LzcgR4EIaGXwXZC7PQghekJ0lYVptnC+Ahc7Rmme+gqfaN9nL1yiYHhGVLmCjJhEynDoarSZ/Uak7Ub6tnQsZbaulVksxD4PpY/SZVdzWDfOL35QXygpWkVNdkqYc3YMl3u+QrkF1yP6YLH6OQUec+nrqEJy7E4eOQcf/jTZ5y7dIXa2iw/e/EJXn3xUTa0NoHkMpeM4ZL7XApPj+IHPm7BZHzMY3y8iOc5pDLVTOYL+IaJlXYoBj4+AaaVwvUdTnb28+n+45w5dZkNrfX8+rXH+cULW2lvDfGDYcJUAc+xMYxK8kWbc6ducOKbq3RdGGdq0lWQx8q4FIJJQsfFSqcUsPcCkzRjhK6P47RT9CBbafLUU2t4bPcqWupTOIGFYdj4YYhnzWCaNoZfoTuvVmDZKKAB+rJpyns+kSjL9Z93nyvsGmqAfs+CP/ACbgbotwrZHkP08n0feMUXTQWWC0CfT1DtQF80XU1XRCugFdAKaAX+jALagW6oeaR4i0H8T7XjaIA+1/IaoP9UPwULd94aoC+c1j/5I2mAnlwX0AA9OS3jkpYLQE9eGV2iVuD+KiBDoJRnQujjGjnMTAbXSHOpe4xzF4c4e+EGFy73MDAwQl//DcZGxwEBvNUQBmSzJi1t1WzqaKZ9VT0b1raye+sa2ldWkQlnyJghpm1AyqUYpugfDjhz8Qb9N0apqsjS0pRiw5pG6qssUqaNJaHjAweJ3Ds2CV1dfXSevczg0BjVtZWsWdtGR8dqmpoq8AWah2BZ4BbBMofBdHD9Cq7fyHGlZ4ScaxKaJqYp9vMAU8C9YWGFBkEqw3jB5ezFKxw7/i3nzp5hbWsdb7/xHG++9AirV2QpFsexUoCTwjRrGRuHA1+c4Q/v7+fYdxcZnfLAqRAcTxhRH/UQB6XSNpyM3JRmI2bKJJUu8Prr23j7jSfZvLqR+nQtfjFQWAk7j+d7GIZ2oN/fXq9LX0gFZHJBHj09PVy4cEEdur29nZUrV1JVVUU6naZ8AmYhJ2MmJia4cuUKuVxO1UXSWti2jeM4amFP+UO+p8QP9UkXwBuG35tIWkhdl/exYtCqQ3wv73bWZ/fnFFiuAF2D8z/X8vp1rYBWQCugFVhsCmiArgF6eZ/UAF0D9MV2jVrO9dEAfTm37iI7Nw3Qk2sQDdCT01ID9OS11CVqBe5UAct1sSyTwLZxzQw9g1McOHSar49c4Gr3KDMzAelUClvoc1jEsMBT4MhGctQGoYHvFcEvsK59JU8+soUXntrNhlXVpAwPIxAwb+EGFZw8N8z//I8DHP3uLNXVVTz7RAfPPrGZLesbqamowAotPAW9fYreNG7RUI9iMcQwDVJpgdAGlmPg+S5gYVsCnH1Sdo6ZvORsz/HF4Yt8cbiT/uEchuUorh3IeYYGGdORE6AgdXdSFHyPickxJsYH6VjXyFuvP8MbLz3C2tZKvOI0AUV8gWdWFePjNt+eusCXh49z+sI1RqaKeEYa08oqLQSEm2GAEcpf8sgThDZjEynGpyZxUkVeeXkjb732KNvXN9GQqSUoyP4Ghu3iBhIhQELH600rsDwU0AB9ebSjPgutgFZg4RVYbgA9Bufxz+UCIxa+Z+gjagW0AloBrcBiUWCp3ct0CPdkeo4G6BqgJ9OTdCm3o4AG6Lejkt4nEQU0QE9ERlWIBujJaRmXpB3oyWuqS9QK3K4ChuFi2g5eaDM6CWfO9/H+h8c4fuIi+bxBW1sbO3dsZO2aBqqrDOx0nsCYxvNTTE7Cte5xzpzu4mpXD45lsmXTKv7yly+x96k1VKRRIcwFXBu2ydGTOf7P/+/3fHXkJM2tzbz07A5+9vwudm1tpiILwsQDH+zUNH44iGVmyaRqMUkRhAFhIGHZc3heQblaTcMm8KOgwLYDU3mLC13jvPfRd3x84CT9Iy5BaOE4KXzXw88XccTpHhj4kus9lQHbIhTQT0GB/L949Ql+vu8hWhqkPjkMs6hylIsV3fMdBoYn6L0xwuD4DDOugW+kwJRQ8spHjinwXBYYEBLYMDrh88WX4nI/g5MKeO3Vzbz5yg62rqulIVMVAXQsDCvA9V0M07zdptP7aQUWvQIaoC/6JtIV1ApoBRapAksNoN8OGC93ny816LBIu4mullZAK6AV0AosgAI6B7p2oJd3Mw3Q59TQIdwX4AL0Ez+EBug/8Q6wkKevAXpyamuAnpyWGqAnr6UuUStwpwp4RpFUtoJc0aSnL8ex41f500fHOX+ul6rKeh5/bA8vvfgwO3emqKoGwwTLKBCSZioHnWcL7N9/nGPHOunt6aW+Ic2v3/4Zv3zzYWpqwM1PUyVx0A2HY6fG+b//4V2+PnaG1lWreWHvTvY9v4sdW+pIK2d7QBBCxnQxmBYsjmQSD0NLubodUxYx5XALM0hUdnFuB6784mBXZJmYMTl7cYh3/3SUA4dOMTYdUNtYy7qN7TQ0VOIXp8AvivecwAPTcHADVBhm24I1LQ3sfWQrD21uIWOCl5/Gdix8iSkvDnwzT2hYBKZDaKUJrChou9RZNgnXbsluCqRD3obLffBf//4b3nnncxzH4o03dvDGq1vYtrGS+myGoCAh3x0Fzt1AAPqt8sTeaavq/bUCi0MBDdAXRzvoWmgFtAJLT4GlBtDnU1jGzje7z3UY96XXH3WNtQJaAa2AVuCHCsRjHTUXUJYjfLFqpR3oybSMBuhzOmqAnkyf0qXMr4AG6Lp3LJgCGqAnJ7UG6MlpGZekHejJa6pL1ArcrgKFIE8qW4kfOvQPuhw7foX33j/MmdPXqKyo46GHtvPcc3vYvbuBqhpJ/ishxwVwpykU4ez5PJ/tP8Lx46fo7btO+5p63v71S7z22sNUZT0KhWFqnWq8oJJjp3r5+//xEYePn6e+oZlnn97F3qd3sGXTCtIZIdkuRa+IbZkKRBtBCit0CAV2K4DuY5kFUrZEbXfBC7DNFJY4zB2DsamQsxeGeP+T43x5+DRjOY/dj+7k6b0Ps3nragxm8N1pwqCA4Zs4Vho/tJC49OJQr06ZtDdU05AyyJohgedimjZFH0xbkq6PYto2pp1SAN3HIsSS4fJs3nMrDJRGgtbztsOl/iL/7b8e5Q/vfoNpOfz89R28/somtm3KUl+Rwlch3MXFbquw9OJE15tWYLkooAH6cmlJfR5aAa3AQiuwVAG6zDuUPzzPmwXoomEMz2VMrTetgFZAK6AV0AosBQXmg+My1olfk5/yt2VZ6udi3DRAT6ZVNECf01ED9GT6lC5lfgU0QNe9Y8EU0AA9Oak1QE9Oy7gkDdCT11SXqBW4bQVU3HELzzeZKdpcuDzIB3/6msPfdJIrhNQ3NLBm7UrWrGmgsiok9EJMP41hZCi6BjcGxrl0+Qo9fd04KY+du1bz89ef4JHH1pBNFQmCKbJGNa5fzbEzvfzD//yUQ0fOU1W1gjWrV9KxoZWGOhsr5YJVpOgXsY1qwmIFhm9jmw6GD1bgUpU12NLRxsZ1rVRkTMxAoLqEYwcyLqOTPhcuj/LR/u/44vAphibztG9oY88jm2ldVU3RHQVymKaHKQDdTFP0JRyZhIIPyBDQ3lhHR+sKVq9oIGM7hIFJ3gtIZwzCcDiymQtwDwWeS6ZzEVDCt0eh281Q/OriKg9xqzOc657hH//hFO+/f0otOnj99Z288VoHWzelqa9w8IsC3KMw8OJAN00B9XrTCiwPBTRAXx7tqM9CK6AVWHgFlhpAj6G5jJVj1/nNznNRUbvPF74v6SNqBbQCWgGtwL0pMN+9S+53vu+re5uMe2zbJpVKqZ+L0ZGuAfq99YP43Rqgz+moAXoyfUqXMr8CGqDr3rFgCmiAnpzUGqAnp2Vc0nIB6HpCKPm+oUu8vwoI+nV8GwMTD5/AthmbLnD4WCdffH2KS1cHGZtw8YOQfLGA6+UwgwwUMwok245BNmORzZqkUz7r163gice28OhDHTQ1ZnAsD8c2CL0s2BUcPTXI3//3jzh89CKul8E2TFJmiGW4hGaBwHLxDV/B+cBzMCR/uWnj5vM4RpFVLdW8/uqTvLzvKVa1pAjciGf7Evo8M8l0zuRy1xQffPgdnxw4xdC4j2GncNIOpiUhRCWbeaBCuEv4d8mhHloW+WKOYnGKVSureHR7O/ue2cnTj22jptImn5/GMwwsy8AM3FlgPgfPozaSeki5ZhiXH0KNzelLQ/zjfzvJO+8cJQgd3nrrcd54bRvbN1dTV5EmcEMMI60c6EWvgGFqR9b97fW69IVU4FYAfc2aNaxcuZKqqirSaUnRIJ8BuRpFYGWhJpsmJia4cuUKuVxO1SWTyajJLsdxlHOk/CF1ih9xPReyrgvZZvpYWgGtwOJQYDEC9B+77sUQoTxke/l182ZVF+pavzhaU9dCK6AV0ApoBZayAvNFTZEoK/HDdV01XpAxhYxxZFwhj/JNynmQ7nQN0JPphRqgz+moAXoyfUqXMr8CGqDr3rFgCmiAnpzUGqAnp2VckgboyWuqS9QK3I4CApFTRXF52wRGHt/28W2D3qFRLl4b5nzXEBe7RrjeO8q16wMMDY9gkcExqgjCHFUVJu3tDWze1Mqqllo6NrSwob2FtpWNOALEPA/TMPAlcXra4UTnAL979yBHT1xmbDzAywXKXW4KvDddAtPHM32FuF03wMBSkN3L57GtAu1t1fzqL1/kxecfYVVrLWYYlR/4eVIVeaan4crVaT76+DSffHaSvoE8rh+HWRdFlN1ewXOVvFx+2BYFd4ZCcYLWFWmeeGgdv3jlUR5/eBO1NTauP4Mv5xKa2IEzC9B/MBEsq86V81zqLb70ELsaTp/v5Z//+TjvfXAUy8rwxi8e49V9O9i2qYHabBZfAXQJCR+q8PWLNNrb7XQnvY9W4AcKzOdAb25u1gBd9xetgFZAK/AjCixGgD5fdWPXebnzvDyk7a3e9yABgu54WgGtgFZAK6AVuBMF5gPo4j6XTV6XRbkC0WURrizIFSd6DNJln9hw8yAXkGmAfietPv++GqDPaaMBejJ9SpcyvwIaoOvesWAKaICenNQaoCenZVySBujJa6pL1ArcjgICkrPFDIYp4cmncM0Z7EqLwLYYnYbrN3Jc7ZmmfyBP/8AU45M55VY3kLDjAtBh9ao6Nq1toXVFLY21VVQ6GdIGGEUIxSFuQMEqEKQsugfH+LbzKle6Rxgb9TG8FFaQUlg7MAICM8ATB7YlPnFfOdAtw8QvFrHMPPX1Njt3rGbL1jbqalJYhuREN/Bdl5QA6ILF6GjI2XNDnDrTzfBoHjtdoUKuI9AcCyM0hZory7gv4N4y8UIPz89RUxGyflUNu7e2sn5NI9msgUcRT87Ys0iFlaVyYnUlnHv0u4Rsj8C5Gh6rRyrj0dM3wldf93Ly9DVMx2HPntXs2NpCW1MllU4VgRcFgPetAm4g5+ncTtPpfbQCS0IBDdCXRDPpSmoFtAKLUIGlAtDL4XkMCMrh+XwRujRAX4SdTldJK6AV0ApoBW6pwHwAPQ7dLve9QqHAzMyM+inPC0CvrKwkm83ORth60Pc+DdCT6eAaoM/pqAF6Mn1KlzK/Ahqg696xYApogJ6c1BqgJ6dlXJIG6MlrqkvUCtyeAgZpP4N4tN1gCt8oYKdNAssiIEu+6DBTMFWe8IILXiDAOCQMXQQt22ZAJmWSTTmkbXGLGxgSJd0X77iBKWHNxYjOJKHjMxP6THsBBc/ALZhYQRorTGGGJoEA7RigExIGIUZgYyL5ycWlXSSV9klnPKqqbQgLEApAtwm8ADxZBJDCMLLkCybTuQJFWREuQD6qVMl9Lg50yUnm4ws4lzDuhkUQSj71gEonpDoF2bSFIXUKDbVPIDnTcSI2PnvxKv8jguflz1i4+J7JxEyayUIR33CprvKocEIypkU6rJFTIDRCPGscHw/LyN5e0+m9tAJLQAEN0JdAI+kqagW0AotSgaUA0Mvhufx+c7qL+BxuJfCDdOAtygbXldIKaAW0AlqBRavAjy0GK3+tWCwiaaLEjS73OYHnNTU1ypEu4yJxpz/ITQP0ZNTXAH1ORw3Qk+lTupT5FdAAXfeOBVNAA/TkpNYAPTktZxmUIeArwk7lufXkC6fcjLu7u9UXzXXr1lFdXZ18Be6yRMl1FK8ujb9A3WVR+m1agQemgBE6Eaw2JdxY5Kh2iz6mmVEhx8W8bQqvNsQVLlZrCVEuwcolpzhIWnFxdUsO8CCAwPcJZRJVjN7KiO2TMQQNF/GcADNjYQmIxlRwXD0Cg8AUxB3iESigL5nZlRVdXRhK4dYFgweyR558fgbDMLHMlAqvbgQmYWhhmA62bWKIyVzZwYtABPwF6ysXOg6mej7AwyFAQrOLs15qVSTM5wg8yf0uT0h49QyhvK8Uok2c5qpSJff5HDSffUVV2PZCbCuNmYHAjhB+wDih62MWHGyvWhUjpnjPHiaU/O/ictebVmCZKKAB+jJpSH0aWgGtwIIrsNgB+q3Ctss1/2YwPh90WHBB9QG1AloBrYBWQCuQsAJyz4vDuIvjXLbJyUmmpqaUG122+vp6KioqVD70eJ+Eq3HbxWmAfttS/eiOGqDPyaMBejJ9SpcyvwIaoOvesWAKaICenNQaoCenZVySdqAnr6kuUStwuwoUDVOBcVkMbSmSK6ZtWwFpyzCwxUZuTGPa02DmVJDyIMwQCBEOU4RBGgRAh4YCwSqXuZHDN2YIzILKN16ZW00YmPiOS+AUCAwB2j52aGMFJmZoqRDusQPdDgrYvguq7Ix6yHH9MMCyDUIjwPMEt9uYRoogCDGtYlS3QOLHGxhmQKDAeQTKJUy6EaTVg9DBDlxMxIHu4JsWoWmo/OVWWMQxPAKvgKwCCCwbX3KUS5nivA/VMoI5r7k48hVJL2U+lwVB6ndIexm1uMATeO7kCewpMCaxvDRmoRqrUK0gv+jmp4YUQCeout2m0/tpBRa9AhqgL/om0hXUCmgFFqkCSwGgCzSI857f7D6X+YfyhdGLVGZdLa2AVkAroBXQCty1AuV5zeN5TXlOHOiDg4MKogtAr6urU/nQBaA/yAgsGqDfdVN/740aoM/JoQF6Mn1KlzK/Ahqg696xYApogJ6c1BqgJ6dlXJIG6Lev6c1alWt4+6XoPbUCcwr4CvhGbm1D2LCkIDfE/x3/5xOGBRVCHdNTrvJAQqArN7etXN+hhGAXzi7x2k2f0PAIDTdyVBsGTrFWUeLQ8gkETosbPAyUB10Au/wnGFpCmUsodwtfudAJo2NExxFwHznbhVfL3+IXl0cUNtSPno/+iULNSx51I8bZ8rzkQBfwb2OGnnpNnOeBaKAAuYB2X55RznnDlN/kGYmSIeHob4LnZR1pLvt5nBQdrMBRAN1X+d2LhGYRDFctUDD9NPgVykUvIeYDazqC8qHOga4/n8tHAQ3Ql09b6jPRCmgFFlaBxQzQZW5B4HkM0KWucV7XGAxogL6w/UUfbSEUkFGDxJOScYiMT2S0En3vV4tg5TU1VpCRTTRGkRBeKmKX2i0ac928lY9VZNQRGOJalT2t0lhIyiptEvJLbVJ2dAwzlKNFKaskQpiqTyDjCadUD6mvjIlkvCR18XCtaVV3Q8ZZalxnY8i4a7aC8ksUOys6J4nUZWH5sshaxlPRrhJBTMZ3cv7qGFKqyvhlEko4sNllxfJrrIm8JrUMVF1Uqi0ZM6pFznKcuBKlsZ56X6lqRvyeqB1UnfWmFXiACsRAuhyey/1QQrkLQB8bGyOTySiALtE0BaLH46PoWhL194WC6hqgJ9NZNECf01ED9GT6lC5lfgU0QNe9Y8EU0AA9Oak1QE9Oy/+fvff8kuq6836/J1To3A3d5AwSAoGEEMoo52BZ4zD2M/bMmvU87+//cl/ed/eudT13nhkH2bJk2coJCaFARuTU0GToXOGEuz771IayDDZIBV1N7yPVqqZqnx2+e3d1nfPZ39/v4nWgC+F+1aJ+O8S9PZF16Q6ngFPAKeAUcAp8XwUaeQPHAfTvOxvufKeAU2CqKtDsAJ1UVjw4Lhe6farOmxv3zawAm3zLNXidV0okLgPPgbtsHK5mMLgGm9m0m20AzqJjZWWASKWSAAAgAElEQVQz4G43D1vAbCG6Aej+UG1TLWmqcjXwzPkmb5Z5jw3MZpNxGipMQe3A+1IGsg1Ab5HSYtaOyTrFluBInp+aTb3l/Eht03FOfloQKb1Mfw2XNmg825xs6uURmLRbYZRXEPvmJYYVB6ShSrJNwmw5TmMF5rZEqFQF025Wn90QQJ9rm6ENzK8q9cuSX5EXtck3G4ntOYbOX4T6BjOafQNozTx48s1GAXc4BZpPAf4+As/Pnj1rNpt1dXVdDOVOekr7d9MB9Oabu6vpkQPol1RyAP1qVowr830UcAD9+6jnzr0mBRxAvya5/m5hB9Abp6WtyTnQG6+pq9Ep4BRwCjgFnAITrYAD6BM9A659p4BTYLIq0OwAvVqtXsz76gD6ZF1lrt/XpgCe7UoNSpPrOEthlQW/IsoUD5zYtfxMJuqVdVvDe33jAM9s4DXn6UUgnshLMz+7LxzeuK6Bx7XIVmDlb7ncM0d3YBzbxhnvl2tOeAA7bm4APO5yDoA4cB+3OCidFFnG/po96pzipot17VIsDqrG3R7GoUIiadXGFQWJooD0XVGtH6mChKhegVLPwnBc7LRjx1QLJ2ZM6dnGA8C/n5D6io0BgPsaZTfEvB66E7Gs5lp3DvRrW76u9A1VgHvw5EE/ceKECePe3t6uvr4+tbW1mTDuDqDf0OloeGMOoF+S1AH0hi8vV+G3FHAA3S2JG6aAA+iNk9oB9MZpaWtyAP3qNa0Pi5hd897YkE9X31NX0ingFHAKOAWmugIOoE/1FeDG7xRwCnxXBZoZoHM9bAF6ffj27zpWd55TYHIogJUbCA0AxxkO7AU383qWpimzcPsmvZUB2LUUVRk3z5zo5tmkxCJllHVnm5IGnOeSlsxofjFsee1nExs9c4TX7gDU2s9CnHvWAe9Tbwae0ySUZ1JzZX0H9KdJoDQqZt02LnDOJrVV5lDP4LkNEZ9B/KpfMQA/TDwFKWHjaSJV5CfmQRouc1bqKZdkGwhIkZWFgGdkWWj7TDsL0K12meM8g+f151irei30u9XaDDa5bDj8ybGOXC+nggJcA5XLZR09etS40AHns2bNMmHcW1paHECf5IvAAfRLE+gA+iRfzJOg+w6gT4JJulm66AB642bSAfTGaWlrcgD92jRFLwvS7c8uhPu1aehKOwWcAk4Bp8DlFbB5axuhjwPojVDR1eEUcApMRQWaGaATjtYCdPs5bzf1TsW5cmOeIgp4uMBrIdpr7nLDcg0cBqDjwiZUehZe3UsLSg3ordZc4BkettA9SUxs9Syge+0ZR3lYLWSAulbU5gtPTC5yC9BxYmcYPRWgHpc2sJow8tWsHC7xNJRPKHXPNyHgE29cSgKFlXbbNMZ44173/KqStLZB4KLzO8v1HgWpUj9RkCTyE3Kdk6s9MSHckwC3uScPuB77CuMsQH1k+msSohsdLiVYvwTSjdPe5ka/WKZW3vy7dhgRgO/WnY+zP6258qfI+nPDnFQKEKadv5OHDx82LvTW1lbNnTtXnZ2dBqY7B/qkms6/6awD6JckcQB9cq/lydB7B9AnwyzdJH10AL1xE+kAeuO0tDU5gH71ml4OlPP7zRc4dzgFnAJOAaeAU+D7KuByoOfETa/6h92sVh8Fhr+9jdTq+86bO98p4BS4uRRoZoBOblfAANclDqDfXOvOjebvKxD5AGxgMYA8A8XAZAPQFcn3Ab15eV6WVxzIm+JOB24nGUROzXPtMGHdeQSS75PVW16V94HhhFvHbY7DG8gemDDwmdfbQmac261Skt0LoBmlJaX+uPmHp7x8dRhAjzE88UalpKKg2pL5wX0eKdbxDHTXottl0D4bHQ70xCPkOznHyXNelpdUFNO3MJRCcsEHUuwriD2FEfVEiv2olh/eutztuDKXu3kk+Yv518nNznhNu2bjAX3Kzsk2KfjyEwB6Tl6SU+Inpg13OAWaUQH+NvJ38siRI+rv7zfQfP78+SYXugPozThj19YnB9Av6eUA+rWtHVf62hVwAP3aNXNnfEcFHED/jsJd5jQH0Bun5cXrRs+7dLFWd0OaG0f8MSbsETeyFy1aZEIeNcvBzSPCMtmbRzeqX9b1wRdy+uBu4t8o5V07TgGngFPg5legWCyqUCj8jTPiu4zcuiuOHz+uvXv3mioWLFigGTNmmFyAtFP/N+xG/j0bGhrSoUOHND4+bvrCuMMwVC7nAPp3mWt3jlPAKdBYBZoZoHMNYgE612huM1Fj597V1pwK4Pcm57dxjKdBjTlfAuiegb8QaWBzi2DpgOjEuMEB6Di3id2eKE2yDfAGUPuh5IUGkrMnPqmOy/dxi1eVEFrd56xQQdCqVAVhXOcAihvcTPpzGLjJCV57LxhRFFfke3n5abspC2rGQe8Ho0rLowp8wtDnjIPd84sG5HOYFO4ZwjcV03qSkJm9ZoBPSyYXfDWJlIZ5KWS8odhb4FdT5RPKVxSHFRM+PiGcO+M0IegTpWlFAU3FUpAW5cU544pPgjIy1MpnhnPGn4XGjxSgTxJKcWjOi40DHre9O5wCzadAPUAHogPNuQayAN3+7bzRKRnttRb3WQH7Z86cMSHluRaiT1wL2WfGwM/2eq7+b/2NvGZrvtllvxMRPrJNR1w7cl25Z88e88x17pw5c8xcc315s5udHEBvxhV6c/XJAfSbaz6bejQOoDduehxAb5yWtqbJ5kC3XxYtQAdo36gvRbRDe4B7bvrzs7tp1fg16Wp0CjgFnAJTVYF8Pm9upPBs/z5fdCTVnElXqw03XTgA6Pv37zf14b7o6+tzAP1qRXTlnAJOgSmpQDMCdHsNBDznhql1nzNB7npkSi7TKTXoDKCbbN0m13dm3AYN40oH5OKZDlQq+xoZSVUu4yqPlG9J1NHepkIupzwmchh6nCgIfEWJzOPCUEkjo+PyA0/Flqo6OnPywkixcbWHKpVSXbiQaHTE1+gYMNpXmAsVxbjBI5H2POd1KBek6ur01TsTiD2u8bGqzp8tanTUNw73rr5IfbM85bzzClRQJS5oZCjUyJBvyoyXU3k+IdlxkJeMez71ysrFRbUXWtXZ7qunK69C0dfI+KgGR8o6N1gyoeJ72jrU3VJUT0tBcTymKCgrCFokr2DaNnsLfCmKx5TzpWq5pGLQLlVzUuyprFHlWvKK40B+6JvI7mwWSNOyqS/k/NiXH4XK+W2qxFUlObYQuMMpMHEKXOleJtdAlUrFbNbFEEQIdwvQgdWAantu/fP1HokD6I1R2AH0Szo6gN6YNeVqubICDqC71XHDFHAAvXFSO4DeOC1tTQ6gX5um/D4DznnwM1/OXQ70a9PQlXYKOAWcAk6Byytg3QbWGWH/vtT/rb5a7RxAv1qlXDmngFPAKfDXCjiA7laEU6C5FDAA3Zi0/xagJ2lVXojTOqcTJ0a1Y1e/+vvPK1JFM+d26/YVt2lGb5fyQOAsWnoWVl3A80Tbdu7WoSP9xnW9cvkC3bJ8njq788Zejm+9v/+cvvj8gL755qSOHRsxoD4IM0AfhqNSPKa8N13Tu9u1etV8PfDQAnV0hNq374g+ePeQdu4cUHdvnx5+6jatf+RWtQfjSpXT2HioI4dGtHnzYe3ccUwnzwzLC0L5uUB+PlaisqK4pBYvUVdroPUPrtG996xST09RJ84M6uut3+irzbs1dGFEd61aqfvWrNDSub3y/LIqQUlJ3GLc+IBz62wnvHs+jFUpjajgFRQmBROSPS6UlIa+KpW8iAyP3kSz51zfG5evsrwYv3xBYVpQOa5ioHeHU6ApFLCbjc0nhOeZe3QOoDfF1FyXTjiAfklWB9CvyxJzldYp4AC6Ww43TAEH0BsntQPojdPS1uQA+tVrWv/FnLPqnR9XX4sr6RRwCjgFnAJOgcsrYIG5DUtnbwQ5gE7+UZMU9GLIPue4dL9FTgGnwPVSYLIB9Oulg6vXKdBMCtQD9CDJwpvjQE8Vy88XFCU57dpzQm+/+6W2bT+kqiLNW9yn1StXqG9aj3J+qoCUdeY/gHuoCyPj2rx1l/YdPKIg8PTk+rv18Po1mjW31UD2cpJoz95j+vOfvtann+7Rvr1nTEj0LL96Wbn8mNJ0TG25uVo4b7YeWb9az794m3p7W7Vl8y7956++1Mcf79Gs+Qv0P/79Cf3sp2sF1gZQj45Ku3ad0Zt/3qCPPt6iw/1nFKeBgnxRuWJOXuApzPlq8cbUUazqX37+A7388mPq6pKOn0r1xp8/1DvvfqZTJ07qqUfu14tP3a87b5ujQkusSlBRudSigePj2rf/rEbGxtTWnteSpb2aO7tDOb+iMJH8OFSY5lQKx1RVoDOnq+rvH9HRY2cU5jwtWjxNi5f0qL01VVopKcfmgThn3OlEBHCHU2AiFbjctYED6BM5IzembQfQL+nsAPqNWXNTuRUH0Kfy7N/gsTuA3jjBHUBvnJa2JgfQr01TC9FtLqJvQ/Vrq82Vdgo4BZwCTgGnwN8qUO88/676OAf6d1XOnecUcApMdQUcQJ/qK8CNv9kUMHnBa6m8CeHupalB4J4Spb5noHM5CrV5x4B+//on+mrzAVXSqrr72jR7Rq9a86DfOAPoVEYody+nxM/r6PHTOnnmvNpainr+oTv17DP3ad4i8nzHipNUhw6f0YZP9mnr5mPqPzYqLwiU+rGidFRerqrhkRGVBlvV292lhx9cqZd+eJt6+4ravnWffvNfu/Tpp4fV3TdLz71yh5579i51e1IxL+UK0pH+cX3w0af6YvN2nTw9LC9sU67QpWoc6Oz5EZVLiVrCEfV2e3rxhUf1wP1r1d2TV//AmN794Att3LRdIxfO67EH79Qzj67WXbfPVHuHVParGhtr0+cbD+q3v/tYp06f1cJFc/Xc8/fprjsWqKdLCpJYquKFz6sUlFROQ+3bO6i//OVrvf/BJrV3tempp9bq2WfXac6MguLKkPwkkVeRwlxRLgN6s/2WTN3+XM6BTroTF8L95lwTDqA7gH5zruzmHJUD6M05LzdlrxxAb9y0OoDeOC0dQL92Le3NNM60edcJ5W4hxbXX6M5wCjgFnAJOAafAXyvAdx2+O9qNWrzLa9fquHYA3a0sp4BTwCnw3RSYTADdbeb9bnPszpp8CsC9jXvc5EDHSV4D6IEvBUWVk0Bbd53Rq3/8RF98tV/jSVWt3XnNmNZtwrf7SaQQ13rqKeXh5RQU2nT85HmdOjeorvYW/XD9LXrhuXVasKRb5ficEiUaHKrq/Pmczp5JNTTsyyN6ey5RNRnWwNlRbd3erz3bzipIEq1/4Da98uOVmt5b1NbNu/X73xzQ11+fkl/o0Nxl0vy5OXVXpVW3L9Pd96xWa6evIycO69T50xoaqygIO5WoQ4cODWnTpt062n9enS3Silvmav68aSqVhlWNqhociXT0+KBOnhxWMedr/X3L9fiDy3TX7X1qbY8V+Z5Gx1v13nvf6P/5v/+i4wOndevyJfof//K07r5rnqZ1S7k0lh/jyg8U5WMNV6Qd28/qtdc26Y+vf6i29ja99IMH9fOfP6F5swNFlUHlFCkpxSrk21RhR4M7nAITqMCVzEDkOHcAfQIn5jo37QD6JYGdA/06LzZXPRsWU75/ucMpcN0VcAC9cRI7gN44LW1NzoF+bZpaiAGYsPnQr60GV9op4BRwCjgFnAKXV8D+TebvCzd/uEHA3x0H0F0Id/c74xRwCtw4BRxAv3Fau5acAlergMldTqJyALoJ304W80SJ7ynxCyqnhHA/r9/98SN9/sU+JaGvWQtmaNH82eoo5uTHFflposDz5XmhYoWqpjnt3HtYB48OqKM1r5cfXKAXn12rRUt6NF45rThNFCUFDZxIVa52qFRuUZxW5ZNHPBrUwIWqvtxyVF99uk9pZVyPPLRS//SjO9Q3o13btu7Tr/9zlzZvOaNykte4jmp85JCmVar6wQuP6l9++ZJWrupTrIrJd54or0gFnR2TNmw8oj++8Zn27jutZfNn6/H192pk6KTeevsNHTh4SF7QJT+cplStmj1juh554DY98fAS3b16uoqFcSV+qrMX8vrwo336j//6SEePndfipUu07p5btPzWPrW1VJT3IxWCQIpTJTlpaCTWkSNlbdlyTJ9/vk2dXa165uk79c///LBm96Wqls+qJfRUGasqn2tTlLgY7le7dl2566OAA+jXR9dmr9UB9Esz5AB6s6/Wyd8/B9An/xxOmhE4gN64qXIAvXFa3iwAPYqiv3LpNV4hV+PNroDdT2fdnfW5tK517Ffam3cl5+i3w43dyLavdWzfpfzVjPtq671Wba+23utRrpF9baSG12Osrs7mVcA62AcGBrR//37T0Xnz5qmvr08dHR0qFApmI1j95861uty/6+iHhoZMWMXx8XG1t7erWCyaDQO5XM5Edal/0Cf7oD2bH/5G9fW7jtGd5xRwCkxeBZoZoFcqFXHDlD7aiFiTV2nXc6fA1SuQV6gkijOA7uMgT5R4kdJASnxgeIt2fjOgV3//gb78ep+8fF7zl8zTqhW3aHZfl4KkpDQqKwwCeX6ochLq/EikL7fu0Z4D/SYH+kuP3KIfPHufli3uVbUypCAoqP/4iL7efk4bv+pX/4myYkKfqyrfL2soLenUyKBGzw9rZk9RD993q5577i4tmD9Hm7/eq9/+Zqs2ftGvctouvw239wVNj87pqYfv1C9+9ryWLOyQl47IDyKlKujkhUhf7jyuNz7cpk3bDqvqteuh1av14mPrNXShX6+//nsdOHhYcdKlKO7ReKmo3uk9enT9bXr0wTlac3uHulrKJlz9yFhBr72zRf/5+hc6NDAu5bvU3dWtYsFT4FeUehX5YWpyyOfLgZJKqErUovODYxobH9L0HunZJ2/Vv/zkfs3tldEjibn30qo4DuSl+aufPFfSKXAdFPh7AJ2/lVxr9Pf3q62tTQsWLFBXV5e57uCaw55b/3wduvhXVdrrLv6G068zZ86opaXF9IlrH/pln/n7zs/2eq7+uqf++u1697kZ63cA/dKsOIDejCv05uqTA+g313w29WgcQG/c9DiA3jgtbU2T3YHuAHrj18RUq/HbAJ3x/z0w08gANldqu5FtTKb5tGDMzsFUAmSNhO6Tac5dX6+fAg6gXz9tXc1OAafAza2AA+g39/y60U1OBYJE8lLfuNDBvgB0+QlBxRUUWlRN89q+c0Cvv7FBGz//RmPlRD29vZo3Z4a6O1sUpBV55EH3fRKyqRIHGi0n2nf4hM6cHVZHZ0GvPLdMTz++WksX9CqORpSmofYfPKu3Ptitjz7br/1HhjQ+XlIUjRsIHSuQgoJac3ktmd+tJx6+Xc88vVp9fV36evNOvfbaFn3+1REFrb26bc0yrV61VN2Bp9l9Oa1aMUu9XbFyfqw08nTmrLRpc7/e27BbX+46qJND41KxRfffvlDPP7pWPd2hBgYOq1yu6sy5RPv2X9CBQ4MKlOqBe5fp8fWLdNfqbvW0evKTogbHcnr9g236zz9+rv1HLyjx2zUyOKTQtDemOB2XFyRK0qpavFBJNVSQnyY/16J8LtC0LumZx1bolz95RHP7cqqWRhVHqbygTbEB6ZXJuZBcr28aBRxAv2mm8poG4gC6A+jXtGBc4e+lgAPo30s+d/K1KOAA+rWo9ffLOoDeOC0dQG+8lq5Gp8BEQtCJbPtKM3+tfaJ8fajqeucpr1/uaEbI/vc2QFypv9c6jqm6ycJ9yly9Ag6gX71WrqRTwCngFKhXwAF0tx6cAs2nQBrFyoU5k8M8wgVOCm4/VeylKrR2qJJKhw6X9Nln3+jrzQd08vQg0cmVy/kiTbrSSGkam9PiGBofyg+KGi8nyhdaNGdOjx5+cLrW3TVPc6a3yVdZUSrt3jugtz/8Rh99tlfHT1fU1taunp5Otbf6SiqBwqRFxSDUnJltuv+eJVp392zl86m+/HKbfveHL7Tpq0NqmzZbDz91rx55/CG15ALlwlh9famKuWFVxss6d6qs7dsG9elnR/T11gGNRFX5rYHG4iFNL1Z096oFWr1ygebOm67FSxfr/GCijz7ZoQ2f7tTg+XO6/+6levKRW7V29XR1tBbkpT06Nyb96f0d+v/+8InJl97aNl3d7a3qasurmMPJX5IHTCc2fhKpVElUqhZ1Yais0ZFRdbZKzz56h37x4yc1t0+qjktxJHm+ifouPxhtvkXiejSlFHAAfUpN98XBOoB+ad6dA31q/g7cyFE7gH4j1Z7ibTmA3rgF4AB647R0AL3xWroaby4FrhX+MvorQd4bEWJzIttuJECvd+XXQ+VmHN/fG/fl1k99GOpvn+sA+s31+dEMo3EAvRlmwfXBKeAUmIwKOIA+GWfN9flmVyCOqsrnC0oTT0mSyg8DxUkkQ8eDvMqxr8Eh6eixso4cGdT5oVMqxxdExDqzDdfPUsIY8s5zksiXL4zsba2tmjljmhYv6tGsGUV1tKQKvYrkBdq996j+8v52fbxxt8aqRa1edafWrLlDs2Z0KedXFaaxVJFa89LsGa3q6kpUGi9px44jeu21bfr8iyNSrltzlvSpb1a3cqGvlatn6IGHlqnQMqr9ew5r57Zj2vbVkA4fHNfwcKCZczvV2efp9OAejZ1O1eq3aEZvTkuXzdQTTz6krukz9dmm7Xr/o006c/KYHrxvuZ55fKXWrJyulpZQkd+tC+Oh3nhnk37123d09ty45s9drPX3rdPiuTPU19OqNC5JiuSHviLP02gp1tGBQW38fIu2b9+h1lysl566R//602c0p7dV1VJJcRVJiiaMve9zvjucAhOngAPoE6f9RLbsAPol9R1An8iVODXadgB9asxzU4zSAfTGTYMD6I3T0tbkQrg3XlNX4+RS4Nt5x68EcO2oGun8/XttTy4VG9fbb+f3alzNrianwNRSwAH0qTXfbrROAadA4xRwAL1xWrqanAKNUiBKIoU58qDDvwPl83mNl0s6efq0Dh09rpNnRhQlHSpXWjU8LJUqI6rEQ0o9X2mQk8IctmmTQz2OY/lJpCBJ5MVVFcJAne2tKrTklAuqai/Emjt7mhYtWqxTZ4f0zkdb9eFnOzQ8Hmj58hVadfvt6u3plLyq0jRSTnn5qiqJLki6oEIhr9FR6ZMNh7Xx830aLadK8sDxMypUQz35zL364Y8f0VjltDZ8slG7vzmmgSORCsE0zZm9UHeumauFi1s0Vj2kvdsT7dlxWiND/Zo9u10vv/Ksli1foc+/2q533/tUZ04N6NEH79Qzj9+hO2+boda2UNWgRefHpD+//4X+4zd/0clTg5o3Z6Huv/suLZg9Qz0dLUriihIl8gKCwOc1Vkp07NQFfbV5m/bs3aWOFumFJ9caB/qcvhZVSyOKo1heWFQcp2w9aNTUunqcAt9JAQfQv5Nsk/4kB9AvTaED6JN+OTf9ABxAb/opunk66AB64+bSAfTGaWlrcgC98Zq6GieXAleC2EEQXDYXug0zfrlRXslp/o/Cj1sof7mc6Fer5rW2fbX1fp9yV3JVX2kTAmOovyCyOdF5Zj4ud1xJ2+/T7+977pXmoj7H+7fbyOVyl232Slpx46+Rmzm+75jd+c2ngAPozTcnrkdOAafA5FDAAfTJMU+ul1NLgViRPN9XFKUKw7xaikWNjIxp644d+vDjz7Tjm0NKvC6lXreiqFi7jqsq9XOqKtB4LJWrqeIkVUuxoAKh371EQVxSkEYGokcKVK2MqqvV091rVmj9+vVK/VDvbdisdz/+SoeOnVc+36KOtk4Vw1BVL1Xk+SoELYqjMQ0PD6irJ9KK22/RvHlLtHPnaX3y6RZFSjVtVk7R+LBmebN0110rtfbeldq+e7M++PAjjY1VFXptWrZkqdatWaV71s3TwgUFJRrQ/v09+nzjMZ0Y2Kee7ryefHK9evq69c67X+qtdzbozMlTevyhe/T0I2u15ra56ujwFOWksyPSexu26X//7i3tO9CvttZOtYQ5tbcUlMO173nywrwSP5RXDVUaj1VKUg2Pj6hSHVV3h/TcE2v0y58+pTl9eVXLg4rjsrwwVBwF8tPi1FqAbrRNp4AD6E03JTekQw6gX5LZAfQbsuSmdCMOoE/p6b+xg3cAvXF6O4DeOC1tTQ6gN15TV2NzKhCGoQmxbsEjX7x5rVgsmtB+fFaPj48bUMvPuBp4LhQKqlQq4stpW1ubeZ/y9kF9wE/jZKgBYM6lHO1Vq1XzsDCZ8zhaWlpMG7bM6Oio6Y9tvx6mU4Z+8OCw/aFOzrFj4lw7Lt7jdcZk4Sz18L4JZZgkpi3K0A8O+klZniln32fcFgrzHnVSv32//iKm/rOFdihDH6mXn60evGfnhLrQgz7xGv+mDTRnfjjH6s6/0YGy5XLZzBEP+oAujMXOjdWX9xgnD+qvB8/US51Wd1unPcdqZtujnNXIzhf18r5tj/opY9uybVPG9pWfKcPDzpWtw64X2wf7bDW388eaQTdet3OIBtRj+818ONDenJ9J17tXDqBfb4Vd/U4Bp8DNqoAD6DfrzLpxTV4FUlXSisJcXnEs+cqpWCxobLysLVu36ouvtujA4RNKvS4F4TSlaTvfgOUFqXIt7Roar+qb/UfUf/ykqWPh/AVaOGeGcmlVBb+qIKlKSazRciQvrao1l+qOlcu0bt1dCnI5fbRpq977+Att2vKNyuOxCrlWpVGqihepnMYKxPfxSOOlc5rWK925ZoVuX3Wn9u0+q882blZLW0H3P7xc6+9dpe5KTjNnzFau0KY333pX77z3vjq7O7Vq1a1at3aFVq9cqFl9LeoopvI0rjPlFp0equj86WPqbC9qwYIFOn7igt57f5Nee+19nT01qBeffFLPPfaQ1t42Q7lAiiWNRdJHnx/W717/QDu+OaCRsapGh0eNAz8IiwpbO5WGLSpFUrEypjQqazyK5Bdx96daNH+6nntinX7w7NySf1AAACAASURBVP1aMi9UpVxVnJaVK+TNNZeXOAf65P19ujl67gD6zTGP1zoKB9AvKeYA+rWuHlf+WhVwAP1aFXPlv7MCDqB/Z+n+5kQH0BunZT3kqne/WsjHM3+Mjx49asDSokWL1NHR0fgOXGON9JW+AZAAXTxbSHCNVbniU1ABm4PawtahoSFduHDBrKXe3l719PQYoMlNgbGxMR0/ftysN94D2o6MjOj8+fMGjM6ePVvt7e0Xoa+F8PzenD171pRtbW3V9OnTL8Jv+2UfOEwZ2uY16urq6rrovga4fruvZ86cudg2/aFtC01p20JnylE/7zMeACttWKc259B/Ds6xcJrfLQuY0cNuCLBfys+dO2fGY9tGJ85BK/vzt8PfW9Bs60CTzs5OTZs2zfTBAmY+Y+jzsWPHjG4A+76+PvNMfznfwnc0Y4yMyZaxcN5ueGBcjMHOs3Wv14NmxsfYeaZO5oPyzAMP2rWfhxZ22w0LdhOC3SRBWxb+W1jOOkEz+sZ47eYLG9mAtoeHh3X69GnTPv+2n2fUVe/et59xvIZ+c+bMMfNAefQfHBw0ddEGc85are+7nWsH0qfWh54D6FNrvt1onQJOgcYp4AB647R0NTkFGqNAqooqCkM2LXsGoBfyBY2Xyjp99rQGTp7WhcGyytWChoalkZFUCcnNg8iEHD9zflhbdu7R/gOHwepac+carbx1qdoLgbxo3EDzlkJOLW0tai/mhGe9r6dD8+fPUZRW9eX2b7Rr/xEdOnZGlZIUei3KeQUpV1WksnJBh7lWGSsNqqWlokWL52nB/KU6dnhEO7btVld3q+57aJnuv2epphdiKSlqeNjXxs93afvO3WrrbNWatbdo0YJeTe9pkaJYpZGShs4N61Q1EdnGq+UR5XxPrS2tOjc4qgOHjuvo0VPyYmnl0kVau2KpFs3sViHwFBLevirt3H9KGzfv1sEjJ3RhuKRcWFA1DjQ8GunwySGdHq4o19qlJV3jmjU9Ly+fUxpKRLyf1duje1bfqrUrl2pmj1QukwA9kp9jM3lVftqYmXW1OAW+qwIOoH9X5Sb3eQ6gX5o/B9An91qeDL13AH0yzNJN0kcH0Bs3kQ6gN05LB9Abr6WrcXIowIUWUBO4uWfPHm3atMlAyLvvvlv33XefgcTAyN27d+uTTz4xYPOuu+4ykJvXdu3aZYDoo48+qsWLFxtQaUEwIJVNJ5999pkOHz5s3r///vvNudRrASbQ9IsvvjBtAz0fe+wxrVmzxgBc6yavd0rjNN64caO++uors5GFft5yyy0Gklv3Mm3T5qeffqqBgQHdeuutWrdunebNm3fRpc5YOOoBrXWC280pFhzbm8cnTpwwOuzcudOA23vvvVcrVqww46EetPu2q9vCf3QGiKPz1q1bzaaE2267TXfeeaeB1BzWrY1u77//vvbt22f0evjhh41+6GM3JzBG6vnwww/NTSrGt3r1aqOJdajbMaKljR5Af/g379lw8PVO96+//trMGWUY38qVKw2othrUw3Hr8LaA2sJ769hnTFzIfPnll0Y33r/nnnsu1mmjAbD+duzYYea0v7/f6MhmB+a//rAbB6z7fP78+aaPrBfGwFzv37/frE3g+dq1a41+ti67uaL+BsPk+E11vfy+CjiA/n0VdOc7BZwCU1UBB9Cn6sy7cTevAqmqBGInoljkyRPRrbIoYZWoYqB4JfJ18tSoduw8osOHT2ukMqyqP6YwLGp0rKxDR45pYOC0ktQz5oBFC+Yr56eKKmMq5APNmjFNy5bO1rKFc9VZzCtUrLb2gqK0ogulks6PjGuYOPBJiwK1yotJv8Qm2AtK0w6FQVGVSklBWFJHW7uKuS55UatGLlTV3hqqpzdS9/Rx+eExKW1TZbxDZ896Gh2LlCvm1dWTV1sbG7nLOnF0RPt3n9S+Xae0c2BAo3Gk0EsV+olaWijbpe7p3Zq/cI7mzOrSzJ6c+jo8FdIxtRZCKfYV+QUNV6Rzo5GGx6oaK8XK5dtUjkLtPXhSv3n9fX2585D65i7Rz57s1b13zFRbT7fKSaQkldqKrZrR3qVpxVYVfU9JnOV7F/uwgeexc6A37+/L1OiZA+hTY56/PUoH0C8p4gD61PwduJGjdgD9Rqo9xdtyAL1xC8AB9MZpaWu60pdO50BvvNauxolVwN4M5TMZuAgYBpq++eabBqo+88wzevHFFw0YxuH8+eef64033jA3Zh5//HFzowXozesAyp/85Ce6/fbbL4bPpn5AN7D4j3/8o4GjvP+DH/zAwGwbKh4girP9z3/+s/7yl78YkPzTn/5UTz755MXw6ihVD9NxytPPt99+2ziPn3/+eQNQOdeGHgdOA7lfffVVHThwwEB2yi1ZssRAXN7H4X3kyBHTPjDaQmQb9pxngDvnzJgxw+gCnP31r39tgPCyZctMnQBc6763rulvu88tRD916pQB45w/a9YsPfjgg0YXoLfdLMB8oNdvfvMb8wxk/+EPf3gR1NuVg74ff/yx/vu//9vAezRjbtCEutiYgP44soH9bDKw4ecZL3CeTQaA9YULF5qxcjAPf/jDH4xOjI9ND7jbrcOcunGocy76MR8WyhNGkf6yJmxEANz0b731lhkPGj/77LNmwwUbLziolw0DtPvBBx+YyAJoTn/r0wxYt7pNLUD9jHXVqlVmTaEba5VNHR999JFZq8wNmwroj40QYNeTc6BP7GfQjW7dAfQbrbhrzyngFLhZFHAA/WaZSTeOm0cBco0TeY745IE8kbYqUEIKrdBTvphXNZYOHjqrDZ9u1c5dhzQ0HisOCgp8cnYnGhka1fh4Wb4XqKur21ybjZXGNVYakx/4mjO7Ww/eN0MP3XO7Zk+fpurYqAnLHnlV+S15VeUrUVGBQqWxNHAk0alTgzp/YUwjI1KSJoqTksLcsDrac+qb1qNpHX3qaS9oRq/kBxdUSU5prDKuMOxQ4HXKE2myyHXuK0pjDQ6P6+DBE9q+7bh2bD+u/fvO6PiZEQ0TZ52UVl6q1paCZs+fqbkL+7R85XytXj1Pq5fP0LTWkuLRk2rvbFMlCZT4eaUqKFKopMa8fTZSS9qxd0j/5//1H3r/s+1adOsd+j9+sUaPPrBE7a1dqioxfNyXb0abx++fpkpiNiuMKVLVbGDw4yy1mDucAhOlgAPoE6X8xLbrAPol/R1An9i1OBVadwB9Ksxyk4zRAfTGTYQD6I3T0tbkAHrjNXU1NrcCfI7gLgagAznfe+89AyIBp08//bQBnidPnjROZ6A1rmVALaAUxzgAHbj84x//2IBgDuvABlIDr//0pz8ZmI2T+YUXXjBg1DqPecZxTNtAdEAyMN4CdEAvhwXj9Bd4S1kgKWCUvgJJgcPWCY3TG9gNCAYU485mPMuXLzd14XgGtG7ZskV79+69mF+cCxC+eDNm6+oG+uMyZ1yHDh0ywBqXNlCa8VC3dTjbUO/1AN2CO/qNDkBvXP0PPfSQHnjgAXV3d19cJJRFE/T+3e9+Z9rD8U87AHfgMUAcUM/P9B8gDwRHM4D83LlzDdTGhY1O1HHHHXfopZdeMtAfjWifjQ12vtevX29c7ugPyOY9bqQB5IlGMHPmTAPEgdJoR7vbt283OqG1DdsOhKe/QHQ2X6AHoJ+1QjQANho88cQTBsrjELc51A8ePGjmCpc6GrCJgj5x1IfTt+77+tD7jJ0y9Jc5YkMEmtBHID2bJ9hgwfqwrnvqrQ8L39y/pa53jVDAAfRGqOjqcAo4BaaiAg6gT8VZd2NubgVSJX5s8nd7aU5eCgrGAZ0qTqvK5XOKU19Hj53Vtm0HtHdfv86NpKr6rfLlycNSHYGpfQVAeAOspaGxcZ0mPdT582pr8/XSUwv07GP3aun8eaqMjkqKTBj4shfL4/u336LRIU9HD57Vti/2avu+AR09NaoL56vmegqAnisMq7szp2WL5mvR7IVasWyBVq+crWnTRhTkS6rEbVLqm+/yjCII85IXGGf4th2H9f5HW/Xl5sM6P5gql5+mfCupuKryIk+hl1MSpSpVqqrEYyq0pbp95Vy99Mw63Xlrn1q8UaWerxNj0nglVpR6SjxfXirlw1BpNVbgt2rP/uP61a//oi+2H9SMucv0ixdW6e475qt9WrtiPzHh7704VSHxlY+lgjwVi75a2gIpFytNUoLoN/eScb276RVwAP2mn+LLDtAB9EuyOIA+NX8HbuSoHUC/kWpP8bYcQG/cAnAAvXFa2pocQG+8pq7G5lXAurqBmjiAX3vtNQMegaUAW1zCgGGAKaG16x3oQFogMg/cyTikAegATFuvdYEDZC0IBuICngGnPCiLkxnnMY5yYP4rr7xi2rb5vm2YcZQE4OJ6puzmzZtFCG/c8rQNsLVOb6Au4BwoS9tAbkLDA++pF/jMpgEcy8BmPk8BsfSZ83DjA5k570c/+pEBwvQDnXCgA4+BxbipCUmOTtYtXf95YvvDOHGDowXPgGz6A5i3udEpYwE+wBn4TT5wAPBTTz1l+v3NN98YMEzfgNa4tYHYaAqYBhQTHYAx0cff/va3ZhMDEPyXv/ylcZoDtQHRjAN90I360ZGf6SMbGpgfoDzjA95zDg565pz1gFY4v5l/+oKjnwfaMo8Aa6sJ57GOmC9APbpaVzt6sQboy4YNG8w46Sv62A0F9NnewK//nLZrjb7xYAMAwH7btm1mTTFfhMhnbKxrDubRhuhv3t9O17NGK+AAeqMVdfU5BZwCU0UBB9Cnyky7cU4eBVKl9QA9qQFo31MK3A48xamnC0Nl9R87p4MHBzRwYVTjAPNUCtNUBc9X6Pkm/HiS+hqPU50bHtWBYyd0qP+YCgVPLz68XC88vl63LJytuJTIqwH0apgYgH7y9LA2f7FPW77Yp/6DZ3VwaFQnKonKpbwS06dIQTimlryn6R1dmtbSq9nTurRmJRtup2nFigXyUk+VCo70kvL5klJFxoF+fGBMn23ar7fe36I9R85o+syFWrV2nZaviNXePqq8OqRKqwbPRtr9zTHt3ntIxwdOqndaq557/D49/8g6zewqaMeew3p/20mdOntBpUpFPjnR00gFKHq5qtAv6sJQRXsPndOpwUhha69u7e3QrN52qZhKuUiJV1EaV5SLIxWVqLezVbfeOk933b1c02fnzQZdL61MnuXjenpTKuAA+k05rf9wUA6gO4D+DxeJK9AwBRxAb5iUrqJ/pIAD6P9Ioat/3wH0q9fqaks6gH61SrlyE6EAENGGsa535dq83xbWWtho82DzOmCb1/ncANgCG22oct4DGgNb33333YtQGuhIiGwgLcD09ddfN7AWmIzrHNcwcBqIikub16mbvgGjOQ+HOg50clMDgoHjwF7bJ/oByCaPN1AcEP1v//Zvxplt+w+ctSAVOAo4B/DiHKeu5557zgBinNy0bT8bbfh4+kkubADz0qVLL2pIOQ7qtgdlcYgDn3kd0I1rnZ9pGxCMFoRH5z0LrWmbmyc2Z7etkzYYB+cS8p5NCIyZ8+rBNP22Ic9xUDMPwGR20drw8wBpXPO40wHkFmjTF3QAggPQiQ5gITJQmjFRB85+ALaF2jjc6Q/tci5uc+YNVzqv029ew9WO0582AdPME31k3nH/o6nNOU+/mUsAP+fQF+pn/nHg0z6bIwDorCHaQDNAN+uPqAKsITZa4EC3myzsWmCe2ERh1zrP6GL1R3fGx9qjL8wl77Hu2KxAWfv74UK4T8Sn2MS16QD6xGnvWnYKOAUmtwLNCNCtonz3YuOe/V4wuZV2vXcKXL0CqZfl3MZ97if4z1PJSxSnscJCQZUkp4FT49p74Iz27z+lE2cGVY4zl3dKqHec6KkUJ7FyubziVBoZG9ehI/06PzSo6T0t+sETt+jJR9Zp8YKZGseBnkYK877SXIvGo1CbdxzSq3/4SBs37VEhP12zZ7drzrwOdU3vVgxsD+mVr+HBqgb6h3Ty6GmNDZ7XkgU9euGFtXrp2QfVVQxVKlWUpGWFudQ4xqPE1669A3r3w6/1ycZdOj+a6paVd+mp536gR9almtZyVqlIf8XmZ+nzTSf1wUefa8vWHVJS0iMPrtHLLzyiWb1tev/jLfrPN/Zo774D5vooX8jLSxMpiRV6ngI/J3mEdc9LQUFekFc0MqjQixX7bFRIlCjC2y8/KSuvSHP7OvXko/fqRz98RkuWFFUuSWkycvWT50o6Ba6DAlcL0DFPcI3ONTLXxjaNnd1gfqM2mtt2uN9BREKMDdwLon9c+9Mv+8x1nL0v8O2/9zeqv9dhyhpSpQPol2R0DvSGLClXyd9RwAF0tzxumAIOoDdOagfQG6elrckB9MZr6mpsnAL8ztsLBguK+beF1vY1EwKv5ma2ebW5AOF8C9BtPUBYvmjiagZ0A3nJJY5rF/cx0JH6yMWNIxooTahsC8iBmYBgADqgmddpk2cgKyAWkIlb2UJs6uTCyMJO4KoFr4wFxzftc5GEo5hnICx95uLqnXfeMe5iwDEhuqkXJ/jixYtNnfSXm6n0mVDkONYB7MBgoDf1cVDWQmvqxqkNmN+4caOpA+gMHLbQHhBtb9RyPq536qSv9AOIbEO4mxtannfR6YwWgGmc7TihyS/P+da5bjcUUAdh3pkLID7/xlEOUAY6M4+Mm4N+AfOpk7EApgmNjjOe9zgf/dkcQVh1NhrgQLdAnzaA3WgOQMfxzdwShYBoBLRVD9Bp10YK4GLbvoeTnIP3GSPnEmb+kUceMXUyh2ykoC3Gy2vkJkczG5qfeWV9EeYdDdkIgD7oguZ27VvgTnusPdYZUB6Yb38PeI91zTjY9MFaAPSzToH6duNE434zXU2TQQEH0CfDLLk+OgWcAs2ogAPozTgrrk9TXQFCkRPC3U+lIE3lmWzesRIvVa7YplKc0669Z/X+Jzv01dcHdObsBXl+dt2YJKn52fc8xUlivjfnwlCe52t0bNRcA8yb3aPnH12s+9bdpjlzehVVRyDvXOAIH3YpLurzrw/o//2vv2jDpj2aOecWPfPQ7Vq/brFmzO1UElaU5qQobtXJk2Vt39KvLz77Wvt279DsGUW9/PJD+tEPHtacrpzKpTFFbBQPQ8kvqJqE2n3guD7euFUff7ZNA2fGNH/RbXrk8Wf1+Nqi5nSXFatNkQoaL0lfbTmjjz/eqC3btspXSU88uk4vPPugpvUU9Ommb/SHtw/rwMHDKpdKytdSP1noxjYEe91svytWShBx/ifku8yDzQm+Ksr7kWZPb9ND996hF556WEsWtKpSJroVIe7d4RSYOAUcQJ847SeyZQfQL6nvAPpErsSp0bYD6FNjnptilA6gN24aHEBvnJa2JgfQG6+pq7GxCtjw09Rq4SM/27VrHc+8xs82xLV1RNfv0LUAGyc3YBR3MeCTegGdwGaALNAVpzlwGdBJ+HZ2LAO+cWQDzgG89Xmv+fJKfQBMQn4DQYHRgFObQ52bNfQb9zHt4xYm9DoAGHcykJ3c3QB3QoIDk3FfA1rJb84NICAq5QCkuNaBskBVxgFAByBTvwXoQHYbMp2bQwBj4D714X6mD+x+pj3GDrQmVzcuecKTUy9AGic+0BYneT1At5rbeUBLAC4wG2CNfsDsl19+2ez8pv8WuqMFmgJ+yQWOi9tGHLCbBAhBT5/tJgGgtHW1W6BNuHV0JNw775ELnXM4F5ht1wTjoL3p06dfFqCjE3PFRgLAM2XZkED/6DtjYOzojZbMD/OIk5z2eZ8oBswP/SRkPGO0udqZK/5Nfwjvznph8wAacw66MzdozTOgntdoj4M2APmsD8ZG+Hn7+8F42QiBy56NEcwj7Vooz9pzx9RSwAH0qTXfbrROAadA4xRwAL1xWrqanAKNUiDBgY77PJV8A9B5xLwkP1dQKclry/Z+vfrHj7Xpiz2qqqoZc3s0d86ciw5P+lK/+ZfrjqQWFau3u113LO7RimVz1dXZomp1ROxBTlP82DnFatXWncf0v3/3jj76dLvaOmZqxeLlWjZ/vjqn55WEJaW5WFGS19BgomNHB7V/914NXTip227p1Qsv3K+nH71T04qRomopixBFVDCf/O2hzlwY19adB/XOB5vMc67YrfmLbtG83h51tbUa0F6JApWrqU6ePKPjxw5r8PyA5s5q0fPP3KtHHrxdXe2eDvef0t5jFZ0/f8FcGwdBaMbA55o90os/8JMnL85JaZgpyoZoU5R/RcoHsdqL0py+Lt2yaI6mdbYqikomT7o7nAITqYAD6BOp/sS17QD6Je0dQJ+4dThVWnYAfarMdBOM0wH0xk2CA+iN09LW5AB64zV1NTZOAX7nv+0ktxDduqppzd7oBM5yWMetdZ1byMt7gEvruubLN7CcNoClvAeYBJLy2Y27GJBJDmtc0bifeQBXraPahsgGFFsoTuhu6gZwAt8pC9DG/U2/AZwAY+A1Ob+B9wBsID3AnQd9B3IDRXHLA1iB4ZQHkOPqBngDmglnDlwFxtoQ5rSHS51NAdRv3eI8A5KB/IRHx7mNA9+GVLfQn2d0YyMBUJo+oBXObYA4YJe6vg3QGSN9tM5tyuDAJsc84fGB6zYnOeUIT4/OhEtnIwF6skmBMitXrjS6Wac/FwiUBcyjL31BKwvQAef0lXFxoAtza9cI9QLp6cflHOj03Yaa51zmkfzobDSgvaefftq40G3ofMKm096bb75ptABa8wB4s/Hhyy+/NPOKMx0oD7inP9Rl87nTJwC6DYePc581Rt1spmDsaALcRzvrQGfMzKs9j/VhN1AQVcGuOzZZcC7tuWNqKeAA+tSabzdap4BToHEKOIDeOC1dTU6BRilARnLzX82FjgMdgI4D3Qvzqiqv7buO6dXXPtQXX+1T5EnTZ/dpyZIl5rqF7+AGhkexfN/7K5BuroOCVMvntOiuVUs1o7dTUXVUQZDKAxT7ecUq6NiJEX36xW5t+HyHjh0/r9FBX3Elp9gbUSkeUhpW5AUF+V5R+aBDrYWc5s+dprvXLtQ9dy/VskXT1SZSYFUuRpvyTDj1wIRTP9J/Xp9t2qYvN3+j46cu6My5YQ2NBvKCjgxum9RkoVpbcmorppo5vag7V87VYw+u0q2Lp6sYVlWNE5W9NuOyB9Cb+z21TeZ/Bc7NhoQMoPsGoPsGnMfWgW7ekQJPChRl4dz9WDkvUUQofC+7xnKHU2CiFHAAfaKUn9h2HUC/pL8D6BO7FqdC6w6gT4VZbpIxOoDeuIlwAL1xWtqaHEBvvKauxsYpYPOWUyNAtR6m1+dzthDXOsxtOc6zr7HWgZXARQA64BhQDkgFMOJKJzQ4bQKdgZ2E4aZdQoUDdzkXKIoz+J/+6Z+0evVqAzSB17yOUxw4DdymPM5uwDrwFIgMDAWqA9ABwYRx53xAuM1XTbtAdiAwOcEB2PSPOoCz9Jt+4vCmrM2vDUAFIOOYpg+EBGdsQHcALH0EvDNOoDUOc15nDMByNg8AyQHZvEY+bkKF038c1oyPMQHlAehAZLthAZ3tHOCEJrQ5kBuIzvgseMaBzTlobEExGtMvYDltArcZG2OkLJoBtZkT2kA3XP7MJ68/9NBDZkMDuqAZ7xF2nzEBj3mPsmyEoE7ANuD5SgAdQG5Dn9sIALSJptSJw5xNFqw/2gGwsy5YJ7jdWRvMH3NPm2y8AKAzd4zNhmi/GDKxUjFwm/qA+8wPIftxodN/zqVedLX55vmZh13bnMv8s+EC5zvrijVDmgGb591GP2jcb6erqdkVcAC92WfI9c8p4BRoVgUcQG/WmXH9msoKAJCNW7rmQrcAPVasIF9Q4hf0zd4TeuPPG/TpZ9s1OFZVobNbnbVoVDYKlLluARzXUoBRZxRVFVVGtG7FDD37+P1auXKpQi9SmlaUxhV5fqhYoapxXueHYn2zt19fbd6p3bsHdeJkWeeHBjRePa80KCtXyKuzo1sL5y7SwnmztHL5fK1cMUtzZreqmIsVQp9N+zi4s00B8gKF5FkvSydOD+nQkRPatmOvNm76WruOjGs0bjEgn33BXV1tWjCvV0sX9OmO2+Zr9a1ztGBmh9rzkaLSkAqFnJIgJ98PTNh6e81sP9cYf9Zm7Zl/xxjOCd/uG5jPc6Z3qgCTPBsVqiWlUUl+Ght4XlVxKi9HN/YmUMAB9CaYhAnoggPoDqBPwLKbsk06gD5lp/7GD9wB9MZp7gB647R0AL3xWroaG6+AdaDbMOw84xQ/fPiwAYzsuLQ53AClwEqgsnWFAxytUx1AjEMXGEpocsAs4JoHdQB9AdC4jgGWuH0B2IBHC5MBzLiDAcE//elPDfSlHOASeA78xHEM+ARcE1KcOri4A9YDu4GvNgc651D+l7/8pR588EHjUAcEA2QJG05/GBfAGoCOg4IxUy/udaAuocWByLiVcTLjQmejAA5koDP1owGa0Rf6iC68Tv9xsAP8ORfADCjH1Ux4ekAy4//9739vXqc+QsdzDq51wK+9gLE5uwHmaElecEAuWnEOLn7apG3mwo6RsoB5QLENDU9fcX0T4hyojAud95lb+ojLngMIztjrc6AD0JkP+s4coQ/rhjGxEQC3ODpfDqADnQHOrAlgNwfrgX6w6cCuDQvlGQdOcQ70oF7GR1tsCmCTAq59QD9jAHLjuufBnFjAyXn0kbknfz1jZ32jM2uPTReUQWMbXYE2ONjIwIM1z6aETZs2mU0ErBNc/4Rx53w7T43/LXU1NqsCDqA368y4fjkFnALNroAD6M0+Q65/U1cB3wB0LwX+4p7GgQ5Az5sw6MdPDWvHriPasfOwAdHlyDPXYZVq1eBgPwguPuNGT5PMk8336mp5RPfcMV+PPbxOty6bLyXA87I8VbOUSQrl51qMG/3CYKQjR07o8PERDZwe1fDoaSVeSanPtamn9rZ2zZkxRzN6uzSrr10zevNqbY0VVSpKo3b58rMQ6eRmN9HUcIrnlCqnBpRJ2gAAIABJREFUlI2/Zelo/wl9s/uADp47r8FqxYDsQiFQSzFU3/QuzZ0xXbcumqe+rnapPK58Gqs6NqZ8Lq/Ey/K7Z/A8c5lnz5cO85Y5UgVeSWLDgHwlXmAguvmZd9PU/CvA6a9Yfpoo8XLG8e8Op8BEKuAA+kSqP3FtO4B+SXvnQJ+4dThVWnYAfarMdBOM0wH0xk2CA+iN09LW5BzojdfU1dg4BWyuNnPhHgTm5gbQGEgIXAau2rzegGkgJZAXmMhhcsvV8r0BrQHoAHDcu4T+BqIDZe3OfL6AAsT5rLHhwHERA1sBoZ9++qkBv7iMgbM4knGI8zpgF0AK6LZOavpKCHZcz0BM3gPOcgDA3377beMU/sUvfmEAOj8DZKmL82ibMTE26sY5DdDGTW4d8/QZxzj1Mi40YjzAajYCALTRAXc2UB54y7gB7sBlwK/VCPBOX22+dcA9dTA+XOHkaWdswHVexyFuXdCMiZ8tQAdy487mHEAu53EO/QcsW1gP/KXvwHP6TF9sGaA9/aEMIJhNAWweIIIAY+Q8xkE4c3RggwMOfOYErf/5n//ZvEdZ+kZ+cPrFWmJOqRNNAf0AfyC1zatOqEfOYYw2Dzx9oX27HllnuPTJDc+6Y44oDwhnjaI3r9mw98wDmwMA3dTNwXhtjnfmjvln7TFPbJhgjaEpbVoHus17blMQUAbtgO6sbzRg7eCWZ4xWVwvfG/cb6mpqZgUcQG/m2XF9cwo4BZpZAQfQm3l2XN+mrgIQX+B5YMK4GyDsxUoUyws9JWmg8Yqn4dFE586VdGFoUJXqeG0TKdcpWQ5wu+k3A8iX4HISR+rt6tCCebPV1VlUEpUMPPeNE51w8b48Py/PKyiKuUaIVVFOpThVFI/LD2Olqhp3eeAHynmhirlAuSBWPgTEl1SpRkq8afLEGNLscdGHzhg8+UFeqUeu80SlUlXjflnlpCzP43qYHsfK5XzlSReWLyjvh4rGy8oTUj2i7VpIeLYY4HKv4+cGPJlhsyEgNUZ4NiIEwZg8A9Dx9RtcblzoOOPZY0DO+Uy+FAGzcrzvDqfABCrgAPoEij+BTTuAfkl8B9AncCFOkaYdQJ8iE90Mw3QAvXGz4AB647S0NTmA3nhNXY2NU8CCT2q0NzMJjQ2ABPYCHG2Oa0C4BcKA0Pov1pwLdMbtDGQEalLWurMBk0BKe0MFZ7V18nIeIBJ4C0gG6pIfmxDuQFaAOmHI+fKKY9g6xQHmQFBgNGWAurixcWLjbgaQE6qb/v/sZz+7CNABn3Z8jIN6APGEC7cOZMYDpKVOyuMgxxUNgKc+tAByW7AKMEYvQsejKWNh/NRPecZvQTjl0AhtqZMy/Bu3NcCYsaMfegG6Oc+GB6cdG8IdUM340Iiw79aBTln6ThQA5gOAD4RGG/pvITFzzqYHyjFeXOaUJcQ8EJrXgOPMIQ90wCWO+xoXN/PwyiuvmLopy5zipMf1Tz8ByzjD0ZeoBPSXMVkHOhpm95e4uZSadgH/1G0jG1CezRToT1+ol/fYhIGLnPZ4DQc+mxHoA3PAmCyEp2+Mm7lFGx5sDEF/9KZ/9n0bkYEyHGgPZGeu2WRAuH3WLeHzKWMBOvNVn/Kgcb+hrqZmVsAB9GaeHdc3p4BToJkVcAC9mWfH9W3qKpBBbKWhyddtDgN9gdKxUlzcflFxmle55CmJR+T7w1ctF9DYSzsVBjnlQikMYokQ7klFSuMs2LoXyjfu7pyBywp9yaQCJwZ6IqzxuOOVkEycfybykqo83OxpVXEqlYOO2kaA1IDpDKBbg3jmmE/9UF6Qucj9oCLPI/IUmwUSpV5qNg0kcao4ApAH8tNQXhLW9Mnc49dyBN5Yzc0PYP/bR7b1oCa5ge6MNbsecYdTYKIUcAB9opSf2HYdQL+kvwPoE7sWp0LrDqBPhVlukjE6gN64iXAAvXFaXrwA4gKtFr/Lhsk216KeZ4AgYYgBQITGxj060YftI3AIGGUBnnXQTnT/XPuNVYD5BR5auGuBkA3LbsNgAxspy/rgmdf/Ks+bl92MsOHe7ZduYCefK8BX1hNAF7cxgBenMeCbgzDh/A7wPgAfiExOa87H1Q7oBe7iiCZ0O322feH3CGBKGHDaAXYCfAGsOKkB1D//+c9NjnQbppt6cUZb8E25r7/+2kBVxmGhq1UbCE7dFvICXQkXT50AZKA246Q++ka5gwcPGiBcnxeP96mr3lVOXzgfQAsM53OA9ilntaYOWz/9JtT5G2+8YQA655IDHVgNJAcuUydjBUDj2KYfwF82K1iYT/22b/TZ5gnnZ/RDbwuYeQY640AHHrPZgA0CuPqZK/rL+2yAYF4ZB31CH/pArnYc6PUh3OsBOrowPrtBAd3r1xp9s/AcTZgL5pc6LUBnbdAPNiiwscJqYMPL8xprz36mWaCOTowP3XmmD3a98zPwng0RzA9RCWgX5z/vsckD3S2Ad5+Tjf18avbaHEBv9hly/XMKOAWaVQEH0Jt1Zly/prICBtoa53nOQGPzfdyL5Pk4vyNFaSTPy8sPWuQpJz+tKvTGr1oyAHo5Jq8311rA+khKcZTzjAOb/OtZvnITRp4Q6cDsLJ14LUJ6Vsb8Z0PNZ1zd5DyP/VSlHA5uXN2Zs9sA9Fr9Jje7l5rNAGaoRPeKCgpj21a2WSAxmwYMTjflTC1mU4Fn+nSth28qYSD40bMHbv/sZwvjM4yeAf+qfFWutRlX3inQUAUcQG+onJOmMgfQL02VA+iTZtlO2o46gD5pp27yddwB9MbNmQPojdPS1uQc6I3X1NXYOAXqHej8/vNvwCoPe3PTunJ5toD525tCLHS2gNhCS84BrOLwxvXNhhHc1gBmwC7v8QUdCAuQBUbzAFoCcIGgwFKgJyAWpy/lbX5qXqNNW5cF4wB6XM+AW6AooJMQ5zZ8OXVYZz1fignrTZ/qNwfUQ3QALgdjoF7gOI5nHMiEFre5uW2ocFzQQFZgMn2ygLU+Lzf18x518zOAlnDpq1atMsAWSM+47MYEC34ZM7p9+OGHBmZzPjCfMO7ohl7Uy/joF+MjNDrhzoHovGY/lyhTvxkBXamPMjivCV1/++23GyBOPcwj46c+YDzucFsfcw2kZu6ZQ8AymyAYM23Xh3AHdtcDdNq1my/s5iLr3qePbAqwOtg1RVQCQsNzHuMnZQAQ3ORYrOUvZ87YkMG6Y3MG8wxE57DriHXGpgTGQr8JiW/d/2hDP5hX5oMw+2gORCd6ACHs2URgw787gN64z6bJUJMD6JNhllwfnQJOgWZUwAH0ZpwV16eprgD5t4HS5Am/BNBjyceFXlXq4QIP5APRvYL8JJFinNtXd5iw5GE+g9IpdeE6TwxGNpv4jfO6BpoNJMdznoVCz0LL4473M3ielcxgvHnNxF5X4qcq50qGtgPQqdNgan6uUfiaz1zETIdpFyptCqMgA+oe5nZc6Dxw3ZOPHIheC8luKspyw1/9wZgKRtO/zpSejaDOI3+xSjYX+ISrd4dTYAIVcAB9AsWfwKYdQL8kvgPoE7gQp0jTDqBPkYluhmE6gN64WXAAvXFa2pocQG+8pq7GxinAl2Mb0tu6gPkcsDDTvmchK2DSljO3LGr5z23kAguULJwEVpIbnLzRAGogpA1PTp08gMQ4qoHCQGQc5kBpgDrlbTu0AQilPuoCdgJ5OYd+2LDywFYgMuHXAd28jisdhzsQ2m4IMDcsatEhLIi347A3du34OA+QS/u//vWvTZh54PJzzz1n+sA4bBnGjmMeyGxDodMHC4mte9/OImMnJzeglxD1OLeB6IB/tLF623zz9IPXgbm40Al5Tn7zl19+2WhHO7aszWsPOMc1DkC2ILp+8wTnAJHRBkhOqHaAMn2xsJs6OZ8xMT5Cztv6bZ2MCfc6Tnj6AtCn7k8++cSEfqfvVwrhTn+A3NSPzoDsFStWXATtdm3RR8ZPGTYq0PbChQvNerBRBegH7bJZg8gE6Mu/ba5y+s2c2I0edvMEUH/lypUXc9Db8PuUozzh21999VWjJRso2LTAXNGn+tD4jfsNdTU1swIOoDfz7Li+OQWcAs2sgAPozTw7rm9TUwF80IRUBzfzHRkHOo5pXNhleQFO9MSw4zQhwl4oP8nLS3JXLRcQOg4yEA+ONt7rWuQvc01m2HQG0C2nNi5wQ53DmuM8c2uTrxz4bqC3CTtPP6hRSkJc8RbI1yC6Aei42clwfgnLQ9mDaquCJF+rt244BppnED2D6TxMCyY3fM0SfxXjR6+W2hiMHb7Wv+Sy52ZjysbnDqfARCrgAPpEqj9xbTuAfkl7B9Anbh1OlZYdQJ8qM90E43QAvXGT4AB647S0NTmA3nhNXY2NU8ACUOvIthDQhgxn/VLGOmzNLQrfv5jLnJ85bO5w67TmGYfyzp079fbbbxuYTY5tQrUvX77cOJptm8BuQDdAmBDZOKCBmDY8ej3EJsw6ea8BrQ888ICpD3haH0LbhvumXzZcOf23IcDrw9UDzgGrwHv6y7k8bLj0+t9j6sKBTth0QsaTA5w837RPPfVh1q0DnLHRN9u2/TywueB5Zuxvvvmm2WRATnWgPE50ALrNQU+5+r5QDxAbN/hnn31mYLeFuUBkOwa7qYDx4Q7nAgD4bHOM1/fHziPzQL24rp966inj3CenvA3Hb8+xddiNAZxvIwXUA3WiARDaHdh/JYBu9WFzBFEDCO2Prv/6r/9qNlLY9+ujJNT3x67Lehc7sB9N0YcQ9mygQFcgOfUxZxxoY9cf88vmDeaVTQl2XmmLB7rY/OfM0913322iJ9iNGc6B3rjPpslQkwPok2GWXB+dAk6BZlTAAfRmnBXXp6mtAACdUOqZAz01QNqvAfSSAei+D2BPTW5wnzIg3muMZp6y+dqGZPeoPwvJbkKr1wB6FqKd1n3FQUWJyQWeAfQsDDoFY3nkZwdu4zFPuV7N+nwpbHstHLpxtmcOdErb0OwmcrpJpQ5wj4yL3WNjQEp4+nwG8w29t9Cb67EspLsh9ddwpORzN0ctgHuK8576sjqzNrL3M7zOPJjk7+5wCkyYAg6gT5j0E9qwA+iX5HcAfUKX4pRo3AH0KTHNzTFIB9AbNw8OoDdOS1vTZAfo1slaMxo3XiBX44Qq4PvknuYGRAbCozhS4AcKAl+VStVcwoe1/NSUCXOhomrV3OQIfL/mjk5roBrYHqparRj4evbsOeM8fvPNP6lUKuvhh9frxRdfMuHJzT2C2v2IajXS0NCggeeE+t6xc6fmzZ1rQDIgnbDcHEBh3MS/+tWvjLMYJzNhwhctynKiA6sBxubGhEfePE+5XCifEO/lshlP9h6vZznUOXDJ0yaO8TOnT2u8VFKaJAb2UsbAd35OUtMGDum2tlYD+IH4S5YsVT6fuS+s+xsdgK9xnOWYz5pKzaaB7HcK7bKNCPv379fvf/8Hbdz4mYHFhIW/++516unpNvX9dXhwHAzkCs8b8Ato/tOf3jD1oAVhzHt7+0w7WWj4LErAsWPHtXXbVh09ckSDg4SqJ2Q6N3Ky8Zk+mi6mxgkPnKcv1AlI7psxw2jCQVkLDs29rjTJIhF4XraxorZxgbI2BP9HH3+sP772mvKFgp54/PGLrnbjFElJHcDGDE87duzUO++8rQ0bNmjp0mX6X//rfxqHfzaH5AHMNkJw8FqxUDBrkffQmn5k2gZmkwObHb766kvzOm76u+5aq87ODlWjSPkc7pos2sKBAwfN2iMkfHt7m55//nmzIYFNDB5zFkU6d+68WcuffLJBs2bN1I9+9CPTNyIqRFFsfo/shpIJ/aV2jTdYgdoH1WVqvRxA5/ON6Al8btkNGN+O1NHgDl62OqIqsHGJiBysUT6TbcoGfj/qH9nvTfbIPgZqoVTdH/4bMVWuDafAlFSg2QE6N0zrI/Vc+yRdI1279gbcGU6BhitACHdDcdOwBm+zIOqJqiYPOgCd6yG+t4dBznz3j8lffrVHlnS8lgO9lgvcfOdgM7bN/X0pQDs/JX5FiQ/YJ/w5AJ3TKZxkudlxiZvrkSDLJZ4GCpIszLsB8rW+2RDuWU7zGgSvdSfScOayNwAdeJ49PNo0edZtLRnazg6bt/zqBm9DwGdR4jNo7qc2eXu90zyrn3zxiQPoVyeuK3XdFMjuZWbV20h9/GxNGFxrEOmOaw3uHZAajZ9tOkB7Tv25162zdX3kbzj94r4G5gL6ZFMN2meu476dXs/27Ub193pq8X3qdgD9knoOoH+fleTOvRoFHEC/GpVcmYYo4AB6Q2Q0lTiA3jgtbU2TEaDTdxyVF524YVCDZ+5mUONXyM1TI2sdMAlYb21r08kTJ0zIa5zHo2NjunvtWr3yyiuaN3++KQOYtLDVhjEnrzfhthctXqyXXnxRty5froKB4tma3LJli3736u80cHxAjz3+uIGiC+bPv0TjvyUn7fA3gnOrUVVJfOkGBRcGAHdg/FtvvaWPP/nEAHIcxQsXLDB3XKqVLGR9diODVHlZaMCe7m7dcuutWrJ4sRmrbYf3+DlOshtQV0JvQF82JnAQhpzw5tZ1/eyzz2rt3XerlZDquDzITV+D1xdBl++bvuzbv9/kQt+1c+dF4I3Dn4vWcqVitANi48RmjLQFFCa8emdXl9kMEbNZ4OImCc841IFtOLYpR67vQrGoJI7NRgKz4cJYR7gx9befCfTXblCgbeqjj4wRvZm3B+pyoBvHSc10QcSC9z/4wKybZUuX6t///d+1cNEi5cKaA4Mmk9SsHbsBwtzaSxKz2cDmiacdNjq8/sYb2vz11yYVABsTyFfe3dNjNhAA0E3odTYx7Ntn+vjW22+bvgPPn3v2WRMpgaGOj42bsPbvvPuuTp06pTVr7tTzzz1vNhagi+3LzfPb7EZySYFaQszLSGI3TLDhhN8tDj4/SF3gALpbQ04Bp4BT4MoKNCNAt3/L7TWQTc1Tfy139XNaD9qu/ixX0inQPArUQ+Pm6dV16UnN+Z3VnYF3dzgFnAL2Cv1v72jYdH1cb9cDdNKl8ahPWXcjYbRtywH077d6HUC/pJ8D6N9vLbmz/7ECDqD/Y41ciQYp4AB6g4R0AL1xQtbVNBkBugGh1WpdKGsLq9zV5HVZJDdJpWat10AoABOHNFCJkNzk1Wbn77333adbbrnFAGh7o7JcKau//5h27dppoGcYhMb1/ND69SY0Oc5iKqZuQPBvf/tbHT50yIRQf/iRR4yjHYh5pcOA8kLB7D7OW6c1gQCD4GJec8Ap0BZX+Jo715hQ3/SXTSQWvNuQ3waaeZ4B3PQP4GrzaV8MGW+j8F2hU0BbHNcMygL0TbWw5c/XQoMDfU1Y+MxWkelluHUGz9EbjXfu2qUPP/xAFy4M6r577zUa0y/OoV+VatXkbH/j9dd1tL9fS5cs0T333ms2CdAP41Svhea3oe7pNuMCAgLcyTNfqeIA90zbbJRAv8uGLPfYRBAYmE19gPwPP/jAAPRcPq8nnnhc9993vwmlftHJXptgAPq7772nTZ9/bsD9T37yE82ZOzfboECnjB5ohwtFRhs2F9DXNly2hcLFneQDJ07o0w0btHHjRp07f864z+9Yvdq0iy7MJ2sPOE4I9y1bt6r/6FED7Nc/9JDuWrtWXV2diqPY3BjAoU6UAqD5/ffdpzV33WW0wZ1uHLv/YM5vkl/zKTiMvw/Q+R0gRQARNDhIVeEc6FNwmbghOwWcAtekQLMCdPrF9xdumPJs3WnXvlHO5S6+pgXhCjsFnAJOAadAEypw+esgruH5O4kDnesgoPn/z969/cZ1LXaCXiySoiRK1sWS7OOTc3By6Tx0JpkeYDJvmZ6HANNP+U978tYD5KFnAkwj6G5gku5GD5DjxPaxLfkmW5ZEiZTEy+C3qhZVoknzUrWLtau+OqmQIqv2Xvtb26y9129dMgI9X9to78uYgUuAPp1TSID+1lGAPp1zylZOFhCgOztmJiBAnx61EejTs2xb6muA3kZfDAPBTN10/EgKa/5O/5zp6xaH072v1YCzTrm3v19evHxRPvnnT+r65g8fPayBcV3POwHw6EBXBit1Cu5MH//Lj35ZA/Y//KM/Kr/+dUaqr9YRzC2c/6//5b+Uf/t//NvyD3//D+X9e/fq6POEmCc1bCa8TVj/B3/4h3U6+NzYZXT1cHrzlRq4ZvTov/+//n35D//Pf6iB9IMPPqhTyCeUTVCcx3DdvJU6mjuju3OMt967Vf74j/+4/Omf/VkN5/NIWRMw15uOlvofqdAWBCdMTiCcEfd//dd/Xdfqzqjvv/qrv6ojpRNe57/DBNfROhxxHbvR6P2U8Ztvvy1/+7f/d/nP/+k/l7t379bp0bM2d715XVurN7cZhZ111j/+p4/L5uaNup/WiaGF/qmXuGSbu+mQcHBQR2D/xV/8RX19yp2wuE7jv5tR6Mc/6o3rqHzZ/9bz5+Vv/uZvyr/7P/9dGawMyv/+b/5N+V//4i/quup5tPXm875PPv20/O1oKvXMBpDz4P27dw93VEfk15Hwq3Vb6RyQAD2jfnPcqY82bXaOOzf0Cb2ztnrqJu/LlNbxzOvSUag1jmcn9+7fL//jn/1ZPd4PP/yw1mNmR8jSAZmGPvvKftLBIq+t58ToHOnrf7fKfZrAzwfoOUfyN+S3v/1t3VD+xiRAz39/pnA/zdbvCRBYVoF5DNBbXbR7oHb9OT6S7uz1JUA/u5VXEiBAgMB8Cpx8H9SWtss06elsn07ECdDTNmME+nzW5llLJUB/KyVAP+tZ43UXFRCgX1TO+84tIEA/N9mJbxCgT8+ybamvAXpCtTb6IklZBsse9xCgT/+c6esWW7g8HDW9X8PvXHwnlE6QmdHPGeH76NGj8nxr6zCATficm62Mmk4A+vt/8Pvl1q3bddRxGjHzyHbyfbbxd3/3dzUQbeuUJ+zNyPHjHq92XtVQOVPB/8mf/En51e/93nCd9Dr7+HBN8mfPnpf/77//9/L3//AP5btvvx2u4531vEcdAQarw3X0Mlo7oXJuCBOOP7j/oPwPf/qn5X/58z+voXwC5gSydXT4aHT5cWVqAXrW8M4jHv/pP/7HGsAlePuf//zPS6Zhzwj37DPTrB+dPrRN5Z5jSSCc3t//9b/9t/Ls6dPyR//iX9SA9+Zora+U6Xeff16nIP/s009rfQw7MQwnmR//bzj7y3TpGXWf48wx/uVf/mWtl/w7I7YTXJ86Emu07di9fLld0vHh//37v691/q/+p39V/uW//JPy3mht+1YPqd8ffvih/Pbjj+vrv/7mm7p2/dVrV8veXs6n4Zrxeabe0pGhNXL/4qOPyv/2r/91reP8POdiwvIcYZYSyAjzzz//vK6DlnOxhumrq9U3a81/+OEvygcPHtQb/4xAz41/6jHn1uPvvquzBHz8T/9U7r3/fh15ntemo0Hen/Ow1cepLn39j3upy31yw1H7bycB+j//8z/Xc+pXv/pV7RwiQF/qk8bBEyBwisA8B+jtHiidCvPIdUVbsuPsFStAP7uVVxIgQIDAfAocfx+U+/Eff/yxztK2tbVVA/TMHpcBAEagz2dNnqdUAvS3WgL085w5XnsRAQH6RdS850ICAvQLsR37JgH69CzblvoaoOdcSDCX8C2PzFp93OP8DUrTN7bF+RBowfNwtPhBDWcToCbEzHn04sWL8vzZs/Jy+2VdW7y+fhSEZqTmjRub5cbmjTqaey2joHezpvXe4VThCUtbyJoQuE6bfXBQw9KTOnJkH9l2W4+rjggdjSjP++pI+JWVeq4/e/as7Gxv1ynH65TwGUk+mpY+IWmbbrw1+iY0v33ndrl5870aOme7eV+74TixVrLN0drmuSWNTfadm89sM2uTZ2R8tpNnC4zrHBBj64W3Y85rEmw/+eFJXcM9U5nfvnWrTpfe1mbf3tkpT58+LdsvX9b9JUCu/12nfg7KcM32g3I4sjvO2X7t3HDrVrl/795hmeua7KPOB8cdYzoP1BkIxqaeT33lmd/duDGcFr6uAT/yj0PqIyP+45D6SF3UEf2rq7UTQc6Jg4P9uo59ylY7IBwc1Ndkiv6PfvGLevOestfOHOtrdUaE1GeOe3tnuzx/9rwa5fetI0M6IeQYU6a4pw4ShLYOFLHLjdPW1vOysXG1jspv09e3KeRrgP4znSbm479QpbiYwMkBevv7k04wX3zxRe2ckyUlskyAAP1i2t5FgMByCPQhQM9nfx65JkiIfr6HAP18Xl5NgAABAvMncPx9UDqYpVP6N998U++r03k4AwHS5pL2AyPQ568mz1MiAfpbLQH6ec4cr72IgAD9ImrecyEBAfqF2I59kwB9epZtSwL06Zva4vwKtGA1YWKCzsOwdXUYBm9c2ahBYwtBWwNqQs82cjg3ZHltDTFryD6c/qCF6QmpzttxIzd2mQp9f/+ghuJ5tMA/QWybdv0sDaQJTWuwfnBQg952zPl5XUs8I5szcn5smvp3aiz7b0H4yko9zjqN+GgUfdbcrgF3nflhOPJ+OOo9b8so+DqffN1XXncta6WPRkGng0Dt/FIbfdPBoByO1N+4enXUIWC4oHwN4EfHkRe2QD4hdn6VGQTiVgPp0fTu165drd0P9vczhfvx01I0n+FU98NODvk+nQxqPe7t1ffXTgR7+3UfbUR5XpfAO0H2eCCd99TAfdSJ4HBNtVFniGwrFrVTxOgRz4xcT121KfZbx4CE47Vcq8OOD/WcWCll902mzB9OC986UGSbWY8+09Hn3EzZa6eGlWGvorfn+HBddo9FE/j5AD031QnQ04iUzhdZTiCzXgjQF+08cDwECExTYJ4D9NaJOH/f831mnDnL9eG7PgL0aZ4vtkWAAAEClyFw/H1QOrxndrcsdZbPyA8++KAG6BmBnrYaAfpl1NX09ilAf2spQJ/eeWVLxwsI0J0ZMxMQoE+PWoA+Pcu2pb4F6K0Ru4A1AAAgAElEQVTcbT3khFLDAG8Y9CVUyijbhE4Z3epB4KICbZ3so+9vI8t/st3RiPDj9nfSCPQ2svqsZawjm895Xo+Htmfdz2W9rm/HV//mHPM4aar0E8+d0TIAx22rTmfvQeBEgcxSMVy2YPzzvC4BsLdXG44Snmcaw3S0yDIAWY4inVnSoHTY2WOsk8ossDOrRZZ2SCefhPkJ92tHlvX1w047rfNOW4JgvKzteGdRVvsgQGD5BOYxQB//O5/ZevL3s03jnr+hCQXqbDlZrmc0g1LrRDdeg8PPircd+pavdh0xAQIECPRJoM3s1u6l37atDOq9TOvwns/BzObWZt9KW2HuexKg37p1q3Zabx3XL+P42+d4Qs9ML5/l21KeNq187oXarDJtwMb4LIOtzMt+HyRAf3v2CtAv47/k5dqnAH256vtSj1aAPj1+Afr0LNuW+hqgtxGdaTzKhfHGxvrhFNanTeE8fUVbXEiBE0ZoZ/r34fzaP32cFJRbe3ohz5CTD+rEc6cOUXfuLNnp0O3hDpd5yBQFbemFFpzk8zHrn3/77bc1UMm0hVn/L1O4J0BPI81Jf7O6LXOpy0II0LtWtn0CBC4qMI8B+njDeVsHvS1nlb/nbYmXFjC0a8/D5XVGy9JkOposZuRBgAABAgT6JDD+yZW7n9xWpyNx64SfgTXpOJz7nyzPls/GjDxPiJ7R5wmrE7Jf1kOAPh15AfpbRwH6dM4pW/mZps0DrdnOjxkJCNCnBy1An55l21LfAvTx3pYJztPDNI1H165frSPO3xmhNpo+efpqtrgMAsMbtJ82MJ40Nfjw1cc3SJ6QmR5O135Wz/F1xs/6njYl/Flff5mv69vx1XXUj3nUqdKPmS/9IufOz73nMuvKvudFIMH5cA3cBCrj0/k+ffq0fPrpp+W7776rgXkakLIG4O3btw8D9Ms6CgH6ZcnbLwECZxGY9wA9x5D7oExT29ZCbyF6ZvLI4+gMROOj0dfXj59B5yw2XkOAAAECBGYpMLznznJ0wxvs1uYyWMlSc8Nl2DIjS2beysjuJ0+e1Fmtcs+T8DxfNzc3a0ez887mN83jFKBPR1OA/tZRgD6dc8pWThYwAt3ZMTMBAfr0qAXo07NsW+pzgJ4epi1AX19fK4PBSl3f+XAN6dGaz9NXs8VlEDhxpPlJa4eP1r8+j81FRn+et//fRfZxnmOY9mv7dHznLeuJ687/zLnTt/qb9vlge6cJrJS9rIG7tn44fWFClFwvJThPgJ5GpExb+Mtf/rLcuXOnjkRvU6XXRqgZT9+efQrQT6tXvydA4DIF5j1Ab1PWJkDPvVDC9ATm6SyVEXYtRG9/39tSGG+XhbE8zGWeX/ZNgAABAmcXaJ9h7R1vp3LPko0rtSNZ7nsy8jz3GHl97n0ydXvufRKe57Mx90iX+RCgT0dfgP7WUYA+nXPKVk4WEKA7O2YmIECfHrUAfXqWbUt9C9DHG/vbOujb2y/LmzevD9f7a9MyWTt4+ufLMm1xmiPQjSJepjOnzVswndkLnDvLde6c/2hXyv7+QR2BnuvNFp5nzfM0ImUkRkKVtv5fwvOshZ7XtREYAvTzq3sHAQKLLTDPAXqTz31OgvPMxPXixYv6NX/vE57nXih/5xOo5/MhPxsfdXdQBOiLfQY7OgIECCyOwMH+6DNrZaXk+3zW5fnyZT7/Xtbp2tNhOF/zeZf7nbt379ZlqxKe57Mwn4uX3TFdgD6dc1KALkCfzplkK2cREKCfRclrpiIgQJ8KY92IAH16ln0O0FswngunrOu6s7Ndnj17WhuGcmGcC+R8f3Tqwunr2SKBswmctNLkMbN8n7rB865aeZF9nFqIDl/Qp+ObZr12SGrTCy0wnMI9n3n5bExgkp7omb7w888/rz9ra5+nISmjLzJ94fgIjPkN0Ad1WsY26uSdJVouYdT8Qp9GDo4AgXcE5j1AH1/nvM3IleAgQXr+ndA8z9ZZKt+3e+l8LmTWruOWmnEaECBAgACBeRMYb8/IZ9ib3Tdl981u2dl5VZ4+fVaXM8nnYgvPM2V7nm3WrTbz1mXc84xbnh6gD6ekH//szj3ecSPwL7szwGWeIwL0t/pGoF/mmbgc+xagL0c9z8VRCtAnr4Z2odFGHCc0zePk9WvOG8FMXsa+bmE4An1Y+vELyvw8H8ZffPFFbYD5zW9+U27evHnph9mmTG4XjGkk2tvbrRfO9bxYKeXa1as1SM9xDRvA9uqx5XwZBuv7h8e6MnY1Pnz98D0eBAgQIEBg9gIr9XPo6COfT/sH++Vg/6B+Rg0bU9KxcDRXxsFwFHpGI3799df1+fjx49pwlNHnWfs83ydAn4cRGD+dwr2Nklwrq2trZXWQBqRRgD7IPAxxGa17eJAFNg7KYCXTNnoQIEBgEoHjr/nnPUAfP+J0GM7f/hakJ0Rv07rn3qg98/vcSw8b4icx814CBAgQIDBLgfahdTBsuxz1AcsyVrk3yn1R7nHSXpn7nYw6zzPBeZuBZR7a+E4O0DdHnd5W633Q2upaGeQ+aLA6uud7ex9U223H1oOfZS3Mw75ax/HWkTD3tU+fPi0ff/xxnb7/wYMH5aOPPqpT+F/2mvez8BKgz0J5ufchQF/u+p/p0QvQJ+e+WIAuRD+L/MrKoFcB+nDUxLDRPOdFGo3ys0xbmIuHNCAlRMgo9Fwstynq2zk0/t7mc3RUm6nfz3LmeA0BAgQITFvgpMadFpq/DT/S+e2gfv61kYX5PMz6fw8fPiyZwj0/T+NBwvOMPr9x48bhdL6X3Yh0fIA+GK7NXgP0hOfDEZQrAvRpn2a2R4BAFUiDfP8D9HwO5JnPgFevXtXwvN0XZVReAvQWsLf7odYh2YlAgAABAgT6IDD+udVGZLep2TNiOwF6QvMsVdXaAvPzPC/7vqf5nhygXz+cNaYG6GsJzlfr/VDtND26FzrczolXL32oyUnKOLz/jU0L0HPvmPtKAXqpSxbk3PcgME0BAfo0NW3rZwUE6JOfIAL0yQ1P2kLfAvTxUfItPMjXjKpoawCmkait+9fW/mvT/LTwoXmMX0y3i7B5ucDurtZtmQABAgT6JtA6dyVUbp3BWieyfO6l8SDhedY9z+dYG3We8DxB+njHsss+dgH6ZdeA/RMgsCgBemqy3cPkfiifB3kOl7naqfdI+T6fF0dn8nIWECBAgACBeRc42umrBegtIE+Imvucdq/TOuG2GSjn5fgE6JPWhAD9qKAR6JOeU95/moAA/TQhv5+agAB9ckoB+uSGJ22hzwF6jimBQrugzqiLTFuYZxqKcmHd1nvNxXSbjvHoqPRmYzRGd+eZLRMgQIDA2QSO+yxqI9CzhbYWXj7/EoxktPmTJ0/KDz/8ULIGbn6f6QsToGfUecLzfBa2WVnmoZOYAP1s54JXESDQpcBijEAfF2qdi9t07cOlrvYOZ+xqny8nL4PWpbdtEyBAgACB8wscF6C3ATK5r2lBehtt3oLzebjnOfoZ3ZbK/PLLL+tyW7lHu3HDCPSznRUC9KNOAvSznTledXEBAfrF7bzznAIC9HOCHfNyAfrkhidtoW8B+tEL0PF/p5GoTV3Ypi/MuZN1cbL+TUL0XFTngvq4tZA0KnV3ntkyAQIECJwu8HMdudpsK22EYW6Y80zjSwL0fJ/Puzt37tQp3Nqa5+PrnrcRG6eXpNtXCNC79bV1AgTOIrB4AXqOuo1Gb58nbYr38c8XnYbPcn54DQECBAjMk8D4bJTtnqZ1Mm4djOctND/afilAn+SMEqAf1ROgT3I+ee9ZBAToZ1HymqkICNAnZxSgT2540hb6GqAfNwVhG2GRrwnQMxIvX9sUtwnPE6QfXSO92QjQuzvPbJkAAQIEziZwXLDRwvNMy5sb5cy0ks+4LF2SGVfy+6z5d/PmzfrMqPOMPk9nsfEOY/PSqCRAP9u54FUECHQpsLgBetTyudBGmrdQvWnOy2dBl7Vr2wQIECCwGAInTeF+3M/n+YhN4T5p7QjQjwoK0Cc9p7z/NAEB+mlCfj81AQH65JQnBegn3vynPaQcTL7jJdjCShkcToHenFtvznwYf/HFFzVw/s1vflMb5ef1MT7aIt+3kCEBQxulN772X+uhevR9RmTMaw0rFwECBJZD4KTPofw8n2NtPdsE5/k+o84zyjwjzjc3N2uQnmcC9HkdjTGNAD0dAD0IECAwkcBBvWn8yaMt+/To0aOytbVVfvWrX9VlMXJP1JfH+Ei9emd88PbeWIDel1pUTgIECBA4TaAvn28nBeibm9fL6tqgrK2uHU5HX6ehX12t93KDlZVS8qyPg2FT9+G/T9NZsN8fZDmz1cPZdtJRPPeVH3/8cf364MGD8tFHH9XO5Bk8tehL1gjQF+z8nsPDEaDPYaUsapEE6JPX7LkD9HpFIUA/i/xJI9BzodG3AL01BmWqwhYy5BhamJ7R6Pl3Qof2tb22raUuQD/LWeM1BAgQIDBLgTY9YfuaGVUS5OSZzm1pIEiInq95tqVLZlnG8+xrKgF6OT74Ok85vJYAgWUWOH0E+niAfv/+/YVviF3ms8GxEyBAgACBLgVODtCv1Xu6en+3lhA9wflqWU14PhiUlcFKyf/ao+bnXRZ0brc9PGoB+tsKEqDP7cm6MAUToC9MVc7/gQjQJ68jAfrkhidtYVEC9KPHl3OmheMJ01uInulu832eGbnXpn1v6wN2J23LBAgQIEDg4gItPG/TsickT2NLm6q9/TuNL3nOc497AfrFzwPvJEBgWgIC9GlJ2g4BAgQIECDw8wIC9EnPEAH6UUEB+qTnlPefJiBAP03I76cmIECfnFKAPrnhSVtYlAD96DSF7XgTkufRAvI25W3793iAbvR5d+eZLRMgQIDA5AItRG+jz/M1wXkbkZ49JDif92mGBeiTnwu2QIDApAIC9EkFvZ8AAQIECBA4m4AA/WxOJ79KgH7URoA+6Tnl/acJCNBPE/L7qQkI0CenFKBPbnjSFhYlQE8g3qZwH1/XbzwUb6PSW3g+/vXo67oTt2UCBAgQIHA+gXyutc+2uhZem9Jv9PME6Md9Bp5vL7N7tQB9dtb2RIDAiXdBJ06Cetwa6KZwdyYRIECAAAECFxUQoF9Urr1PgH5UUIA+6Tnl/acJCNBPE/L7qQkI0CenFKBPbnhi09HKoByMlosfH8XdtzXQ2/GdNBI9v09gnkcLIlpofvQ9RqJ3d77ZMgECBAhcTKB9No0H6dnScZ9h4x3JLra3bt8lQO/W19YJEDiLgBHoZ1HyGgIECBAgQGByAQH6pIYC9KOCAvRJzynvP01AgH6akN9PTUCAPjmlAH1yw5O2MByBPkzQzxagDy9a+vQYD8RbqHBcSP5zv+vT8SorAQIECCyWwPjn09HPr/G1zltHsRy9NdAX6xxwNAQITFvg5Huan4xA//Wvy/1798pgsDrtQtgeAQIECBAgsAQCAvRJK1mAflRQgD7pOeX9pwkI0E8T8vupCQjQJ6cUoE9ueNIW0kD0kwB9pZTByqDkw/iLL76oa6n+5je/KTdv3hxNddi/EL07QVsmQIAAAQIEziNgBPp5tLyWAIFZC/x8gO4+aNb1YX8ECBAgQKDvAgL0SWtQgH5UUIA+6Tnl/acJCNBPE/L7qQkI0CenFKBPbnjSFgTo3dnaMgECBAgQIPBTAQG6s4IAgXkWEKDPc+0oGwECBAgQ6J+AAH3SOhOgC9AnPYe8/7wCAvTzinn9hQUE6BemO3yjAH1yw5O2IEDvztaWCRAgQIAAgZ8KCNCdFQQIzLOAAH2ea0fZCBAgQIBA/wQE6JPWmQD9qKAR6JOeU95/moAA/TQhv5+agAB9ckoB+uSGAvTuDG2ZAAECBAgQOLuAAP3sVl5JgMDsBQTosze3RwIECBAgsMgCAvRJa1eAflRQgD7pOeX9pwkI0E8T8vupCQjQJ6cUoE9ueNIWjEDvztaWCRAgQIAAgZ8KCNCdFQQIzLOAAH2ea0fZCBAgQIBA/wQE6JPWmQBdgD7pOeT95xUQoJ9XzOsvLCBAvzDd4RsF6JMbnrQFAXp3trZMgAABAgQI/FRAgO6sIEBgngUE6PNcO8pGgAABAgT6JyBAn7TOBOhHBY1An/Sc8v7TBATopwn5/dQEBOiTUwrQJzcUoHdnaMsECBAgQIDA2QUE6Ge38koCBGYvIECfvbk9EiBAgACBRRYQoE9auwL0o4IC9EnPKe8/TUCAfpqQ309NQIA+OaUAfXLDk7ZgBHp3trZMgAABAgQI/FRAgO6sIEBgngUE6PNcO8pGgAABAgT6JyBAn7TOBOgC9EnPIe8/r4AA/bxiXn9hAQH6hekO3yhAn9zwpC0I0LuztWUCBAgQIEDgpwICdGcFAQLzLCBAn+faUTYCBAgQINA/AQH6pHUmQD8qaAT6pOeU958mIEA/TcjvpyYgQJ+cUoA+uaEAvTtDWyZAgAABAgTOLiBAP7uVVxIgMHsBAfrsze2RAAECBAgssoAAfdLaFaAfFRSgT3pOef9pAgL004T8fmoCAvTJKQXokxuetAUj0LuztWUCBAgQIEDgpwICdGcFAQLzLCBAn+faUTYCBAgQINA/AQH6pHUmQBegT3oOef95BQTo5xXz+gsLCNAvTHf4RgH65IYnbUGA3p2tLRMgQIAAAQI/FRCgOysIEJhnAQH6PNeOshEgQIAAgf4JCNAnrTMB+lFBI9AnPae8/zQBAfppQn4/NQEB+uSUAvTJDc+7hdW11fJi60X58uHDsjoYlN//gz8oN2/cKLu7e2Vtbf28m/N6AgQIECBAYMkF2vVcAvRPP/205Kb/+vXrZWPjSrlyZb2sr6+X1bW1et2xurpan4PBYMnVHD4BArMWyN+d/f398uWXX5YXL16UX/361+X+vXtlMFgtBwel5G9Z+9u0t7dXErj7WzXrWrI/AgQIECDQP4FXr16Vhw8flu+++65cvXq1bG5eq/c8a7kHWlsra2u5/1mt90O5tlgZrJT8rz0OShn7V/+O/+IljsHQod1TXrlypeS+8h//8R/L1tZWefDgQfnwww/Le++9V+8xF/3aTIB+8bPJO88mIEA/m5NXTUFAgD45ogB9csPzbiEXGi9fvixff/11vej41a9/Vd67+V7Z30+D0ep5N+f1BAgQIECAAIEq8OOPP5bPP/+8pAFpc3OzXNm4UtZWBwJ05wcBAnMhkIbs3d3d8ujRo9og+3u/93vl/v37ZXV1rd4LtQA9wfl4Q+5cFF4hCBAgQIAAgbkTyLVDHgk900Hv+++/L5ub18u1awnQBwL0U2vsbYDeXpoA/enTp+W3v/2tAP3998vGxsapil5A4DwCAvTzaHntRAIC9In43mmUyEiANLa+efOm/rw1Wvx0D7kwGV6ceFxMYGUwKDs72+Xxd4/rCIwPPvig3L17t6ysZCTY296PF9u6dxEgQIAAAQLLKJBrijQYffXVV/V6LgH6+vpabTgyAn0ZzwjHTGD+BDIK7PXr1+Xbb7+tDbL3HzwoD+7fL1eubByOQM996Mn3ovN3TEpEgAABAgQIXJ5AsoE8M7NNRqAn+M0o6WvXrgrQz1QtPw3Qc++Yjtn/9E//JEAXoJ/pLPKi8wkI0M/n5dUTCAjQJ8AbvdUI9MkNz7uFjDpPw/YPT34oO9s7dQqc+w/ul40rVwXo58X0egIECBAgQKAKpCNkpixMiJ4wPT3l1zN9+9qqAN05QoDAXAi0AD2NslsvXpTN69drR+KbN98bdSYeTh/a7lEF6XNRbQpBgAABAgTmWiCz2yQ4z0yfmfEzU7hfu7ZhCvcz1dpK7cQ4fs2V67UnT56UTz75RIAuQD/TWeRF5xMQoJ/Py6snEBCgT4A3eqsAfXLD824h6+zs7+3X3pHPnz8vGZH+/t275datW2V11Rro5/X0egIECBAgsOwCaTTKOnWPHz+u1xfprJeRA1nrzxroy352OH4C8yMwWB2U3d298mpnpzbIZp3zzRs3yv1798va2nptvM39aToB5VHXKB1N5z4/R6EkBAgQIECAwLwI5Joh1xTpRJwQPdcRuf/Z2LgiQD9TJb0N0Nt1WJbcSYD+6aefCtAF6Gc6i7zofAIC9PN5efUEAgL0CfBGbxWgT2543i3sHxzUidrTYJTG7pfb23V6oYToN268d97NeT0BAgQIECCw5AIJzdNolIaONCJl3bqMHBgMVuo07qZwX/ITxOETmBeB3AQdDEeZP9/aKs+fPat/n+7ff1CuXr1Wv0/jbf6Omcp9XipNOQgQIECAwPwKZBaudCLOTFyZ7bPOwrW+friUVe6JVtfWasfiwWC1rA4Gww56g5WS/7VHFitdzkU1h50Xs6xo67SYrz/88EP53e9+J0AXoM/vf/w9LpkAvceV17eiC9CnV2NppMh6dHm2BotcUOTReqDl+4OS8Nca6JPIJ0DPBVtc00vy2fNn5WD/oFy/vlnu3LlbL/ZygXd09MXRfY7XyyTl8V4CBAgQIECgPwKtYSPXCbluS6NROuRlxEWC9IwYuHbtWr2WSMPQlfU0GI0ajlZXyyDPwaBei3gQIEBglgL5uzVstB6UV692yvNnz8ur16/Ljc0bNUDP3650AGr3oe1edLyM2YYHAQIECBAgsFwC422g+T4zcLVZuBL2ZobPt/dBq7XNdXV1UO+D2rPeA43uhY521Fve64vhGujNt9nm/vKzzz4rOzs75f79++WXv/xlvU7LALAYLvIjx5xzKo/3BeiLXNWXdmwC9EujX74dC9CnV+exTANsGmIzMjoXFccG6LVXmkaLSeQToGdE2OpgtZonRN95tVP29w/KlfWNcvPmzbK5uXnYeGTawkm0vZcAAQIECCyeQDo75sY+1xBZ5y/Bea4p8vOMuEhnvOG13Eq5srFerznqKPSxBqNFb/hYvFp3RAT6L5C7yBqgl1IbvfP3a3t7u7x+vVvvfXIPlGcaaP2N6n99OwICBAgQIDBtgbRZZ6R5riHyzP1QriVyXZH7ndYRL7NwHQbo9ftTRqAvbQe9hOfDjtVtltrcV6ZDQkagx7oF6MO15Rf/Gk2APu3/am3vqIAA3TkxMwEB+vSox0cxCdCn53rcllqvxoy8OBiN/M807jvbO+X16zclFyRtFHodMba6Wi9iPAgQIECAAIHlFmhTG6chIw0baSzK1/w7vxuue94aiDLCYlDXAMy1xHAU+moZjKbnE04t97nk6AlcisBKGmmH07jnnvP1mzf179ezp8/q6Kf8XWqN38NlKN7OlKFT8aXUmJ0SIECAAIG5EqjXD69f1w7Ew054r+v1w7vPwajz8NsR6K0jcRsw9pMp3Je23fXtCPRW0XHNCOyvvvqqdtBOgP6LX/yihudps170+0gB+lz9J7+QhRGgL2S1zudBCdAnr5fWuyxfW2NsvrZpbbKHd6ZwNwJ9YvTmmYuQtCBV+zoF6+vy5s3u4VT66T3ZHuMNRi1MF6pPXBU2QIAAAQIEeiXQOtXlGqA92wHkdxlx0a4ZEj4N1z9fq9O2r40aluroz5WVd4KpXiEoLAECvRUYX4Ii90L1mZnQdjIT2ps6s0Yawsfvg9r96tH7IvdCvT0NFJwAAQIECJxb4GhHunYdkZ/nHij3PnnkXmc4+jxLVw3qPVDrYJzQvAbo6VB8dA10AfrhfWRGn3/77bd1Xfk4tgA94Xme4x0cz12RPXiDAL0HldTzIgrQe16BfSq+AH3y2hpvkGjraArQJ3f9uS3kQiPutWEoDdgrK7XxaG9vvwbobRqi/L6G7KXUr+PBeWs0NxKj27qydQIECBAgMI8CLQBvIynGv+aaoY1GX7+SEemrdb3zjD7PVO5tvb9Fb/iYx3pTJgLLLtA6Eh9kCPrw/zJfaNndzX3QMEDPqKd8n79l4/dDw5ealWvZzyHHT4AAAQLLJ5DP/3aPk6PP9cSws/D6aK3z4T1OXtc6Fa+tDZcmXc0a6G0Zq9FypWmHFaC38+jtCPTWxvzjjz/W0edPnjypgXkC9AcPHtT1z9sU+Yt8FgrQF7l25+PYBOjzUQ9LUQoB+uTVnAuQ1oDaGi3Gp79pFybj4a010Cd0H01bmOaf0bdlf2+vroG+u7tXG4ryjHmmJmoNR+OjzQToE9aBtxMgQIAAgZ4KHC4FU+dBHj5aoN5mEGpfE5qvrb5tPBqOuBi+T4De0xNAsQksiMD4/WU6EudeqN375P4n37dnDjnfj8+8oSPxgpwIDoMAAQIECJwiMN4G2sL0NmV7uxdqX9vP6yxcg+HyMAnR06G4diQe3Q8J0A/vJGvrdLufjO/3339fvvzyy7q+/ObmZg3Q82wB+qJfgwnQ/UnqWkCA3rWw7R8KCNAnPxnGp3BPo0Q+JLKWZmt4PW7qcAH6ZO4ZcbFShtMGJUTPOuh7GWE+ajRqF4aZznD3zZt3AvQ2RdHh6IuxxvPJSuXdBAgQIECAQG8EjozCbNdzdar2sVEWaTRq6wgfrveXa4fRDDi9OV4FJUBgIQRaB+J2MLkvyp+z/b23s26NB+f5/nCq99GU7+6DFuJUcBAECBAgQODsAnU50WHIm0ebrTNheL2QGN3b1PudjDbPCPVM4z4acd5m68rr23bquOvR9tqMOGcv0CK9cjgCPY84xfabb74pn3/+ec0H7ty5U8PzfE2Y3kb9L5LA0WMRoC9y7c7HsQnQ56MelqIUAvTpVXNrmMjo83xQtJ5nx/UqE6BP6J6LvtEmaljepjBMYJ6RFW09wLFGojcZkT72c9MXTlgH3k6AAAECBHouUK/RRtcULZRKg1Gdrn11tU5LmCnbE6AfXte1ERc64PW89hWfwGIJtNHldVmr2rF4uDb63mgk+ngn4uH903Dqdw8CBAgQIEBgOQROGvXcRpLX+53RvdBwHfTh9O4JzVuQfnTU+XLInXaU6ZgwXGo0ZpmdNqPPf/e739WfffDBB+XevXvl1q1bNUCv99EK/HQAACAASURBVJkLfi8pQD/tnPH7SQUE6JMKev+ZBQToZ6b62Re2MDYNEy1Az89ywXHYM6/1yqu9/jRWTCR/UoBeMm1h1jrfr6Mw9vN1P4sDDtdLTyNSXQt9bD30icrhzQQIECBAgEBvBVrDxbBhKJ3z3m00Gh9xfvialeEU7ove6NHbSlVwAksqkNA89zzjo83bclbj4Xruh1pwrkPxkp4sDpsAAQIElk8g/YYPhyK9e/iZnr2NJm/3P+P3Qe/cE6Wde/n0TjnityPQE6Bn1PkXX3xRPvvssxqof/jhh3X98/fee69cu3btnZkAFpVSgL6oNTs/xyVAn5+6WPiSCNCnU8XjjQ8tQE9gO76e5ttpbTL9uAB9IvkTAvRsszYaZVTFwXBK9zYt0fjI9PH6aqPXJyqPNxMgQIAAAQL9ERi7jng3RB+G44eNROOjzUehufC8P9WspASWSSAdh3Pvc7iU1ajD8DvTt4+F5+2+aZmMHCsBAgQIEFhagbH7n6MGmW2rPsancT8yIOznZlldWtPDAx8G6G0AXdY9f/jwYR2FfuPGjcMA/ebNm+XKlSsj6sXuhiBA919F1wIC9K6Fbf9QQIA++cnQwtjWAJupWto66Nl6LkTa9CzD17bn5Pte2i38TIDepnRvDUh1lEU5GI1IPxiOPh/B5XLFyIulPYscOAECBAgsscBw+vbaUlS/tCncfzJV+2ClDFYGbxs6fmb0xhJzOnQCBC5ZoE3L3mbaOgzSxzoWH07dnrLWn+vUfcnVZvcECBAgQGBmAidO4d6mEx8F6JmyvXUqrndLo2ncx9c8n1mhe7GjYYCeTtjJBL7//vvy9ddflydPnpS7d+/WKdzff//9GqYnI8j116LPZiZA78WJ2+tCCtB7XX39KrwAffL6OhqgZ+R5pmvZ3t6uo58zXUs+IPNBOmzI2B81006+76Xdws8E6M0k1uNTFNa1AEcjM9prcsGi4WhpzyIHToAAAQJLLtBGCQyzpGGQdHSq9jYSo/3ONcSSnzQOn8AcC4yH6O3vWgvS29f2t2z833N8SIpGgAABAgQITEngLKHtT+6F2v1RW8Kqhu1ZDmZKhVqIzQzXQM/guefPn9eR5z/88ENdSrStf3779u06fbsAfSEq3EHMgYAAfQ4qYVmKIECfvKaPBugJzROgv3jx4p0A/W1YawT6xOo/CdCHoyjSyD28lEtHhdHIimHr0XDt83RgGP07r60PIy8mrg4bIECAAAECvRNo1xJj1wMtUB8P1se/b8d4uCyPa4jeVbsCE1h0gcMQfTRd+/CWaDTavN4vRWDFCPRFPxEcHwECBAgQOCrQ7nuO/Hz442EbaZ2NaxSW1xm6jix9Vdu2BehHBQ8D9ATnn376aQ3SM1171j/PKPSsf76xsVED9GV4GIG+DLV8uccoQL9c/6XauwB9OtXd1tnOKPM8sg76y5cvy97eXh15Pj6Fe8xHL5vOzm3lTAJZA92DAAECBAgQIHCcwHjj0PjvjwvQCRIgQKAvApmR69gZt1rH4r4ciHISIECAAAEC3QiMDUhqA5PGZ+HqZqeLtNXhCPQ8vvvuu/Lxxx/XpV0zbXsC9Dt37tTp2zND7VlmAVgEGQH6ItTifB+DAH2+62ehSidAn051Hg3Qs+ZJRqHnmRA9H5J55rG/v3c4+Hk6e7eVswi0OjrLa72GAAECBAgQIBABAbrzgACBPgucNErscFauPh+cshMgQIAAAQITC9SR5sMbn9E49OE9kMdZBbI8aKmh+bfffluncE/ecv/+/fLgwYNy69atcv369Tr6fFlcBehnPXe87qICAvSLynnfuQUE6OcmO/YNbVq8NgI9oXlC9HxgZC30fEhmrZN8UCZAt1jMdNxthQABAgQIECAwDYETw6SVNChpQJqGsW0QIECAAAECBAgQIEBgkQTS1r+3d1AeP35cHj16VH788ccamGf0eUah37x5s1y9erXOUCtAX6SadyyXKSBAv0z9Jdu3AH06FX50HfT8OyF6wvOshZ4PyHxYZir3g4N9Afp02M+1lWW5SDkXihcTIECAAAECVWC4bnCN0Y88xOdOEQIEFlBA56AFrFSHRIAAAQIELi5w7JIvF9/c0rwz7c1v3uyVzz77rDx8+LBkBtQE5x999FG5fft22dzcPJyVdlnapo1AX5rT/9IOVIB+afTLt2MB+nTrfDxIzwdmPjASoOf7jEJv07WsrBzXQDvdstja0fZvo8ecEwQIECBAgMAJApl3z4MAAQILKHB816DhVK0eBAgQIECAwHIL5GqgzcY1/nXgOuFMJ0bMnj19Xj755JM6Cj2BeUafZ/r2jD7PaPSMPk820GauPdOGe/wiAXqPK68nRReg96SiFqGYAvTp1uLRAP3169fl5cuXdTr39DIbhuir2iqmy25rBAgQIECAAAECBAgQIHBEwPIUTgkCBAgQIEDgLAJ1Nq78X52Zq5TVweAsb1v61+zt75evHn1dPv/885oBZPR5AvS7d++WGzdulI2NjdGSrgL0pT9ZAExNQIA+NUobOk1AgH6a0MV/H9v0Lnv16lXZ2tqqIfqVK1fK1asbWUyzTvGe3nx1WvdS6troJgm9uLd3EiBAgAABAgQIECBAgAABAgQIECBAgACBaQqknT8jyAerq2X3zZs6Lfvu7m55/P335XeffV7XPs/o8/v375c7d+7U53vvvTfNIvRmW0ag96aqeltQAXpvq65/BRegd1tn8U1wnmncE6RnFPqVK+t1FHpC9NH/e1sI04d2WyG2ToAAAQIECBAgQIAAAQIECBAgQIAAAQIEziiQwW9p1z/Y3y/7B/s1QN/e3inffP1N+fzzL0pmoU1ontHnWfv81q1bdfT5Mj4E6MtY67M9ZgH6bL2Xem8C9O6rPyPNt7e36zNh+urqoI5CX1tfz7w4dSR6HunF1qaA775U9kCAAAECBAgQIECAAAECBAgQIECAAAECBAicRaCNRE+I/t13j8uXX3xZnj17XgP1rHueZ6Zuz9rnmYl2GR8C9GWs9dkeswB9tt5LvTcBenfVH9v0TMs07m0t9IToBwf75dq1q8M1UAaDYYA+em13pbFlAgQIECBAgAABAgQIECBAgAABAgQIECBA4DwCLThPUJ5V4p89fVY++eST8vDhw7Kxca2OOM/o84xCv3btWg3UBeilrgm/rCPxz3N+ee35BATo5/Py6gkEBOgT4J3y1jaaPCF61kRJeP7y5cuyu/umDAYr9cNj/cqVOpP7/sFBnQImo9A9CBAgQIAAAQIECBAgQIAAAQIECBAgQIAAgcsXqAH66mpZX1srW1tb5dGjRzU8f/58q9y5c7fcu3evfPDBB3Xd87T5r62tXX6hL6kERqBfEvwS7VaAvkSVfdmHKkCfTQ3EuY1C39nZLm9239S10K9dHfZI29vfL7tv3iz1h+tsasJeCBAgQIAAAQIECBAgQIAAAQIECBAgQIDA2QUy8C0zzX711Vfl888/L8+3tsrGlY1y//6DGqCPjz7PgLo8l/EhQF/GWp/tMQvQZ+u91HsToM+u+jNVexuJvvXiednb3S1XNjbK5vXrZXV1tYbog9GU7/mAzc/yaGukz66k9kSAAAECBAgQIECAAAECBAgQIECAAAECBJZHIFlJ/jdYGdSlV7PsalumNQpPnz6t4fnDR4/K2upquXfvfg3Qb9++XW7evFnb89tTgG4K9+X5L2e2RypAn633Uu9NgN5d9Y9/uGYv6aGWMPz161flxYutOiI9H6QbV6+WjUzlvrJSP5DzujxW11ZHa6gf1A9rDwIECBAgQIAAAQIECBAgQIAAAQIECBAgQKAbgTZ6vLXRZ+R5QvXnz57Xqdu//vrrklHWWff8gw8+LLdu3a5Tt29ubtblWfP+ZV6m1Qj0bs5LW30rIEB3NsxMQIDeHfX4h2z2UnuwHRzUNdAzjXs+TF69elU/VK9evVqfNUA/SIC+Ukejt1C9u1LaMgECBAgQIECAAAECBAgQIECAAAECBAgQWG6B2haf/x0clJX8bzQNe9rwv/r66/LZZ5+V7e2X5eaNm+XBgwfl7t33y3vv3SrXrl2rbfvLOup8/KwRoC/3f0OzOHoB+iyU7aMKCNC7OxFaYH50zZP9/eEo9O2dnfJia6u8efOmrGc99GvX60j0Mloe5WB/OGVMHvnA9iBAgAABAgQIECBAgAABAgQIECBAgAABAgSmL7AyWCm7u3t1NtiNjY06jfvW8+fl8ePH5eHDh+Xx99/X5Vg/+OCD8v7775fNzRvl5s33ypUrV8ra2tr0C9TDLQrQe1hpPSuyAL1nFdbn4grQu6u92I4/Wg+04TTtu3UK960XW2X75XbtyJAP2evXr5e19fWyOhiU/YOD4frnBwdLPe1LdzVkywQIECBAgAABAgQIECBAgAABAgQIECBAoNT1y2t7fCk1FM/At0dfPSpffPFlefzdd7Xd/sMPPigffvhhnbY9S7Neu3q9tt236dtbJrCso9EF6P5L6lpAgN61sO0fCgjQZ3MyvPvBmWD9oOzt75ed7e3ycnu7fn2zu1uurGck+rX64Zsx55kGPqPQjUCfTT3ZCwECBAgQIECAAAECBAgQIECAAAECBAgsoUDWL8807gcH5dXr1+X7778vD7/8svz44481IL979265/+B+ncJ988Zm2bx+o6ytrQ+nfB8txxq19u8lFKzL1v7www/10DNKPyP5PQhMU0CAPk1N2/pZAQH65ZwgBwf79YM0PdqyhsrW1lZ5+fJlDcwToOe5vr5+uG7K7u5uGawOhqF6RrYfHNQecXWM+5GR7pdzRPZKgAABAgQIECBAgAABAgQIECBAgAABAgTmReD4ZVHTpt5+075PQN4emTn22+++K19+8UV5+vRpnTn29u3b5d79++XO7dt1vfP2XFl5+755OerLLIcA/TL1l2PfAvTlqOe5OEoB+uVUw3Aa9/0akCdEf/HiRX1ub2/X3mz5UM6HcHpoZbqYvb3dsn+wV7Iueh5H11W/nKOwVwIECBAgQIAAAQIECBAgQIAAAQIECBAgMG8CiciPD9Bbu3xrY8/XtNe3rCQjqL/66qs6Ar2F53fu3Kkjqm/evFnb6zP4LQPcPN4VEKA7I7oWEKB3LWz7hwIC9Ms7GdpULvmaXm0JzzMSPd9nfZV8ON+4caNsbm6W9fW18vrNq7K/t19Hog9WBmV3b28YpF/eIdgzAQIECBAgQIAAAQIECBAgQIAAAQIECBCYM4GTA/QUNCF6HmmDTxt7ZoDNALdvv/22PHr0qLbT53f37t2rwXnWPM8zg94SnOc946PW5+zgL604AvRLo1+aHQvQl6aqL/9ABeiXUwfvrok+/MDOh3RC9Ezlng/rjExPb7Y8b9zYLIPBynAa95VBOdjfr7/PB7UHAQIECBAgQIAAAQIECBAgQIAAAQIECBAg0ARODtATgLcAPSF4BrQ9f/68fPPNN+W7776r4Xlmhm2jzm/dulWuX79ew/O01bc2ebPE/vRsE6D7L7BrAQF618K2fyggQJ/9ydCmgxn/gG0/y4d11kRv07nn3/kwv3nzRrl+/Vr9kM7jcPR6VkEfzuruQYAAAQIECBAgQIAAAQIECBAgQIAAAQIECNR5W08efJbgPO3zaYtPaJ5R51nvPDPDXrt2rY48z7rnmR02z/wsI9Lz9DhZQIDu7OhaQIDetbDtHwoI0C//ZBhfcyWj0DOyPMF5G4meD52VQSlX1tfL1WvXysbYGis1Oz+QoF9+LSoBAQIECBAgQIAAAQIECBAgQIAAAQIECMyHwMkBejKRBOUZdf7jjz+Wx48f1/A8I9MTlGfK9rt379bv2zNrnhtxfnrNCtBPN/KKyQQE6JP5efc5BATo58Dq6KXj07m3qWPyNb3fEqLnQ+fFi+fDKdsHg3L92rWyeWOzbFzZKCVroI+eCdLbtg6LOloj/dig/UgHvLaa+jCON7K9o+q2WQIECBAgQIAAAQIECBAgQIAAAQIECBA4TqC1WR83ZuyE3x2Ug5K27bSTt3bw4Qyuq3UPbcr1tLmnjT2D2BKcf/XVV+X777+vM8Bm5tescZ7R5hl5fuPGjZLQPFO3Z9r28Ufdz6gt3jro71aiAN1/1l0LCNC7Frb9QwEB+nydDC0Az9d8kKcnXL4+f/6s7Oxs1zXS9w8O6hos6f2Wad2vXNkoa2urNfPOBcDhRcFoffRcV+TCoX2tFw/DFx35OsrN8+Gf3xvZPl8nh9IQIECAAAECBAgQIECAAAECBAgQIEBggQVa2F1bqMdC9Na+3Q796L/r+/IcBdtpQx+sDMpgsFoScickz4jzPH/44Ye6hOqzZ89q+3tC84w4T3CewDz/TqCe6dqNPD/fySZAP5+XV59fQIB+fjPvuKCAAP2CcDN4Wz7UE57n65s3r2uAng/2jErPB3vq7vrm9XL16rVydWOjfphnmplcELSebwnU26j2+rOVlbKfkewtXD/yNYc1HuLn33rRzaCy7YIAAQIECBAgQIAAAQIECBAgQIAAAQJLLnA0OG/t2D/HUkeDj14wWFmpbeQrK4Py6tXr2jY+HKD2vI42f/LkSf0+r8nI8gxSu3XrVh19nlHnCc4zeC1t7ePt7EteLWc+fAH6mam88IICAvQLwnnb+QUE6Oc36/Idw6ll3s6tnn/vH+zX0Ht3903ZGU3rvv3yZZ3iPR9I+SDPh3rC9M3rm3Wd9FwoHF44jI8kb8PQR6PSD7vxHbydyqYd3/jU8l0es20TIECAAAECBAgQIECAAAECBAgQIECAAIFDgTZ7an6QweVl2N592HZdvxmNQx/9vP5r1LSe129vv3pnjfO0p2cbCc8z0jyh+c2bN2twniA9gXqeGXk+PgDtLCG+mhsKCNCdCV0LCNC7Frb9tx80Bwf1j9rjx4/rh8O9e/dqIOtD4XJOkvSIG/9wbhcF+wd79cM9I8rzQZ+p3F/t7JStra3y+s2bsre3W6ej2ciH/MaVsr62XnvJJVhPvQ573R25yDgyVXvd13Bu93rwP7fczOXo2CsBAgQIECBAgAABAgQIECBAgAABAgQILKpABoblcXSJ0UzJnvbr/H5lsFKnZ097d30OBmVvd7e8fv26zt6a57AN/VVtP8+I88zomrbyTM+eZwLz9jWjztOGPj7Day3DKJiXlZz9bBOgn93KKy8mIEC/mJt3XUDACPQLoHX4lvFedO+ORB+ubd7WRn/95nV582a4Rno+lF6+eFF2Xu2U3d29GrKvra4eTjezcTVTzlypFxfpgje8yMg076MLjVGHiZad15XRD9dHtxR6h9Vt0wQIECBAgAABAgQIECBAgAABAgQIECAwEjgM0Eczs9ZZVtvA81GIPvzZcObWg/2DOkV7BpklON96/ryG5pnJdWd7p6yuDtcxT0CewDwjzzPqvE3fnt9lxHmebRCayri4gAD94nbeeTYBAfrZnLxqCgIC9CkgzmATBwdvR6Znd/l3Rqu/ev26jkTf3t6pvepevdop2zs7NVhPN73hOi0rdXR6euatDgY1WM+FQy4KcoGwvr5WX5eLhvoYhec1wB+fKmcGx2kXBAgQIECAAAECBAgQIECAAAECBAgQILCkAm1p0v2D2v49bAc/KHv7e2Vvd6+8fj1c1jRt4K9fvSpvdndru3h+92b3Tdl9szt8Xzko62tXamDeRprn+zbavE3XntB82CQ+mpV1NKrd6POLnX8C9Iu5edfZBQToZ7fyygkFBOgTAl7y2xOU54Igo87zfS4WchHx6tXrUaCe71/VXnh1ipvBoPaka8/as25ttU55s7aWi4VMe9NC9NF0OeNrqF/y8do9AQIECBAgQIAAAQIECBAgQIAAAQIECCymQAaDpTk6bd7tWUebH7aBp937dZ2uPW3erV08bdp1idONjcNlTROcZwBZQvM887s24jx6w8Fnb6eCX0zR2R6VAH223su4NwH6Mtb6JR2zAP2S4Ke029YTrl1EJERvz1xE5DkM1V/Xi4lcaOTCol1wtO/z7zza9DfjX/Nz67xMqcJshgABAgQIECBAgAABAgQIECBAgAABAgSOFTjLyO+0VWeAWAu/26CxhOMJyROWt+A8A8ja+uZtjfPxfbR11FXHdAQE6NNxtJWTBQTozo6ZCQjQZ0Y9kx2lPltQ3sLyBOoJ0PM1gXk+xPKafN9+ln/n2YLz8e9TcAH6TKrPTggQIECAAAECBAgQIECAAAECBAgQILC0AseF2y3kbiPG25rlLRBvo8oTlCdAz+/z2vx8fEbWfK+tu9tTS4Dera+tlyJAdxbMTECAPjPqTnZ0XI+88VHp49PbtCltEqa36W+Ohu2tkOPb6KTgNkqAAAECBAgQIECAAAECBAgQIECAAAECBH5GIOF5W5p0fMr1tkTpcUuWtsA9AXoe46PM27agdyMgQO/G1VbfCgjQnQ0zExCgz4x65jtqIXh23IL0oyPUj/58vJBt1Pn4dmZ+EHZIgAABAgQIECBAgAABAgQIECBAgAABAksp0Nqmj65XPv7vwIxP597atROye8xWQIA+W+9l3JsAfRlr/ZKOWYB+SfAd7HY86B6fcv1okH50hPr4KPajr+2gmDZJgAABAgQIECBAgAABAgQIECBAgAABAgR+VqC1cR8dQd7edHT98hait9+nrfu4pUkzO2se49tXFdMREKBPx9FWThYQoDs7ZiYgQJ8ZtR0RIECAAAECBAgQIECAAAECBAgQIECAAAECBBZSQIC+kNU6VwclQJ+r6ljswgjQF7t+HR0BAgQIECBAgAABAgQIECBAgAABAgQIECBAoGsBAXrXwrYvQHcOzExAgD4zajsiQIAAAQIECBAgQIAAAQIECBAgQIAAAQIECCykgAB9Iat1rg5KgD5X1bHYhRGgL3b9OjoCBAgQIECAAAECBAgQIECAAAECBAgQIECAQNcCAvSuhW1fgO4cmJmAAH1m1HZEgAABAgQIECBAgAABAgQIECBAgAABAgQIEFhIAQH6QlbrXB2UAH2uqmOxCyNAX+z6dXQECBAgQIAAAQIECBAgQIAAAQIECBAgQIAAga4FBOhdC9u+AN05MDMBAfrMqO2IAAECBAgQIECAAAECBAgQIECAAAECBAgQILCQAgL0hazWuTooAfpcVcdiF0aAvtj16+gIECBAgAABAgQIECBAgAABAgQIECBAgAABAl0LCNC7FrZ9AbpzYGYCAvSZUdsRAQIECBAgQIAAAQIECBAgQIAAAQIECBAgQGAhBQToC1mtc3VQAvS5qo7FLowAfbHr19ERIECAAAECBAgQIECAAAECBAgQIECAAAECBLoWEKB3LWz7AnTnwMwEBOgzo7YjAgQIECBAgAABAgQIECBAgAABAgQIECBAgMBCCgjQF7Ja5+qgBOhzVR2LXRgB+mLXr6MjQIAAAQIECBAgQIAAAQIECBAgQIAAAQIECHQtIEDvWtj2BejOgZkJCNBnRm1HBAgQIECAAAECBAgQIECAAAECBAgQIECAAIGFFBCgL2S1ztVBCdDnqjoWuzAC9MWuX0dHgAABAgQIECBAgAABAgQIECBAgAABAgQIEOhaQIDetbDtC9CdAzMTEKDPjNqOCBAgQIAAAQIECBAgQIAAAQIECBAgQIAAAQILKSBAX8hqnauDEqDPVXUsdmEE6Itdv46OAAECBAgQIECAAAECBAgQIECAAAECBAgQINC1gAC9a2HbF6A7B2YmIECfGbUdESBAgAABAgQIECBAgAABAgQIECBAgAABAgQWUkCAvpDVOlcHJUCfq+pY7MII0Be7fh0dAQIECBAgQIAAAQIECBAgQIAAAQIECBAgQKBrAQF618K2L0B3DsxM4GiA/v7775fV1dWysrIyszLYEQECBAgQIECAAAECBAgQIECAAAECBAgQIECAQH8FBOj9rbu+lFyA3peaWpBybm1tlR9//LGsr6+XFqAnWB8MBgtyhA6DAAECBAgQIECAAAECBAgQIECAAAECBAgQIEBgmgLJkvLIoMzt7e3y5MmT+v3t27fL1atXDdacJrZtFQG6k2CmAi9evChPnz6tI8/v3LlTrly5UvJHzyj0mVaDnREgQIAAAQIECBAgQIAAAQIECBAgQIAAAQIEeiPQAvQUOAF6sqYWoG9sbNTjkDX1pjrnvqAC9LmvosUqYP6oPXv2rB7UrVu3ij9qi1W/joYAAQIECBAgQIAAAQIECBAgQIAAAQIECBAgMC2B8ZHn2eb+/n55+fJlef78eR2smRHomfU4DwH6tNRtR4DuHJiZQP7IvXr1qv5R29vbKzdu3CjXr1+vf9D8UZtZNdgRAQIECBAgQIAAAQIECBAgQIAAAQIECBAgQKAXAgnMW46UnCn5UgL0PDPL8XvvvVeDdAF6L6qzN4UUoPemqvpf0Pxhe/PmTQ3Q8zXh+ebm5uEftv4foSMgQIAAAQIECBAgQIAAAQIECBAgQIAAAQIECBCYlkAC9DwGg0FdEjj5UsLznZ2dOstxAvT8Lg+DNaelbjsCdOfAzATyRy49g7a2tupI9KtXr9ZR6GtrazMrgx0RIECAAAECBAgQIECAAAECBAgQIECAAAECBAj0Q+BogJ58KcsF5+u1a9fKzZs3D4NzAXo/6rQPpRS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P9OtjQAAIABJREFU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DA/9+eHdMAAAAgDPPvGhU7SKoAUk4IECBAgAABAgQIECCQCzjQc2IBBAgQIECAAAECBAgQIECAAAECBAgQIECAAAECBAgQIPAg4EB/WElHAgQIECBAgAABAgQIECBAgAABAgQIECBAgAABAgQIEMgFHOg5sQACBAgQIECAAAECBAgQIECAAAECBAgQIECAAAECBAgQeBBwoD+spCMBAgQIECBAgAABAgQIECBAgAABAgQIECBAgAABAgQI5AIO9JxYAAECBAgQIECAAAECBAgQIECAAAECBAgQIECAAAECBAg8CDjQH1bSkQABAgQIECBAgAABAgQIECBAgAABAgQIECBAgAABAgRyAQd6TiyAAAECBAgQIECAAAECBAgQIECAAAECBAgQIECAAAECBB4EHOgPK+lIgAABAgQIECBAgAABAgQIECBAgAABAgQIECBAgAABArmAAz0nFkCAAAECBAgQIECAAAECBAgQIECAAAECBAgQIECAAAECDwIO9IeVdCRAgAABAgQIECBAgAABAgQIECBAgAABAgQIECBAgACBXMCBnhMLIECAAAECBAgQIECAAAECBAgQIECAAAECBAgQIECAAIEHAQf6w0o6EiBAgAABAgQIECBAgAABAgQIECBAgAABAgQIECBAgEAu4EDPiQUQIECAAAECBAgQIECAAAECBAgQIECAAAECBAgQIECAwIOAA/1hJR0JECBAgAABAgQIECBAgAABAgQIECBAgAABAgQIECBAIBdwoOfEAggQIECAAAECBAgQIECAAAECBAgQIECAAAECBAgQIEDgQcCB/rCSjgQIECBAgAABAgQIECBAgAABAgQIECBAgAABAgQIECCQCzjQc2IBBAgQIECAAAECBAgQIECAAAECBAgQIECAAAECBAgQIPAg4EB/WElHAgQIECBAgAABAgQIECBAgAABAgQIECBAgAABAgQIEMgFHOg5sQACBAgQIECAAAECBAgQIECAAAECBAgQIECAAAECBAgQeBBwoD+spCMBAgQIECAfL5lwAAAAuklEQVRAgAABAgQIECBAgAABAgQIECBAgAABAgQI5AIO9JxYAAECBAgQIECAAAECBAgQIECAAAECBAgQIECAAAECBAg8CDjQH1bSkQABAgQIECBAgAABAgQIECBAgAABAgQIECBAgAABAgRyAQd6TiyAAAECBAgQIECAAAECBAgQIECAAAECBAgQIECAAAECBB4EHOgPK+lIgAABAgQIECBAgAABAgQIECBAgAABAgQIECBAgAABArnAANvAURZjCb91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data:image/png;base64,iVBORw0KGgoAAAANSUhEUgAAB9AAAAWGCAYAAADXcD66AAAgAElEQVR4Xuzd2bMm93kf9m/3u51lNswAM9iIlcRGkBJIkaJEayEt0VqipFR24kqlUqn8HfGlr125cKVSldzkLl7k2HFSXiJZlmVLFiWSIkUSIAmApEgMMPuGM+ecd+lO/brfd+ZgMENiSGAwM/g06nBmMO/p5dPPaRbq28/zq9q2bWMjQIAAAQIECBAgQIAAAQIECBAgQIAAAQIECBAgQIAAAQIfcIFKgP4BrwCXT4AAAQIECBAgQIAAAQIECBAgQIAAAQIECBAgQIAAAQKdgABdI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O+W4mAAACAASURBVAABAgQIECBAgAABAgQIECBAgAABAgQIECBAgEAvoANdJRAgQIAAAQIECBAgQIAAAQIECBAgQIAAAQIECBAgQIAAAQG6GiBAgAABAgQIECBAgAABAgQIECBAgAABAgQIECBAgAABAr2ADnSVQIAAAQIECBAgQIAAgXdboG2S8tX/Z1dSVXuO0CZt+WP5n+VXVSfV4N0+C/sjQIDAjQW659Sif0Z1X9d7XpXH1OpZVZ5l5Vm193kGmAABAgQIECBAgAABAnefgAD97runrogAAQIECBAgQIAAgfdboAROXUhecqnrhU3l71cfaLvPtCWYshEgQOAWCVTdc+raF32u87xaPauq8qzynLpFt8dhCBAgQIAAAQIECBB4HwUE6O8jvkMTIECAAAECBAgQIHB3CpSezlU8Xq5w7++vveJVXPWjPnN3KrkqAgTeb4ESh6/6y290Lnt601M+r//8/b5rjk+AAAECBAgQIECAwHstIEB/r4XtnwABAgQIECBAgACBD5xA6enc01/+luu/NlhfDU/W1/mBKxMXTOB9FSjPolX/+bUncm1IvvqzAP19vWUOToAAAQIECBAgQIDALRIQoN8iaIchQIAAAQIECBAgQOCDI3BtN/neLvNrg/Xy57L6eXXDKOuD4+ZKCRC4lQJ15m9d/bw7+N4V0W/0LLuVZ+lYBAgQIECAAAECBAgQuNUCAvRbLe54BAgQIECAAAECBAjc/QLtaoj7cjhyt4bwMorq1kQvX6tezvL78vkSZdkIECBwqwTKM2i0Z4j7dZ5X5Vl15ZlVft+/7mMjQIAAAQIECBAgQIDA3SwgQL+b765rI0CAAAECBAgQIEDgfRFo27bPnEpo3pYhyc3y19Xp1HtCqdUqxDcapvy+XIKDEiBw1wuUh1QJxFfPqNWLPuXPy5C8rZJ6cMPgvH/WCdTv+lJxgQQIECBAgAABAgQ+YAIC9A/YDXe5BAgQIECAAAECBAi8ewJN04feJUBahUhN22a+DJRKNN59lRC9dKVXq4HIfYDeLrvQ966Z/u6dnT0RIEDgxgKrWRj9r6uXfFYhej8lo60Gq3i9+7WaN6nTpK7rtzz3OBMgQIAAAQIECBAgQOBuEhCg301307UQIECAAAECBAgQIHBLBa7tvix/LsH49nIoewnPS39n+Sohet0uUmLzEle1JbKq6uWvVTfE3UaAAIFbJVAi8mF5ZPVPof5Fn+XzqSn/ph52oXlZXGLZo5715dD3vefYPfeWLxLdqnN3HAIECBAgQIAAAQIECLyXAgL091LXvgkQIECAAAECBAgQuOsFVuFR6UbvOtHr+krgVDWLDJtp6maatNOkKTH5Kiov6wmvetRX6wzf9VwukACB20lgFZqvlprozq08j4bdV1ONMsso7XCS1FW3Ynq9DMy7TxrffjvdTedCgAABAgQIECBAgMC7JCBAf5cg7YYAAQIECBAgQIAAgQ+mwGqM+ypM6vKkdifZvZTtc6czvXgm8zfPZb59Pu1sJ4PShd62KUsLl2HI/Rj3EkRZA/2DWUGumsD7I9CWh1Dqrvu870Bvu170tqpSTzbSjjaS8Waq9QPZOHRfNg4eSUb70tbj5TOrijXQ359756gECBAgQIAAAQIECLy3AgL099bX3gkQIECAAAECBAgQ+AAJLBaLbG9dyr4L387s9Hdz+o0f5tLJH2b73InsXDiZxc6bqRbTt41x78a7d33rNgIECNwagfLyzqIadi/0lHXNy/j2PkCvM1o/kMHGoYz2H87k4NEcOvZQDt73UOZHP5bBoYeytrbWnWQJ0MtXWRPdRoAAAQIECBAgQIAAgbtFQIB+t9xJ10GAAAECBAgQIECAwHsm0E0s7tYKbpJq0XVolsi7fJXVy4ftrOs4n5/8Qc7+4OVs/eAv014+lfnu5dTzndSL3VSLnbQlPG/nywC97HK5InoJoFqroL9nN9COCRB4m0B5ji2qwXIGRnkala08k+osyrNttJF2uJZFPUk1Wstgspn5oSdy6OGnc+zRDycHjybD9aRe676nRPBlH/1Xvy56v/V7thEgQIAAAQIECBAgQOBOERCg3yl3ynkSIECAAAECBAgQIPC+CJTwfNEkg5KdV7Ok3klT1926wLOMM8hOBpdOZPTa17LznS/m8nf/Mq9fOJ/J5kYOHNif9c2NjMajjEbD1MPBMksqnZ7ln76DczVI+X25QAclQOADKVCeP033Gk9Z87wf5l5+U/5ZzOZZLJrua7Y7zaVLl3Lp4qVUs93cc+zhHH7yZzN69IXk2NPJ5gOZZ5LyClDpQx90vy7Kwy2pyr/Rnf6BLDAXTYAAAQIECBAgQOAOFhCg38E3z6kTIECAAAECBAgQIPDeC5QMqHzVXRNlSdFn3UH7FcubzC6dzOlXv56LL/3nNG98O5vTs9l3+GAmG2tZX1/PcDxKBoN+B9366Mt29j4+7/9cvpq9HZvv/XU5AgECBDKoy5tB3aOoD7vLc2rZR16eSeVrMc/u7jS7Ozu5eP5itqbJbHwgmw8+k2NP/1w2HvlYsnlvFlnrnourED2rqRpVidRtBAgQIECAAAECBAgQuHMEBOh3zr1ypgQIECBAgAABAgQIvE8CXbbUZd9N2rYMNy7dldNk50JOvvJXef3bX870xCs5UF3O/ftHOXjvwb4Ns2wlgJrPsljMut/3w4zLfkpw3q87XIKrqguvbAQIELhVAm3apvSNXw3Ny3Oo60mv635d88Fw+VWC9jqzrXnOnH8zZ85fym61noMPfiQPP/+LmTz8XLJ+b6ZVvzb6sHS0d8+3VTB/q67JcQgQIECAAAECBAgQIPDTCwjQf3pDeyBAgAABAgQIECBA4K4WaLvQvK0GmS/aDOo6g7Lm+c7ZXHr5L/Lai1/M9qnv5tBmlcMHN7O5OclwsZ0002VAXjLyJs1i3o9IXnWhrzrPuzHH6dZVtxEgQOBWCVSrZ1B5eWf1/Fn+vnvBpypB+vJNoPJrCdNH92Q2T3Yunc2Z02eyNatz+ImfybGP/UrqB5/PYnQ48zYZVMnwygtCOtBv1T11HAIECBAgQIAAAQIE3h0BAfq742gvBAgQIECAAAECBAjctQKLtO1uFtU4TTPIsK5Sb19I88Z3cvwvfz/bJ17K/sHl3HvscAYba5nXg4ymF5PpdtrSdb4MqRbzWReg9+sMN8t/34frJahqyyhlGwECBG6RQBegL/rnz5Uu9PL7qsqsWWQwGPYBegnSyzIUw3F2B0dS18OM2q0szp/O6yfOZDq5N/uf+mzueeaXMjz2bOb1uLuCYbc0RdMvYWEjQIAAAQIECBAgQIDAHSQgQL+DbpZTJUCAAAECBAgQIEDg/RCYJ9nNIpM0TZ1h6szeeDlnvvknOff1P8jB6lweOrqWHDmU+SLZqkbZN7+UarqVZhWa13XaxTxdYFVGuu/tPl+uhb7oF1m3ESBA4JYI1G2bqqxPUVYtXwbnq1+btKmHo6SusigheFlmYjDM7uTBNIs2m+PdpNnO/PU38oOz01w++JEcef7zue+jn0u9eW+awTCDbpWKJpWXg27J/XQQAgQIECBAgAABAgTePQEB+rtnaU8ECBAgQIAAAQIECNyVAmWN4GkW7SCDapBMd3P+xT/PS//+97Lv4rfy9IPrGR0ZJ+NJmmqYSxllbedsRvOdLjzq1j0vQVVZWbgLzwtS6UBfYfUj3EtQZSNAgMAtEyjPoPKMKgF62bpH0HI99LrqlpVouzXR++dTkyo74/szGU8yXlxMstN9/5uvn8+LZwYZPPRCPv7r/12Gxz6cJmupB3UWiyaDoekat+yeOhABAgQIECBAgAABAu+KgAD9XWG0EwIECBAgQIAAAQIE7l6BNm0XHTXJfJqcP5U3vv4f8/0//ze5f3A2j96/kewfdF3li6bK5WqU9dmlDBe7XYDelhHtXadnCdHLyPbl2PZrwWRMd28JuTICt6NA9ywq/7Pn5Z3VOPdlgL4K1NtuyvsgO4MDGQ4nGWc3GTRJXac5s5WXXr+c3X2P5MO/8DvZ/+Qnk80H0g7H3cCNsh66jQABAgQIECBAgAABAneSgAD9TrpbzpUAAQIECBAgQIAAgVsu0DVpJhm082T3Qra/9/W8/vU/zoXvfjmP3lPl8JH1ZK1Med/OfNZkVg0yWeykbqZJs0hTEqTSfV6+ulbO5Qj3vVeyXIL4ll+cAxIg8MEV6B9Nb932BOglPC9Prmo53r10o8+qcTfafVjXSRnxPpokW7t54+SbOT9fy8HHXsjRj/5yBh/6mTTj/Zk1ycTLQR/cGnPlBAgQIECAAAECBO5QAQH6HXrjnDYBAgQIECBAgAABArdGoITnZYj7qFkkl4/n/Ff/IMdf/NNMpqdz7J5x9h1YS+om2d5KO5+XRX9TLcr6wPNufHvXgb5Mqbps6kpidU1ypUvz1txQRyFAoBe4Njy/0olepS2d6cswvapKAr58QA2SlM7y4WYy2Eg9XE/mi2y/eTlnzm1lZ3Q4D77whWw8/zczWz+aeZusC9BVHAECBAgQIECAAAECd5iAAP0Ou2FOlwABAgQIECBAgACBWytQwvPSRblWAvSLr+T4f/zHOfnKX+ShI5McOLiR0ahOu5inmm2nXkyT6XbXeV6C9DIeuW0XyzCqP++SSfW5VQmoriZYe357ay/Q0QgQ+MAKdKPZV1s/p72LyrvJ7t3v+3/6ML2M4pgmg3Hm4yOZDQ+mrdczrtpUO1s5dfz1vHF+mkc+/Ts5/Nn/OrP9H+qmd0w+sLounAABAgQIECBAgACBO1VAgH6n3jnnTYAAAQIECBAgQIDALREoAfq0SdYXbXLu6/n+v/3fc/J7X8lTT96ffYePZL5YZD7dyXi+m1Gzm1y+sAyb2mS5BnrTheVXM6g+tLo6P1nz+S25lQ7yYwWuvN3RDe++sr2tQFd/95ZP/di93/oP3Ogn622t17f+1G6TI+55hedKeL5aZeJqfL56eJVPX0qGk8zWHszO6EgW9UbWB8lk9mZOf/+7efWHp/Loz/+XOfar/32mB59Ohsm4q6X+Xlyz4vqeNnhPwdukJJwGAQIECBAgQIAAAQLlv2Dabi6XjQABAgQIECBAgAABAgSuJ9DF3MtpxtWZV/K9f/73c+rVL+e5557MxrFH0+5cSr1zNs28jG6fLse3z64EQ1e6zX8Mrw70d1Z/bQd1M/8Ze3suMP+Waf7v5NKvZtvv5NM/0Wf6GlwFmSvn1RIEq4kJ7ao9OanqtBnt+Z6f6LA/8ptu2ukte6vSVOm+Vp3WXTW0beq2rO59tZZupqJ6pfrqTt/9y741e3wHNdX3o/dbW1ZEH06zqIZp6sNph4dSVWsZjYdJPcvZ4z/MN179YQ586JP52K/+3dSPfiZZP5DUi8yaci+GaatBhlWKXuqyOEa3xEUBHaRN3XWs7xkYf2scHIUAAQIECBAgQIAAAQLXCAjQlQQBAgQIECBAgAABAgTegUCJxKtz38vx3/t7Of3qV/Lsc09lcv8TqbfPJdun0pZW9WbehehtM0vVRUHvcLvZ9O4d7vau/NhdEqDf1DsAqxv5XjfplpT5ykzvZbh8xXtPkH7l5OukKgH6e7j9JD8bVxvk01ZXQ/RylqsAfbBcYmF15uVzN7NV7V2ysPdNXHZXEeN5Fu0gVX0og/pAqoyTtVEybHL+xPF8+ZuvpN33SJ751G/noY9+Pnng8WRSetCHWWRUIvNu61+9KAH66t/04boA/Waq0GcJECBAgAABAgQIEHivBATo75Ws/RIgQIAAAQIECBAgcFcJzMvVnP1ejv+z/6kL0J959qms3f9Eqp1zqbZPpy0j3sta6ItZ2mZa0vR3fP0/XZftOz7MXfHBrgP9JkK/Puu9mW+4NUw3fc/fQbfwT3vmfVf1W/dydY3s1V+sOtFXgwDeW9ubdupOf+/4+WWAviyDUj4lvC1d6MuFvrtO+uYmA/T6Zgch/LQ35734/p+gptpxm3lbp6oPZjDYl7oE6JNxMmry5sk38sWvvphT25Pc/5FfyMc+/V/k8POfTg7ekwzWMt8ToBf7SdUsO9AL5qDrQi9PzdtzZsR7cQPskwABAgQIECBAgACB21VAgH673hnnRYAAAQIECBAgQIDA7SPQJvOS6px5Na/9s74D/bnnns7k2OOpds6n2j6VpgTozSJ114E+vTqa+B1cxXsbQb6DE7ijPtJebZJ+J+fdJcC3l/DV1aDfyQVc/UwZOv5ebnuHt181q/Z4X+1QL6xlBHp1pYP4vTmzn+iKu7HgyxC9O+Vr198u571cm6GcdlVnUb3zjvKytzIC/m7YbuoqiuUoWZSFzet9GdSbqatlgD5osnPmRL741W/meyd2Mjn8ZJ594dfykV/4taw//kyydiBNNcm8G9Dej2kflrj8yr0q0wyudqDfDbaugQABAgQIECBAgACBO1dAgH7n3jtnToAAAQIECBAgQIDArRLYE6AfLwH6K2WE+0cyOXa1A71pSgf6YjnCfTfVam3fd3iOP1FQ+A73fTd97KYCv+7Cb78AvT+rm21h7uLq9/hWNt15XT1Ob1fWpu7/3eprFTY3qVMWN7i9tj7Uvxqgv7Wtfo9hN7K+pLlVFjfRgf6BDdDLbR4PMm8HyXBf6no9dTVKNZkkdZPd0yfy5b96Md99/VJmw8O5/7GP58nP/Hoe/vTns3bvg0m9nmnGV6qorHreLXXRPSvLGxnD7na811V+e1WrsyFAgAABAgQIECBA4HYUEKDfjnfFOREgQIAAAQIECBAgcHsJtG0XsLWnX04J0E8t10Bf2xOglxHu7WKe+icY4V4uVmj0zm65AP2dOf0kn6pSFipYrUndxcRJt9b38vdd3/CeddKrMg2gW9zgttquBuircfN7q2b5EkC5rm46Qel8btK3pN/Mdnf8xN7sVWc06ka4Z7CeergK0MfJoMruidfzla99Iz88eSmXF2tZO/hAjn3ss3n0F34zj330E8nG4UzbtaQedBU16PRXAXqxL2Pc7w7Xm6kknyVAgAABAgQIECBA4PYTEKDffvfEGREgQIAAAQIECBAgcLsJNE0WdZ2ceTmv/d7fy6lXvpxnn/1IJvc/kbpbA/1U2kXVjXCvmmnaxbTvrLxm68Kq6yRWd1xk9KPGV18vALvZz/+o+3+DgK1b0vo6uFWqVDcYz93e4LxudLpvO3R3zP6mlu+5+vflmG+9iH6fy0+3bQbvfGL4ckc/ugO9XOfVg/bH6aYi7DHpP3P1vN56nW3qapG0y0C8XEBZlqAeJINhMi/1vArQr5xSn69fZ6vKCydvueb+Q/WVceq9Wdl+XGZ6vZC37H+19ccq++uvtyo/h+W6u6x8ZbDqbS4vAJSTLgF6v+52ynVXswLWn0z5WV8s0paJEqNRT9jd4O5s+79f/XjvRfxxF3K7Pdeu/zj6kfekHYyyKEH3YJJquJ6qHqYeT5LBINuvv56vf/3FvHbyfLYXg7TjzYyOfTgf+tQX8rGf/1w2H3k6GR7Iohp3vef9Xdgzbr+L1G0ECBAgQIAAAQIECBB4/wUE6O//PXAGBAgQIECAAAECBAjc1gJlbfM2zZ4A/eQrX8qzz7w1QE/TB+gp658vpiW+fPtV3TDk/RFJ1u1oc6M3AYrRjQL0Ek6+bXtroPuWv37bLOfVZ/vh59du14bDV/7+R6yBfuMA/fp9uXX91nHwN/r+1bFXIe/qc6uAt/zaB+g30/9bxqhfP60u+yvH2hsqd3tfBspXg+r+M03TLG/Tcm3w5QfqLNI2s1SDEirXyWzejTfvAvTFcsz2lVMugXLdBezXu4rVNV97Tquw++r59VrXfu7K/VtOWd97v1fXWq5j79aX5Wpd9mKyGka/HOk+KGF4eTFg1f88XHagl5cGpstR4v2a6F1Y3gXny2OU2u6C8/JDvOdtiWsD9Bv9bNyOP8fl8m7w9s7170d5eWCUJoM0w1GqYekmH2UwXu/q4PLrJ/LNb76U10+cym55FA7H2V27Nwef+GSe+/Sv5omf/WzqI48mw83MM8yg1OyVAH015eA2hXJaBAgQIECAAAECBAh8oAQE6B+o2+1iCRAgQIAAAQIECBC4aYGutblN2wXo3+460E++8uU8UzrQywj37XOpd06njHAvHaxVUzpZrx+g7+3IfUsgeDM56k1fwC38hhKe3yhA/1Fd6Nc5xXbZDXwlGO/223caX397e4C8+lx7g5TwRvu6YZj7IyjL6V3v1K4N0ftdLNd+fpcC9D7p7ZPQd3LuewP0q+fdZtFWWZQAumvcXi5JULUZvq1dvvxMLAP1Qd9NfO321mMs700x6rrir9yZPffz+vev7x/vXxC4cn1d8FqaxFfj5q+57tWLA90rB/Or62wPx1143k2LqMdJNeqaztt2lkHdd973Xfv9/uq6znw+786x/Hk4GnbU8/ksw1F5meE6tXiTdX4Lfzqve6ibDtDT3+9mNEo7nqStRhlNNrsgfev4ybz4jRfz+omTmTWLNMM6O/Vm6v0P56HnPpVnfv5v5tizn0kOHE2qSdqUUe7LCQHlRMokActZvN8l4fgECBAgQIAAAQIECPT/TXyH/ded20aAAAECBAgQIECAAIFbKdAF6E3aMsp6FaC//KU8++xTGR97fDnCfRmgt4tUi1WA/vZw7YaB7Z0WoK9GWf/U9+HKDPTr7GnPfO9leN53BV+nJXn53df3LWHrDTq3bxBg/9gQ+jqTBK58zzV/d/19lQ/d7NrhN+5A746xPO4q7F2Bdn+396WGtl12oF8dbd+W+m7aXK7WutHb092dNLNp6TPOeFhlbVhnMqwzqldjzMuo9+U4+hJEX2/bk4T25dIH4H2wvicsv8FUhtUuu3i1u4Sr37O3o3/vPb/Smb5qHy8/j+UrTV8BVd2F56WDugS4TTvMzu48s3aetlxbN7G+Tl0+1zbduS6aJtPptAvRJ5NJxuNxhlWb9Xo3dRkPf2UqwbJe3/KCwE/9A/Ke7+DmAvRyOmtd1/5iVHcBelOPMp7sS+q1XDp+Oi9948W8ceKNTMtSFmXyf0aZV/uyduzJPPaJX82HP/2FHHr0uWT9UJLRnutbTkMQoL/n99wBCBAgQIAAAQIECBD48QIC9B9v5BMECBAgQIAAAQIECHygBUpn+SJtPbwSoJ96+UtdB/r4vsdT7y7XQF+OcP+Ra6Df6P3lVS55pzjfaK3nn6QD/UYmpeN/tb1lTHZZJ/lmVo1/69j1txLfYD+rsd3X3o9utPey1bwLWPt1t/cGxD3Ncg30PeHw1SC9pMGlpmY3OcK9jEq/3osA/bGaRR/29p37V0+8rgcZDOpUxXM5XvxKyL68lhIUz+eLnGkO5FKzlvlsN+18mskgGVaLjKsmG+M640GbyTAZVE2/Xng3maGMQb/B1q1+0Hbn1K1R3q0V33ad3YN60IXVK88bTWfo3pe4Jjwv51v2s9p3/+cyYb1/WaCp+rHyVTPvAvRhnQzq0lFeameQth1ltqizO6uyO2uyXULyuu5C+sFg0K3T3u2/c5l3ne5lf6PRqAvRN0ZVDuRCRtWid139PJS6ucNehrn5AH2je6OhmZQQfZxmUEwOJPVGLr5+Ji99/aW8ceJ4Zs1u2lF50aJKMx9kZ+2+3PPkJ/PkZ34zT7zwS1k79nhSlZcvVj+fV5dmuJmf7jvlkek8CRAgQIAAAQIECBC4swQE6HfW/XK2BAgQIECAAAECBAjccoG3BujH/2kZ4d4H6KMSoO+UEe6n+onWZQ30sv55M12OJn7ryd5wANidFqDfKC8tIel1AvHrrc/9Y2/jMty9so53Cau7Ud7DtCXIvnbrjn39vd7o39+o07wErdcL8bpu6GVw3jSLLljduw736jqrqnQx92HucFj21a/ffvXXcp6lA/2dp619eF4C4Gtrqu/qLmPFr4S9ywseDoddIFyC3xJYl201Dr2/9hIUN5nN+u99I8cy23ggm+uTrI8HGQ+aTLcuZPvimWR2OeujZG2YjAblbMpyBU3XrX29rXu5oJzXYnHlvIrZKqQu51TOr1iVred6u3pnXl/tPi/mq+ss511eGlgsx6x3+6nrLAbjLlyvmkX3AsCwrjIclHsxymAwSduMslMGRWSU4Xgjs/F6dgaTLtjf2nozW1tb3e83NzZz4MCBLjQv92/78nZ2dndTzy/nSHMyk7qMfh/0a6Mva//HTi/4sYV/az9wUwF6V66rAL3KYlwC9HFGkwOp6305f/xsXvpGCdBfy7zZTkaLDNNmtKhyoT6U9siTue+jv5ynPvPr+dAzn8xg42C/Bn3KdIWrPw0/6pWXW6vjaAQIECBAgAABAgQIfFAFBOgf1DvvugkQIECAAAECBAgQeGcCfWqapox4PvOtHP8nfz+nXv2zPPPsYxkffTz19qVUl88m2U5bAsJ5mfg+69ddvna7wbjq27njskSlpce6G6NdQtO2fJW1p/uR122GWVSDzNsq1Ww7zWw3uxlnVk0yz7ALLzcGbdaqeQb1oht5XV42KCFnoR2mdGL3WiX3LX2oVdWmLkH1onQBJ9N5ldmiyqIEyMO66zQuXdHjqusn7tbtnpbPNW1m5dSaZNA2GZQQt2qzWzq+r3Mzroady3WvS8RdJ8O1NqN6kLV2nMGidFjXSd1mJ9NcbnezVbqSp4NUi0mGi0lm1SA7gyplWexBtUjmO6mbWSajdGF06QAfjkrnc98pXdYUL39f1hm/ktQvp9nfqLm/O4d2kG4udtdlvkiq3TTtPLuLKjvNvlxerGW7sy+d4VXG9TCb7VYOVJezUe30AfVg1A0078L+Zcf0dLbIpZ15To8fyeThF3L40WezfuBw17m9OPNqXvv6f8zi1CvZP2myf32YQd10wXRV1iAvkxcKWl13neJ9UfSh9rwZZHtWZafazOV2LTvtJKN6lrXy1W5n/2Ca9W7t8UVS6qEedve41MCgjLhvbEzn9gAAIABJREFU+9roO5X7G7toFnlzlswHG7k0H2Z7lszmpY5K/U0zLgF6qcfy2eEiTVtlMpxkLaNsVLOMSrBb7ebSYpRm7WgOPPDx1IcfyO5krbuOcz98Jae+8+U0Geb+Rz+SR599IWuHDnd/d+L4a9n+wddSn34pBxYnsjlKty76lXXum+Va7bfzD/Q1Pwc3eoXjxi8ClJ+HQbcG+mI0STMcdyPcq3ot599YjnA/eSKzRbkpdffKx7BNtttxpuND2Xjgw3nik5/Lk5/8XA6UUe6jfd1zomwlSu+eLzd4KeOdPbB9igABAgQIECBAgAABAj+9gAD9pze0BwIECBAgQIAAAQIE7maBkjB1ge801blv5/j/+Q9y8tU/zjPPPtiNIa4v7yaXL6bNqS7YrGbj5Xju6wTod6BTGYfdf5Uoc5FBO0vd7vZpd5ss2kmmGWe7GWSwfS7z3cs53+7PVnUgO9VG1gZN7hnOcjhvZnM4S5kBXr51PjmYRdNmsriUpozdLnvvxqG33drbmc8zm5bu6CqX56Ncng0zq9bTjpuMR00O1IvsKyF6mq6X+81FlYvzKpdnVdpZk+Fskcl83r348ObepZbLPegC9as9r6vJ86XruB5WGWxuZ7Me5HCzL2vz9WVwvZuzw52czk5Ol47t3c2stfdlf3tfZmv7cml9nLV6nmFzObsX3sji8plsDGY5tG+U8bh0M5cO576DfW00TD2b9YHhsia6EefL8eY3LJNqkMzW+kkH9TSpz2U+383ldpKt4ZPZmTye7fUHsrtWurCT7Myz/+LLObr9au5pTvYHW9uXRUbdb+tm2o3Yni7qnLg4z9nJI7nn+S/k4M/8Vob3PtZ1Ya+d+Mt861//b6m+/ye5d6PNPQfGqUp4Plgks5JkV0ndJcndZIA2/brjs+k0O4txLi32pT38bLbWPpQ3h/dlXF/I+uxUcurbuWd6PEeGl5PyYsV4I229lmk1Sd0uMio11mz1C6BnM2l2uhC9dJyfadbSHHo02xsfyqXFRmbzcTbqYerLW9ks97atsl1Ps7veZLsdZmN0IJs7o6xvvZZcfCVt88OcLi8+HHomx57/b7Lx2EezOHggTVvnwrf+NN////6PXNpNnvjEL+exz/x21u99IE09zCsvv5T6G/8i69/9t1mfnczBfZOuu79sxera9efvwB/3H3/KxXcwTDNYz3wwScZrGZeXD+o6F944kZe++VLeOHk202aYpl5L1b34sejuaamPerKRo09/Ko9/6tfz4Au/lvrwI5nW62nSprxSU5eXJqpiev3JBj/+BH2CAAECBAgQIECAAAECP72AAP2nN7QHAgQIECBAgAABAgTuZoFlgN4MpsnZb+f4P7oaoE9KgL61k+ryxaQ63Y2svtsC9BJ6lY7eEnK/NUAv6z1XmTfj7DTDbDejLKpRFoPNXB4eys5gX2aZpNq9lI3ZmRzYPZGD9VY2Nod9kDva6MZ7D0sw2q1bXYaC11l0uXydyzuzXJ7WWdT7s1g7kmm9P/N6XyaDSxm3lzLZvZR651LqxTTVeC2744O5PDqYab2Z+aIu7egZzeZZVFW2R6t1upeh+ZXUunRy913Dg7Iu93DQhdzD6nyGO+dyYHo5h9p56vksF7a3c6odZ2v9SOYHH0q9dl8ma/fmwORQqvV92R2OM8osg8V2di+eyOVzx5Odc2kun0k9vZADo0UObw6yMVxkVJW1ykundVk/++oPTxfA7l37fc/PVVM6zsu08Nl6eWth2YF+IVvzWS4165lNPprx0U9k8uDzycHNzDPLzpnjab7/51k79dXcM38jo9IiP9nIvB73g7PLcgNtl7Pn9QvTXFh/Ikc+9rdy+BO/k/F9j3dj1YevfyUv/r//axav/Ifcty85cmgtddWkHjZ96/dinAzKiQ2y6K6lrHvdZHc6z9nLVXaG9+a+j34+4wc+nq3R/Rm1F9Jc+F5e/+q/S33iG3lkc5aN9XKgtbT1JNN63M0jGLbT1KU2unH04y6Enc0WuTBLzg3vzeSRFzJ65FNZbD6Y7cVaRtUgw9k0k3aewWCcnWo38/V514G+mWHWLlzO7ne/mO0f/kWml17M+VmV8bHn8uTP/bfZeOrn0x55qKu71770+/nmP/+HObe1yEc+9fk89/m/k/X7Huq647/90tfTfO33Mnn5X2dfeyYHN8cZj0t3fCnhIlruyx3Ufv6TPLdLgF6XAH0t8+FaH6CP18oi89cN0LtXYpomgyz6kf5lIsDRJ3PvUz+Xj37+b+feJ19INu9LmdlRXr8oI9+Xveg/ydn5HgIECBAgQIAAAQIECLwrAgL0d4XRTggQIECAAAECBAgQuGsF9gTo1dlv57V/9A9y6tU/ztPPPpjJ0ce6DvQuQE9ZB/3uC9BLsL0o4faVAH3edaF3XdCpMmvGXbduGdveHnk64weey9qRD6WdHMg8g8zOv5Gd176Rne9/KfumJ3N0f53hsB/ZvVjMMyiBXNcC3oewu02d7cUgJy9MMxsfzoEHn83BDz2fbBzNfHQo69MfZHH21bz5+ivZOvHXmV2+mLWDR7L2wFMZ3/9M6nseyaJ0qs+rjJtFF8zv1qsAvVTpamh1Cc77jvASYpcAvSprbZeg9sz3svXaN7I4/WLWpidSzy7n8rTK5bXHM3nwkzn01N/IvvsfS7WxmdG4TPcepW2G3VjzuvTDT9/M7qXT2b1wIq995y+zdfxbqS7+IMfGOzm63mQ8mCfVWtpq0I//XoWu3Uj36wew83qaZthkMN/XTW8vYeMsl3JxOs+F+WYW+17IkSc/l8NP/43k8D1Ju52LP/hGLvzVv037vT/J4cUb2Vgfpl7bzKweZVAaxxc73XSFy7M2r53fyfnxY7n3Z34r9/3cf5XJ0Sd6lx/+Rb7+L/+XLF754xzbX+Xee9YzGLYZDMpYhvK2w3rXfVzC826V+nbe/bq92+S184tMNx7Os7/ydzN59peT0bFkcSGLk9/JN//9P832y3+SJ/fPc2S9TUbDtPW4C9D7VyjmGXUd8uX+lC7mKhd3m5zcanNx45Ecef7zOfyxL2Rw+Ilcmo+7IeBr1SKTcg/qYXbanTRrpRu+yfp8lvrkyZz/qz/I+W//cbZOfzXnd+fZuP+ZPPuZv5u1j/xi2nsf70aTf/+L/yZf/Sf/cy7sNHnuF76QZz/3d7J57ENdgP7SN7+W+V/+k0xe/lc5VF94a4D+QepA7wL09cyHk1Tj9YzKGvH1IBdOXO1Any070FfLBYzqUi+L7E6nma0d7iYcPPULv5UnP/X53FMmANRrWbT9iyx1Gcd/1/4figsjQIAAAQIECBAgQOBOEBCg3wl3yTkSIECAAAECBAgQIPD+CZS8tSz1PJymBOh7O9BHRx9NvbWbeuti2vp0FxB1HejttJ/7fidvy5y5hLzzMpp7uQb6oBvHPE+aEgLX2V0Mc26r9DuvZevBX8rGc1/IA48/m+HGgT5gP/vXOfutP81rX/pXmZz/Tj50sM2ByTzVuKzl3Yfw3c7rQReib88HOT8b5AcXkvrep/Lwxz+X+5/7pcw37s/u8EA2L76Y7e/9eV5/8c9y7q9fzHTrQvYffSj7H/+5HPjIL2bj0Z/NYnggi2aQSTcYuk5TT665E/1bESWrbkpAW3peuzC9TTufZv79l3LypX+fU9/9/TQXv5lJvZuN/Q/n4CO/kc1Hfz3rj/5SqsOD7I5KacxTeqbHGSxHspdh9E3axW4Wl8/l3PHv5PzLf5GL3/7TbF78Th4cvZkD40Uy2ZemGvah/ZU1n2+0InUyq3fSDBepmwPJvISMbXaarZzfbXJuti+L/Z/KsWd/I/c//2vJPfu6oj3/yp/lzJf/78xe/qPc25zIwf3jDNY3M63qDOs2w2Y3bdPmzd02x89v59zosRz9md/O0U//bibHnuhcSoD+tX/xDzN/5T/k/gN1jh7ezGDQB+jtou0mBPS3sO1qom0X3Tj+s29O89fnmswOPpGf/Y3/Mfuf/3zmw8MZtrPMT7+cl/7wn+bNF/8wDw8v5OjaNOPxoOtkn9VlKH+JT/uu5e6Hr267+3lhu8rrF9pc2nwiD3zit3L0hd/M4PCxlOHuZWJ9ylT7xVYXoM/KKujj4jXL2nw3w9Ov5+zX/l3Of+c/Zev0N3NmazebRz+c5z/7d7L/mV9Oc+TDqaphvvdn/ypf+Uf/IBd3qzz/2d/I07/yu9n/4KNpq2Fe/MZXuwB97ZV/k4P12RzanGQ0LuPwq+4+dhMEujXb7+Qf/Hdw7oNRH3gP17rpD6Mywn0w6DrQv7Uc4b4K0Mv0iraqMi5TC9p5mtlutqu1TCf35L5nPp2nPvO38vgLv5TxPQ9lXnVD3LuXIe52wneg7CMECBAgQIAAAQIECLyPAgL09xHfoQkQIECAAAECBAgQuAMElgF6WwL0M9/Oa//46gj38X2P9h3oW8sR7ndTgF46tcu1L0e4l1HoZYR76Qzugs0yvrvuA+/TF6eZ1+s599Cv5+An/nYee+bjqccb3c2ttk/n/Lf/c175k/8r89e+koc3d3Lf2m7GkzK+vISug35Mdxci17k0rXNqe5BTzaGMH/rZPP7p386hpz+T6fBAtpPse/NUzr70H3L8a3+Yi3/91S6k3nfvQznw4V/MfR//Qg58+DOZdmeajMu06WYZar6t1Mq49Krrgi8XOhwO0zSLLHZ3Mn/l6zn+zT/K91/5d9m6+GoOHNyXJ575bB5+9ndT3/vzyea+zAbJ1nye3cUPM5xOM5mWldvLKPpBJpv7M9l3MOXI8903s/v6S3n9K7+fy9/6wxzeea3rRB9vbnSpfRnZ/rYu9Ov8WMyr7bTDJnWzP90C521Z33srZ3cWOTvbn8WBT+XoM7+ZBz72NzO8d3+3nvypb30x577y/2Txyh/l3sXxHNw/ynBjvRuXXQL0cbubpk3enDY5fm4n50ePXwnQ11YB+mtf6gP0l/8o9x8c5L7DGxnUJUBfZDFv0w73d+vWp52namdp2jazts6JC7P8YGuc+T1P5eN/63/IkY/+Si4P9pdh7Jmf/UFe/ZN/ma0X/yCHtr+f+8db2b8xWk7uLssFrCYetGmqtrvcZlHnzZ06x88t8ub4Q3n0/2fvPZzrOu80zefEmy9wkQEiESTBnAMoKkuUlaMty+72dG/tTk3NznZX7W7Vbu3uH7DbM9MO0z1dUz1V09Uz0+22LUuWlS3LVqZIUaSYxQiSyDncfE/c+r4LUJBatkLbbpL+jusKBHWBe85zzj0W8Hzv+9txH62b92LWLUPUAPi5cYbOfUB+4jIROyLPP1FLzkyPaSF2KUdu4CTzI2fJzY4wUfSJta5m+x3fYNmGPeiZaoX7xXdf5PAPvyNbFYRAX3fH4yRbhUA3OHXiiBTo8YuvkEYI9CUV7osJdHnRX8/6V8xAtxYS6FGwItUZ6IZBdnziygz0jwS6Kd8XYryBWMwgZpy7WFKi2w3dtG3YQ2/fXbSs3o6WqJf/Tgn0a+D/F9UuKgKKgCKgCCgCioAioAgoAtc5ASXQr/MTrA5PEVAEFAFFQBFQBBQBRUARUAT+iQQ+KdCXVLjbIoG+INBDJuFKhXvl2k+gS2zVecRCCkuBrgVSkgpVjLco0E0m5kp4RpzptrvJ7HiC7jUbZOpbNKdbfpnC4HH6D7xA9txbNBmzNNt5UrZfFa9GVHKTrxXqzJV1xkoWhUQXsa6ddO26j0THRsqaJZPG0WKRyVNvM3r0ZYqDhwjy48QyLaRW3kTrtofIrNoln+eIf5TF/PE8hu+hCVl/pb69emyLAl3O+jaFtgulQA8vf8j4hQ+4OHCE+co8dcu62bLnIWp77gBb1JBDdi7H+MgRpiePQiFHPLDRLBstmibd3Emmcy2RTAuBqEEvZxk/8Rbj7/0Uc+Ikzdoc9bUGhh6gi4UDS2vcFxcufOKyDbQKoR5gCIEeiMUGAcUgx1TFZ9pNEtTspH71XbRsuAO7qREvdBk/fZS5Iy8S9guBPkw6oWHFoniaEOiBFOhC8hfckKHZEnPmcho33icT6NHmFXK/zOH3Of7sX10R6CKBrov90D0CXwj0JHroowUuIAS6RiW0GMtrjDhJgsZ1rL/jm9T17qakx2VS3JkZZ/DQK+RPvUpk+hTL7Dz1KRP0aqtBlYdoPdBkNbwnBbpBsWIyOu2RM9vo2nY3y7beCZkWsE284Q/Z9/OnuXzqIGK6vEiMG9Ek4iqL2iZRXGy/SKUwT65QZLykk2hfxw33fZOVm3YQTdVJgS4S6Eee/J4U6Ov33MOa2x4j0dIpBfrxo4ekQE9cfIWMPkdNMoJtWTIuLVsEfk0F/z/xLnT1fLlYG6BbBGYMz4iAFcWOfiTQFxPozmKFuyaq+Q30oILuO4gq91A0VwSGbJRId65nVd9eVu7cS6R5Oa4ew9Ktq+d41Z4oAoqAIqAIKAKKgCKgCCgCisDvJQEl0H8vT7s6aEVAEVAEFAFFQBFQBBQBRUAR+NwEFgQ6pgPTosL920xcqM5At5u7MQoVWJiBjh+ArHAX9lZmYK/dTfrmajJcCHQxA13WnuNXE+i+D5opE+iT2QrlMEK29U5qtjzCivVb0ONpKWc1v4I7O8jwibcZOvwS5tx5ulJlGuMBphbghDamrIUP8P2Q6ZLOSN4kbNlIx/Z7yPTegNHQjadZuGKfig6jH+5n/MizlAf2E+SGSNe3kV51K23bHia1fJfc54mRfs4cfAXy49TFQizTknXtui5Gduv4vpiVLRR+Vd4v1nCbhNjTA+RnpxiYnifIdNK24UaWb7+LRN3y6izu0VHGz+5j4uxblCdOkjQCdE/UmdsE0Roq0QZqVvbRveNOrMZlCB1YHr/M7LFXmTjyKon8RTpTeeKWj2lWBWwoFxEIEfur0ssL15Mbq1bem+AhBLrLhBPBTW+nYfWdtG3Zi9Uokrw+o6fPM3nwecL+12lhhNq4hhm1ZVrY0H1MvyQT6EKgD887UqA3bbqf5r7HEAl0gVtUuB//6V/hnn+d5rROc31SCnTT8AlF44IRA88BvwKmOBCT6ULAuBNl3m6jZvWN9Oy6n2jrGhw9LmvuvfkZxk69w/ihFwiHD9MRydGSCDEsb6GLfYGBWIFh6PJYAs+UCfSxuZBCpJPOrV+hZcsdUN8CpoE3eJL9r/6EgdPvk7SjlEsBVrSWQDfQRNre8LC0kFRNhkTtMmaChLyulm+9gYaWJqIRofYN+t99gQ9++F2y5ZANN4kE+tdJtrQT6pZMoLsf/EjOQM/os9QmbZl2rwp0jSBYXBBx7b7tP3vPxbiFqkB3jQiaEOgLCfTcxCRnTp9hbHwGJxD3DLFYo1rhLu4ZRuhhhKL/QLzrdCqijyDdRsOq7azcfTcdG/owMq2gRQhDcaV89H6Q9fjXdbL/s8mrZygCioAioAgoAoqAIqAIKAKKwO+OgBLovzvW6pUUAUVAEVAEFAFFQBFQBBQBReBaJPArBPoaIdCbutEKZTQh0DUxA31BoAcl0K4HgS6kbnU2uUigIxLoQn2JGejiWHUh0E0m5suUxQz0lpuo23Q/3eu2QrIONEtWjVOcZrL/KBcOPE/h0kE6Y3naazSMUEjXKKYQ22FAxQkZy8NQPkJm/e2s3PMgdvsGiKTlawnR7RY8Bk+9x+TRZygPvkOYHSRV30565W20bXuExPId4FW4fPRN9r3wX/CmztGe1olEI1LAVcPe1er26uhxIc9FG70uxbpwwBnyzOccJrxaatZ8hc6dD5BesR0rbqN5ZS4eeoX+d56BkWM0MEdNTGj3Kg8xO3u8qGN0bKNj57109d1PJJ5Cq+TJnXtPJpydwUOsiI+TNB0skVqvDmBfeHf8ihnagqMQ554Q6OK0hHhkma44TLg2leRmGtfsZdnWvZhNQqCHDJzqZ/rQS9D/Oq3hMPVJHTtq4+uaXLxgBCXCQCMvBPqcIyvcGzf/Y4EuKtzdc6LCvToDXTdCLCHQPU+Wc4vZ59VZ5TqOazCaCxgsRTHbNtK+9S7at9wKyWY8ImhCjJbzZAdOcvm9F5g8/kvazFm66wwSVgVCB4xqAr16gsRCDSHrLbIVk6F5jfloD23b7qVpy1eINXUTmhaV7BSDZw4zN3yeqKjj94Q4T0HoS3nulMbIz03T2ryMnvW7IdGMZ6cJk0lxecuZ7l9MoM+QERXuEXtB7IoZ6MHH6/ivxfvdZ+6zWIEiKtyjeKI9wv64QD97+gyj4zO4CwJd9kyIUyneZ+J9LkV6dbGI+KyoxxGjMLq23MaqHbdS17MR4s2E4t6hBPpnng31BEVAEVAEFAFFQBFQBBQBRUAR+O0QUAL9t8NVfVdFQBFQBBQBRUARUAQUAUVAEbheCAhZKfygVU2gj4oE+vm3EALdaupCWzIDXaayRQJdCHT5Rdf4JuLJUmQuCHQpm0XKdiF9rFsUXbOaQCdCue0mGjbew7I1mxcEerT69W6J0uQlzh94nqHDr7BMn2R5nYEdltAjUfTAQxezuEs+wzmDYSfNsp0PsuaWR6FhOTImLaRqUCYo6AyePszE0acoD7xNkBsk0dBF7aq9tG//GtHureBmGT/0Mm89/V2CiVOsrLdJJBMYhi5lufiHSKBXTbRItgqBbqCLpKwO0SDLxHzItNFDx43/I8tvfAI30yS8IVSmOfrK33L+l/9Ac2WE3rRFKi666kUtusZ8wWFkpkShppf02ltp63uYhvZetIgNY+e5eOBnZM+9Q5t/lrRVlgJdiPvPTtgKga6DH18Q6AFuMM+U4zDpVAV68/q7WbblToymejxCLp7qZ+7Iy/jnfkGrP0Rj2iQas2WtuaH56H5Jfs+CixToM/aXEOhCoroV0bEuBfRcxWSkZNGfj9C+dS8r++4l2b0ODLHfOkFoyfPtz48weOSXnHvnOSK5frrSPk0xl5jty3S93MSJCX0IHAjE4gSLwZzOTKyH5u0P0rLzIaz6ZbKyX35JsUxYmMG0NHQihG5MLniI2hXmxk7Qf/YkdTX1dG+8FVLNYNhg+gRifrtYxPBFEujaFJlkhEhEpKWr6ejPPofX+P1AnhNxP7CrFe5mFM2OYokUvmmSFwn0D88wNjGD4xsEelT2O4jRD9UGi+pWTaKLcRABhUDHsVKk2tezetft9O68HbtzK+gxybN6GVzPM+Wvg2tCHYIioAgoAoqAIqAIKAKKgCJwHRJQAv06PKnqkBQBRUARUAQUAUVAEVAEFAFF4DdIYKlAn1oQ6BeqAt1sFDPQy2iFhQS6qOF2ROpaCPTrIIEujmchCSxq3NGEQBf6NajWd+s2BZFAz5Yph7YU6PWb7qVzrRDoDVUJJlLfYmR6dpzho7/g8oHnSOfO0Zl0SJkVjIiJFoiKbpjJ+4w6abLx5TTvfJieXfdAupHQDzHFfGw/DwWdoVOHmDj2Y0pD7+Dlhog2rCDVew8tmx+jrnsLBDlmjjzPoee+hz13lt76CKlUCsMQNd0L6Vcxr156uXBBfH40ijx05hmeDZjUeui65X+i7dY/JIzVVNcC5C7z7rP/iYtvPU2PXWBNQ5JE3BbN5cRw8F2XbK7EpN6IU7eGuk1307pqK0ayFiYvM3byXSpDR0nkjpK0HGyRQF8iCH+VLBR5c1kV7iWqIl0PKPpZpspCoEegro9lWx6kecNtaHU1cvnG0IXzcgZ6+cSLNDoXaamxiMWF1BQCPUTzy/J7FR2NofkFgb7l0xPozrnXaUl/lEC3DXHORA2+SMQHcpHDfMFlOAdjTgKnfg29N9xP97bb0FP11X2W8X/x/hCD0AvkLh3j7IGXmDqzj5Q3wbKET1NKI2YtvOl0cb7CqqAPdbKOweVcyEy8h+YdD9C49T6shh4cDaJANAQzCHCpoGtRNFeT1fqYBdzxDzh2eD+ab9DdtYNYupkgEiHeYKFFYnKW+xcV6LUJWwr0RckrRwRUaw2u401ceza+SKALgX5lBrpJYbHCfYlAl6l8XZTwWwSaKVPnZuhWJXpQIdRNee+oROtYtmY76/bcTdO2B9CTjQtNEb583yqJfh1fUurQFAFFQBFQBBQBRUARUAQUgauQgBLoV+FJUbukCCgCioAioAgoAoqAIqAIKAJXEYFFgb4wA33sh99m/IpA70QvVJZUuFcT6OF1kECXblnO5ZZDw+Xk86pAr9Ywi5ndmmaR900m5x3K2OTabqZ20/30rt8CyXp8bFzxHQIwnALFS+8zfPB53ItvUx9M0Rj3saK6lK8VN2RszmfO7sDs3kPTrkdJ9ezCiRgyXRyX+5ODbMDYyYOMHX+SwtA+KvlR7MZekr0P0LTlcRq7VmEFLpMfPMPh575NLHueVbUR0qmUTBkHgb8g46rJ81Da3IWK6YWKd9/JMZ7XGA/b6LjhD2i/7RuQWAaaA7kR3v/533N+33PU+ZMsSxokElEMyyIVFqREDytlpoIU85E27K4+0m1r0K0YenGayuhZjPlLRAqniZselmVdSS9XzfKnp2193SHQQ3Q/iRZUz0XeyzFRcJhy4yTa97J8x1dJrdxDkIzi6zA3fpGZQz9l7v2nyOTP0pqJSoGu6SaGWEgQCIFuUHJ1hkQCPbKchl8l0M8uCPT6aoW7EOi+6+P6dtVxewFT82Um3AT52DKW7biPlg03U9u5Hkwbr1IhcEqEZoqImDcuDjU3wvSFD7h4+FUKg0dI+1PU2RVSUYhGdAzTxBTXjvTzIfNOwFDOZS7WQdv2u1m2/V7suuVohqjIr1AaHyIoTFOyXEItghWksfwKiUiR7MxxDr9/gGzWIZ1ajR6tI5bJsHxDG5m2bvRYyxcS6LWIBLqNbdvy+tHltXX9z+kW2X6R3PeNGL4ZBTkDXSTQrU8V6KJBwNAcXC2Cp1n4minluRU6WEFZti+4oUE2jBBvWk77xhtp3fMN6rvXy0UvnufJ54iH2hQBRUARUAQUAUVAEVAEFAFFQBH4XRFQAv3V1iQiAAAgAElEQVR3RVq9jiKgCCgCioAioAgoAoqAIqAIXJsEls5A/0QC3WroRC9WoDgPTF6ZgR6GJZnUvra3cIlAF7pVDjJGC4WAFhXuIllqkZcJ9AqVMEqh8w4yWx5i+dotEEtT8jQcx0VMCE/ZOt7kBcaOvMrU4WdJZs/SkQ6IJEw527tQDhiYDSll1lG3+T5adz+Kl2qnEIDwrTEtxNYqkK0wdmo/o8eeJj90ACc/ht24isSq+2jY/BjNPauJhD5DB59h31P/Fnv2HKszUVLJ1EJ1+4KQE5XbMo0uFgVo6Ia2IOpEVXyBeVdjKmigZcuDdN/0Ncj0yIUEYkb36Ik3OfveS+QHj6EVJ4haBlHbplYrU2M4RIMKZT1Jya4nH21DTzThBxo1pkfUmSHmTGM5o0StENOq9pWLuuorFeAfc+jVTyqaS2CEmL6ovBd7HJBzi4wWAibdNHUrH2DV7ieIdG7BjyAFeik7xdTBp5l89/ukZ0/SnrFkWl4zo7KunsCFQKfkBIzPlpiMrSKz9SGa+x4l2rxcvq4xdJDjz/wl7rnXaElpNNVXZ4ZbRoDnQcWNkC86zOQrzJYNtMZeMr030LXrXiLNKyBeK98X+ZlxZscGiNa0UtfQihUVs9MrUJpi7OR++g+/SmnoONHKOA2JkMa0RUQMpPc1omaSMCiTrziM5ErMx5ZJgd656wG0mlbQo4SDlzjxzmtMDZzFSYS4gUlEr0MU1sfsCqVSP9NTk2RzHn7YhKslqG9rp++ObbSv3QnJbnR0+vc9z6Env0OuFLLxpntZd8fXSbR0EOgWp08cwT38Q+wLL1EbTlYFeiQilzyIhLSQ/OLjdV84rosK93h1BroVw45GqxXuk5OcPn2GsfFZHN8k0GNooYtNCUevCnTxMEIfM3SIaS6eI1LoBoXAgngd6Y61NO75Q1ZsvZnG1jY5PiKU9x59YalLdYlJlXF1BMPSv7m277lq7xUBRUARUAQUAUVAEVAEFAFF4GohoAT61XIm1H4oAoqAIqAIKAKKgCKgCCgCisDVSSAUclMISRdt+jQTT36P6f63WbWykapAL0NhHvSpaq25U02gX/MCXRy0qObWdER9u5BYQjmL9Lmsp/dFNNim4BtM5EQCPYLTcgu1Gx+kedMejGQKxy0xcfYw9ak06aYOgjDC0OkPOPfa98kM/YK1tWUiUUOm26eKcC5roS+/gbV7/wX1q7fJ15idHMPzA2pbOvDtNEYpz8iJfYwefpHipfcI5keoaWyjcd0tNKy/jWTPVtHEzejR/bz1/H/HmzjPqhpdVm2LtLc4JpFCD0SCnhDTEOlWIfodYtEoouXdsseYyWZxtCasxh10bXuImvV7IVFDWQOnnGN+QCSnf8Zs/yFibpmUpmMJMYiLFlTwHAfXdaSUj9oGthYQMzySZkBU94laZrVSXsx2D4XKF3Oixcz5qh4MxQf5j+rDEZXZmkXMzWH7BZkeF8nxwVKUy14jy3Z9lXV3fAOSbaCbeGhkXcieeIWBn/818cHXWNOok0yKee0pXD2Go0WwRXd+KUt+fJCLsa0k+/6Qxr6vYjctExiJDB3g1E++jX7hlzQnQuoyKULNwPU9cgWPsp9g1osyE6ZwM6to2nAz7Ztvpaa1Rx6LrrmQG+XCkXc4f+wAmaYe1m65gVR3L1gJWeleKuW5fOoQw6fexR14n1ThIo3BBE1WGTOaohxppk6bJ3QKjM3lGU6uo7bv62R2PEpNphlb8ymff593n/8B5z94h9DS0UwbTY+iaeL8BliGS8I2SMYTFIsu47N5Ms3LuOUrX6F565246R4sHwYPPMvbT/0ZlQJs3vMAq/f+AXprpzzm0RMfUjz0dxgXX6DOn0JUuFcT6KFsN6jO7K42G1S3RcEr/vyR9r06b3SfY6/E8em+bC3ArMG3a/CMGEYshmlqTE9PcPbceUbG5yk5JoGRxqZCLJiVdw4xzqG6XCVEE4sNFhawCDZigU6o6VS0GDVb72N1315WbN4JNS2gJ6jIpRDVTVyXYtmJgYOc/aCZci672hQBRUARUAQUAUVAEVAErg4C1f8u/mhb/FwuNl0yvurq2Fu1F4rApxNQAl1dGdctgcWb8pUUx3V7pOrAFAFFQBFQBBQBRUARUAR+uwSE7hFBWBemTzH+w+8xff4tVq5oIN6yHE0IdJFA1z5KoCMq3MNrPYEuqIpjEGJLZMgXxddSgW5RDKoJ9BJR/NaqQG/cfDN6MkkhP83wB69Rm0iwbMUmWYM+0n+WM288SerCT1luTpCI6HiayYxjccmrxVp5CytufZym7l7Ccp6R8ycolF061myFmjaM8jyjJ95h9NDLFC8eIsyOUdPQSt2aG2jecieJVdulUJu5fJ4P33uNyswoNbYm5bmQ5aJ6Xs5llqlvmauXf+8HfnWetV9Bnz5AdnIIN0wTxnuoW7GH9m33Yrf34sWjVZFXmqc00Y87NYA7P05pbhKvXMKtFKgU5ynOTVHJTWN4eeKUSRkVamyftA1RI8Sy4khbL3vkfQLxXcXOLEjGxWL5KwJdi8r662SQQwvL4BaZzWlcKieZiq+i84bHWH3zwxCtry56CHUKQPb0Pi7/4m8w+1+lO1EgE3ExEnW4RkLKSjP00Eo5SpNDXI5tJrXrmzTsfgyrsQMRALeH9nPsx39OePZVWmptampr5KKJkuszWwzJuSn8RDM1nRtp3nATqa6NaKlWookYeujiz48weupdzhx6nZnBM1ixRjb13UbPlhsg0w6xOhwMKvl5smMXmT27n0L/ewQjx4iVJ0hGbWKpOmrdcXQnx2zRYbBmK/Fd36Dxxj8kXlNLDPDGzvHhu79g9MIpDENDMw3QLaloRXbZ1gMSVkhtIko+O8+5iwNodoy+m++ka8ed+JkeDC9g+MCzvPGTP8PJhlKgr7/nj/Cb2+V7YPSDYxQP/x3GpZeoZ7Yq0MWiDNHMoIvzKF5NbGIhxMLHKzcnOS/g2t+WCnSrKtCtWBTdDJmeHOHM2bNMTBVwgzi+JubK+5ha8VOPWyxi+eQmK96be+nZvIc12/aQ7N4A6VY8LSWWpiycz6pAt8SACNGiIO9P1rXPVh2BIqAIKAKKgCKgCCgC1xkBJcuvsxP6e3Y4SqD/np1wdbiKgCKgCCgCioAioAgoAoqAIvDFCQQiga656DOnmfjhd5m68DarVjQQaexCK5YWBPpUtfJczED3r5ME+oKuqibQqwJdJtCFKAx8MCyKvrmQQI/iiwT6podo3HILeiLO9OQgp15/hppYjG19t0P9KubGRzm/71mMUz+mNnua+rhBOdCZD2LMJXtIbbiL9r4HSDa24sxNcPzd18jmC2y7+S7irb1yjvjoibelQC9c+gAvO0GqsZ2aNTfRuusBalbuxEenkp+jMHIOt1LGN+IYukjQi1NUTZ6LCnNNC/F9H8sQxxdgmRZuYQ5n/39n/sJR3MDCMWrRajto2bCHTO9WYm0rMJK1VRnqiW51B8ozFMoTOMU8XiWPU5inMDNKaW6c4sww4dwwdnGcGi1Hve1TE9UxrFhVnmshYeATaqISv2pYr3jWJQl0USHuhSFRT8hIHxyH4VKEkaARp2U73XseYdmW2wj0uPiWcnM1KA8eZ+CdJykcf4H6YJymaIV4Ik1oRuRcanEqvUqZ/PQk47FeMjseo3H3VzGbliOcsDl0gGNPfw/33Ouk4iZWPEU2jBHacSpGDWZmpUybN3WtpbZzLaSbqmlgt4wzP8r0pWNcPvI64+ePYFRmccMYmdYVLFu9mda1O0mu2AxmsrpwwKtQmrzM7KUTTF84Qm7kPHZhnLQ/Q10wRZQK82WXISHQd36dhhu/RbSmVqpT2/WYHxuikp0lDCtoom5fN+QiCQNPLO/ADkukojqTw4PsP3iQbKFC3023s3L7zZBqBTdk5ODzvPXsn+PmYNPu+1hz5zcIW9rRjChjHxyh8MHfY1x+mRp/5lMS6AsjAf6RPBdn4zpIoIvDEBcFBr6ZIjTTBLqNHYuAFZCfHObc2bOMTeaoeBECLYmjmbjmF5lfrlEONDp6N7Bm+410b74Zlq0GPY2rJz6WQq/2YlQX+VQfalMEFAFFQBFQBBQBRUARuBoILI6nkv8VvCRxroT61XB21D58XgJKoH9eUup51wSBxRXsizfixY+frAy5Jg5G7aQioAgoAoqAIqAIKAKKwFVCQFQzi1HRLuHkKSZ+9D2mLlQT6LHm7o8q3LVJmW7WrheBLuiLFL2scBcZ3oUKd5myXaxwNynIBLqocLcJWm+jduNDNG67FSMeZ2ToHO89+7ckLZM773oEs2MrpVyeweNv4Rx9Eq//LZosl6IHWS2N0d1HS99D1G+4FTMaJzt8gX0v/5h8scQdDzxOZvkWOXNcJNBHDr1MXgr0KeJNXURX30zTzoep7d0hvXZU1I/7WQh1KiSrQW9Z315Nnwu/auiGrFk3pBQUblCnPDtB4aVvM3v8Tfl8rAiFUMNqXkaicw2Znk3UtK/HiDRBpL56jepQ1gNCz8HSA1njHpTzeMUZZoYvMCNk8OWjmDMXqAmzNMc1YpEIhqHL/QpCF21RoMvq/EWF/lGFu3wdsWgh9CDQmCv5DJVTzMaWE199O10776OuewOBrqGJtQ3GQoH4/DDDR37JwLtPo0+fpi1aojFpybntYr60GxrkSx4zcznmol0073iQhhu+itW4HE03MIb2c+ipvyB/+g2isShmTROVRAvJpk6MTCf1K2+gvqUdO5GuinNxQL5DaewSExeOMH7ufcqjH2JXpqi1fSqBLZPrfrSWtnW7WbnzDqymHojWQiQhdzooZZkdH2L08gUqQ8eIjB+mtjwCxSnm81lm6zbRcuMTsmreSjXL14wgqvUrAia2Gcrq/FCc5MBDFyllKhCKZogyhVPHePXVXzAzn+PGW++gt+82SLcgGsFHDr7Im899TybQN/V9hXV3PoHe1oFmRJg4cpTcob+Diy9SS5baxMJYAPGLQVnFXxXoH21LK9xlvcBVck/7J+yGYYilJgRGUlbwh7qFFTHBcClPj3Gh/wJDowWKArdZQ2iIhR+C/+fbRM37bKFEsnEZ7b2bWbP7Llo33QSZDkI9gStee4Hkojav1sGrTRFQBBQBRUARUAQUAUXgaiGwVJR/silYSfSr5Syp/fgsAkqgfxYh9e+vaQJKnF/Tp0/tvCKgCCgCioAioAgoAlcJgWr1spiBLgTk2A+/w5SocF/ZSLRxYQa6rHAXM9CFQLeujwS6OGg5A13UJhtSogtRJSaWIxSW74MpEugWEzlR4R7Bb7lVCvSmbbdhJuIMXT7Fmz/4j9i+x133PEpmw534gSGrvOcP/YiR/U+Tcacp+TpOvJmGrffQeeOjRDs3y9rtwZPvse/FH0iJf89Xv0XNim1Soo6ceIexBYHu5qaINi0ntvYOGnY9Qq2oil+YkRzJj6EHPp6ekHPOqwl0f0GgL8weD3yZThdiXUhXJzvN3M++y/zptzH1kGjUJF8pURKSPJLGauwi3bmZRP1qorUriCfa0dM1+IkIhpDgktZChbeoMC9lmR/4kOylo+TO7ccbOyMlemPCQnhH09TRhfEWddSLzBclrEygL4hXIc7Fw7BxPYuBOZchp46gZQsrbnmClrW7MVO18tj1xWZs8eVentzgGc4feJHpD98iVRygI+FSHwmJWBq+FiFbgfH5MtloOy3b76Nx92PYTVWBrg/t570n/4Ls6bdIZeqo7VpLtGMDDd1rMeqWYzSsxrLs6rXii3nn08wNXZCJ87nLx3Amz5MO58jYLilLzHmPMFPwmHN03EQziba1NK7eQfOKzRiNXWAlQbfx/ZBsLkc4dQ579CDli+8xd/kEudkx3IY1LL/xERq33AnJemFqF2bHiznYVrXWe5Gh74FXljPjEbPjvQIzp47y1tv7KFZcKdA7d9wMySZwTUYOvcIbz/8FlfmATTv3svkr38BobQXDZPLICfIffJ/w4ssk/VlqEtGPzUAXDELZ1bAo0ZfK9MVzeZXc1r7Eboij0UwTTxSoC4FuxmV9uhkzZQK9NDXGmbPnGRgrknMMXGrk3HND/3SB/mkV7oKeqxs4egS7toWujXvYfPO9NPduQ0vU44lRBkvy/JKqfLtdD/34X+KkqC9RBBQBRUARUAQUAUXgKiagZPlVfHLUrn0mASXQPxOResK1RED8AC6kufi4+Fj8/Fo6DrWvioAioAgoAoqAIqAIKAJXD4Ew1AgDHSIOxtQZZp76S+YuvUtvbxN2Q0d1BnqhKtBlQlgm0ItoV8qGr55j+WJ7sijQ9aoSFpXn4WJl8icq3GUCPYK3KNC334aViDF86QSv/7fvEBaz3Hr7fXTu/qoUnqXcDBPvPcXJl/+GmtyAnKOs1XXTddNjdO1+gDDTKavUzxx4lQ9eeZJEupZ7H/9j4it2QGmG4ZP7GHv/RQqXDuFmJ4k2rSS2bi91Ox4is2qTFOSF8VE5T1vLTxEzDZk2FxJdCnRxHHLWuKhPDzBFhXvoyznpbimL1/8CxeHjxEydhG3gOkVKTomsH5ILLYJ0O4mWddi1KzDibZjpVoxUM9GojW1HsGMJ7HQdZkxUk1volTmYH2b86C8ZOfo6+vQFlkXKJO2AaETsm0iWu1VBfiV9LlW4TNBXPzqia50gjDBetricsyikV1Oz+lbW3v4EieZO3KAqz/1SvirzYwl0QyN0Swydfp+LB17EubifpsplOuIOGTE83EyQc3VGsh5zsapAb+p7FLtxuZwlzuC7HBbX/IdvYSXTNKzYXJ03v2En1HcTGo1ovktpZgJndpTCyHmm+48zd/k4cWeKjJ6nLuKQMBwsUxynScEJyVY0Jssm8ySJta6mYeV2ars3k2xdiZZsIozVEuoaRiWHM3SIySM/Y/78+zizg3ixejo29lG7bDUxUUfv+aKgnaxnkw8iWPiyPaDi+pTLJbxKEd0tYXkF7LDC+PBlTp89jxGJc8PNt9O1qQ8/1YLu2pw98gZvvfzXePmQTTtuZ92tD2E0NWFaNtNHT+J8+AzW6Osk/DlqktGFGeihnIEuriGxVdPQnxS6136F+6JA90OT0IijmQnQTYyoCbbG/MQoH54fYN6NYqQ78M1GPM/Dovypt55PW/Au14yI1gdPwzFi1LStYsXm3TT1bMBONeIbUYKFunYxqkC8ixcfX+z+pp6tCCgCioAioAgoAoqAIvDbImAY4mcv/WMPJdN/W7TV9/1tEVAC/bdFVn3f3wgB8QP1r7uxLs7SWPzBu1KpSHEufkhffCwV6Z/cqaWzOH4jO6y+iSKgCCgCioAioAgoAorA9UdACMxQx4j7aBMfkn/+P+NMHGF1bwtmfftHFe76pBR5ssI9uJ4E+mKmWlS4C3Ulat1D8DzQLQqBxWTOoaRFcJpupnHb16jfcjN2PMLIxWMc/NFfMnXpHH033MbK2/+IWMsq3MBn6OCz9L/9FM6F97FTdSTb17B+7zdJrtoJsXrmhs9z9JdPc2H/yzS0dnD3E/+SyMo+wnKOwRP7mHj/OUr9B/FzE8SaRQL9Tup3PEzdym0YgcPg0Tf54Pm/JZy8QFMMkol4VZqH4hiEpaumxMX8cSGtpbezLAw9QNeGMMISJjaapxM6Yqp6iONXqIQ+Fd3As1OE0VocLYbjx/ADkXI3SNbWk2xoJbN8I3XLN2HUdVXlvZunNHRCpucnjr1Bc/E0Sa1AbToha981KdDFQ9TGi0S3SI+LfRQTvg05H9wPA7JelEtZncmwnvp1t9Oz814yK7ajRRMEjkN2YpDc5CCe51K3YiPxTCOGZVDJZRk5/hYD+58lMnKQ5mCCtkiZaCJJwYWJgsdUvIeGHQ/RtOtRYk3dGCLaO/Qux5/6C3Kn30C3LKy6NmIdG1mz4yb05RvBroPJUYbPnWT03HHc6UEilRmizixpo0St7ZKwfDSZQhb18+L9ZOAEJjnXYLZikAvjONFGrPpuMp3raF65ifiyVRBLQ26Syx/8gpkTr2FlL5GmQAmLMJJCi6TwXJ9i2WW6ZJK3Gpj2E8Q0RypWL9BwfB/PdTFDDyt0EfnpSrlEoeKSqmtm9aZtNHSKufYZLNJcOPUeJw7/FL1i0tmzibaNezDqa/HFz5gDIyTG3yQ5vX8hgR7Bsq3q9SMOSyx+EGPtr9MEury5i0UV4po04oR6DM2MQswG02BkbIIzQ1Ok2jfRvv4WvEgb5dAkEPeLz7nJu01YketIPN2GSBozWY8er5WvFWqm/E66fB+HaCL1L1syVIn750SsnqYIKAKKgCKgCCgCisBvlIDwN4sPIc3FZpomQqKLj+Ihfs4SHxe3xeeLzxfdzic90KK7Wfyev9GdVt9MEfgcBJRA/xyQ1FOuLgKLUl18dF0XIc3FR98XKYOPhPvnqW//PM+5uo5e7Y0ioAgoAoqAIqAIKAKKwO+cgJDnIkUcc2H8FHPP/CdKo4dYtbLxI4EuKtxZOgNdCHQxifta3oT0El3gOuHCDHRhdasCPfhIoPsmk3lXJtArLbfQuO1x6jbdRDQZYeLiUd7/4XcZPHGY9eu3sP7+/5lMbx+eGWXy9Fv0v/sCI+//HDOeZsWWG1l766NYy1bLaujRE+9y6OXvM3LsDdpXbuCub/xrrN6b8MoFKdAnD/6USv8BwtyYlL2JdXtp3PUI9Ss2o1fmufTui+z/0X+A8dMsz5ikk8mFBLoQ5PJXNchSdyHgwkCO7haiW4hQajQCy0ajBvwkoWdhhBomYoZ2Hi/IybnOTuhR9nw8x8ApihZxHTOWRkvUobdtIrlyN7XrbiHT0o1lGmj5cWb7jzH0/s+wzz5LDfPU1SaJGGJfRPpcCPSwKtAFenEJ6TZBYIjx3MyVXEZykLOaibVvpXvHPTSt2QXJxuo5yU1x4t1XGTh9GDsSZcWND7CsdwtmPEHFBX9miKnT7zL89g+JTJ2kwZ+kriZOQMBUtshUai0NOx+jue8xos3dGFqIPrSPE099j9Lp12RaXktkcJOtNHSuIlHfhqfFKM5NMTdyieLkIGZ5lpRWpjltEzccooYHZliNxovFAUKgIwa06/i+Tt7VFkS6ToEERm0bqeblxMV4hGiKoJJlfugU/uhx6vU8GculgoETmoxPzVIsVsiVA+bNZsyO7ZRSXcS8nKzRF1XjgSZmvWuY4vyGHqY4+ZqGg4mVzFDX2kkiLa4NcaXXMj89yNT4YSwvQm1dJ3ZjN1ptAs8pEwyNERt9k+jkPjLMU5MQjQPWws+h1V/+ieuo6nI/WeMurrXqLxSv6c0Q16QFeqz6sGIQi8ok+sXxac5PlWnfvJe1N38NalZSIYL7sVaFX3/0QoVH5PsswAs13EDHkQ+x+KX6tUKeG0Kgh2JhS4CvGfKhNkVAEVAEFAFFQBFQBBSBfx4Ci/J70bcI6b34d0s/ir8XMn3xsfTrxJ+X+hqVWP/nOZfqVT8ioAS6uhquegKLswgXd1R8LoS5SJg7jnPlz+LmKm68i9Ugi6ucxOditZO64V71p1rtoCKgCCgCioAioAgoAlcngVDM/jbALsP4h0w++R+YufgOK3rqiTR0ohVLsDADnSBYqHAvXF8CXc5AF7o5lNJKyloxA103KfgmEzmHihbBbb2D+u2PU7t+D/FUhNmBoxz6+3/LuYNv0tHWzZav/m+077wXP1lLZfIiF977OcdefZpAt7jt/q/SseUWqGkW0WHO73uO9577r2T7j9C7/RZueeLfYPbeTrlcYOjEPmbeewqnfx9hdpREUw9RMQN9x4M0rdoC7jxz77/EkR//B/SpM3TVR0mnEh/NOpcB9MW0sAjUfyQ7fS1kzrBx7HrMeDex5CosuxF8Az8/SnHqHJQHiNsF9GAeTXOJ6AZhxSX0PSq+wXQZRsxl5Oo20LT7Mdbsvpt4bYaISK9PXOTS/ucpvvVX1DFDQyZNVAR6xRz0hQpwpAzUCQMTUZdddgJmXJ2xksZ8mKKuZwedW++kcfUuSDdBoEF5iuLASfb97IdcOnmAmkw9XXseZf0Nd5No7sbRotgEeDPDjB/5GbMnX8cdPEzKKBLVHIr5HNM162noe5ym3V+tCnSRHhnax7En/xzn9Kuk4ybRVC1FI0kYSeCFovpeJ6gU0ZwiUSqkDJ+E4RO3NExdJM9Fr7x4awvGoeRYPT5xCkRCHBxfo+gbFDydgjhmM4EWSROYMeywRKQ8TqIyQUMswDKFWDVwtAjFis98wWG6pFNp2ETrjU9gL99N0p2TtfKeJqrGI9XXEwslPEcuojAsW1aBu3oMz4wToYDtzeH5tZiGSK+PYboRND1JgTh+XMepFHEvDRP2/wxt6DWSzji1UqBXkzTVX/gFCwl08RdLBbr482Id/9V5m/t8eyUWQmjyfY8upHkM7DhEo2BHOT82y+kpl+5dD7Phzn+Bl2xH9A58mWUDS/PkYi2JL9CKlw9DjNCXiyHkvQiRQDfluVabIqAIKAKKgCKgCCgCisDvlsBSAb60LXixFVg4HBF8XPwoni9bvwyDSCRy5c+LKfNflUb/3R6VejVFoEpACXR1JVzVBD5Z07EozbPZ7JVfUixWgSx+FDfhpfM1fp04V1L9qj79aucUAUVAEVAEFAFFQBG4OggseL9Qd9GmzzDxw+8yee4NViyvx27qRC+UFwT60gT69STQNULNkOXtssL9YwLdkgJ9MudSFgJ92V7qtgmBvptEyiY/eJQP/v7/5dyBX9KYaWTNA39K955HCBu6sYMsQyf38/bzPxC+nIe+/i3S3etlorU0Pc6Ft5/hyM++jzt+njV77mHX1/4XwhW34ZTyjJ54+4pAJztGtHkl0XV3Ub9TJNA3YXlzzB16kZM/+Uus2fMsb4qTSlUT6GLm+WICXfy8IWrdxefiz9Vf9ITMuCaVSCvx1q3U9dyC2bQaApPC+FmGT71Jceg96o15as0CMd3FtAxC30WTM8o1ZmDOiakAACAASURBVAsuH+bi9AfNpLc+zO77v0VN63JiZgBzI/S/8ywzv/wOdczSWJcmZumYQjQLiS5soVDXegQ/tCi5kC86DJSjzNrN1HdvpGvjTTSKqnux2EBs5Rz5i4cZOPYawyfewJm9jB2NYnf0sWLbHbRv3AP1y6vSU5jI+UHGTrzN1Idv4k2eIZwfklX45dq1tO3+Go17Hsdq7pFBan3oIEcXBHomppGqraGiRfE1k2K5IuvRhay2dUhFTeKmjoVHxBLaNCTUAtFZgC9y7iEYgYH4n+AubHMQhvjCq4c6ZT+kUPEo++L5Jr5uEtV90oZDkhxpS8yrD/HNGJqdoFSukM07jOYC/PY+Vj/wJ0TX3IHt5quy3rCqdePipURVfyB0ruAs4ugRIEI5MLCDHLo/R+jXoUXE102DI6rZo0AUx/ZxS3nyZy+SO/4T/IuvUOOMkElY2LZdbTOoXkQfJc+lQF8i0Rdn2V8dd7UvvxeGiOoLpkKg21KcS4FuRbkwOsWpCYeeGx5j/d4/xk91yvd2RCy4+QKbIxsvqqdtkaC8Fpc8ZJuBeMhRDPqVRRlf4GXUUxUBRUARUAQUAUVAEVAEfoMElqbHF72O+PlqUaAvleoiICk28d/SsVhMynThd9SmCFxNBJRAv5rOhtqXX0lA3GRFVbt4iNS5+FwkzMUNdvHx61LmqqpdXVyKgCKgCCgCioAioAgoAl+WgBZq0rmFpos2c5bxf/g2E2delxXudmPHkhnoU4R+gOZahH4BZPby2t2qLdQiba4TLFS4fzyBHkhBWfBEAr1CRY/itN1F3favk5EC3aQ4eIQTP/j/uHzwdTLpWup2fYO2XQ+R7u0jHvMpjF7gnZ8/J1/jjrvvw2xYBq7D6PmTDOx7hoH3XkbPDtPddy9bHvsT3OW3EpRyjB1/k1mZQH+XIDtGpKUXe/291O16jLqeTcS9OaYPv8jpZ/4Ce/YsXQ0RUrKmW5OSXCZiheAMqpXb1dnooZTrokQgX7EoWq3Ynbtp2f4wrNwJmk1p+CT9h15m4sgL1JaH6Yi6ZMxAzhh3dQ0rENXTIZWSw8k5kw+LNSQ3P8gND/4xtW0rka51fozL7/yUiV8IgT5HU33tEoEukv0hAdWErxNa5EqBrLCejHYRLNtG5/o+Gro2Qu2yahLYL+OOnqX/wPMMHvkZicoANWZe/tyUt7qJt61j5c67SK+/FZJtMtUtRps7s4OUR06QP7+PiVNvkR88TpDqpqvvERpu/CZGy8qqyx8+wvv/8O/IH3+RjO2RTMZxQrGgQpNtYLGoLdsIDE0jYupyLnUo2gkQxxHKcLxoovfF36NVBXqgLyxcCCUv8Uy5uFnT8MQ5EKdGfAfxdyJxTEhKLxMzfCK2gZWoIRJPgueSL5QZmi7hdtzAukf/d8xVd2A4JTTdqAp0WdO/MI4grEDoge9VJbAhBLkQ5UUIxXu2sVo1r0+CH60KdC1CYHiEfpHp46eZOvQjvAsv0+iPUZeo/kwqriVNdMCLY1mUuvKtL+TuggKWAv1an9OtEZoWmlx8YKMJhpYFESHSIwyNTXNyosLy3Y/Ru/ePIbVCCnRTFwMIPu+mEWhW9dpbEOiLCXaBUi67kEir106VsVjkc62z/bx81PMUAUVAEVAEFAFFQBG4+gh83qCi8DrlcplSqSQ/iq8T/z0tBHo0GpUSfalIXzqy9+o7arVH1zsBJdCv9zN8jR+fuEGKm6q4oRYKBfnLLiHOxaokcSNdrPsQN9rPe5P+JBIl16/xi0TtviKgCCgCioAioAgoAr9lAnJOthDoRjWBPv6D7zBx5jVW97Zg1C/DKJahMA+aEOg+mmsTBiIBex0IdJkdFgJdKMzFCneR4BWiV0hIUeFuMZlzKGsxym17qd/xBPUb9xBP6BQuH+LcU/+eocNvkLJjeMvvpG7rfXTtuZ+6GgucHJfOHEM3TDpXrYZIAmd2ig8PvsH4+y9QvnQIqzhB45a72Py1/5Xy8tvQS/NMHn+d2QNPU5ECfRKzZTXG+vvJ9D1O/Yo1xLwK4wef5diP/j3mxDG66yGVTGEYOoHvVRPnQrxJgV4VnNVWdyHlNFzHZDqoxW/fRfMtT9C87Q7KZopS7jzjJ99gbP9P0AdP0kGJZlsntOO48RoSQYGglKWYyzJQTjCstdB20zfZePtjROrbQfdgaoCLbz3D7L7/LCZu01hX85FAX8jd+oGBG1qUfZOSpxNP16OtuA2z9w7irSsh0Uho2PiVkMrsEAPH32Ti6EtoE0dotadlMl4sdphxMsyFGayWNTRuuYfaNTdDw0oZyhaF13phnNzp17j07k+ZOfMOZrSRFbvuo+Gmb6G1rq6K7+ETHPj+v6Nw4mVaUgY16TiutJsarudW0/xi9vdCOlgGg8MQ07KlPBeV+OLpgZw9rmN6QqAvZosFbx8tFNLcIxQzrUWYWJydBREtatZ9O0PKcLCpyKS+IRZTGxrRsIxTyDM4PkfQ3sfmx/9PrNV3gSGkPuQKJaZnZmR6PG5qRLUKhl+WiXlR6x4YNq6oeRd6Xwsp04yvB4T6FEk9RTJRTyRVD1Eh8R0mjpxk4uAP4PKrNDiDVwS6DEB/UqB/LIEuVwNcFwLdt+IEegRdszBFNb6pQ8SQIn18bJrTkxW6dj1E951/BOmVeGGs+pwvsGmBqNGvFgUgFkIIdjKSvsBwMZa++Matdh18gVdQT1UEFAFFQBFQBBQBRUAR+E0QWOpkPulZfpWvEY5HNA2LxbhLA5OLEn3R/Yj9UwL9N3GW1Pf4sgSUQP+y5NTX/dYJiJujuIkKeS4e4sYqViOJlUjisVjTvrgjX2Y+hpLnv/XTqF5AEVAEFAFFQBFQBBSBa56AUINygrHmSYE++OSfM3P6Ddb1NGDVtxOKlfOlefAmZU10GNjgFa/5GeiLWll6v4XUp6hwv5L49AM5X7roGUzlygi9mV12Lw19f0j7+q2YsYDKwDFOPvsfGTnyGjVUqKS6yKy7jTV3/TGJ9l4wTCr5KSniI8mUrGQuDJzmyKs/Zu74L4iUJggrOWrX3862r/0JQc9tVEpFRo6/w/x7P8a78DbMDRFvWUFk/T3U3/AENSu2oLtlzu97gTf+65+hTRxneW1IPB6Xi3ADUeUtVebHhZv0u0IDayIBa5D1Y4S1q+jse4zemx6GpnaKXoG5ifMMHnqZuSO/JDlxnrawiGXpeHYEG49KxWU2W2I21onWsYPuW75B16YbsBMpcOapDJ3izBtP4Z/8AQ1WgUwqSdTUxJR5KZKl2A103MCk6ELZN0hnmjC3PkRk64OQaoEgApWA8sg5xs7tZ+LcmwSTJ6gNpmiJ+CQIMTSdXGAyUTKYo4awaR31q2+ksXcX6c4e0DwYv8DosdcYOvYm8wPH8Wo76brxEZp2f4N40wop2f3+fbz2o7+mMH6RzvW7SNe3EniQqkzL9HtFVHgvVcPCiQu6Io294D3lxwX5qQcastVhcSb6QpJYLGQQDQHV87KQLhYCPtTxQpOEFRAJC5RnBnGn+omVJ2m0K+RLFS5MVSh13cGmr//f2KtvwRISv5Bl4MxxLhx5B3d2gIaoS9JyMRFpaLFvNr48Y7a87jQ8HE8IdaiELnqqg7qebbRuuIlEJoXmOUyfOMjkoZ/i9b9Gm3uRuoQuf0aVWlcI9KWp6Gv+zvePD0CeV9Mm1EX63K4unrAiEKuVi2omhofpnyrTctO36L7rX0GySTY3iAaLL7LpV6rZF66sK2348k36sYUIH72LlUD/IozVcxUBRUARUAQUAUVAEfhNEFg6A33p9/s8YUfhe0RrlnA/4qNchGuaV9Lo4s/yv/wW2sIW/yw+KrH+mzh76nt8FgEl0D+LkPr3vxMCn5x1Lm6eYvVRsViUq5HEtijORepcyHO1KQKKgCKgCCgCioAioAgoAr8LAkK3iix5VORxp05z4Zlvk/vwDdZ31GE1tONXymjlefTKOKL/OxDVxl65KkOv4U3IMl9bmHu+KHevVCYLyasRGFFKvs70fEnOrJ7pfJi63d9ixepeiAV4Qyc5/OLfMH70VTLeJKEeoaZnJ6vu+pfE1n4FL57BxMNHVH+D5uSYPvEmJ1/5Oyr9B0joDhUvIL3hTrY/8q+hu09Wmg+dPEj2vR/hn3sdZvpJN3UQW3cXTXu+TmJlnxThw2cO88GL/w197hL1VlmKTplAF/3gIjG9tPJZenNd/p1wfV5QYmp6nnzBpKm7jw03PkzNut0EqRjFMGRy4BiTh39O5fQ7xCfOYQZFQpFcFnbPTJILooQtm2jYvJemLXeRbGjAFm3rM8OMn3qH4UMvkBh5lYZImZRYICwEupC4svpclKAbssZazD8vVALMSIJ8722YW+9nWVMPFAOCySnGz7/H+IW3COdPkGCKjOFRb8fRw7jsTQ/1EjMVmPWiTAdptJouWlduoWPteghdsgPnGDj9PoWpywSFaebrVtK85zFa+x4nU99JJPQITr/GS09/H9ewWffgvyHe3EvoabTmL2GGJXKRNMGn1Gd/mULtT1OggoYp3lWGj+FMM3r8TeaOvkhy/gwdsRJzZZ/Tswa55few/uv/D5FV20mJX6rNTHD67Zc48vLf4Y2doD1ZIhX1MXQHXyySQMyYjxGGEUwtxNI8fKdMJdDIehblhvU073yA3ru+RV1jI7guM6feYOLwy1TOvU2Hd576eLVyUv4ybyGBfg2/5T/frpuGXPAiGhBke4OVxEm0Y+MyPdDP5akCtbf8K5ru/lOSiVi1l0Cr/vJTbYqAIqAIKAKKgCKgCCgCv98EPhmCXEyjixZiIdFFoHIxSCmS6HKxqhLov98XzT/j0SuB/s8IX730RwTEjVPOIlwQ42LVUT6flxJd3ChFWqT6Cy/jS1e1K96KgCKgCCgCioAioAgoAorAlyHwawV6fTtepSQFuuFMfCTQ3WtfoAsX7EmBHooS9+qCgCuLAoSI1gmlQNeYyZXxMZjpepjanX9AT+8qtLio/z7FBy/9LRMnXqPOn5aS3WpaS8eeJ6jfcj9mS4+sCZdNzb6HN93PxAc/Y2jf0xgTJzFDV85YT266n02P/Clux3a8YomJU+/KGeiVc28Szg2SbOomtm4vTTd9k/iK7fIbBoU8pctHsP2CTD/ruoGma3LOucyay7SzLAu/clnI/dBC7PI4548e4MNjR/ACm1WbdrPhloegfR1YCTw/JDf8IXP9hykNH6cwN02+WMIMIZFMk6hpoKZ7C02rd0KmoyrmwxLZ0+9wbt9zlAcO0hJeosZyiUdtIjpSoMsB7AKzkI5GBCcwyJc8ym7AaGIZQedmVrSvwXB0JgdGmB0+RVC8TNKcoDZSIRPRiWsRND9WHSJuFqi4kPMiTFZssn4cI9VMuq4eQwsoZSepzI1iejk0t0AluYLW7Y/SuPubRJpFSj0kOP0qzz31t0Rq4tz0P/xf6JkeXDRqwjk5+xy97rdbTS5T6GCIK8WZZnjfs4y8/X0y86dYES/IGegXZn1KXbez6fH/g8TaO6sJ8+lRjr/xMu+//H2c8dO01/gkomLWuiOr5QMsKc8JbTQxZ10L/n/23vRJsuw873vukkstvffs0zMDDDYCA4gwSJAcgyJtwqRNiQyKNOUQRdMR/mCF7SAd4f/CEZIdIX+wI/xF3xwKyyYsWqIlggtIgwIILgABzgwwWw8w+3RXV9ea273X8ZzMp/rMnazuqurMrMysJzuyc6mb957zO+e9Z3nO+x5U/Q72ewV2BhkGD34Sj/7oz+OZn/uHeODhx4HeDm595w/w9l/8LrqvfA0PF6/j8mp2IKCP9gU4yS1mcX5DA2E49jRHKQ/05jp6q4+hmQwsoC9OSTqlJmACJmACJmACJnAqBOqOlEqE9CE6VPLJz3SopDZEh8p4C197n59K0Z3Ji1pAP5PFPr+Zpoje6XTCTZIrjiiar62thZulHkcJ/zG/OXTKTMAETMAETMAETMAEFo3A3QX0xzAIHuibyLrDEO4MC530OxiGIV7cB6Ns01OXEnMQ0asieG6HRwgzngQBvVMk2NzpoExzbD7xC7j4ub+Pa5/4GF32gTdewF/+63+GjRe+iofybZRVhv7ao7j0yZ/FQ5/7O1j/6I9jv0rRzIBssIfd63+O9/7iX2L7b34PK1uvouz3sdlvY+Uzv4Qf+oXfwuDJz6Kxu42N5/8/vPtn/zd2XvwqsP0O1h/+MFqf+Bk88BO/ipWnfzjs3N6iGN7dDCIw8rU7BcE8yGNarwf5ovZaAt23sPXVf4U//5PfwXtvvoIHH34Un/vJv4vzn/oicPnjQGMVg/4Aeztvo7P9GvZ2drG7WyAreji30sLFc+exdvVx4MIDjHEd9nqv3nsFr339d/DWN7+M5vareOxiidVmiXYjo5SLRHxDvHOKlA30qxzdAbDb6eGtHtBZuYAHLz+BvGpj++YWBvs3sdbaw1p7B+utAm160g8yYNBGThG+sRX2Au+ijZ2ihdvdFN2kjW5/gGYjQzOjH3Y3bDmwd/sGuisfw+M/8qu49BPcA/3p4Dzcf+GP8K//xf+K9XMpfuo3fgu4+iR2qzbO9beQDhjG/9JYAV1Ij2oBY5zYw0+LJEO3yrCSDpD2N/Dan/4/ePOr/xyXd76Hp1f3sLvXwfWbfXSf+El87lf/e2Qf/+mwB3p16wZe/Iuv4tt/8rvYfeclPHgOWGGdTPvD7cgr7q2dIakaKKnQ87tBF91eP1yvuvoxPPq3fhpPP/vzuPLAg0BvC9vf+UO88Y3fRe/61/Hg4HVcXsvQoAc6f34WPNDJKMtQZfRCbw3N6EBA72PjB6/iuj3Qj1rlfZwJmIAJmIAJmIAJnDkC99qGl9GI6VxJjYhaEcVzeaLTuZIPC+hnrtqcWoYtoJ8ael94HAEK57u7u+HmyD0uYs9z3xxdZ0zABEzABEzABEzABE6DwPsE9PeiEO5PXEbj8qPoj0K45yMP9KJqhBDuCy+gB/FyKKAfeKCHPZ4pQuZcKxD2QO8WCbb2OkG03Lr2H+PcZ34Bjzz9NLCWAW98F9/58j/H5otfxwP5DtKsif3sIprXPocHPv0zuPKZL2I/fwjtdICk8xY2nvt9vPuXX0L6+tdwsf8euJvTreIcsk/8Ip7+2f8G5ZM/jtb2D4Jw/u5f/ltsvfQNVHsbaF19Eu1P/DQufPbvYuXpz6NIc2RFgdVqK4SQvp1dQFWVQf/nPtthB/T3hXGXF3qCHAXWbr6Mjb/+Ml7483+JG699A+vtFE995LO49plfQuOJLwAPfBrlWoL9DOihg37B87XQLAZoJwOsJPTMpkBbAns7GNx4FW9++yu4+a1/g+atF3El38LauSYaOdDIEmT0PNe+zyGY/VDcHVDITSiiF+gM9tEr+0ixhrRaQTnIkGcFWq0BssYeGjmjBABlP0dSraHBCabqJkBhHg0MkhY6gxS9MkUR8k5n4gR5OkC/u4vbtzax3/4oHv38r+HCs/8F8PCHhgL6S1/Dl/+Pf4q89zY++3O/iOTyNWwna8j7PWRhjQhDmH8wYPtxFz5rMq1u42XaQJG1Qh1p9rfw7gtfw/bzf4RL+9/H48097Ox2cX2jj8ETz+JHfuW/Q/qJnwKyNsrtbbz96ov4/vPfxPaN17GSD5CHVRUFKu63zrpQpchK7rFOj/8m0qKLYtBHmWYozz+GKx/+YTz8Qz+Ki+fXge4t7Dz3J3j9G7+Lzqtfx0PcAz14oDcOIhocLDA5jRvVDK5JK0lYr7J8tA86q9bIAz0dBAH9tfd2ceGn/is89HO/iTWHcJ9BqfgSJmACJmACJmACJrCYBNT/j0V1jiGoDVFE55Mh3Smgt1qt8PTWvotZ1ouaagvoi1pyS5Zu3iQZrp3iOfe7oOc5vc4P9pPjxN1hLglLxsLZMQETMAETMAETMAETmC8C1Ai5B3qLIaTfewGvRHug55cfxaA33AM96zKEe4GCIaEH+0shoDPU9dADvQyvB9HOg4BOBbKBXplge6+HNGtg+6FnkT/1E2HP6NWVFPs3foDXvvkH6L79Aq5ke8gpshctdNauYf3JH8Yjn/zb6DQfQ0Yv6M47ePd7f4Ktl76Ci51XcSXdBcoUt/ur6D/y7+PBz/0yBg98Do2919B/+zvYfvnP0X3zu0B3C/n5h9F46keQPPEjyB/5JIqsicH+Ls4n+8HbeD9ZRVEWIWQ7PRcYtr0s7mwhxRqnsIBhP+yN6+i8+Td49+WvYf+954N42165iOTSp9B+/PO48NGfxOqTH0V29QEMkgpdCt7Ig9N9Xu4DRQfo7KLYvIGNN1/Fxivfwq2X/gztW9/Fw9ltXG31ULWaSLM0RP5GMRh6oPPBBDeaYJxxRkhPsgbKinvE7yNBF71uhqJoIM9XkGUJimofad4DHaC5j3vJBRzVynBX+WR76IEfXK7DLvOjMkxQhFD2VVhY0OnsY3t7F2+vfQxXn/3PceXZ30By+YlwTrz6V/jT//1/wNaLX8FjT30YrQsPoZOeR9kHsnDuvXCe+uMwQfww6w4S/JgxXwjniAqtPEMrK5B0bqG9+zbWy22cS3vY2Ade2qhQPPEF/Oiv/BbWPv4FIGugGBTo7+yiu30b/Q4Xb9BbvkTBxQ1JiayskJcsL9p3jkHaQlrsI2E9SVP08nU0Lz2KZG0dKznQ7O5j66Wv4frX/1/svfynuNb5GzywhjBmDUENgge6ok6cZAf4+brvHZqaPEOVNsKCg1BcjbXhHuiRgH6RAvrP/iZWKaAn3gN9QUrWyTQBEzABEzABEzCBmRGIxfNY99F7iej0RJdeJCE9DJnetxh6Zsn2hc4YAQvoZ6zA5zG7vNnxJri1tRVEdIVt5ytXFNXDesR7pc9jfpwmEzABEzABEzABEzCB5SJASYz7dDerAXDjBbzy2/8Y289/BZ+6dhn5lcdQjEK4p0FAL1GggXSwf0cQXWAcdwR0CqWRSJrkqEoK6Hnwvt7r9JFkObbWP4bBpY+g2W6jnVco9m9h580XkO6+hctB5E1xuwNsVueAi9dw8bFPooeLqKo+UGxj5+aLKG+9hAcaW7iYchFCgt1ujr3Vj6D16L+HzsqTSAa3kOy+heTWa0i330FedpGtXkDv/BPYXnkEg7WHMUCK3v4uViltJ0C3Go4rKDBnGd+zqIr3LdLlZA3Tl6LC+XQXye672L/5fRTb76CVlmHf881iDbj4JFavfRrrj38M7QeuIVk5h37SQNZaRRMDFLu3kfb2UHV2sXfrXbz72vew89aLaO2/jYfzbVzOdrCedlG12nSHH/pul4M74isx5/RqTlGF0OIZSsrh1T6StAAKss+QZJTrOZbaR9Ysh07gFCurBqoiD9upI+kho6t1KLtRmHK+D0IvXdDz8Jv93X3c3trB6+d+CFe+8Ot44Mf+AdJLHwrifn79L/DN//Mf49ZffQnnmynWzl1CD2vo9OgBT33+5lgBPT3mAmguahgX9p25b2QV8rwRFgysNFOca5RoJwXSqsJ7nQa+twEkT30BP/bL/y1WPvJjw326uWhguNn5cG/5kBl+Fb4IURWGe86TSxNI20DZBWjnYbFIDuRt9LiegXj7t9F56Rt49c9/H1svfhXXOt/G1ZVqGMJ9tABjgU396EkP3ucU0BnCvboTwj0d4NYPruM1hnAPAvpvYWWtbQH96GR9pAmYgAmYgAmYgAmcGQKHhXKPv2c4dz5v374dxmkU0LndL8dtFtDPTFU51YxaQD9V/Gf34vUbIfc7Z/h23hDX19fDjZBCufa1OLuknHMTMAETMAETMAETMIHTJkC5LQTBprD23vN4mQL6c1/BpxjC/erjKLr7SPZvI+2+c8cDvaD4SyFucR9hK+5hsPOhyPs+J+OhR3OQISugKPmscBuXsJeeR5VQiKbA2UV7sIXVahfrWTdomJ0yxXbZwl6yjjJdRVI0MKAQTMpZH610HyvJXvAuzooBqiJBp7qATnIB3fQCutXwvOvlDlarPTTRQ4kcu+kadpI17KOFflEiKQbIy85QKKWwPOZRlsNQ5nwMvR0Y+arEaquLRlKgUeXISwrZJfrVALtVH/sU5LMV9LMLKLNLSNKLSFfX0L64jqTo4fbN91B2O2jS8bbfBfp7aFd7WE/2cSHdx7lGD42MId5jj3DCHXqEH3iLj9IzUsZD2PFR/HwkDDnOZxDFB8PngfrMv1HZTjFI8hA9gGWRhPo42seeBcGCo+d8kqPTG+D29g7euvRpXPz8f4pLn/47aFz6EFrNNooX/wTXv/y/ofOd38HFZB+X1tvoV23s91toNDNk1Y2hl/uUHlnZR4MGmHO9Roa8kSPPMyQMs44cN3ptvHQrRfPDz+KZL/4DtB//dNh2PnAM+5znIZ9VmqOXAgUXFPCXVYG8HCCliJ600E3byKseMnHCcOFCgRQN9IDeJnrX/xpvPvdn2Ln+F3hg7zlcbJVDD/SSPvLcHpyRCKJIDVNiclqnDaWcDgX0KmsiYz0Ke6A/jmbSx63Xr+P7N/Zw8af/UQjh3l61gH5aZeXrmoAJmIAJmIAJmMCyENjZ2Ql7ovNB3YiRi++M35Yll87HPBKwgD6PpXKG0qTQ7fQ+p3jOPc8poHP/cz9MwARMwARMwARMwARMYB4I1AV0eqBvUUC/dkdAx/4mMu6BXhQYVA1kRQdJ8Ftf7MdQtB3tcB1ppPQ+pzc3d0cPcmTw6Ab2igY6RYYBFXWKlFmF1XSAtWyALJOXdYZOmWGnn6Lfr9Ds91EwTHneDGHNG80UrbxEs+ggK/pIBgP0Bwl6RYZ+kWM3ofdrinNZidW0j2YyAIXwTpFgv0jRp/DJ63O/8CCGpijSoZdw/VHSK32UwwMhHRVWWzvIkwRZegFpuhb2EC+SAfrJDjrFNna7+9jbA/rdNqriHJJmjsa5LKRje2s76MkrrVbwfl9faWElr7DaBNr0pE4GyJLB0HuXj/AyToCOmM45iwAAIABJREFUw4AnKJMcRUKBdqhXD+V+htbn3udUmEcCu86XpCiS4eTSHQF9WC5BbKfAzEgCSY5ev8TOXgfbqx9Gi/vMX/scsvOPIGu00HvrW7j9wu8Bb/w7XMx2cGG9hTJtolu10chbw2gLU6zmaVUgYbx4FlB4jgAwv2WFnX6O9/ZzFBefxvlrz6A69xC6wfZSpPTUr3KUyFAwWkIQ0Jn1ClnJBRIF8oJh3Zvop01kFesMJXMK4kPCXOjQRB+N/g6w9Tb6m28A229jtf8OVpsJGjlD7JchIgM9Y5IQk395H6wvdwR0huZYH4ZwTwbYpAf6zZqAzq0DUo/vl7dGOGcmYAImYAImYAImMF0C3Aed+6Fvb28H3ejSpUsHW/9O98o++1knYAH9rNeAU85/fPOjx8eVK1fQarUcguOUy8WXNwETMAETMAETMAETuEOAeiTluOCB/u7zePVLdwT0EMK910EQ0DvvhNDYFNDTwV4QLRf7UY28noe5uONknAShmOJiGvY3HobQC/tAM9x4BQzKCkVVBQ/VVnC0ZujxzjBUeUZX4kYI/V70+2iXXZRJIwiYRd5Gkudg+O+k6FK2HnpOM+R4UYZ917v5Gso0RzOh/zH/zvDv3Nea4urQIz6EZ6+G+7bzqEHSOlJRMIw4lwQ0k9vD0IA4jzJZQ1FlKCl653tAsoti0EU1SFAN2kjKcyiTAmXWQZVk6PYKpEmOFrek4jmKAo08QZ6nSNMkMC0p3Abh++ie24OkiYKLBySaa296RtIPgvpIHA9COuseQ9WvjAqPLO6I7Iz2FcThpIEkzTEYVOh2+9hLLqPffBiD1UdQtS9iQC/v/beR776KdudVnMu2cG6FAmqKHtrI0hWgN92FIqw+oZ4Nl2oM60KoE4MQlr3XK7FfNrBTrmG7n2OvamBjfyfkLyuHIjo90Ln4YJAmGKQM414hq0pkVYEG6yprUpKPFhoM602o8yHKfR7qYTstcC4bYD0vsJIVaDdKNPLsYNsxMh1uAzAS3o9U4xbvINZxep9X2XCByFBAfwzNtAgC+vcloP/sb6IlD3QL6ItX0E6xCZiACZiACZiACcwJATlhbmxsgHrS1atXQzh3Ll71wwSmScAC+jTp+twfIBDvTcF9z7lyiPue0/ucwvn58+fDjY9/0x6ExmgCJmACJmACJmACJmACp0kgyJEVkI9CuH9AQO/sI+lsYrgHeoGiaiApKKBPV1icBRMKygrknkR+xhSy6YEevpPDbdhXexSGnF9Wo+DvQVgfiZ/yJA4iOpVMhhTvDkOJo4FqFG6bvw2/ofAeQrBTNB2FH88phqfDsNnBg5xPXpcP7e8tD2smLg8C/bgH/xpL2DpfCqaJCmpz6L0cjmNA7y4y9EOY9xAePOw1Tg/kPpK0i4TCYgifngdxPIj4YT/uoWDN0PYFPffp3V7xfEPCo5R/IInDvA2PKMC0cM/yIojhQ0E8JDJ4WYfrhZDu/H70t4L5ltf2MA1lwgUQQ4GdQj8XHTB55aDEoMzRK3L0yhYGaXvozZ8O0Mz30U63sJLuop1RKEZYKFKhBQSBeoqPEKqe12A9GOabnuIhwgMV3D6F9AY6fWBzp4NukWCn7IUFH9y7PC/SEPKezPtpEjzQi4CkQlqVyMNikOF2BEOP/juPYcjyBI2kCgtBVhtp8Dpv5inKnIsP0tEejHTqH9pKsIsldUIPOaQtpU1U9Nhn0bTOobc6EtBfv44fUED/qX+EB3/OAvoUrcKnNgETMAETMAETMIEzQ4D9bC5WpQc6twFmCHc+KaIPt+HywwSmQ8AC+nS4+qyHEIgFdO57zpseX3mzU+j2offKcJLIq4hclUzABEzABEzABEzABE6bQF1Av84Q7s8PQ7hnlx9F0R15oI8EdAqLSbG7FAI6BcU7QdzlWTvaHH3koRvKJ4QEV7B7irgSPekFPQqSTs/cIDzznCPhOHhj9ynlIqVQWob42sNn8OQdCfIp0E+G3sMt7lvNSRTuaz0KI89DQzD5kche0hOd3vDBq7gKe12PfRyI/yETd9T0shl05zLpo8wYPpxhvSukQZvOgLQVRNuKHs1MLgXbQSd8l6aNobhe9pEFj3ueejCMcU+Pbu4hTYGdYfAjAX+ISd+I+kiUpTCrfc/DnudFEPSZ67C/d0WhfBhOv6KAnhTI6BEdsi0BfeShTwE9LGqg0JshDesehnnvooteNQjJLQr69zdR0tM4R9i3vY19NENe6OY/FOerpiT+6VhqEoRthgAfRURgHaLQnZQoygHKil7fDQyqBN1+AZZ9P6V3P7cBAJrEPlpfQfGcdagIE20U0OW9/8G0MxaBQrgHsZ1e66iQJaONC9Ih72FkeUZhGIroyz2Hx0UgjEDQBFgviEh7oGcDbL7+2oGAzj3Qm/ZAn45R+KwmYAImYAImYAImcIYISCui0yX1JDplUk+6cIHbbdkL/QxVhZln1QL6zJGf7QvqZkcK9Dy/detW8D6/fPky1tbWRqEfh3vHxWL72abm3JuACZiACZiACZiACZwmgQMBnV69776AV0II9z/CM9cuIr/8CMrufgjhnnZvhDDjPbSQFdvHFtDnc+38KNR3KICRgD4SxO+46gblcCgQkxGFdAnoDN1Mwbik2Fkib9DjmYf0hx7kFDND2HRKpMnQ1V+bqofJkKGQXGUZBlmGMs/Q6O4Ez2EKeBiFjC+453nYu3ooYgYv6yQPYjVDpXM/9bEPXkNh1IcK6Eg0vTAS0PdQJnsAuDc207kCVC2gaARf5V4QZAvkSRn21C5LirlDr26GBw9h/Af0Zi+GCwLC3yj8U2B/f4oklQcv5oNlC4oAQAGd4EYe5iMReajO5wD3+eZ5g4A+2n+eiwkGo4uMwtuHcPvB23oooPPfsOyG+R6ku6jyAjkj5veYjRaKdDUUC0XiFgZI6L0e1jVkw7KmSj3NyquFA6oLXNSRUEwnyuEiAIroxSgP9DQvszKUF73LsyD2jzgynSGE+2hRByMdhAp2J9LCQVUPIfCTsBXBHc8WRTwIPzqoOwf7nofqevSw/Kd5XztxSkcCegjhTvtprmOw+hDyrMLGG6/j+s0Orv7Uf4nH/qP/Gtk67YjbPHhi87TL2tc3ARMwARMwARMwgUUmIK1oZ2cHN2/eDFoSNSUL6ItcqvOfdgvo819GS5VCrhJSyA2uFOp0Omg0GsH7vNlsLlVenRkTMAETMAETMAETMIHlICC/6gZ1sZvfwwu//U+w89yX8czj62hfehBlZxfJ/iaS7mbwoN7FKprFLeTVIaLtGCz0sg1q8lw96kLg3VTS0bHxTw48qg/L1Bih8TDtcSR4DmXeD1zkUGqUO4fHH1PUZFkMldWRF7zeU8QeeSaPcCgI+/vpRJ7kElXfx+OoivNh6db3Os+480Ue9Uz+3crj4HQxqzsRB0bLCt7vpS/qITz/NB+jiAdHQDZMyR2//oOfaJHEwReH8Dr4/TTzM0/n5kIEbQVwlHTRnrLggV7kK2Ef9LS5gqy9BuRNvPnWBl7eLPHEF/4+nvzib6A6/2TYTIDxA/wwARMwARMwARMwARMwgZMQUMRiLmqlUya90BnSnV7ofFJfCqO1UZ/fYd1PQtm/GUfAArrrxUwJ6GZH4Xx3dzdcmzc57lmR53eG1fY+n2mx+GImYAImYAImYAImYAJ3IRA80CkCcUB+88WhgP78l/HMY2tBQK86O0FAR/d22A+aAnqr2EAW9vY+2iN4FwdvYj9MwARMYFYE6M1fC4Vwj0tTQOdWBYMgoK8ga64gbbWBvI033r6FlzcrPPWFX8ETP/PrKC88He6dwylNP0zABEzABEzABEzABEzgZASkF1E4pxc6hXQK5XTMpLbEB/9mj/ST8fWvxhOwgO6aMTMCuoHxlauE+GSojXPnziHLsigsnlcLzaxQfCETMAETMAETMAETMIF7ElBE8Yxxq2++iO/+9j/B9nNfxqcfX0fr4gNAdyeEcEeHHugZ9pI1NAYbyI8hoDOu9FBE98METMAEZkWAHujHFNC5/UDaGHmgDwX0ZCSgvxkJ6Nd+5tdRXXiaQf8toM+qOH0dEzABEzABEzABEzgDBCieS0Q/f/58ENH5sIB+Bgp/xlm0gD5j4Gf5crqBMYz77du3gwf6hQsXwJtc/eFwG2e5pjjvJmACJmACJmACJjB/BLiFcooBcOMlfPdLd0K4Hwjoe/RAvxUE9E6yimywiazqHTkjFM8toB8Zlw80AROYBIGkQnnMEPwp9zNPGyizFVT5CrJGG2ivBA/0t96+hZc2K3zoC7+Cx3/m14EgoKcO4T6JsvI5TMAETMAETMAETOAME6C2RI9zPqUv7e3tBfFcDpqOanyGK8iUsm4BfUpgfdrxBHij6/f7ByuEKKDTC50P3+Bca0zABEzABEzABEzABOaWABV0Cug3X8L3vvQ/Yvu53w97oAcBvbMN7N8aCegpelhF2r8NvjvqwwL6UUn5OBMwgUkRqBJ6oB9vD/t05IFe5e0goKcU0FsrQIMC+iZevkUB/Zfx2BcloGcW0CdVYD6PCZiACZiACZiACZxBAnK2ZNYpoCvCMR00Gb6d+lKz2XxfhOMziMlZngIBC+hTgOpTHk5gMBiA+58zzAZvdLy5ra6uhh/Eq4jM0ARMwARMwARMwARMwATmhgD3Pq8Y5rgYCej/E7ae/30889g5tA8E9I2RgJ6gjxWk/S2kVf8YWbAH+jFg+VATMIFJEKCAjuMJ6EnKEO558Dgvg4C+AjCEe2MFb48E9KeCgP4Pgwd6gZy7pvthAiZgAiZgAiZgAiZgAiciIMfL+JXe5xTQuTUwRfSVlZWw/7kjG58IsX90CAEL6K4aMyPAmxcFdO1PwRsbQ2zkeT6zNPhCJmACJmACJmACJmACJnBsAkFAH3mgv/tdvPAv/yl2v/cVfObaBTTOX0axcwtZfwsYcB/0AbrVCprlLpKqhyp4rt8RqLhifuzjeBrWsbPgH5iACZjAWAKH3JJ4bN3bBwzfniSokALNdSTN1aFAvroGtNfwzlsbeGmjxLVn/x6e+A9/Dbj8MQxgD3TXPBMwARMwARMwARMwgZMTqDteMoQ7n3TUpJDearXCNsEU0x3l+OSc/csPErCA7loxMwK8eSl8e6/XC6uCKKDzxuaHCZiACZiACZiACZiACcwtgdgDfeMVvPg7/zO2X/hDfPzhVaxeehDF7iby3mgP9G4fPaygQQG97AXhPfbwvLuAbhV9buuAE2YCS0kgAQ4T0LluqL74J+x/nqJChooCemMVVdpAurI69EB/ZxOvbAJP0gP9P/i14IHeR4LGUrJzpkzABEzABEzABEzABGZBYJyAzu/29/eDgM7w7dwq2AL6LErjbF3DAvrZKu9TzS0FdIZupwc6PdEpnjN8OycRD51IPNUU++ImYAImYAImYAImYAImENwwhyHckxK4dR2v/u7/gtvP/SGeupxh/crDqPa30OhsAJ2bQL9ADy00ig8K6EOdiv8fJpRbQHd9MwETmDWBwxR0eprXomcEAT1DmTSBxirQXA2h3NNGC8hbePO9LfxgJw8C+sN/+z9Def5DGABozjpLvp4JmIAJmIAJmIAJmMDSEKiHZad4zic90Kk1McLxxYsXw6s90Jem2OciIxbQ56IYzk4iuCpoa2srZJhhNRjGPUwjHhbK8uygcU5NwARMwARMwARMwATmmUDQkQpg41V8/w//Gbae/yM8vNrH6sUHkA/20OjcQrL3DjAo0avaaBbbQNkdie+RMH6ofv7+UO/zjMJpMwETWBYCvCEdIqBzjB62rhg9+DlNgayJMm2F/c8pometVSRZHrzS37y1j3f6q3j8x38JD/7E30P//FOoEgvoy1JbnA8TMAETMAETMAETOA0CdVGcn/mU1kTP80uXLqHRaFhAP40CWuJrWkBf4sKdx6zt7u7i9u3bIZwGb2oMr+FVQfNYUk6TCZiACZiACZiACZjA+wgEHakENr+PjT/7F9h8/g+wOthAY+0iVrMB2t3NkYBeoVs20RrcHgrotT3QwzljUergIhbQXeNMwARmTeAuAjrF8rEC+lA8L7J28EBvtNeDCL/fK7GxX2K39SAe/fwvYv2Hfw7dtWtBn2/NOlu+ngmYgAmYgAmYgAmYwFISkDc6M0cBfXNzE2ma4vLly9aalrLETzdTFtBPl/+ZuzpDavCmxtVAV65cOdiXgjc5P0zABEzABEzABEzABExgbgnIEbPzDspv/yu8861/g2LjOtKV87jQSrBGwTx4oFfoDHK0BptILKDPbXE6YSZgAiRwEgG9jbK5ikHaDh7ozdVzKMsKW7sd7JVNpA9+FA//6C8AH/1J7LceDFcYxp3zwwRMwARMwARMwARMwAROTqAeyp0C+q1bt0J0YwrorVbLzponx+tfjiFgAd3VYmYEFFbj5s2bYTWQBHSHb59ZEfhCJmACJmACJmACJmACJyDAfYALVEj5LHZQvvU3ePOvfg9vf/uPcSHZxVMXG2hgF9jbBMoEnT6Q93eRln2UFfdni8IgB4/Ochg0ueJrNZKwBkjRP0Hq/BMTMAETOBkBhl0v0QhCOu9E4Rm2V0sA7nc+enDMniYJkjRFkbeRtdfAO1bG9+evoLvXxw829lGsPoiHPvWTuPjDXwQe/CF00tVwKgvoJysf/8oETMAETMAETMAETOBwAtwDfWNjIxxArYkCuh8mMEkCFtAnSdPnuisBCui8qd24cSMI6FevXg3hNSygu+KYgAmYgAmYgAmYgAnMM4GhgF5Q8UZa9YC9Dbz17T/G977yf+HS7iv4+JUcK+0C6HeBfoHBoELS3UFSDlCWFNDLkD2eJ6nKEBY5oYheUZQffU54fj79MAETMIFZEWCY9iyI5sO7UTp6T7E8A5f7JPyXJMjC2D1F2T6HpNECKKo3V4HWOdzY7OL6xgCrj30SH/nxn0fzI58H1h9DL+FvECR6P0zABEzABEzABEzABExgkgQsoE+Sps81joAFdNeLmRGwgD4z1L6QCZiACZiACZiACZjABAlQ+K4odPO17CFDD/vXv4Xn//hLqF7/Kzza2MUj51OgkQB7e8CgALqbQME90Mvhk8I55aj4/Ug8D98nTQzSlQmm2qcyARMwgbsTyKo+knLvTij3A+/zBEjzO99zyzU92xdQpS0kzRWguYbdboJ3tgtsFGt49JPP4tGf+E+AKx8G8ssYpCHWBngmP0zABEzABEzABEzABExgkgQsoE+Sps81joAFdNeLmRGwgD4z1L6QCZiACZiACZiACZjARAkMfdCBFINBD40MwNYbuPn81/DOt/4AyY2X8Ei7h4sX2kBvHyj6QOfWUEAvSqAogIpPCumjV4rmIZy7wrtTYnLIuYkWm09mAiZwDwIDAN3RMQrdPnpNs2EY9yQbiucZXzOgsRL2Pkf7HHpFA29sdrGbXkD7oY/hic98Ac1P/CjQuAxk5zBIAO5g0Rzq6H6YgAmYgAmYgAmYgAmYwMQIWECfGEqf6BACFtBdNWZGwAL6zFD7QiZgAiZgAiZgAiZgAhMlMBK+kxz9wQB5miApd4Hbb+Ktb/xbbHz362jvvYVHz2VYyQogLYDObaDoAcVg+CyL4fNASJd4PhLQq8QR3CdaZj6ZCZjAPQkkFcAFQQcP7n1OtZse5xTQR6I5vdHzHMhSIG8ORfR0BW/vlHh7N0XroY/i8WeexbmPfBa4dA1IVlCmbZQU0EugeWc79XsmyQeYgAmYgAmYgAmYgAmYwFEIWEA/CiUfcz8ELKDfDz3/9lgELKAfC5cPNgETMAETMAETMAETmBsC9BYfeqBzn2A+kqoPlHsoX/sO3nnu3+H2q99Ea/9dnM/7uNhOkaYVqmqAsuBzKKSnBwJ6Ae44PHwMXzP+bdCfmxw7ISZgAmeAQJqhyOMdynlnGj6TNEeVZKiyHEnWQMrXNGccDhTIsNlN8G63gfL8NTz0ic/j6id+BLh8DWheBNDEAEnY+CJLahr9GcDqLJqACZiACZiACZiACUyfgAX06TM+61ewgH7Wa8AM828BfYawfSkTMAETMAETMAETMIEJEqCAXqIqEyQZRXQgYVxiDEO1965/G28993Xcvv7XaHY2cLFZ4tx6E3laIkGBtKQXen/4yifDwYfw7XoZhnO/I6pPMOk+lQmYgAkcSiBBxTDtowfvQbwTAQnSnCJ4iiprIMmbqJChqBL0+j3s9ivc7mforz2Mq09/Fo9+6lngoQ8DzQsAPc955xutEaKAbgd0V0ETMAETMAETMAETMIFJE7CAPmmiPl+dgAV014mZEbCAPjPUvpAJmIAJmIAJmIAJmMCkCQTBm+GN7+xaHrb1pXf5zjvovfkibr38TWy+9hx6t15Hs9jCaqPEeruJ1VaGFlUkerEnozDu/C1F+IMI7ikGGfdB98METMAEZkMgq8phZIzw0LYSfJ8AjXZY69MvgV6ZYLfbx85+H3tlhrJ1AatXH8PFp54JAjoe/ijQvoQqWeFPDh4Uzkc7qs8mQ76KCZiACZiACZiACZjAmSFgAf3MFPWpZdQC+qmhP3sXtoB+9srcOTYBEzABEzABEzCB5SMwEtJHclMQ0cseMNgBNr+PrRf+Em9+9y/RffM7WCl30G6kONfOsdpIkBY95EmFJB16nFOvoqcmPT4LlKgorvthAiZgAjMikFQpsiQf3oWq4d2Ij+CFnjYwqDLsFxV2uyV2ewU6BbC/+hjOX/s4PvRDfwvNDz0DnH8YyNbDvuf9sM3FUDSneM5P4R45+n9G2fJlTMAETMAETMAETMAEzgABC+hnoJBPOYsW0E+5AM7S5S2gn6XSdl5NwARMwARMwARMYHkIyC8zhCEOe6FXQJIF8Zt7/AahqGKY9i1g43VU711H5/W/QffWG9i5dQP93U3097bQ272Not9BUhVIgng+FNBLpMjQR4bO8kBzTkzABOaeQIkGimTlQDxPw13pjoCet9eRrZxD2l7H6oUrWLt4Ffmjz6D9wFNoPPQYsH4FSFeBtIUB8tGvh/fELMjmvF9KTp97HE6gCZiACZiACZiACZjAAhGwgL5AhbWgSbWAvqAFt4jJtoC+iKXmNJuACZiACZiACZiACVBApwwUAqxXfYBieZKjTBrojTzRKRi1yj5Q7Ayfu+8BN97C1jtvYOfm2+hu30R/9zb6nT2URf9ApKJ/ZplkaFZdrFa7hm0CJmACMyPQT5rYTdaHnuIHHuhDH/Ks2Ua+so7G6kU0z1/GpQcfwypF88sfAloXgLwVvNSrJEcx8jxnwu94n1OM551TcvrMsuULmYAJmIAJmIAJmIAJnAECFtDPQCGfchYtoJ9yAZyly1tAP0ul7byagAmYgAmYgAmYwPIQoAw0ANAIIlN3KKInOZC0sFOlB9GJmwCaVQ+oOkDSBIoCg71tlPu3kfT3kA32kRS9IFTxR1VC2SpFmSTgv8xhjpen0jgnJrAABIaLg8IyHqTV8HW4FzpQcpFQ3kaRr6BsrKKxch756rnhvW90/xpG0dAv7ux3no02phj+lQJ6WH7khwmYgAmYgAmYgAmYgAlMjIAF9Imh9IkOIWAB3VVjZgQsoM8MtS9kAiZgAiZgAiZgAiYwQQLyo8yDKESBfORVmTTQAUO5Dx+UiBqUlqoeOlUz6EYMYzyUmwYj7/VRCPgqARL6auo1Ayr+2g8TMAETmBWBAkh4bxptVMHFPdxfIjyy0UKhoYc5FxHxXje8nwEld7IYbnD+vn3Ph3c1bXDBc9kDfVal6euYgAmYgAmYgAmYwFkiYAH9LJX26eTVAvrpcD+TV7WAfiaL3Zk2ARMwARMwARMwgSUkIIFpqB69/9Od7A4DIccPHTkOyfuPXEJozpIJmMBcEjj6femD97S5zJATZQImYAImYAImYAImcAYIWEA/A4V8ylm0gH7KBXCWLm8B/SyVtvNqAiZgAiZgAiZgAiZgAiZgAiZgAiZgAiZgAiZgAiZgAiZgApMnYAF98kx9xvcTsIDuGjEzAhbQZ4baFzIBEzABEzABEzABEzABEzABEzABEzABEzABEzABEzABEzCBpSRgAX0pi3WuMmUBfa6KY7kTYwF9ucvXuTMBEzABEzABEzABEzABEzABEzABEzABEzABEzABEzABEzCBaROwgD5twj6/BXTXgZkRsIA+M9S+kAmYgAmYgAmYgAmYgAmYgAmYgAmYgAmYgAmYgAmYgAmYgAksJQEL6EtZrHOVKQvoc1Ucy50YC+jLXb7OnQmYgAmYgAmYgAmYgAmYgAmYgAmYgAmYgAmYgAmYgAmYgAlMm4AF9GkT9vktoLsOzIyABfSZofaFTMAETMAETMAETMAETMAETMAETMAETMAETMAETMAETMAETGApCVhAX8pinatMWUCfq+JY7sRYQF/u8nXuTMAETMAETMAETMAETMAETMAETMAETMAETMAETMAETMAETGDaBCygT5uwz28B3XVgZgQsoM8MtS9kAiZgAiZgAiZgAiZgAiZgAiZgAiZgAiZgAiZgAiZgAiZgAktJwAL6UhbrXGXKAvpcFcdyJ8YC+nKXr3NnAiZgAiZgAiZgAiZgAiZgAiZgAiZgAiZgAiZgAiZgAiZgAtMmYAF92oR9fgvorgMzI2ABfWaofSETMAETMAETMAETMAETMAETMAETMAETMAETMAETMAETMAETWEoCFtCXsljnKlMW0OeqOJY7MRbQl7t8nTsTMAETMAETMAETMAETMAETMAETMAETMAETMAETMAETMAETmDYBC+jTJuzzW0B3HZgZAQvoM0PtC5mACZiACZiACZiACZiACZiACZiACZiACZiACZiACZiACZjAUhKwgL6UxTpXmbKAPlfFsdyJsYC+3OXr3JmACZiACZiACZiACZiACZiACZiACZiACZiACZiACZiACZjAtAlYQJ82YZ/fArrrwMwIWECfGWpfyARMwAQn30cGAAAgAElEQVRMwARMwARMwARMwARMwARMwARMwARMwARMwARMwASWkoAF9KUs1rnKlAX0uSqO5U6MBfTlLl/nzgRMwARMwARMwARMwARMwARMwARMwARMwARMwARMwARMwASmTcAC+rQJ+/wW0F0HZkbAAvrMUPtCJmACJmACJmACJmACJmACJmACJmACJmACJmACJmACJmACJrCUBCygL2WxzlWmLKDPVXEsd2IsoC93+Tp3JmACJmACJmACJmACJmACJmACJmACJmACJmACJmACJmACJjBtAhbQp03Y57eA7jowMwIW0GeG2hcyARMwARMwARMwARMwARMwARMwARMwARMwARMwARMwARMwgaUkYAF9KYt1rjJlAX2uimO5E2MBfbnL17kzARMwARMwARMwARMwARMwARMwARMwARMwARMwARMwARMwgWkTsIA+bcI+vwV014GZEbCAPjPUvpAJmIAJmIAJmIAJmIAJmIAJmIAJmIAJmIAJmIAJmIAJmIAJLCUBC+hLWaxzlSkL6HNVHMudGAvoy12+zp0JmIAJmIAJmIAJmIAJmIAJmIAJmIAJmIAJmIAJmIAJmIAJTJuABfRpE/b5LaC7DsyMgAX0maH2hUzABEzABEzABEzABEzABEzABEzABEzABEzABEzABEzABExgKQlYQF/KYp2rTFlAn6viWO7EWEBf7vJ17kzABEzABEzABEzABEzABEzABEzABEzABEzABEzABEzABExg2gQsoE+bsM9vAd11YGYELKDPDLUvZAImYAImYAImYAImYAImYAImYAImYAImYAImYAImYAImYAJLScAC+lIW61xlygL6XBXHcifGAvpyl69zZwImYAImYAImYAImYAImYAImYAImYAImYAImYAImYAImYALTJmABfdqEfX4L6K4DMyNgAX1mqH0hEzABEzABEzABEzABEzABEzABEzABEzABEzABEzABEzABE1hKAhbQl7JY5ypTFtDnqjiWOzEW0Je7fJ07EzABEzABEzABEzABEzABEzABEzABEzABEzABEzABEzABE5g2AQvo0ybs81tAdx2YGQEL6DND7QuZgAmYgAmYgAmYgAmYgAmYgAmYgAmYgAmYgAmYgAmYgAmYwFISsIC+lMU6V5mygD5XxbHcibGAvtzl69yZgAmYgAmYgAmYgAmYgAmYgAmYgAmYgAmYgAmYgAmYgAmYwLQJWECfNmGf3wK668DMCFhAnxlqX8gETMAETMAETMAETMAETMAETMAETMAETMAETMAETMAETMAElpKABfSlLNa5ypQF9LkqjuVOjAX05S5f584ETMAETMAETMAETMAETMAETMAETMAETMAETMAETMAETMAEpk3AAvq0Cfv8FtBdB2ZGwAL6zFD7QiZgAiZgAiZgAiZgAiZgAiZgAiZgAiZgAiZgAiZgAiZgAiawlAQsoC9lsc5Vpiygz1VxLHdiLKAvd/k6dyZgAiZgAiZgAiZgAiZgAiZgAiZgAiZgAiZgAiZgAiZgAiYwbQIW0KdN2Oe3gO46MDMCFtBnhtoXMgETMAETMAETMAETMAETMAETMAETMAETMAETMAETMAETMIGlJGABfSmLda4yZQF9ropjuRNjAX25y9e5MwETMAETMAETMAETMAETMAETMAETMAETMAETMAETMAETMIFpE7CAPm3CPr8FdNeBmRGwgD4z1L6QCZiACZiACZiACZiACZiACZiACZiACZiACZiACZiACZiACSwlAQvoS1msc5UpC+hzVRzLnRgL6Mtdvs6dCZiACZiACZiACZiACZiACZiACZiACZiACZiACZiACZiACUybgAX0aRP2+S2guw7MjIAF9Jmh9oVMwARMwARMwARMwARMwARMwARMwARMwARMwARMwARMwARMYCkJWEBfymKdq0xZQJ+r4ljuxFhAX+7yde5MwARMwARMwARMwARMwARMwARMwARMwARMwARMwARMwARMYNoELKBPm7DPbwHddWBmBCygzwy1L2QCJmACJmACJmACJmACJmACJmACJmACJmACJmACJmACJmACS0nAAvpSFutcZcoC+lwVx3InxgL6cpevc2cCJmACJmACJmACJmACJmACJmACJmACJmACJmACJmACJmAC0yZgAX3ahH1+C+iuAzMjYAF9Zqh9IRMwARMwARMwARMwARMwARMwARMwARMwARMwARMwARMwARNYSgIW0JeyWOcqUxbQ56o4ljsxFtAXo3xZTuMeSZIcmoHDfrMYOXYqTcAETMAETMAETMAETMAETMAETMAETMAETMAETMAETODuBOpz5PeaF7/bnLpZ3x8BC+j3x8+/vjcBC+j3ZuQjJkTAAvqEQE75NCcR0KecJJ/eBEzABEzABEzABEzABEzABEzABEzABEzABEzABEzABBaCgObYLaBPr7gsoE+Prc88JGAB3TVhZgQsoM8M9cQvdK+VdBO/oE9oAiZgAiZgAiZgAiZgAiZgAiZgAiZgAiZgAiZgAiZgAnNKwOL46RaMBfTT5X8Wrm4B/SyU8pzk0QL6nBTEEZPB8oqFc4voRwTnw0zABEzABEzABEzABEzABEzABEzABEzABEzABEzABJaKgObLJZzzNRbRx73nbyy0T6caWECfDlef9Q4BC+iuDTMjYAF9Zqjv60ISytUhiD8fdmKL6/eF3D82ARMwARMwARMwARMwARMwARMwARMwARMwARMwAROYcwLxPHhdGNfnNE0PchG/t5A+2cK1gD5Znj7bBwlYQHetmBkBC+gzQ31fFyrLMnie159u4O8Lq39sAiZgAiZgAiZgAiZgAiZgAiZgAiZgAiZgAiZgAiawBATqDmVFUQRP8/jJbOZ5HnIbe60vQfbnIgsW0OeiGJY6ERbQl7p45ytzFtDnqzzi1MRe5hTQ+aiHcD8s9RbW57dcnTITMAETMAETMAETMAETMAETMAETMAETMAETMAETMIHJEqhvfSoBvX6VWEDnPLo80uM5dYd5P1nZWEA/GTf/6ugELKAfnZWPvE8CFtDvE+AUfj7O03wKl/EpTcAETMAETMAETMAETMAETMAETMAETMAETMAETMAETGBpCYyba5c4LvE8y7Igosf7p0uMt6Pa8aqGBfTj8fLRxydgAf34zPyLExKwgH5CcFP6WRyqnZdQA++GekrAfVoTMAETMAETMAETMAETMAETMAETMAETMAETMAETMIGlI8A59Tiiq97TMz0W0SmgjxPRlw7IDDJkAX0GkM/4JSygn/EKMMvsW0CfJe3x14ob8ThUuwR0vlpAP/1ycgpMwARMwARMwARMwARMwARMwARMwARMwARMwARMwAQWg4Dm1OOtUplyzsHHjmzyPJeIrtfFyOV8pdIC+nyVxzKmxgL6MpbqnObJAvrpFUwcPoapOOr+5qeXYl/ZBEzABEzABEzABEzABEzABEzABEzABEzABEzABEzABBaXAAVziej0RpeYHgvosUf64uZ09im3gD575mftihbQz1qJn2J+LaCfDvx41Rvfy/Ncqal7nOv400mtr2oCJmACJmACJmACJmACJmACJmACJmACJmACJmACJmACi0OgPqcee6TL65zz8hTR47Du3A+dAnqe5wd7oy9Ork83pRbQT5f/Wbi6BfSzUMpzkkcL6LMviHH7rug7Ns7jHhbQZ19OvqIJmIAJmIAJmIAJmIAJmIAJmIAJmIAJmIAJmIAJmMBiEjhsTp2ieRymXSL6YDAIUWL54Dw9BfRms+ntVY9R/BbQjwHLh56IgAX0E2Hzj05CwAL6Sagd7TdqbOve5GqQj3YWH2UCJmACJmACJmACJmACJmACJmACJmACJmACJmACJmACJjBNAooUSyGdT87rt9ttNBqNcNl4nr8+5z/NdC3SuS2gL1JpLWZaLaAvZrktZKotoE+v2MYJ6PI0Z0gYP0zABEzABEzABEzABEzABEzABEzABEzABEzABEzABEzABE6fQDx3r73R6YXOpzzW4wiyPN5C+vvLzQL66dfjZU+BBfRlL+E5yp8F9OkVRr0BVQM8bs/z6aXCZzYBEzABEzABEzABEzABEzABEzABEzABEzABEzABEzABE7gbATnE8ZUCOr3QGU2WojlDudMTnUK6HhbQP0jTArptbNoELKBPm7DP/76bPG9qN27cCI3A1atXQ4PglVP3X0niBjQWz+M90O//Kj6DCZiACZiACZiACZiACZiACZiACZiACZiACZiACZiACZjApAhQOKeA3u/3w77oFM/1lBe6BXQL6JOqbz7P0QlYQD86Kx95nwTsgX6fAI/4c4nmbHi1ku2IP/VhJmACJmACJmACJmACJmACJmACJmACJmACJmACJmACJmACUyYgUZwOhpzL7/V6QUSnaM5Q7vJCtxPi+IKwB/qUK6hPDwvorgQzI2ABfTaoJZzb+3w2vH0VEzABEzABEzABEzABEzABEzABEzABEzABEzABEzABEzgOAQno8jKngM6nQrnLC51iuqP4fpCsBfTj1DYfexICFtBPQs2/OREBC+gnwnbkH2m/81hA54/duB4ZoQ80ARMwARMwARMwARMwARMwARMwARMwARMwARMwARMwgVMhwLn9brcbnhTOV1ZWgic6RfY4nLvn/QEL6KdSRc/URS2gn6niPt3MWkCfLv9xArrF8+ky99lNwARMwARMwARMwARMwARMwARMwARMwARMwARMwARMYBIEKKAzjDsFdM7tt1otNJtNZFkWnnx4P/QhaQvok6hxPsfdCFhAd/2YGQEL6NNDHe97zkbWDxMwARMwARMwARMwARMwARMwARMwARMwARMwARMwARMwgcUhwHn+oiiCgM5XiubtdvvAC52ieuw0d5bFdAvoi1OvFzWlFtAXteQWMN0W0KdXaArbHodvt/f59Hj7zCZgAiZgAiZgAiZgAiZgAiZgAiZgAiZgAiZgAiZgAiYwaQLUUeSFzvf0QKcnOsV0h3K/Q9sC+qRrns9XJ2AB3XViZgQsoE8PNVejKYQ7X/mwgD493j6zCZiACZiACZiACZiACZiACZiACZiACZiACZiACZiACUyDAOf49/f3gyc6hXPuhU4hnQJ6HMr9LOsAFtCnUfN8zpiABXTXh5kRsIA+PdQU0GPv87PccE6Pss9sAiZgAiZgAiZgAiZgAiZgAiZgAiZgAiZgAiZgAiZgAtMhQA2FIjmd4/b29sKT7xnGnSJ6fS90HT+d1Mz3WS2gz3f5LEPqLKAvQykuSB4soN9/QdX3NJHXucTz+7+Cz2ACJmACJmACJmACJmACJmACJmACJmACJmACJmACJmACJjBrAtrjnPP+vV4vPAeDwYGITi/0RqPh6LMALKDPunaevetZQD97ZX5qObaAfv/o6wI6hXM97//sPoMJmIAJmIAJmIAJmIAJmIAJmIAJmIAJmIAJmIAJmIAJmMBpEdDWrBTOKaBzP3RqAPRCp4CuUO6nlb55ua4F9HkpieVNhwX05S3bucuZBfT7L5K6gB6Hbr//s/sMJmACJmACJmACJmACJmACJmACJmACJmACJmACJmACJmACp0mAIrq80CkUU0yXgN5qtUKYdz4ktp9mWk/r2hbQT4v82bmuBfSzU9annlML6JMtAoVvp4juhwmYgAmYgAmYgAmYgAmYgAmYgAmYgAmYgAmYgAmYgAmYwGITkBMdxXEK59wHvdvtgsK5ntwLXeHeFzu3J0+9BfSTs/Mvj0bAAvrROPmoCRCwgD4BiNEpFLpdAvpZXm02WbI+mwmYgAmYgAmYgAmYgAmYgAmYgAmYgAmYgAmYgAmYgAnMngB1FD7oZc65fwroFIvzPA9e6BTRKaDz7/JEn30qT/+KFtBPvwyWPQUW0Je9hOcofxbQJ1sYFNDZgPJ51lebTZasz2YCJmACJmACJmACJmACJmACJmACJmACJmACJmACJmACsyWg0O2c+6c4Tk1lf38/PPk3Cuh8Uky3gN7BxsZGKKArV66EhQV+mMAkCVhAnyRNn+uuBCygT7aCWECfLM9FO5tWIjLdWkChKASsG/o7v9NqRR2rvKpDpmP4PX97vwsyeO34+jFbpS0ORcTvxuVjXJnE+V60MnN6Z0ugHpWDi41oC6rfsZ0wZRqUxHWxbjPKgepv/fO4en+YLej7ui0f9j2vFf9NaVCeZEezpeyrLQOBcfdV2U98r+Z3cdSbuo3Fn+P3dRs4zCbuxVJb18RpUrvF+s/JA0Xn0SSC2jm3J/ei67+PI3Cv6E6qk/wtvT9UH3VfrtvWSfpX485RT6tsQsfKDnS9ep9Q7UncX4vPea98u7aYwN0I1O+7cX+lXufqYxd5T8V1Oh6n8PvjeFjdrX2r20G9b1e3nzjP9b5b3Edz7TCB4xKIbWbcPZ91Xv38+H5+WL/rsPHLcdOleh33CevjdrWD8fiqPpY67Loe15+kRM7mb8aNOeJxgfr9/X7/QEjU3+Pxf1yX72Unh/W/Dqu38TzauGPGzbPV06PStW2czXp+r3sl6ws9rSmgsz41Gg2srq6i2WxaQO9YQLfVTJeABfTp8vXZIwLsBPBmf+PGjXCDv3r16oGYYVDHJ8BJbE2Q3avzd/yz+xfzTiAWEMZN4sSdb9YTTexq4ipeoVif0K0PUI4jdsSTyUpDLOyNm6yNry9RU+mtl4MHE/NeM+crfXFd5p5R9UnYw0QCTdCqbsZ19G7CQn3ydRyNuj3FdToW9esCv2yHIqEmtGJ7Os6E8nyVklNz2gTiSDb1ehTXMdZ93c/VhmhSKs7DJMS3wyae1MbEE7hxmus2qMmqcf0ktyenXfPm//qH9YdUd+K6JwEkFjnitkT7E6ouTtpO4rqvMQKvJVuNv6u3J/U25SRC//yXplM4CwJxva73+eP+T9y/qi8AVF8tvs/LflTP7zb2uVc+49/qfT2t9TSpLYkXx+g34+4H90qD/24CdQLxfbdev9X3qdtQ3Ae713j+fojH9qG01LcRVBtYH9erHbrbmOh+0ubfnh0CcfsSj13GtS28Z3PszwdFxnhuaZwYf1KKh40l5OwUjz80tpet8LdxujyuP2kpLO/v4r693nORyO7ubljUzjZgbW0teKHbA90C+vJawnzkzAL6fJTDmUgFb/gW0CdX1BbQJ8dyEc8UT8qqsy2hvD4AV2dL3/MzBxR86j07YnGd0jm1TYA6/3Uv3VhE0SCerxwMKJQQX/nU5JcmoTQAj71N4oHFIpaL0zy/BOS9EU90agCtiVIOsCUS0iZkJ7IP2UWv1wO/kx0y1/XJ1ZgE637sEcjrcCEZr8W/6br8zO/jBS88T31iN7Zl28z81rlFSVndm0h1Lp70VF2PvWz5HdsI2oLsRROq/NztdkPdVf2P6y3Pze8Pm3jisbQLtSP8zFBsmgQbt7hFk2l1mznsGotSPk7n/BGIJ2tjAeMwzzz1r9h2xH0vfpbN1HN52KIotVG8Fu1Dex/y9+pv0U7UF4v7XkqH7CdOb2w3FtDnr84tUookDijN4+7B6n+prqmeSvDgZ9ZX9cMkRtTHK+oDxWK2BPhYJNF14ugk/E7jE76qzYnFjVj80LhFbaNs0W3MItXO+UxrbA+qTxq/x/VL+9zqu9guaCu0mXicr+/q9Ti+x9fFxJhQbBO8Nsco6pcpLTq+Ph6J7eVu15jPEnGqFolAfC9mnyiui5q7oi1wXMKn/q4xjNqdep7j+bb4b/HcFd9rbKJ+VzxWkb3EY6t4XK/5g7qNuF1ZpBo4m7SqPkpA5xiC9+H19fX37YM+m9TM31W8B/r8lcmypcgC+rKV6BznxwL6ZAvHAvpkeS7a2eqd6jg0VX0SiR1yDaj5N3a69vb2sL29HV4ZAoirGNnp4N8kDmrSSr+tTzpJ/NMAemVlJXTiOHDhKkh+5kCbnTqujORT3rP1iTOluS6wLFq5OL3zRSC2Ew2g44lViQcS/zQgZt3f2dkJdkEb4Xu+yjY2NzeDvUjA4Dn5G00Ax4JKfQKMNsFQW7QH2cu5c+eCvfDJ97SfeGJK56hPSutz/fv5KgWnZt4JqP7E3uX1e7SEDNVF5oltB22DbYnaE9oJj6Xt8DvaloTyeHKINhJPKtUZsR2hnagdUVvC9kTf85h4Ejj2UFQ6eZ26QBmLn/NeNk7f6RKI25C6GCdxQG0KU6pFh6rzbBdoE7QHPWk3bEvU96KdjHvE/br6tTX5S3tgm6GFV2xXaB+xnfBvfKgPF7cnmtAdN9l8uuR99WUkcDeBIL4v8z1tibbDvpZsR58pgNC2aEd6yvY0wSwhIxbOJQDSJiQMnj9/PrRF7HfJntjuxAuG621LLITEbZAFj2WstbPJUywAxuMUjcHj8bHGG3ylfdTbGNqEvmc7w/eyi9jOYtsYl0vaCdsU2gPthTaiNobtDG1HYYPj8Ui8YNnj+tnUn7NylfpiEvVd4sggagtU99SWcLzC59bWVuh/xf0w2tBhj7gt0THqR2kcTxvRXtRqS2grbFM0PxZ7B8f9sPoYTOmuR0E5K2XsfB5OQPdxjS1Yj1kHdZ9WXT2rDC2gn9WSn12+LaDPjvWZv5IF9MlWAQvok+W5aGeLV65KyI4ncZkfdq446cTOFSebNGiQWM5Ohp48Rl6E8u6IvTziCSlONNUnpPhZXlDyiJK3IF85gOBAm4MKDcI1EOffJKxrUuowjyxPTi1aTT299NYnaiVoxINs2YhsgwNoPWkb8SSUPus3/BvrozxyFUarvtAkHmzzfVz/We85+cTBNe1EoqEWoGjhiQR3fq+HPNol4hzmrXh6JeArLwqBujinNkX3W7YftIvbt2+Di0f4mfVf7YsEDrYj2pONr/wN7SVevKJzytvvsHpLu2B9VztCu9Eik1hU16IT2grbGNrKYdsc6Nrxgq1FKSOn83QIxAtGYqFMqYkXS2lBCe1Ei6+0T6HEDL7SfhShQd+Py53OLfFO/aP4lTYS732otkOLTPhZbUzcD+P3WsAisTK2C/e1Tqe+LctVY7thniQQaCwR12n+XWMUiRrqk/GVf9M4RrbDz3H0Ewkm8SKwOHoJr6GJ5djTnN/RLvgqsTBuR7TgUQuBFSJVNqh+2LKUm/NxegRiYTsW7HR/ZpvBes8FVxQAtZhEArn6XPF4XmN89tdkA8phLNIfpR+m8YramFgsZD9M4xUu6KK9xGGp72YnbmtOr84t2pXHLcCKbYX1THZAO+F4RfbBPhnbD9qE2hWN8dW+HNYPi6Mqxv0vjZU4PuFYhe2FXtkHk43oO35m+xIvQtGcWjymt00sWs2cfnq1wEr3cfZ51B7IA10LNeJ77/RTNl9XsIA+X+WxjKmxgL6MpTqnebKAPtmCsYA+WZ6LdrZY0FanWx6C/MxBAQcPnMjVIIIDiZs3bx6IGvVQa/UBriZT66vVOQCIJ1o1qTxOhNHfNKhgp46/v3TpUhhEXLhwIbznYFseIQo9Oq5MvBp30Wrq7NMr24jrpd5zAoqd69hr48aNG8FGaBt88r28NWLBTXVPgnU9Zzq27vWkyWMNusfZS3yMBkccYF++fBlXr17FlStXwisnprRYRQKIznvYopPZl4CvuIgEFPGA9TwOccgBOidr1Y689957wU74XezVpDCisVASL/SqCyraxuAwVuPsV21M/DdOUtE2ZCtsU2gnsfDOtiVuz+J0LWJZOc2zJxCLDbw667si9rA9oZ2wj8U+F9uUd99992CxifrrdXuo97HqudI142gk6rfp2DhdcRskW+Fv+aRdyEbY57p48WLod/E49c9ok7GYPnvKvuIyEIgn/+uLTtQ+SPzWlgYSBWlDfNKGNjY2wlhG0bDq/ST1fdS2jBPp4ygOh7GNx1PxllN8z3EK7Yb2QrthX0wRguTBrslqtYHLUIbOw+wJSIxjnY2jK7BeKRIW+120Cz7feuut0AeTOM4U83fxWDze3mDcOCNeDH+3vpgEdrU3+izbYVuicQrthE+OYeJxfbxQPr6Wx/Wzr2uLdsX6uF71r77VmhZesQ2hjbAfduvWrYMIi/VxQN0+DuOiRVdaiK/0xMfLNrSVlNKo8OxsL9iecLzywAMPhHaFT45h+NCCYV5L/TDbxqLV1OmlVwI66wbriNoFjjkkoLMuqc8/vZTM95ktoM93+SxD6iygL0MpLkgeLKBPrqAk4MSCZ31V5uSu5jPNgkBddKiL0fU0qKOuuiAPQIobnIjiwIGv2msz9qrVfmgSP9TZUn06LPxPLIbXJ674Oe7ox6K7VtfKw53CBgfaXCkpMZCdPk7wSgjh4JuDDQ085MEYX0OMvFJ3FjV0vq8x7v4XT9yyjnCSSeIGB9R8z8F27PGkVen1QXXdk4l/jyeQNDEVT8TGnu76e1xnVbfrq841wJfHrbZEUHguTeQ++OCDYZJKHlHygJdt6p4Sf47vM24z5rtOTzp1Kvv4VfftuD3R4FOTtBLPFSZXodolsrO+SuCLRfK6/dWFFNbvey2Wiu/tausUGUX2Rdtk+xF73NJWaCe0EbY1fI4TQGUbYu02ZdK1brHOd1j5q+7GE1jsU7Ed4QStFl6pLaENsX3hqzxj+RpH74mFi/heHRNTe1LfP3NcvygWESXkaVEVbUVeg4p2Io/Bhx9+ONiKFmhpYk5tnPJcL8m6rddtabFK3qk9KYF63Y3rS72PpPaGdkL7YBtDoYOegfysequtDRSlgW2PRAn1peLID/wuvpbaJLVL9TTWF1DJzjQW4rXifUXZniiykNoWCiFqWygeavGJ7EY2Wh8bud910pq2PL+L25n4veq0hBEtVGQboy2lFNFEkeS0wIS/rUfeiduYw8bJsY2MI6x+l+738Wcdz+9Y/+VVqzEL+2RsWygW0lYoFsYRuuLf1xfdeFy/PPX9fnJy2Nhe59R81zvvvBP6YxrTH2Yncd8pHhPUxydxmtkeaMHvOAFddVXtSrzYnvNt+sy6rw78NucAACAASURBVIiMCvfOV9qJ2hLaiqI36Lzx/Jd4xGN5tYn3w9m/nX8C8fiD9ZD1Sn0p1hFtBahoCfOfo+mk0AL6dLj6rHcIWEB3bZgZAQvok0MdCy5enTg5rqd5pnjgLCFsXAdZg115PHHwoNCHHGxzoM2JKA4k+D076+ygs57wsyaW4v1sY++OeFJKAw0NCjS5pImiu01CxeKhJrYUIkshrMib4gzTxe9iwYPCBz9zQoCDcnYM40FJfO14IleTuJ6kOs3aPP1rq3zjwbDui/R40EBDtsHJJk1GcZGJvM5jzw3VnTj1WmzC88nLSBNI8aBV9V37EsYeg/H5DhNoVJ81YNbAXp6Luhavw4lbCufxYhOFTOQrr810xLYgrxTakxbVHBaycfql5ytMm0B8T4yFNQkFtBWJctoDkIKgopbQPuRprnCgTPO4kJxxHR1nQ/HEa3xf5rliAT2u++KjNjBeLChbidtH2YvOEXt60F4eeeSR0IbE3umagIjPHZdLzC1Oj/tc0669p3P+eFFUPEmp94pewj6LvABjT1naSWxf8aSphEHec+v72ereXu9P6boSHOoCob5X/VUbdK/tb3Q86z/bSk7Ysj156KGHwittREII+2VMB/OudMYLv2J7rvfDTqcUfdXTIFAXqGVLvA/zb9ruI/aiVcQfvrJ/xmMkKsj7Vv0oTojqoXHM3fIpO2QbF3uHqx8nG+BnHaNxF9OsvUV5HoXg5XdsH/mgwEE7oe1okRa/0763zIfsnOeg/UgEifuRp1FWvuZsCMQLKGQfuofHnqnqh2mbAtoCRUCO49kH41heNsJj1Nepj8/V3uhaqn9aEM+/yy5IQMer/vO4eIwtSrFgGP9Of4/brfpCd56bdkIboXhOkZD9MY7t2cZwfiJut9y3mk3dXKSrSNhWf133Zi3kpXAe24oWLep41Xndh1VfNSau1++Yja4dC+iq4zpvPA6J5wZkK7Fdxu2kfq+FL7IP9cdkI1o4z/PF7Uh9HmLcYrVFKmen9d4E4rqm+s32grbA8mcfRFuYxWP1e595uY6wgL5c5TmPubGAPo+lsqRpsoA+uYK1gD45lvNwJk021Tvy40RChT3kAJuD6jfeeCN4cGjVrfZ60iSTVrfGE0Ka1NIErPa3JQuFjpIAFw+SNRCXgK6/aZDBz7RznkMTr+zIqNMvTyyJ+vysdGsyV+mNPQg5scuBNzuGSkO8EjMeOGiSQJMMStM8lLPTMHkCmrSvr9DWvma0DdrI22+/HURzfq/9myU0xPW3XqclfMQTS3wvW63nSH+re3XUB9GqlxL84noaizeqz3rlccwrhQ/tR6iwiY899liYqNLCE9k3zyd7loCjPMfXn3zp+IynRaAummvSSHUi9oqlPbz22muhPWFIUO1xroVVsUCne63ur7oPS/CIvQTrdav+WfWXjDQxEAtyeq+JovpErSao9Pv4M99rwRfTzHaFtkEbYXvCxSec2I09gmXrso14MjdO12mVqa87XQKsL2oT+D6e7OQkFYUMtiFvvvlmsBOK6IqGILFC9+f4fh5PuKoOxyHd4/pb76+oHZHIELcbEgNlH7JNpilewFVfIMLjY890TeDKM4oe6Xw+/vjjwUb4vWxJv43bj3F2Od2S8tnnhUC8aCK+X6ufoX4H7Yd2Iy9BCun8TuMVeXtrz1gt6mI+2dfR/Zz1Vnufq97V+2/xApFxAno8XlB7yPZBEbLUTqk9UOQG/p1CDdMQj1f4Wy7OkgchF2uxDyZxMJ7Ijm1lXDszL+XqdNw/AdWjcfWzLmproS8Fc7Ytal+03ZTG/ayTGr/HY13ZnhbGx+1EvNAqzpXSp/u/2ql6zuN+W9wmxsfF/SN53MZ9RaaZdkCbYP/r0UcfDa98so2Jx+ux8G9B/f7r4SKdod6GaHyh/or2LqedfP/73w/jevbDdK/WuEbjcOU9XqShcYIWksfji1igjLnJo1cLfut9Lh2r+7sWHMr26v26+vGaN5OdcP6LfTC2JXyybeF36l+OS6fSNG4+Y5HqgNN6OAEL6EerHRbQj8bJR52cgAX0k7PzL49JwAL6MYHd5XAL6JNjOW9nqg9W4w4zOwUKF0qRQ/s28z0nnLQiPRY8OLnDpzxANFGliSVNGnMAr8lgDYDjSeRYAOQgOJ4c0OSqVkSyk6dQcjynFgjoHJyQ4qQYPzNPsXeJ8stzcTUlV+Ny4MAnBxEceHMFOyfaNLiKJwssoM9bjb6/9Bwm8NYH2vEAmUIgB9acsOWEJ58cZHOxhupXLC7H59IAOL5uPCjX5I4Wmuj4WOCOhTvlXrapdOqadWE9nuySGFkXT2TftGWeh7ZBm9AehBJANOiOJ6HqA38L6PdXP+f117o3ajJFn3VfpghBMZATtXylzdBO2Jbwfqz9/jihE99fVX/4XSwAyEbiSSkdW69/shkJ6DpPXM+V3lgkiVnzWJ23PkkV27OESrZvitygrUI0kSuPW/6O7dW4e0B8bYvp81rrj5auw+55WhQl8Zl1mSIfRT/aCF+1xzlfJaSpnxTXi7j+1u2HnyV0xPd/pT6e0OV7iS2xKD6uPsZtSixI1I+NJ1j5nrahSCu8lvZKpwhIryguOuEkLu2Hf5eN1+2R5zrM+/1oJeOjFo0A7+G6x7L84zrK/hYXL2o7qbgvprDTsW1oKw6OD9gGcXzDc8cCuuqfthNRvyu+Z9eFQbV5cXshr1/ZLtPBeq3xivLB63OswT4W/85+ZLwYkb/jeZlGeddyvKWw1WxjaEOK/KOFBbJr5X/Ryt3pvTcBCdLq+9fbB35mPdZCeIqCtBF+5mItLTzneVi/VGfU94kXbUlY0X1cNjBufKK+m34f2219fKL6Hff3lI94DKQ2Je6vqT2VXWk8o7GKPNO5mPHatWuh3dHCe9mYBfR717NFPOKwPlhsM6xfal84XtHCEkVZpK1om8J4zH3YmKHev1IfLF50Ei92jOdZ+b22nNKi2/p1YnFTf4sXkej66pvVF1bxetqyhH+jPfCpaHPsg3ERsBY18ti4z8dremyyiNZw9DTHdUzzrfZA/yA/C+hHr1M+8mQELKCfjJt/dQICFtBPAO2Qn1hAnxzLeThT3CliemLvVXbu6a3BiRt5P/GVE7iqBxK/486zOvAUuzkBxGM52GDHQhOyHJTzyWP4qlXucUdcgwWmS7+L98iMB7g6h0LRcXKA55Igr1W5Cg/K3zJvSlM8ucS8cDCtiStekxNUnMzlgJsDCXp98JrxoCcemB22on4eytxpODqBu4nosSAocYMDbYrnFNEViSGup+MGtZooisWLuM7HnoD6PV81ESvbk5in1/oEllbKa6JLNsxXfRd7B2riKmbAa0roU1q0SIWDfNoJJ6ToQcj3mpiK9+i81yTD0UvHR84jAdUreU5I0ONElMJO00YkcMTCseq92qVYkI7rYWxTmuzSdeqieF1cke1oIVVsJ/UFKxI1ZCMS8DSBJBvkOTSpG5eJhD298jgtNnnqqaeCFxQXncQe6fGCmHr5epJqHmv80dN0NwE97lOxn8WnojPEokbdNuL7dNyGqB7FwkTsFSs74HHxQkTVMdlRLPTJ7mJ7iCeDmRbaRuwJqEnbcff92L7ri1LY/2Kfi+2JxEB+Jy/IePI5nhA+emn4yEUnoLqleqcJXdqLov8o9DnrX7wlSLxoinWPYxUK0LGArjGI9liub0kVtzVqu3TeuG2QbYu32iqNsVSXFXlFgl8soEvUj+05HtdwzMLr8Lpc/Eu7YdtC0VD7k+r+wHTwGurDLXo9cPrfT0D9Dd3bNVaRDbAfRrGc/bDXX3899Mu0EF5j8Hhcoe/4qkUrEqnVpqkNqbcb6n/JVuP6q7FNLLrHfTDZiexC7Yrshb+rn0Mk4vFJnCfZlrZC+PCHP3zQD1P7ooUCrlfLSWBcP6zeHnB+SFtJ0Ua4iJELsrQoJT5H3A7p3ipyOk52EdtD/J3OUV+sGDucqO+na8Rjetqv6jZftVAsXkSjPMo2ZBf8rLGNrsFzsN1jG8R25MknnwyLGblAi+2J0hX3M9XHW85ac7ZzpXqhey7L3QL6B+uEBfSzbSezyL0F9FlQ9jUCAd7weVPjhBQnTSmCxZ0lYzo6AQvoR2e1CEfGHXLZhMRsTthwgM0nB9scUHDCht9LMNDK1XgAodXlnGziIJUdeXqEsINO+5NnuvZO1qBVgkvsgaiBfywOahJI6VQIX15H+xxyokyhGPmeHT2mXfsc8hw8lk8N/NX5VwdRqyw1iGAatHKdE7v0SOcK3broyHLXZLAFj0WwguOlUWXKMma9pljOkG5ana6FGTyrjpU3rdojDTpjASGufwppq0ld7YWphSdafKKwa1pgEtuhrkEhX7bCdlBh5JVOfqewpnwvQbyeRg32ZR+apIsFUKZLWyBQQP/Qhz50sL+tQr/Hk3DHI++j552A6gjTqUlI3X9/8IMfhMla2om2z9BkaTz5qnqniSRNEmkyWJOqPD/tRFFCtD2HvMv5mfbBz7Sf2FNE4qEmZNWOsS5rCwbZhbZeYD60VzttiA+JeazTyq8mzOKJ4nhCS+mmbbM9YVvyxBNPhPaEHoOyK90r4le3J/NuASdLH++NtAlO2ErU0N6zrIeK+KH7fSw4HHbF2I74O0XPYR+INkH7ULuizzo/61m8gFF9Li200p7stAM+Fc1HbQr7W9pCh+ngeSW8qC+nSeB4LFb3yFIfkpO2FAT55PiNNh8vpoz7sScrAf9q0QjEIgDtg+N7iua0H9oS65/qofosqoNqn1SveS6FcFeoXtZb9WdYD1nn5IGnvkw8VtH4JRYpYqE8FgH5Xn0xbVsiO9c+1Ly+Qrgz3cxTLASqvYkXwOjvEt4lEn7sYx8LojrzIRtX27do5e703puAxq48UvdJ1i8uhqd9cLxCe9FezuqHSRRTvY1FwlgIlODG8/NaWiyvheeK9EY7YX3TQnnZjWwkjragcYH6YLIRtTXsf2kBjPqPzJPqvMRDjb81JlL/KZ43kM1oPoL9Lva/2L5QJKSdawx/b9o+YhkIqG/N/gyFco5VaCfsh7G+KVqO6q7mwFS/4gUnrLtqnzQ/RNuSAwftgzYhu9B72YrCtfOcGmPEcwesm9pvXf2v2Da0NaL6Y3FYd81LxGO1WEjn90w/zyEbYLvB/iPthO3Ipz/96SCis31hPtWuenyyDJYwPg8W0I9WthbQj8bJR52cgAX0k7PzL49JwAL6MYHd5XAL6JNjOQ9nqnd42dHmBA4HEApbRYGQ37Ejz46/Jk3l9cPONt/Hoc9oc+xgc+KTv+EEFzva7IRrBasmcjXo5ud47754gkwdfAkVYqcJXYnlGuRItNdehxoESWDkwELhHXkdecjy7xxUy/Mw9pCXsMFjOYigOMhBN71t44lnCT7xAGUeytppOB6Buw0G2Umm2MFBNp+0FYZ1ixd6qPxVb2KBXINhTUDRBjjpyacmozRA1cSu7IO2JiFdXk4aFMc51ISRJqa00ERRIxSKVFEmOJkmkZB2o4G5BHidT9fUynZN5MojhefjgJqLSzgZxUkpetsqzCh/Py4U7/FKx0fPIwHdX1VXWKfYflA0pzctBQ61JbIVebhK8GO++DdFcNBxrDeyBYl/tBFOdrJdqU9CaRJX9+Z78YpFdNZfXl92oG1IZCu0db6XuC7xI7bDmEW8GEAeurQBHsO0U0SnJxRftXWI7hHxJPa98uC/zzeBw9oUihqatGV7wvesW2of4ntufO+MJ7UkCmghidoU2gjthpOdmsDVohIeI9FE4obOOS6tstFY3JDAES80oVBDG9HEM+1DAojEGp6DaYoXauma8aIZCSNsS7jQhK/sd1FIV3+RnDRJPN81wKmbFAHWW9YrCtC0F0U1Yb+MdUbtioTrcYtO1DfS2IR9FomH8jpnxCnaDb+nHdGeYrvhcbSdw2w7XsiitGixrwRAtjNa5Ms2k3mi7WgMRHtiG8o6Hi8E0zXVt5Rd85X2pvaFHoRazMjxF+1OC50nVR4+z/wQiOsi6wbrkqLIqR+m/hXrk8a/6nOob8+/qR1Sv0xjD9Yh/k7iGvsxtBMt7o3FQdqLREHV6foic7U7cTQGXluhpWMxkPbAJ+1EC/vV/sgTV/1GzVlJUNd4Re2QSo1p51ieYxXZy/yUqFMyKQKH3aflHEJP81dffTWI52xXaCf8jRZLxfNSqsNx26LFWlqcoX4Y65f6YHwvEV3jFC38jeeSDstzvBhEC361MF4LszRW0RZy/Kyxf7x1Dq+hPqDaQ9k6X2WPbE9o07QN9r/4pFc6+2GKxihbm1RZ+TzzQ8AC+tHKwgL60Tj5qJMTsIB+cnb+5TEJWEA/JrC7HG4BfXIsZ30mTbLEwp5W0fKVHWROel6/fj0MIDh40F5o2ktMA+x4Ur/uMSiBT6tVOWjgIIETT9qDjB1xDWT4GoepPgkXpUEDC33mq8QPDbrlRciJNoZ6ZL71u3jlsNKhgTjTrEUDHIBw4oCDiI985CNhUMHJNx2jPd0lovAc4n+S/Pk30yOgCRVeIZ7Al51oMokDW5Y76wxFwVdeeSUMsjnxGU8G1e1LdSoeuGvSSnbBuiP70CIT1i9N+sg+VJ8mQUNe6bqnM2/a2017UnOCSmG6aCd8aMGMRA7Zh+q3VtwrrcwHJ6Y++tGPBoGQ9wUNuPlbebDr3qIJiknk0eeYPgEtborth2VKO+Fk7YsvvhgWmChEqCZn4vt/vV1Rm6BJK9Yh7clHO9GTtiI70W9i+9P741Ko93P0mXWbdqC2hGIH88lXLtLSZG8scmpCTcKM7hVacKZFYbQLihxccCI7UXuj36rdVXsilvaWOm4JT+94TTTJHtS3iO/dKkfWJdabl19+OSzE0tYfKl/W/7jfoHoge9E5JeJR4KNAxiftRQtMOGGrPlcsJJy0PVH6436XJl/5qslo2gnbD21xokWLnGTS4sd6v7TeDusaWuhIO3n66aeDrWixifbp5bnUPvF43nMc3n16dX2SZ1adqrcLcZ2XPbB+8UlRmf0w2g7rWrw4I+6H6P5dbw8kRtM+WJdYt7TIhLbERX9qgxSRQWLKYULMcZlorCA7kPDBdkWe5xQ/mVfmUcfzb/KGVF8sjuQSj0WYJt4LKHhwoRbzqkVnMRvdq9wHO24pns7xamvie6TqqbxIWWcY/Yf9MNYhea6q3xHbhMo/tkX+XZ7kHK+wbeF4he2L2htt1aT6GPfBVJdOUqfUr4n7X7rHaxzPvhfHK2xbJBZq4Vacn3HtANMZR6XgMcwfxytsYzi+52flR2NF9Xnje9Ok7genU5OW76oqW+YsLnvVe/UzeJwWKNFOvve974XFJrofs+6p3VH95m9jm5MdagET57x4f9WicX3WopP6Qnt9Pm4pKI3xq9IWLwLWuJ52wXaFz9irPu7HxWOxeLFLHLFE9wHaiKKb8F4QL4bmOcVdcyjHzZ+Pnx8CquMaz7JM2ben7fBvWhxy1AXr85OzyabEAvpkefpsHyRgAd21YmYEeMN3CPfJ4LaAPhmOsz6LOrD1iXd2cDkhwwlOrrylhyAH2RLOaDsKAad9xesTxJqE1V57msDlZBQH2uxYxZNQEgM1SI8nTCfFJZ6U5TnjMO98z4lrDrg5UOIr86tBRRwKLp4I4KBBgxMyY56YP3qoaG90vteAW4NsDU6Uz1hwmlR+fZ6TE4gnQ+JJkFis4tk5YcOJWoqC8hjkIFS2JQGPx8ar1DWJoxXmCnEeD7AVXlfeHeMGIfUJ5pPn+M4v43NK+NCKdm2HwAGSJqdoI/xM+5FIyLTGAp7yy6tQlGe+OXkrW6HwQYGQk278rYTEmNkk8uZzTJ+A7rMS5fiZkzWciOJCLAqCrDscaMeLpHRf1WA8Dt0szw2J5Kw3mrBlW6JIDDxO59SkT118mSQB2YrCscfh3mkPzKsWntBGOLHLfOu+X78nKK2KBMG80CbYlnACVx6D5MDfSjCJ2816OzfJ/PpcJyMQtxtxX0ln4/2QdYfCORdg8anIDPIalbeefqO6ov43X1n/ZSOsNxI2aCuyEV6LQppElWn1tWJSyrMWaPH+ru1y1M+SkM5XhX+X13Bd6JA4KI9Z5od5pJ3IC4p7pHMCV6J57IEc28vJStS/mhWBuF1QXWc9V5+cdYN9Ct5b2b6w/877LvslcZhaiWwS0XXv1T2U52RbwnqkfpgWncQetAqfW+8XTlosi8cEWvSrELpsH9ieMK/MJ9sYPvleizeVnnh8p74kz8f7CvPLMRlFHQrotBku/NU2JxrbeHwyq9p+/9fRfS4W9nRW9cM0XuG9V1s08Zh6f0zlL1vTmF2R5Fh34oVZvN9q4VYcCWtcn+Sk9lKvi/F4Re2LFi1q6wPaBW0lXgzMfB+WBrLTYi6+Mk+8L9BOGO1Eez/zPsGHxj31hQe2m/uvz5M8QzznFZ9XYw6VJe2CCxhpJ5z7Yv3hPZd1mk8+4oUhGmuoX6KIcWpPWHe0ECser8Rj+pPaw9341OfTZIeyE0XJYlvA9lPzX7QTjenjLdy0WCTue6oPxraJ82HMp/phHK9w/ktCuhbGa/GBF/lOsnbP/lwW0I/G3AL60Tj5qJMTsIB+cnb+5TEJWEA/JrC7HG4BfXIsZ3kmCeVaFaoJVU38U/CggM6BJzvJHBRwoKiwghpgxoIFO9j/P3t3uiRhmJR1nwPwFPxihAuLI4gzMCMwEoKGHq4KRqgojCAoi2yOS/jRT56Eb/yK9z+T80xV1750110RHdXd9dSzZN65Xpl5z/HrxmtK5HKqAwSdZwtQzgB7m5iax55DnxJlvnMoOJnJbNcpMSWAkMwWPAkq/N6Y+gmOFjgVWAmIStpWkSshBfxAg559Viqf80zr2MdQwFqYCdYC5pKRddPpotXFAeywZvDVMSWPCmALrDuvzxvPXmJGApOs1LlRonaut+06vmfQva9woCR0Hbft0UtH+CnoLkBP9ko2TCC98wN26AnBNjlp/FuyuYLsx6z5a68ydbj1bQ3UEaS4hJwABktcVlzS2qhTMBmpc876kKQt0T/tSfuY7wPJZ2L12mdLzx+yRdsEcfJOThon7N2EEz90RWB7ybvZWe5/dUFll9HBKFHdguQETUrmJZfRdHV33ILjtzvHBNAn8Ne6afsPAKDELbuSLakTqeR8yfq+2+QS64MtAYJ5T2YUZ01AbLuGu7f5fssO7e1anHKZz9UWQeSiopO22Gn87kx+Z5vrgMoH9e7Zycjcu9b/t2Pub8fddaZ7USC93lrvOrM7jw8iVvHDDytJ7zt+p4OtIeeq6Ki11BZUZMS64YNJ+ItV2Jn2B5/XTX63/tEl3bQf0S2/Z3b8zWv6fG4fAuShN9rHuufOnmZns030Q13E7sOzNsnBe1OBZjfuvfi8zns7CgT+WisVsopdrYviFUW/5CbbUZdofkegmHMEmotXKohnY6wfgDJAsIKsnmLKbTHAvlglW3TO07fNzfa885ozdsgPreDX+yzinHISHTp3ua1oSZ+QC/6XKXNsTMWM+YjenadY5x4x2jn0Wsf+kALluiZv4q110tQocUrTGWYx95z61tooz5QsVQxPNvpp8k9j0Vufs+CiuzyUC7uGj/lcret5rdat5+z5xSr0BR+MvLQ11TYWd//Zk3l/npOckBExS/rCMdFzey/XPN/67nMosAD00+i+APTT6LSOupwCC0C/nHbrm2dSgEOxOtDPJNqBwxeAfhs6PvosjZ92XUAEPnKcBddGIEpICby92oeZzAi85+gmgYPvSsAIJjnOHGbvqrXb9+xYRfoMQPc517cKRGcwsS+g8Czt51nXoMQc4AOg7vnnnmrOJxHVHojo6qckBLqgg9FW6NJxrh2QPoH8R6+Ddb0fp0BrrYAxYMq7YFICBtjhx5qYezPPZFQJooJi66IOwYJKSVvJWzJWB+28fkDKPpDwUbzr/mfH7KxiB3wEDqKHwFtiqtGidSN3vyWwsx1VrktIkRNFJxJznnnfFgqPeu51ndMp0PoM3KA7bfvBjrAp1kR7nZODdO9W1upOqAuw7jiFFe01O/c53urz7viQvbg1sD7t1vaaAYTtxVknlMK0fq9jcAIwFeqU0E6P0BH0hg4oBSdoMrtsZ4LwVvby9BWwjjxEgQkU4FGdR22RIWH7v//3/95NMWnstDVQ13l6cp4ff8mB5GyJWuvBT6B5e5hv7+sS4OIj7h6TqS0AupV9f1egyL9q+hGbUpdtAPgE0ktepzPqEqt4QAKXrABFA5Mcc2uwc638+1DAGp9g3hxH3pYgfLC2BPG/9pfF4xmvtOasxQoY+RjkhU7NH8s/3+5hnszMgsb7PPUPzzrlNBnqf63hRtd71sZW88GApU0N224fUkzXftXFH+jb9jrZl8a+F6vc+5nX+a+jAJ62zZp1zs8Qv7Iv/A461VqZ8XjFJRMw7n8VLLIx9GjTf6yL6YfNQqlpD/b5RPlM+wDE655+/7eL6WsAaMoccLB4RVzXGp/xSv+bBS1khN4gI4q18sNcPdr7fVs8do9nW+c8nQL40fREv9PxXtYF3anjXMwiXgEmV3jVOp/5Gt/LNhW/kpVyX+J68UrFixW7drczt3ArX/2YH3aMUu5pTm9om5AK5NHIM2dPZiFbdOy5PK8YTixf4W8T5qaeOXZP6/PXpcAC0E/jzQLQT6PTOupyCiwA/XLarW+eSYEFoJ9JsA8OXwD67Wj5yDNNwAMPBda6nwAejdPkIAeeN3YzQK/kvmPqDmx0uWBb8DD3Ne/ZDiVvD1XJPpIm81o9n4BC4CCIqCMfGOR/7QHtOQXVjeRGW05TBQgSdarWAYQCLPQp0eE6c8zis553XfeHFKiy2nsdoNYBcAPI0f605IRcNBqzLtoC7ZKeTWWQ2Ccj+B9ITE4K5KeMzETto8DAS4EVtGlf9OSErKAXOZGI6EVWvHqmilHQWYBNTnSkhe1D/AAAIABJREFUkxV6pbFxa32+NgVKhrb9B1BQIVb7tLYPcYmkWRgxRzFXcBSwIWFLRoCCs0MINbYJo4+Ko6ZszfV3CVXnddLf2/PP85ZosNYlaiW12ZA6BgEdFaZ1vrpV0iFNfCE/dUGRET/0ilc0PVRUcMmzru9cT4Fp47MpfAc6skIsRVn+h+9kIJ05gav8BJ9LTtZxzqZYE40HnQUY03bM30+RlVOf/BLfrXU9QZTO04ST9iFFm+wJ+fEqMT07dOs+dk42la/FnjRyly87JxOd+nzruOdRYK6TEvb8arqzeIX+DDwP7Mj/DgjMN0t/TqCD/iRPFXZ52ka7b/X4Nkbo71uBIFtKn2rjildK1gYMBppmX+gX/ij5QE+/lw9p5H32hezwU9FnXxHP81bFuvIhCszpHBUxAs/pULrTuk53VuA6ixj9XrwiTiEn7EvTsfhhWzAwX+yYDGz9plsA6MdAw/THtBNsKxvDDyMnZIQ/1hYIbTNVV7HnRauAeOesy1aswr7YgooOmaD5AtBfS05b+8W5+GsdiOmB5hXE05XZmnjtfcbk/uZPkAf6kp4Us/i9eGUCjI/0w/YVrfS/ffKSrZvf86xt2VZBY4B6W1GVC8TlfM4mnTQpgq9Kj5ATP5pJ+KnLnryWbFxyNwtAP41qC0A/jU7rqMspsAD0y2m3vnkmBQoYOQQCSY5Phv/MU7394QtA/5xLoOBVMAk8F2RLSAEF5z5mdadzmgUWvtf46bo97DspgBBsN85tdqui0Ecg4Na530fRY8H5rbiwLxkswAj8EGgrMqjDY3ZE+b3R+Jymgq8SuoIrwfbf/Jt/c5eQKABp5PGtnmGd5zoKNOoTL0uekAsV6v/rf/2v3Shq6yHgfHbASb4UkPo+WcF3SShV6eREQFmidwt2FJRsZWYfuH0p4H0qdTr/Ngk1g/AqzjsGXRpXLWknMdHIaseiR4moElmz4wMt0env/J2/s+tGl5TaFhicev/ruMdRIP7j9f/4H//jJ/77f//vu6Kj/IN4XEFEayAZsy7w3Q97QkYAhIEa+WdbEPBRduEQsLEPQJnysU0al4hrvDvbq0Os7mMyERBet0y07VzeJenY27/9t//2Tk787f/pk+TycStgXekjCjTWNf7Ti//zf/7Pnd8lce/FJjTBpqkFAel1rdOHyUjAeZ1OxwCJ6Wdtbcchu3MPrk67ss83jEbWcNuEBATyu/zPMXUk+72JJ86XnDTxBRD4Uz/1U7tik9l5eY9nW+e8HQXicWszELwRuwq08L1R5HRf+6OzQwAAMYqEvbVAvsT6wC6y4/9+5tSgZGjq7a2OTx/PJ73XVINkoWtlB/t/2y3MeyI36KKoEUBI18xCtiZbJHvAQfGKl8+cC93YF7aF3DQR6HbcXWe6BwWKXfgVYhX2hR+Gx9YKvjYhjW3Bd3JFL/ppKkMT5MQr/LD05oxX3P9c9/foqj2FRqfGQRWjZYtrCqArkpMKtegBx1fIiE70ydRJ7g2AOuOVCunjwyn3v455DAXwrkk0ficT/G5+GPCczOB79iB/KbvTeq/Ymw0BCDf5h2+G7xWYZEO2ubD07tbG3CuWmUD3NpbPX9peexZuen7FOPxU8iGu54fJCVaEE82SLXmQ/DPPT07YkZ/+6Z/e2d8V0z9mzd/zKgtAP426C0A/jU7rqMspsAD0y2m3vnkmBTgRa4T7mUT74PD2SZsB1O3Ovs50CgX2JXx8D2+2e1qWhCEDQEGAB6c40LdkbUF1gWYOs8BBNSlHuPGhHOLtaN17BQSn0OOWx8zKY4FBnbWCiMaM+n+BEpqX0C2waGykAFtiCkAIKAqgLbir0j0eLCDklpz80XPhV+PIZjDgqDkuVOD4F3/xFz/xl3/5l7sgEk/m1AG8c55AD2uBPJSEIieCR0UT2wKT+z3dc89cwQ0ZkZxCN0UIAUJbGXG3AYdoJ+BWaPIzP/Mzu6KDihTqMuzvfU/5VfTOMzl4yJ7gXwn4Eq9t4yFR/+d//ue7ZBR+42eJ12zQ3FMVLwHnElBNHvA7fn/1V4ksuoJ8lJQiL+SkbkC0tp7r6GgPwWwzHcOWSEzViR64UiFPQPw+X+Cr0/mRz5etDmTAQ7ybHXt4AAD8kz/5k52c8Lkak8w3oPsay9z+rL4jOZsdqRCrhG0J2a+s9xRltX+tpDdQqK1T0Acd56hqNMlvo2PolJ/8yZ/cyYqCg7Yhyu6jedNmtmvmK9P1kfLx0bWy/RNsQPd0GLlgU8Qr/DBFFE0jmHswV4xqrVgzdGIAh1GyAecVq2xjo1ehxy3uw/onF+IVcYri3wpR0LUtgwDtftgNdPGdigscg24KUNASveJVIMsh+Vhycz0XD/lhgWIVbeNL0zX4Yd///vd3ADpwGB+aOpAtmjYGP31ONhR488WK64uDrn+S1ztDtPVOlzS1oU5b+qZcCX1TbJ5eqiihfa/ZFvEK2mVf2jc7/21bgPB6VPn8dxR/8ovyAwLPizX5YX/2Z3+2G9s+iyN8Xgd6Oq64RQzPl+CLAc/JTEUTh/yHz0/RHz4Bu8qO8MFmbB/NKjyp0GTaCLaE7/pzP/dzu9ge3byKdfruIZu87MlrraRDADqbQ374EHzvYtXXuvvH3c0C0B9H63e90gLQ35XzT3juBaDflugLQL8tPS8526FAeyakHFMnoIRJ+wdKqkhGcojmvlCOlVDhBAswOLqSjxIqAEHOMCfp0N7N+0a9XfJsr/CdWeWOHmghmBBkAz8E37MiF70qSHD/Vf6jqUSUAgSJCmC6ALxXgXaJqq+c4Hs2XyfgsQ3O8KkOHklb3U6SkBU61DnbGsfrunhKRimQICuNCH2HAHvy1FqWeJLAJSsVnKCr/6HXLLoqAVjygn5BP3sNNkbS+WfX+741tALt6yXrFHtSt0ETBySidHP4uwRK9qdj8ThQsS5qelAySqfToRGh1z/R656B7SUnJaZ0pLMr7cOY7Sn5WmKwpBXZkJCS/G6EpM8aje/3fZ0nr0uRz3ln+2QmXabwRGIJuGHPZu/0X1NMyETFEnwL4HkFKoBy8sFnYFPIiJ97db2+IvXzucjEBALR1A+bUnHJXO/oik6StZLe7YtO97DTxS5z2sP2+Zc9ud+K2MpMemr6WW0L0h61/IjsSz5VOjLwJECEf81/8A5In9Ma7vdUr3HmaBuQTnbEevlh9E+6pviOTDQOv2kY6Cbeq3O/bXgq1Dr0tEturl8Hh/ywzpwvhcd0ILsiVtF5zg/DQzytM7a4soIj52FL2Bc89s6HmIW+X9nOpDe888PY3UBCcX1+WFO0yqHM4p7+B1jlh9E3Yhc0nMWMswh4deBeLxuHzpDM4FEgX2uYj0AuyElbsVUcsQX6AnS94yU/jP9FD7InwHSy8056rty5+J0fJlap6JcNad/4QxMYAKr0zMwhJhfTXq24/n7ycaszJx/OVwGXNbAA9B+l8ALQb7Xi1nkO+tr/75inuGi3KHAjCiwA/UaE/P9PswXQb3v2dbZrKFAAUTAhgBAoGkMO7BAklrQq2ei9ZKTgO5Bw7uUtyPbZPoD3qyXrJ31msNSoxMDBQHSBhWRVRQn4V6JDYNFo0QJuAVlJqToL6o7+ysmLa9b1Lb5b90ZJjroN8EogIDhsZHtBgTXvx6vKdt+vs1qCFl+BWe0fWcfuoXV0i2d5tXNEm+iEnnXZ6vBQwd7epSXDJ5hed4ckBeDIKFFBd6NEA2Jf7bm/+v1kTzwneZF8kqwNFCQnbIIE4b7kle+QEckowDndFyhYt85Xp6Hn2+oCf7O56EfvJCsAjwpzSlSUvCUv2QtdT+QDQIiuU0d1TLZrhVr3WWHRt0Kgps/QZRLxCkzICd2H17NzaXam+X6f42ud5wolAkNm98c7+Ait2Wwt2yFxS078KG4DICUj0z5b/+jZNhE6BdkU9jk/q9HVSzbuIxuHzhq9Z4FV/nL/418DBf3wsfOVOyf+Nl1DrFJRCt+BLmRf2JtkJ92bDXvsEz/uanMt+x2NyAgbo/uSH+Z3YIif9n7ODy5WQU9+F5n5W3/rb+0KEdpaZcnL4/g5rxTwm+6nD/kNJmXRhfiJRwC+YvTkSaxiLfi8jlq+A304Cxi7xjbm/Sr2JpmYeY/sCzmp2CQbg6azwH3Gf9EzP4yNUYwQUF6Mg4f8ga9Cw+es/uNXRd+6n9NneCQ3o3FE7osfRhbixZy42NpvWwO+FztCB8p9VVw046FybMfv7vMeMW0n2rHH6OinCQ5kZE4qyRcrz9JWKmyJLajYk3TTmrj4OdbGjCVn/mYB6D/OvwWgf441/ZnvcnWgf2bufbJ7XwD6bRm2APTb0vPWZyu4EyhIRqm+BXoIEH1W10GJ/enMAjtUUwu0OboCCcmoWTX6bkFEAUFBWiPuJS78SPRJ7gq461QuqKgYAc0kpQCDddj622uCg+9U3XzrdX/sfDn+eJOM+I7AkIzY2kDXk2QKvjVqt4C7xK3v+EzyRNKkTp1tdXpB+bH7+iqfl1xNP0jQApIkMcgIQMnvE+Cr0AQ/GoFMB0mEC7bJir+Twa9Cq8/0HOk9+k0hlv3OJeQFzwEYU4/NMX6mMehAKBnlb7IzC70+Ey1ufa9kRlECOZEQJyfsdB1QbZMyZaZR1jr42ROJKfLSiMSSvsuW3Jpb+883k69sSfpO0hZo5dVI3WkT5gQOOq6tDcgKOQm0esxTvNZVtgUn1n/d6HQQW0JeJKu2gMj003yGngpN2BP+7Jzs8FpP/V53M8F0PKHXAIMAD92CYhd8B0q1HqaP4TNyIl4pVuGTKZwIRCnGibJfXSdGn0bhV3xFD/kBDpIf8Qo/t3glvVQXre+hJbkBtvo9u71Aj8fLKf4Ug/PD+AnsCz+swod8hexKAJa7FWu2h3PTGfIX9gHnU26+ksxM/dEz1kAQGAQcFAeiLd+sWN7xkxbRl+0GoOtGV5Tg78D6d9E7j5eIH71ieq7JC2SATy2mJyfyNHyztpiKlxVQ+Js8AMvFK4BzctI2FtNvOyQvz6bBPa7fGs+eitGbbEJO+GGA9JpHZhF1xYq+w5clG+Sk/Be7Pqdm3eP+1zlvRwG8zfbPDnT2CK/XCPe/ovUC0G+35taZ9lNgAehrZTyMAgtAvy2pJ4BeQHLbK6yzHaPAoaC25GHd0o1BlDjJyW18ZcB55/I3QFAg2Lj2guzup0T+rEzt+18l0N4Cn4eA0Ma/SUbpNBNMcJ7qAOh7JWz9H10Brn/jb/yNXWIXfUt4bAP0Y2tgfX4eBUpCtacjfuAhwErnuaRtScWmLeDNBDoEgngmGARaeVds8s5gx+TCHJOfjpCYEmyjMRlpv2yfk406N7Mr/i8Yk8iwj63ufomM9k7bcn3ZoPPkYN/Rh3R3XeJ4JmlLz0nAp+fSbU0QYFskqiRzS0YBeSWj8DTdONfJ9Xf/2meoc2lL4+yD90ZNAgUBSMlJ4KAnzG47tq4m9oScfOMb39jROHtSQvGr2ORX5HAj1+tE8g6kqvMcL73aFzA9NQEociLhzh/AP/wMAMzX2qfv3pWvfFjAKr9WUSjfS0K3juQA1wBZukiilp0GoEvg1gF1CAhc9uR+0ta6DeCtOJFOi6/0nyIU/8O7JgeVwI1vTTWh/9rKIpD3fk/wumfO39p2u0Yvvu3UT35v72bH1JHZ8XxaoCvAgw/m97b42keFJTfXr41Dej0b07YgdB8diH94UvxRMXZroa5zsaaf4vq2D9kCytc/wWueYZ9sbP83/TDxikJRsSHfd07LSh9lY3yPbCg2UcxIH9FbTfWbwNNrUudz31VxJL40WUYhllgFD/lhHRMQXJFv61/xO9kAnCsY4iMc88M+N9VOv/t9ciL+IxcVu/HD2qItXwwvmq6UX8bH5evyxfhkda4ve3I6P551ZMUR1gO+4anczgLQf5QjC0B/1gp9n+suAP19eP30J10A+m1ZsAD029LzkrN9FGhb75waFdSSuapvJR4DqrpeQaEAHLghaBA8ANEFDx2/BQAmoDyTJl8lqTsT1zPBsH1ux9WNLpnRuFa0n8nZElpzjB7wVcAtqdGY6jXq7RJJOP07BdjxRnI98FwHuoBQ0DfHURc0+A5QXSeOZIkkiYB7jtiddzLlouD99Dv9fEfOwpoSTJMGggpJcUUKs2q9AoUJFKZvgIESGkAPCdwmNuwDlD4fxV7rjg/p7nwniZLvf//7P9jLOZ0W3+okqMCk0Zb4xq6Qk63+LCn8WpS4/d20nueZ94HpJSToJHLiRwcU210X1LRH/Y9cSNz6kZRqP9O5R/Ttn2qdMXuCEmw3gAqw4ScAcG7nMW0JHknakg3+Fn9AIdbcK/WQn9X/v4q/dSh5Gr22n1vXQHOFPGREgpzPhQfbztsKSvmy7LbErQJR+qnpQMuePE6W42nFJ/jDN8C/CoeAH/uAvcBBsQnZITP8MHwlN8Urffcd5GSfzznlpkKqOZWBn9tWRWLDClDqcM5e5fPyc9FaIRz7cmg/5wWgXy9HH+l0xb7iTLzDN383QWAWzueTNSUL7/woQsW7WWDxlW3IVjamPggU7Jho4v/0DJ0EFGTLxSsKF8SLM87xXX8X15sIBBwUrwAKiw0dc6hY6/oVs85QfB1/6Td+AfBcd3QFvRXCpxNRjjzMbdjYE3zMN6hAeNqjZGb6Z1+VC9s8RjFbcsJu87/IiXe2pO3t0G42H+SbsSdkRLzy0aSlZU9ea1XtA9DFPHi+OtB/yKsFoL/Wuv2Kd7MA9K/I1Rd9pgWgX8+Y6SwGemyDkOuvss5wCgVyLOsgnwCd31UFBugGnjfaaiZxBXWCbAEDIFdntARJ+6nOoNJ9vVPg8FFS12czoELHErqCbWCsBHqAeIk9gYXvtcegxLlAQmJKUrBxpNG6RJZgbnapn7JG3v0YSXZ0a71XMdtYMbwgG/ils1YggDfbDqZ4QCYEewBByai5L+QxWr9LoL1PP/Ts3smDgFtyo/1NC7irWo9PJTnQHc2BHn7ISfIXL+tqPsaH9flhCgQGVhxX9wD+0GfGIHpvQkOdA/gaz8ibZBRbgmeKH7ag4OLBxxSYvioZqRuTTZ/dZXWjJzdA9GSEDScnJbm2tntr1xdPPqbA7CArodo3rH16TYJd15oiOnalaRmBTbMIEe/IBTlhS/hf/l567DAftjYUPdkSk5XICd2kg5l+mknetitqjCi7LXFLVvxeRy05qts5OVtycT8K4F+ArU7oxvIDPxq1W3wZOIiveIRvbIvOaHrvUNf5O/hdhzi0LUCYtLS+28uW7AA+6K8JpmY7/I8vwPcFDpIbeotcTaBkX5HY/VbP1z7zXO+eFL/QGp/4znQd8HwWZ83OWr8rPlVYUkE8OanrPP/5XcDzj2Sk+HAfLfhcdFPbT7Hr2ZcJxk+fmR2nlxTHA2MV+lRon10KTM9v/tqr+TZPt6VdNLTWm2Im5qfHyIjR7fyx8gBsTZPnZtGDySV8MDyj18Qv2wmC23zPbZ7oc5zlmA1FS3krflgxIhtOP01fOTC9wjkgOj+syUt0U1tP5VNvJ6l8Dop93btcAPppvF0A+ml0WkddToEFoF9Ou/XNMymwAPQzCbbn8AWgX0/DW50hwLygIBCDgyPoa8/zxiqVQM8hrYpaMirwvMrbOs9vda/vch48kNBFc/RXwABEF0h4ze4OxwoWBNeApp/6qZ/aJQQlPWbQgE/xelXjnr6S0CpAMFpXbCJQ09EZeI5PQMKC64oVkhFXJRNAKQG2ogfda4e6cE6/y/c4ctux4anRXsLcjykZdXekxxwzO6YkpdD97/7dv7tLCEoGxq9VxHWbdcR2zMQFOdD9rMBEQoqcVGRSsnEmzR3PlijCKmkrObVAwcv4Y323lzYZ0ZVely36z3Hujc2nlySkbHtAV829g7cJyMvu6j2/le0NpNiCU3XPVhQ0R7dmT9JXgCdyoUONz8WusPvvDmZcsrIqFpW85XPRU21VlF2I/vPvtima49wDbd3HKla8hBvnfafkOt8rG1PR6dzmI7/N2dl9ifeKfdmbthhZ8nOc/tOntd7pLT6YIi3vFTMGmgc0eUfnOmx/+qd/egc6BbJvi4qO38k64hAFpp1ODiTk+QD4BBQU46N9XbLZo/hkawM6zg9/zN/LD7tszZETxSb8XzaGfSlemX5YILr/KTZRaMIPQ382f/rKTWtacnM6T7Y+12wuyLcyuUQntAkN8jDlAVr7FTWSG74xf7mR7U1dXHbkdJ44srywPJcCH3qKLUF/eZb8LnQNRMc79GfHxYrsCZ8432vmys67m3X0PSmwAPTTqLsA9NPotI66nAILQL+cduubZ1JgAehnEmzP4QtAv56GtzzDBDECXatSL4BgyOusKQCJj41sby9niakc1xVEnMepaCowEEi0z6CEh+BbYqpgu6CjgFvFs+pnQYRgooTgBAaPVQGfd7df/+johZZNy5jV/hK1Am3Bnmrp5KdJAQEg/m6/czwCeuDX2u/89DW0BdDr5iQT7Ysu8Jb8oK+8Aqoc29hEXWa6Ov7e3/t7OzmpgGEB6Kfz4tQj0ZYeIx9/+qd/uuOTZDt5sPbnSMpGiErS4kvgOTmZnc7LppxK/R9ON7G2684EzuKD5O2UqYpOJAf9X1JQQVZjRLfFDtuRlKff1fseOYvYsi0BHYpMJAx137TneX7UTNw6ni2RKAScSx76XXHWko3r1hZAqf042XXFJpK3ZKKkX+u+PdF1Z37jG9/YTf/h+6bTFi+u48WxbydL6EyX1VVb4QM+VfgTMJIfBuRgX/LDpp/QdZevfJgD2yJcf/PDgB3sS0W/+b8TcK9zEDioc/BnfuZndvqrKU91hB7j//r8NP4UB9JtCk7by1kR4+w8d7bZjYs/ihsU0vldnL86OS9bda1/NoOuYueb2CBeYV/m+idP/ue97ULE9XIs065sczGX3d17fSuaFcdnR/q7Qqy/+Iu/2NmUxup3HF42EZAfVrEpe4JXq4jxsvU07W3btIkb+WFNbJid5RVd+Z+Yng352Z/92V3Bid+b/hPYftldrW/dgwILQD+NqgtAP41O66jLKbAA9Mtpt755JgUWgH4mwfYcvgD062l46zM0vlVALZErcSiRKxlV8lDw1zjeeKgiWlAneJA81FnAmd0mWFYy8TSOTdnwe3tr1zUgoKsTvUrcAgkBuEQHgFYyV3K9UaIz+Fu8OI0XHZWz7+9GvJEXMtK+dkBBr4Dz2fXcmH3ygTfkxcSAjl38OI0fyYb3mZD1u2QgUFAHGlkRcJOd+BAQFYhOTuxhCyCUJKSzfLZ4cRovPjpqFp04Dj/+/M//fCcr+OQ1R4CWtG0LEHorMIqcxLsJOF5/l+9xhmmHJZrYdvwAcHivU7NEerqOLNBPkoPkRPLW79tCoqkb34Oi1z1lYDle4E0FVG2Vw+dqr832Yi4RWLeZghK8aGx74FPgxtJhl/OoMaJADrbETxMbmkSTvprjdvGCLdEpiD+zi3Dx43J+fPTNQO+mmwCkFD/kDwdyOEddhibQ8L9Ma8oP2wee+84C0PdTf/ph2Zf8LPZdzNikGVshKEDJNy6maTQ4PcbWK2hU1NAElPusmPc6a3qKHWFv2oqNn9z48ApMOnaCUfxivpi4hW82pzlkx96Lopc/7baABGgeiK7ohB+WnY+2jdsnE7aaYF/4YmRm+sSr+/x8vqTzy201gQFgpWnE2HZTAvhlPovG099tawO2hA6T+5IPy94vu38aX7b2JFqzG+w5vcUPIydsfbqq/Ake1tzDDzNdTmGWgh+v6QecdkfrqHtTYAHop1F4Aein0WkddTkFFoB+Oe3WN8+kwALQzyTYnsMXgH49DW95hhxWDqkAGkhr/02BBMdUZ1PjqkuA1MkhsBNACLSBUo2Dddy+/Z9ued9f+Vwl/OqcBQgKJBotqkraq6p1x0mG4KUOTp013/zmN3eVuO0JNROJX5l2t3y2guAKTEpcCKxVqP+3//bfdvulRv/ZUV73TWPD2/McKLgSUOdz6VBCuySugDvdJZkeOFh3x0w6+U4dUKrWJW/9L56df3frG1GADvKDlmSDjPiRDElO0BpfGqtbkpCMSKa3N2ryV9FERUOL2udRYCZn5x7bElN4VELRWWdCy/fYEtMagOh0mRdZW91o5/Ggo63hujDZiyY0/OVf/uXOvqN/idjtJBNABn4Y52pkqGS6cyyw7zJe9K1t4SL+mNhg8g9fmF2RvOVjlZCdW7T4XXEcOcEXPrNzbgtJr7vL9e1JAbLRSOrvf//7u4IgLzqKjPHR0nv4Q6bEKYp9yc+a2HDZesoX3vdt650+A9LSZdmXgKoS53gXKKvgxJQTxSdAqCY9XXZ361soMIurpx9GTgIF2+arce3JCptCRgDo4nt8mufr/IvS51EgH7ZOZ0XXYvp+gOr8qknrfAXv+EFOAOliF6+5F/cCbE/jxzb/WN6E3gLS/vEf//FuOkBFjs5aEUrfZTvIhukM7b1d3HPaXayjosC0J5M3bfshbsQP9iQQHW/mFLNp5/lhQHR8YfMrpF8Ufx0KLAD9NF4sAP00Oq2jLqfAAtAvp9365pkUWAD6mQTbc/gC0K+n4S3PEKgheOOgAs45qxPwEDDMhKG/jauSLAR2SFqV7C1xuBLsl3NpjtJL5wA6AtFVr+OXJEh86d1VVd9WsS7Q69UIrMvv7L2+STbwAg/q5le8IKAzChEf0BTt2w+tBIh3YLmkLWAQ8KG4YSU6Ll9D+3TLBCkkQXQM0mHADyCI/zU5oORfQbXuGolbnR060taetZfzpm9WsKOAQSeHrloFQPGpop+Sf45vDGL2hH3Zvvr+kp/zeTTtCTADGBjIwaa0F2fjXl2BzLAx9B7ASVJKYl3ydhaaLPD2dH5UWBhogRfAWcBGPhfAoq4ntK/YikwoiEtGyEyfzw630+/mvY/cAtyz848csBF1QJmegU86N0veBoTBFP8mAAAgAElEQVT4nv+x9e3Dyd7zzfId3pvS93n6tpkiO/wwOg0vyEkFKNGf3yVeCewA2u6zI0uXHefVPhpN29wUhyY00WsVM+LNBKMqFBZD6hrUycm+tMfw8btZR+yjgLVdwWgxvUIgPPGiu8hIMTsfzA85YV/ELIoZ8sNWwe916yxbk52uwLRtD9oGjJzkF7tivjI/DL/IiXjFmGq8mtNpVr7lNB5tQdq2mSIbYnq84A9XmJgvHK3ZdbF8U/4qMqkocsUpp/Gho2bBbvG592SFPJALEwEqZiQ30TswtlHt+MMPszUIPebvFdefx5N7H70A9NMovAD00+i0jrqcAgtAv5x265tnUmAB6GcSbM/hC0C/noaXnmGb/OhvgZpkoU5B4BOHlQMb4MoJrWNDwAF4qvNcoD1HXLm3lYi6lEOHvyepBIiSkPIDUC/gABKWyMW3eKQjSmKqREhV8Le/u697xtaygFr3hkT6H/3RH+3e/V3XeUmr9t6UpNXZLND2LsG+lZMFfJy/buZ0hgmClBAXdEioC7Z1QOnsSI/NYD0wS2IdOCgxlY7rvAusPcyfiku2NJKUBWZIRP3X//pfdyNd0XNOwqjjuaStroHGUyYn8XkmVc5fLe/9jUPJPAklSagKsnRvShp6TWCwUdTsCT1GRry3TcssXnlvSp/+9HPkKnvO55K41ZFmzZc0x4cADnpJ0lZCsM7zjptFRcvvOp0Ph46cegdwQS4UY/GL2Xz/m+u+wkU2BqihS5DfJbHehI2uFX9KIF5/t+9xhmQmm80XVhxnCpAiLX+jf8WM4hU/9BYb09h2XZz+H1+m7Zo8XXb/+LqavtTWVqNfvrJYhT8mXiEr+dEVMeItcJCP/I1vfGNX5LDGUh+n/9YvqlgksNs7GiswsYUOgDDQqX2dKywlEwoX2Bbgk0ItPJmg7FZWloycxqNDRxWL88P4X+KV/LBkq65m+g1/8UnehX3Bp7ZCCty97o7e69uzKESMgv6mAIkXvdquMJ8YjZsAREfxg9n4tkFIHqc/9l4Uve5pt3Sb9sX6Jyd4VCGQYkbHpKMqSsEnuRexChBd0cmMg/blDK678/XtcymwAPTTKLYA9NPotI66nAILQL+cduubZ1JgAehnEmzP4QtAv56G555hAqd1mU2QiKHWVQvw0JlWcDxHvwoogBt1cgjkJAzrgjr3ntbx51NAQkSwB/iYHbb41D6E+FpyXaAn2JZ4D+itGjce977AkB/nxzZJRDYAHpK2AA+fC6q3+9eRi/Zy9i6gWx0C56/3U76xBdR9B4BbxTpZaW/ULYBBniQKFZkYUQ3IrfOg4oYlFx9zYeoRa1wxj4S5ZJRkh7/JyHw1tk8XLflAf8nbxikWYK8k7SkScNkxeFCHLT61N+rsgHLmRim25QF7ApCa9uayO3i/b2Wb01HApT/90z/d6SprfQvsBS4pWGTL6aeStu9Hvcc9cXaicdIKShUEkRPAbXsIT93HlvgbEChxq0sQEDXlZPrcS7edzk9ykY/rdzzACwC6ogYFJj4Xx7DfjQg3Gcv0DLIjkd7o49OvvI48hwLTF/M7H7ntpxQzKkbBp/atLRb1P+CgqVl+xJgV3DWt45z7eKdjAwID0KOpAgY2/c/+7M9+4IflXwWg+04TgACy7UXfcasg674rqdhijqnmCwALt/F5xYx0mmJTRb/8MLH+2nrqPD7NrmVyIp5nS+RW2PEKfaK5v8mVeIVdB57zydre4Lyrr6PPocAEvBUByVP6qZixvEo5zvJbCk7JiIJGTT4TRM9Ordj+HE7c7tgFoJ9GywWgn0anddTlFFgA+uW0W988kwILQD+TYHsOXwD69TQ89ww5lXU0+X6Bt88EbfZ+EkjosJkjdOtEl+CQvAU0CSAkOZxj7mF07n2t40+jwJQZyaf/+3//764jSlLX7yUXOxs+CwzxUULq53/+53f8cp4J9rYO+t4KKH6cH3WYqUzXKUhOJDy8JJ8km7waO0lO5qg94Pl63Y8C26RtATWQA5Cr4AGIPivWA0Z8148AW/Lw29/+9q7YAV9nV9WSix/n3+yWjVb0jqStQiyj2xUylABnK+o8r5sGzXUKANEVZ81X3YT3WznrzNY1vcaOsCcSiJK3XrP7iW5zLL0GHMQzvkD2ZFHyNApY9wp2JEbopDpoA/4qNCkhzrbQTQBASXPg7Nrz/DRaX3pUiVi6rJf1D0Rv1L6xyPlk6T48C5CSvP3Wt76141kFdvP4dOel9/hO35vJVvIgPmHTddWWROdz5YN1PDnTcV68srbPuf+qmSCFq/m7ol+yo+hBJ3qxJxvDv25rBPaFzPzsz/7sDqwiU2TPMWta04/zL3pnqwNd0U1cyA8Ts4hX0LCtDbLvaEouyInu/yZl3X+lrCtsfV08koeRg2m7kOk7V3jie8Bb4CCe8Q/IyCrIOm1NFYeQHcW94hVFjGxKtqMt2bLt5EsxXH4YPVXcf9pV11HnUiB/adoUv5f7otcU0pGLGZ8X2+OlgtOf+7mf29mUbM4sTMHf9Xo8BRaAfhrNF4B+Gp3WUZdTYAHol9NuffNMCiwA/UyC7Tl8AejX0/CSM5QQbJxx3U66AiRyjaWW3BAY+PF5CQzXkxQEeABkBXCC8QCoCcxfcm/rOx9TYAYTnE+OlXFvOthU4wokSt7mnEpcSTYK9gDoujx14BRsbN9XAP6jPIjmAAudNGgtyAY2VWTSCD3HSmKQm7mfo6KFXou+95HyaU/qnq3rDxiIb43f9XfJxopOyFLgoMStTpxDxSb3eYLPf9ZsBfqitYQUkGmOo7b+sz3AcnIC3DDJ5K/9tb+2szdeyclKmN93XURfclBHZ+MR6bc6oum1OgYbISpxqxMnH2AVmJzGq9a2pC2fC70Bs+gHaG00PtvNljTJRBcNkGNuMbHsyWk0v+SoqXvwJiCQTlMYxAcAeFQ8yqbgmb/pOLxjS0xr4Cu3D+csylr8O50z2Wy0xQNFjABZAAgdVFGJzxu1CwwUr/B78aDirdOvuo48hwJbmWl94weAXMEQ/9nkLLLixeaTFcW+iu34BfTcP/gH/2AHeviM7Um++BPr9eMUyAdGH/QS07Mt5ERRHPqxLT5v1LHvZM/JCHAQ/ecWLtMfW3S/PQVmXN9EIPZFzIJv5GZOaQhEJxfiFOAgkJBfsMDA0/nTGlewAIhFc3al7T3Qt8YRxyqqZkvoJF3/FfsGyp5+5XXkqRSYsjFj/Aqy8M1UE35YRVaO4wOUpzetQbFvW+qQk3yECilOvZ913O0osAD002i5APTT6LSOupwCC0C/nHbrm2dSYAHoZxJsz+ELQL+ehueeAc0DzAP6/C1AA3ioVJfYKJHb3mgS6VWpS5gDPHQLVn3r+JWYOpcblx8/E7BA3UaK4yFeSiY27hKfOWCCPUF2+6FLopQUbuxfiZKV1P1R3tR9LvlHRhQrAAklMgRj0Tr5UqUO7PCjQzNAZCWiLl/zx745O9BntbrvCZZ12Aq0JdwVnTSiL57Rcf43O3FK3s5x1gsk/FFOBIg3Lpc+Iid/+Id/uOugkRTPTgSkozUdxYagsUkmOmjmXsFrq4NjK/42n88CKvrMeETAIJBDIR2ZaBJDskTWGiEKRDceGb+acHObO/u6Z2EPAOa2N1BkYrwxPjQitMQu243OikvYEuBG3YNLPu6/PmaMMuWEP2WqSSA6XjbulbyUdPdONprWoFiILWnf5xKI93+Sr3GFAA3dZzo0yQ+ACZ0D/SryQVuAOdoDPfhhFfos2bnfetgWvE1AjwzxwypCbXJAE5zIBgAdf+g9gK54hQylE/Pb7vcEn+/Ms0ihYgTxiTjlT/7kT3b0JhfFhcXq/of29JKCeHIidul8U/+tmPBx6wJfALmKH9gYPllxSnfBh/YSryQnwPQmoD3ubj/nlSoMJSemmNjigF2hg9JHbHr2XJwvf0JOvPPhkqMlG/dbA/t8MPRmV8SWbIi8F1lhW+JJMTt5aOy+WIUfrQnI95vYsPh3P/59dOYFoJ9G9wWgn0anddTlFFgA+uW0W988kwILQD+TYHsOXwD69TQ89wx1W+aAChQ4kQDYRrfr5qhCfY6l1h1of1oOKMDD315bsOrce1rHn06BbTCBj3gq6SRJIggUeAdk+Bw/4xGeqcTV2SG5uF7HKVBwBUwCvhZoV3U+90lrxJsAu27BQJHjV1pHXEuBj3RRnR146KctD9JhAur0o04DRUIC7vbh3I6Iu/Zev9r3kwe2REJKoUnJJwmMOmgqtpLEaKyuMa2zGGsCSyu58ZiV0qh8wTrZwEMJeHovGalrzbH4iYcAKj8Suau45HResdem/Uj81TlTB21TGLwDz9lsPtecHLPk4nRaX3rk9LfmOfyfz9XWIApOJHPjW+NDHUevKRTSJYiPsxhlycvpnAnwQHcyww+TPKevvAAa7ZftbzZcsW97BLef8+lXXEfeigKzuJFssCkKIBRpKR6aI6rxM33YVmGNqK7Qd+m+H+VMPtUEWfPD2PFGtzcpKzvDnqMxUBAICzxfI6lvteqvOw85UBykSAiIrjC+9c/OANCzH2IUk07Iydx277o7+NrfpkPoGcXUcl9NlCMbXskKXxdNdZyjryIFfpjX0kPPXSOB6HhIThTIl++azSHukq6TlyEnfGk8nVM4nvsk73n1BaCfxvcFoJ9Gp3XU5RRYAPrltFvfPJMCC0A/k2B7Di855T3wIqfn+rOvM+yjQIG2z6K/sa2Sue0lWAWnzyXFG51nFKJAWxeUQNtr7g/ZOVdgcb+1NwsgZkdUnR3GwarGxVPgFf54L1h0nGSuIALoUZA4x1i98wi4ZKICk0BBQVmjJwXakrho1/qvw1yHB8BD0tYISgULk2f3WxnrzFFgTmeYids6pY3rE2wDByUW8by9hum+KtbxkYxIwuuOJkdTfy6K/xUFAjas80a3A8+BGyWY0LXuQf8DbkjYoq/upxK6da8tAP1xqyudh3/xi74rKUXvtTdtnZsBhEZdSkr9/b//93fFdSUfH3f3r32lQwU9sxgLgNSkn+iv6IpN0YWpyISsKDJpD+DsUqPDX5sKn/fu9vEveaGrTNsA5tYJLdE1JzxtCxf5XQoX6UKfTZn7vFS6751H77YHCVRSBMd+t20UGaKP8IXsKO5B70YbT3Dxvne8zj7jy6jRWg+0wEfxCj+MHOUn87/YHy9yAuz41re+tYtbKsR75xhl3+qaBQhsA3tttDH68nfppWxzckIexCfoq8ufH1YcOP3mV13N5Yq274fuN5u5fX+F55uFWnOCA5CcfDSCf/phjquLFhhokhN/Gj9nDucVnu8V7wHt8sPYb1NkrI22h0DD+AI8N52BnPDJsvGO+Qyy8or0P/eeovPM0XQOW1XIeynIMq2BviuWz+40NYs/LY8pnylfU1x/7v2s46+nwALQT6PhAtBPo9M66nIKLAD9ctqtb55JgQWgn0mwDw4vEODorMD4dnTdd6ZZMSugZpjrqhVozz1PG8nLEa2bQ4Cm2nkLnN/3rtfZT6GAQEDXgc4OIG/jrPBUUqpEA15KRn3zm9/cgR6SjdbBHOn+rpXVdFAdGOjmd7TQkWkktU4A4HlBWV213skTuuoyk8wQnK29Gk9Zufc9pnVfsmMWQwAH8bM9uQM8SsIrFjKtQVLKK6Dd7yXiuvu+e9+nec7Z57Nui9zmOFz0NDIUqFT3eUlZ3yMPkn3kpG4OoMe76pvncPO0q0ousiP8A1NN2Ij8syac4Cl7gpc///M/v0suBgbn181iiNOu/HWOChSqQKQpFhK2ikz4XBXwRLeKTdCS3pHwk+xbxQmvsy5m0YliRfyscLERutZ/doXeA5wrNJG8rbBuX6HQLI54nSd+/J1sk6toCGht3C66t88pmSEf7e8MPFf4ZgpQOqlikwlQPf6pHnPFWVw7betHdnYWi2wLR1rv08e51GZ3DrxjXwC9JjngrXPyGypixDPdnnhJdoxyT4ceKk56DIWfc5VAvX15ErRrAoPit//yX/7LDnytU3mCfuSE38UPY18Ui/LLLuXpragxgeT8zPTh/NsaACYr2PTux3NaU9ZO9JnFNZ7Zj7iM/tUcgAZomg/b87/S2gocJCfi+4pLkoPiGkW+QF5xvWK7Co7afuwrxycfrb8JuEYDNLNe5ErE9YoYyz8mY2TJ720lwW7Ll6zXa1Bgyih5x0MAOp7yDYrX0wWOx1PNP2yJmIUu2Maz8+neVWYexeHp/7ZFi0lOfAGyR0+zS3TYO+fSFoD+qBX5vtdZAPr78v7hT74A9NuRfAHot6PlqWeqQpmjKdCWAAQkWdeB446pC6rR7d7XiLBTqfzY4/BOIsEe9kCP9h8WcJc0LKErKPzFX/zFHdAroGi/qHcGO3ALDWdVOaddAsOEBoCHxFSJ2GhVR4cEhkSfhJQERgF45312cuqxq/G1rjYTc/in24CcSMarWCc3JdtKpHgHehi9K9iWcGttJC8l3t4t0J7PW2KWnEhgoCnAtf3Orfu6BwTEaArY8CM5Pvc9XzLyOnJjjesSlLiVlCIzFQ6VdAroaDSi9+TEk0wQ8XWe7HF3su3ok7RV2Mbnas/G2VVeQVbb5TTxx/7O6/V6FGh9AwDtZW+EKD+6vTWTE7IkWcvfkrwFXDWRY4Jh6b939sOmbZ30oHsUnAA8AK+SitHJO3oCxJpuopDReGoxzPTB3mFqw7Yr0jqsS/mQFB0CzaOd92vs8/TBOifQg29NF4pXgOdNN3Gt7I0CIl3ofAa6sH3ui1fzIb66H7YPQA9gzs9S+KaYR7yi8LdYP98VrcTwikzoIz9il1kI+SxNu/XT42+FFcAV8Swd6zn98EsALsD0xv9PMLQ94a2b9IOYlx/quQNpfDa3EZpx3rPoEQgoTzPBwWyG93KR7Aue/tIv/dJu+hk/rLj/nRtT0nvRqq5jMUrFWNZTW3yUA/BuzRjZLqZXTL38sGdKwo9fG4+SUzZBAbd4hT0Rj/ZZeoXuyD8Q15OTGkf2PdlXtyfP5uYC0E/jwALQT6PTOupyCiwA/XLarW+eSYEFoJ9JsA8OXwD67Wh57EwFBxyXgMHGvDXyW8DZ2HaBNiezPdIEZQXqrxBwH3ved/l8OvoSChIoAgmAb/JVol4SH7gL7DWSTNW6JGNJt3cOtksQkoW6E9reQPe5kaFoVbVssiARI8CWjBJw9925/rYJxHdZm6/ynDNBXEBiH1WyIplCnyUj+CvYJif4ahQsOZFsq8sF72fi9prk8qvQ6KP7OJRMqJtDQYLuc0mMxuIFoqdzJPjQ0yQTIJJXSeFs02egxTvcI340yh04qJtNAjs9hm91gKb/FJoA0UtsBYK8u6/QZBPgeRN/gEfol+2NrmTGyFA+F8BIsn9N/HktictXwlf8UoClCJUvrehEQj57EiCIv3jZXrXAXedpmsP2Cb+6PTnE0Z47Glv7aCReITtsDEAp+lak4DgFWeIVgIfpDU0Qmrb/HQB0tPXMTcyJRh/Z8PTPLHhLb2+7vy6h4b7Of3GmAsb2Q+dfZ1OyHb6Hr3Rho3fFpU24aaz7ITl6Lc1x3d1M2ehMgRB4xK9VXMKv5Y+1pUQ+FhqxN5Oe/LBX8sFaq9NnoF/ZS4VKfHXrpEIla4h/aT1YO3Vmt97y0+tipBP6sY5M1MsvRZc68fNhZof6ddw7/9vJq+cSh+Ir/qLH7Jpv6on4RAwqrjdVwKui+Xe2J3jfFD6xeQUJ5Uh81iQsNE/fWRt82rbQeXc/9vwVfP9vzOYPBTX0Xlu00Qv0XfbK3+yFeMU2e3wxzSTJxrSPCzy/P+8WgH4ajReAfhqd1lGXU2AB6JfTbn3zTAosAP1Mgn1w+ALQb0fLY2eybtv3WreMKnXVmgKyPvMuGFWpq5OWoymAkNSdAcS7BmTHaPysz3P4BQmSDYIIFdZAD/8TFAZ6CCIEjHirElcCwStZfNYzPPO62wQiOQEgoSE5kegTaLffORkpQdu+8sBBAdm+cVMLQH8md/8qoexVYhb/6EBJKToQr0u2lUT2HUkpiVsdUECPuls6V8nqr64P9yUUPLO1rtMJHQFIgA6yg04lZtGaXABXgeeKTHQCSH7U+f/c1bGuvqVA/MNPiUb2pC7BksrZC/wmG7prJaVKWKYH3zUZFRiQnCho+/3f//1dMUL7NDZ2N8BQcq/9TOuQmbpmrdTnUyBbnox4B5zTgWwKkKdE/ARByA1g17YgfGq855vte311e3KIiyVVS3pHIzY6AIndmJ1jFaiwK2y1YjfFCtOO14n7Dn4Yehj3TF+nZ+pU3kf3LWgZ7fk+QCRxYL5uccK5YNI+uvvfLNJqgoNr5Dv0u45h8QpAiy8x/bDu6avLTLIxfdmemR8FQFJgouCN3U5G8nnRCUhsv3O2GsiKx9NOPZuG2UH3Ki9Bl4q9xLTWs3fd5k35oB/EsvIVdRFPWS+fQQ7qUK9wKTDN+rY9AJ3hXa6jbmPfP3et39pCuQe8pQPFowoJAsa3xQ/4++1vf3snK2LVfOx39sEqjMYXPG9f+fywLW0qxtJkgI5tofPsdXDrdfVVzpdtId+KVMWhJjY0yr0pBOW/vPMVyAkd2BZLxfLvKiuPXg8LQD+N4gtAP41O66jLKbAA9Mtpt755JgUWgH4mwT44fAHot6PlKWeqY1DV/3/+z/9516XsxYlsvyxBl6CScynZJ+AWpL5D8ukUGr7yMeRJUraKdRW57SmEx3WYS0Dhr71rdXdIQLw7gI6vJZ3IgOSNhJQuZUmb2VXmcwkbgIekrap/ycYJni95eV1JwRvBtkDbj4QzoBf/StAHkAi2Aei2sJgTCJKlZycdH0HluZbn80pk0jV//Md/vOs+b6z3rOr3e52BAHTged3770C7R/DnXtcgAxLYEreAdBNOvEp+ZDMk4tkRiXkFWU0fsG7eeapJyXz2ow7aANa2+aBv0Ej3G12jqG2NDL3Xir7deWeile2gBxsh2pZIs2sUj/nVQEA8BnYkG51rgmO3u9PPc6ZsLrpU9EnnsC/stN/5XejUiG80Rle2BeCRHzb58052hv9vmwi+Kx+nIrVDejjazE7liqLQlF5va45r6Tj9iMYqA3vrQueHuf8Jgla4arIAP2zalzrWs0mfZ6VfdqfbNV3RpyS7AgRyAmhtukmgUEUmfFgFJvjaFjp1a79CvOIe8J+95E/quAYY06f+39QP69MPm2lt8inlKMpjNCXMs9HNvt/od+upjvVkQvyrMIOfyvYqikafGg4u49ZtvpWuq1DVNLS21Ang9xxtFUIH8sMAv02veVdQsLWdbrOu2BEga5PHkpEKSawja4Cdnn7YtbrvNqthnSV+7dP5ZJvOwGN6kMy3Bort6RDFMnwwNsXvsxCldfAuNuVZK2oB6KdRfgHop9FpHXU5BRaAfjnt1jfPpMAC0M8k2AeHLwD9drQ8dibBlMBRt0xBRGOpOZA+r7JZAClxUqDt8yo5943jO3bt9fn9KLBNugZ6CLQl0fDYSzKg/QMbjQj4FUgAguvYud+dvvaZ0bGEicQj4Fw3BwCppN6sZve7ABv9JKUkYWaQveTkNfhdV8vs4KHPyIKko+7a9iROB85gW8KWHizYxmcyVhdMybrXeNr73kXrO1qSDXpGdyCZqdtpFutISOnmUKwDICxZkU0pCbgSVPfl3Tlnzy/LZwBw1AE6C0fwrIKTRl7mM/h//sQ51/4qx2ZP0KtpF951k6ErGfEKCJTIU4zFnui4zK6vEe6vtSICNAIm4xM/qxH99CJfOyAw3wr4y2cAcOh2BAB5zaTtaz3tY++GLCQXrix5qMjXFKD2Pkcztrd4BE3ZFYAHO6N7dDtm/J0KE9Dst3/7t3/ie9/73k7XNDXpECejzQTQ0VRRAl30zW9+cwcyeNWFeUk35pYH2RE2Qncx+8KXAKjnE7hOY7krwgMQ8iny0VoHj12pj7/aFgSlU+KDzmz0Y6d1Xjq2IrboXJEbPxaQXtG0Y9u6bcre45/wr7rOFVHoDlaQ5LkUgFeYCSzXIe4HwA04J+91oLv/nqXnrqjctANxHD/VeYHQaEVv+7815Zz8fdOSTAupeeAZtHDNngGf0YZ9UaTFj2gbgzpoPQO5dc90YcWqjS9/1jM887pN3iAL6MWWKDLZbkk0J/Q1eRENTVYq1rlE5z3z2d/l2jO+ZyvYPDJS7iY6bO0bGZf/ahpQPtgC0B+zchaAfhqdF4B+Gp3WUZdTYAHol9NuffNMCiwA/UyCfXD4AtBvR8vONBOvfi/BIEioAldHmQBS8qJEXwkJgSTwvPHtt7/DdcZ7USDQ1uh2SSlTBnShq8TddqBLRBZs14W+L4hwr18d3CrB3Xhi3Q9/8Ad/sEvako8ZRJMZtJOQEmTXfY5Or9DF0X3UrdFaq+OnpP5WX1y7Juca2ReE7ltD6aqZxL32Pk79Pj6SC+C5YPv//J//s0vUeTWGunHkkrff+c53duBHe3AmF3XNnXrdz3ZcgFGdf3U3kQtFJnSMbg50aM3NBDhgVSKejpGg/Oq65LPxd9/9Jo8lpySc+QyKTSSgGw2K38mLxDX5+MVf/MUdOPjur2RAAoR+UcwGHKrooGITxwEBSugpxgrIuPWkhtltuAWe6swLUCDv/jfHKT+apx/piu4fjYCEwBTv2fK+Gx/ufe8ADOAPsBeQxbbMoq0KIdgPWx2Y7qRwMYAwOgeE3Pt+X/H86ZUADV2X6AlYBSDVhZqfhrfA3QCjAA/P9q6FJ4DC3/3d3/2J3/u939vRzKu1BWgs3vP/fML2ms9v83+0zL/1u+/ew791LXEpXxu4BeRKT1XQ6J7xGfCrEK/Ru3RrPto7+BX5VxWaNJYYeI52Ffs2SSu+o6OOZHonP+xZ8j+LW/IvrCsxK2CTrFsLfMq2G6Mz8R+4LWbljwM6K0DaPsss8tt+Ri/TK2jlx3WsP8Cbe6h45Cd/8jJLeJEAACAASURBVCd326m4nu70Xun0R6636ORe21KHT5Zsz2Je8sAPE6+Ql+zLjLUeee/PWmcz7iUP+M6W+MkPyweLp/wwNPuFX/iF3RqzFtKNz7Yn6eaA/I+Kwlovc82m7ytcrrjA/2+p15/dOMD+kZOK7sh0Rb4V4rhHxTj0oWLG4lJ2Jj5X2Prs9fuVrz9z1XiCV017lF+j38nuvm0RvzJd5rMtAP1dOP2851wA+vNo/3ZXXgD67Vi+APTb0fLQmXJoOc4CRoG26m7OopekVL9zVASMHEsBJMdyvV6bAjOQKhASMEiEAz1MGzB1oEBpJlVKkimW4LDOhO/sePjqAfccGSnpKInzh3/4hztQtWTupC1a6XoCnutUmJ1kz6TVTE51vwGg7RsZj7dB9rWrvOttgXTnLVgXnM69kfdV9d8ymP/omVyH3lNoYqQfMBg46P8zaeIYiTuJWx1uZGYWI5Ssu5Z+r/z9bUefe5VwlLgFDtI1kk1edS17l6RQ4Q9AB6o+u8PplWn8iveWLNKJfAb2RHFRBVkB6IGWJtfoWEwnlqB8xWe79z1Z/3wriW7gueIDCSIg7wRC3AdwQ2eghL3uunTorW3JBNAnsOx33XiK7YAYZDu7EYgfvbZFT/ek4zEA3bUBe5LddHNd3dO2PQpAdx2J+brQ2xYE/bbdT3xrvoP7nR3Cycu7drtld/NVjW/+/d///V1CHE+bapHNVewLTGVfFKDkh91abu65xm99bgnX//gf/+MPAHRriW0mJ4pMpjykv92DxDU93//4ObpYrdN7Aujup+IT9oXv7V5mgY97wlv3ofCEfQF2VeDzbNDm1jzcd750QzJS4QBdLaZnX3Rre+F3/r6/Ferww/ASQPhsMDD5rpgMvxUdAc4VUPi7keQKMOl3PPe7dVDH+alyPmPZ/H5rjh/Dd7XmxHqAdfLjvAB612WTFR0UH596zVuuifww/EUffjc77f4rluh6eOu+kxO0it6T7re8v1c9V74LPVHui5wAWdnd7GxgqTiPH0bv0TV9/mz98hFYHk/bCqjY1P+tVc+ADk3M8f+OmWv5Gp8jcL9rPkNGWoOejUzTJ3idH4bf2Yu2BaETmwbEl0DDnmHqjFdd35/9vhaAfpyDC0A/TqN1xHUUWAD6dfRb3z6DAgtAP4NYRw5dAPrtaNmZAqtKhBREMMSS4DoGAartI4YHgkk/AI+SexJTrxBo355CX+uMszJ5go/4CeyQXAEOlhgQcEuklZQCBOO54DEQbAZEBRRfi2o/+jRkpsQUQLXCg7Y48NnsapCQUmRSoO1sr1CpPkHz+AYA9hwAkrpHJ0BzKwA4vVNQNAN5ukbCEzgkMWWddd3u+RnJCteWrCMfeA5AmhM5mtqgkEiCXndo3U8lXQIPv6p8lLhFq6rBAYHGSALPdfBLSLWFQboD7QBEEhT0C/6v1+ehwLQrEkv0xxyNmAyXpHMMvWgMuZ/2Ip4gzed5+uvvlKwAN5pwAQxE04CPQA7HoRd7Ql4k6tON1yQ19z3BPvsQ8Ns+xHwGdsKr6RqthekX3PrezqF44Jp7QE8FCHSzQsA6x2Yi9BEJ3QoO8BnAQVYAHvkW+eH43V7EbAp76EV+nknTc+h/r2PzofAXmMsu28/besz2WJN8W3TVlRrIO7c9eGc6TgCdb0M+xHVkxA+903jvOUmEPW+/6QDERwDo1hLZISv4rXPQfeCx+2xce0UAQA+g5uT3O8QodZtXjIMe/C4+qxgP+BzNsjHoSqYUtgHP+WHWwrNfE5xiI4HB5NzvipDIOJ9bJ7X4VFG/2GF2nH+k07eAec9b4VrfLfcBOAdMoyEg3XQ+x4iTXZ8P693f0f+ROia77f4rjOd7KywiI4GjTYmoYIKsAIJnEdzMETx7Hdz7+uWvrKm2ZMPnOcGhyYsAVnrF1A0xnrUWrZ4NoM/Cx1kc2DqmB+hPPrpnnZPU+JNkiZ9h/fY6BsqfwpspZ4/wsU69J3pQwQRbwg/jS9R5n4+B7+yh4hi+o3gFbVfn+SlUvs0xC0A/TscFoB+n0TriOgosAP06+q1vn0GBBaCfQawjhy4A/Xa07EwTQOc0VnkJNAcS+ZGQajyazyVSON2C1PYFEoQ9Mki8PSXe44wzEJqJd7/jsyBCh217FEu8SDwWHAK2JAcE2yVX3hFARxfOqo59HYMC7RJS5KAuXAk9QEedlv4mOwFKz5aZEvl1QHoOhTMSbaqx3WtdC1s+30Ji5nosgYEmAngJMessoMj1ZmHCI4PwkhLeFU2QE92Dgm3/IxeNBMZjsuH+60ZpNKJ7nomEW9Dwlc4xAXRrXHJWogZIxJZIVKBFnZQlpyRrJKR0wkhUeDXp4ZWeb93LfgpY0wGV3ulGOkSiG9ji5Rg8pU/iOwATkCkplW58NxoHmtK9bIkknm6xEt3RCl2MhzXdgt9Fx1S0E/hxS9rtA9DdC+BAp2+Tidxnui8+p+M6xyPs3CG9ms2YYCra2T5AN3KgdPYln/iWtNyeq8R22yQBOPjc8Zos1I2O5woW6UfJerQMFL7nPX6Gc8/9asmOAhSyw/bUBarIzfrkRwA82GR/x4NH+hGvRlN62v7n/+k//acdqEKfAAd0VtLJ1l6jiSvaUBCH1uw5EBMdydAjRrhHP/cCvAQG47l7Ihf8CLKTDLsvPqTik/bxTke9Gi9ueT/5YXWU4iugF8/SNdmMCn69kxl6pgKtiqRveW/nnGsCuORa97f7Z3saRY7nJoq4Z/rRPU/f8Rj4tw9knPe4jZmdm95WPKaQzD01hQWQyu9nV9yTuCC/6JznvubYSTN2gr02Ic27V/KM1461NhSY4Lt7b5/05ORd9GPPTa/khwGYvaKBY/BfvosfpshEfiSfNj/nmTSbAHpFIK0nzyN+9cM/F4+RI9/xbPSl+IscKUQBplfsnJzkx5+zRvfF7cfk8pzzX3pshfuKCnSg47sCGfYFD8lKvCQviosUirEn/l/xwVwjl97L+t7HFFgA+vEVsgD04zRaR1xHgQWgX0e/9e0zKLAA9DOIdeTQBaDfjpbzTBPwk1iSjBAUciYLVAu0JCc45YJWiQlJE4425/uZQcN9KPN1zxrgEc/8LRjA78a413ES2FVgLsDCd+8Bgq9YXXwv7tXJprrfhAZy4veSVWhS0rbEt+SO6v7A6FeQlfhZB1fjyQFeCiiAw7P7wu8FwtfSdgbPdaWW9PReJ5RiDQGrd8moEmOB+Y8AZjzrTLZLNAO5yImkpOC7e+v+8Ll7l5Ce57iWdq/8/dZI9sK96hCToFdwIMBLfkpeSFJITEg66q6VqFgJiVfm8vFEB/5LRElK4Tt9UiJ56hRAJgCdfgTWzITU56XAZXcuGU9OJOYDN5InMiORKcGtw82I2oCCy652/FvTPqSb8Yfe+63f+q1dAlYiWSGlBLz7a8uNeDz9i+NXvPyIj4qS3BMdzUazccAO96VY57vf/e7u/mexwCNtM3oqnAAKoaf7rHs23ypgkM8F5GAbS/BO8Ody6n3Ob6ILWrHHfDDFOuxxfqtYJf+Ar9p45fi9bMxP7OwxAF1BTJ37bcvF7yLfc5wvOQFk/sEf/MFP/NEf/dEPZAmIRI/fe4R7K9W6BwbRmbpFrQF8n5PSHCN2oSsVTfC/K2T8nCv+vLuuiLdCHHaFfeG70jNtN+VztEMrBW14iF7s8SVg2Xl3edyXoAcB1uIS/gR+F5sA/Bqjzc9mg+r6nrbnnOfYxrKHYg00VGTMHvJx2BdxH73jnvg0xS23pMmxc01bRgZsC4Nu+I6O+B0wGK3cs3wOmQ9Yd50Jxh+77mf/PLuKTvlhFQ2VI/POZwWg8h/wt+LBgOtn06E9vCfv+BlNb5Db45vT9xXiNY5cHKsIJCDdmqATim89274tuo49czK0la1HFCseuzefTz9MQRa76FVes3Hu/FxxqsIJuuZdJ2adQtNbH7MA9OMUXQD6cRqtI66jwALQr6Pf+vYZFFgA+hnEOnLoAtBvR8t5phkcCAY42rqQVS1LOBZs1R3D6TVWMkeyUU+PTDzehxLvc9ZGTxVAe/KCbQGEZO4EUNtPkj4TRAi0Z7X6OwHoBYOC0N/7vd/bJScEogXSPve3RIRAm5xI3vq8LutXSEwEhks+KpyQjDQesar77tVxZFw1egDJLSQlcEjSSdGO9VagWkGHwF0nh0Deu+QFffRoAH0mk8gC+ZCIkJSUlHKfJenqdNTxJolGV9Ypegu6vfI5toAZfup8+Z3f+Z0dUFQHMlqVfLC2AOemNADSK0JY9uSVOf3De9t2cmYLJJgb3U9O5thpeqTknWT9L/zCL/zIPpKf48lvd5d0n+5A9sTEhrooZ8ESkIotAaRWlDMTkPfqqG00e4VhEsy/+Zu/ueMteSW7dDOwLRvYfQVgfgRw34qKh65hnbExRti2H6y/6Ztf+7Vf23V3l3S+1b2ccp7uF/CCpvyuxuHXDRf/2TxJW35Xo4kDvt5ZT1pf5AV4rhtZArGO2goQJLrRrr3P/b0FRt51+yk62h7oAHFx3xzhTc/QOV7R0u++A3BXPGrt+ozsP6oDPT3HtxCf8l11jbqvPpvABh3l3vhj5RAeVXh5ih641zHRoviejmFf+K6ziNHvjuVbs8XkBM3oHDSmi571cl94yXds2oB16p7pbXKtcEPRRzK8Bc63xVz7noUubm1U2Om5G2eebz+LypyHHsmuAPaB1WgmRo6W/P9HrLd9MZH/kQtxnTjVlBP/Y6cDQt2v/4nnFU/kW8yY51n8f/R1xaGK2QDoeFmRIv7VqW2tscM60Nv7vPUzi8Affe9dbwLcxVk6zcWrdICC5jl6vLH0jrXe+UaeQwGN/IVntYbFaZdOzmOX+bjkxXXIFh+3LUKeRavk2X2J49HIdDm892riAN774XuJ6ZsANXMkz3qGd7nuAtCPc3oB6MdptI64jgILQL+OfuvbZ1BgAehnEOvIofsA9HdOHt2Cso14yjlBY8kIiUaV1RJ6BRGNTCuZZwSmQHuO77zFPZ1zjoLGr7QOcuq3YNShv8+h10fHFmxLSqmo914Q7d1aEWgIrIx31Nkh2J7B40y23+q+nnWegmbXr3O8eyEXgi1ygk7kZoLLZKXuSpXqqriftUarjJ+gfXzyHBI/kisSkcAGgS3wX+IFmN7YfmPdJFRLKpVUrbP0HD7NRJQkLIBNYk93k2u7pmSGv92PhBTAo336XCsAvjU6waR70To9iS4AJPx3j5MGyQP+kxOJqcYEf7Rn2r3u+Ry+3OJYz5HsSNzUhQzoKLlTUtffOgK/853v7IA4dHpGccQtnvuYbu25Jija762ZOWHh0PmmPJf0QvNAt5K9j1pPU6/Me3afje9XkKdQh470f/cqUed5ARsS4bp5ADHuu8R9Pt9XALjif/sqxjOJRT4XGiliolvqbkGfOislMxUasLv04735G18nf/GFb/Av/sW/2HXf4RlwSld83aruGW/dd2DlveWr89dhWsFSMsGuAajpInT2N3vy67/+6zvbMu3JI8CO7hdt0UrCVgEFoMjf3U96wXNIYivEoy/R1cuxtyxqexSfzrlOdh1v81vyx/CR36DYF3+nbglAlPi3PvEb6JbfMv3pe8vSOc+7PTafY3uPUy4PHXPsunw8oKqfYj3rC0gAOGGPp1/lfPQVwL19qH3+iA70+bzxlk0hM3QSGco25o+RDzFK46kBIH13H21eeR0c4+XW9k5fAm3aRgdQhC6zu5I84TsZYYsVywasP0IfTp8vPpN1vBIfNFIb+Od+8PFb3/rWDsiyRus8P0ajfUVmgYzsMnCeHLQP9L7zbYutnNN9sSvAtwB+duWXf/mXd2vP+eYkh2P3ecvP0dFkDvkcMR6Zn+u8iR3oiPcAYvJc8UL68hHr4JbP/dG58ruTkWypOJSctBf2LDRo6gv/S+5LgUR2eMagj3qGGUO7Zs0Q/i929i52Jj+KT5qYRva3/vTUrZ3H85Izcb+JCookreNpNyf9eu5o6zi2gj9LJtyHtedadLLcofM9s0Bn+mF8W8Uw7Jqi76Zhle/wXE1L4/Oiy/RvD9mOr2JTHrWu9/k/6SCfVSBpjbP/1qCckbXKjn11f/gjPiwA/Vmr9H2uuwD09+H105+Us0CpSSQyvlUsLqN6PmsWgH4+zY59o2R779aqZIRgUGKCk1ISMrCd01vStPX8yODq0mTRMVp8ts8PARfXPIegSbAjgBRs4/9MOBVUSeYCBgHDc/+vS8Z7XXO/9/wuHd1os4CfgkuguUp1IPrcJ212fUhEtF8twONZr31ACD4BNyWfAeje8b3xdOTa59aAgEXwLIjG8zrAs2GX8tz3JcCBR4J7CXABN0DNdQRH/ifhJzjyf0kL9yIA/6ga/h6yMZMk7huAZA2gGzkp0dwakHwxOtb91tFTBf6+tfCVfII6GfDPqNdsSXbG83tecoXXElLe8fkr6ncyYj2TKclM62e+ZoLglMTfTOr4XcJTArwCly3o8Qzdg4+KS+gX4KDkVJ2B7V1Mn9bpQr+Qcc/DDwkEvaRA5xnPe+yaWwDds9Nh7AdgNxpJMs4O5GgkuQ0IpFMesTftKQA6UJ8vCHjhF5bAscYrmHjU2GRrvu5BiWM2F2DKpnnRRZLjfsgfAAaAztZN3f1oXzY5sQYkbtm7Oa2h9a9AQUFWe1P7/zzu2Pr7zJ/H2wDSAHTrrH2R2WPHVcDhdwnuiu8Awq2Fe9Ei23UL+/6RHdz6N/uAwVOekbz+7u/+7kEAPXsyz/UqADo+k2NdtWQHiOnvbKN3f2df+GGe5yM/66v4YK0ddqQpQEA0RZ8AtArUPK/f6Uq6nE5UFEV/PvI11+8EBt2rfISCDTEXf4Kd4SuwO+61LtHudx8PK0RKz+87hg9fEa/4wrn3vfZNKyFHaBvQ7z75ssBzeoftbqrMI+lazOLZxHJ8MbnIirRmkYT7AwqSE76kV3y5Vzz1aFpEj6lbi0PY3YpM2BI04mcVs6EV+1H3uRzIK7xmQa11SE7cP/1HVsQcZIierHhiNgS0BorjFZxZu8Uk5IuPpHDAT0WuU94mPct5m9BHnpJb94am7ok8kI0myr0KHYH8Ynr0yg+LVtGHDVHs7RnQIp/zkO3/Kjbl2TwqfioXtwD0H+fIAtCfvUq//vUXgP71efwyT7gA9NuxYgHot6PlPFPBEUcZGGQ8H0BLYjensarSKlIbSy1B1fcf6ShOZ/VU8OE+1LvtWeezzErffb/f9so/3O+MEybYLuiqQr2Rod4FVAAvwbbkS90C7mnbrX3r+3zk+baJHc8m4SRpa8ybpF0J7gIp74JQAaLuc3R6ZFL+EH2SU/cv8axIopFueC5ZoMO7/Yg9I/BTwlTgPLdsmPI3QdFTedO9COh1XUo8WXP+7/rf/va3d9ets0xCin5SsCF4RdtA9Ckbrl+y/R4g4kzu0Y/0JHBYUsqr7tKSEjNZQE4al7iPTo/Un6fy6ZLj0AivBLj413jYmbysq7bRr9YWsKsClfh4yfVf7TsBZJJJ5E1CibzNxEu0+QiA8VzZ4bo2HE8nAVXJaEmdV6EBPnte4DAAkxzjcZ3V8VuxkeQ9e+LZ0KfCLM/yCvrzWpqWAOqZ6QrPSHcAsdCIPuxlTbSnKr1HL9J9ko6P0BWHAHRrWAc6vgIZyC4AXQLeqFjFl56Jfsx+tm6vpeFH35804ZfSvWwvsMXvARy6BNH1FQD0kt/8J+A52kp4WwdzuxdrxlqRtLcO2L5HFSbck2ennHuCOOmCujn5DPjJV6lgwzHsLHpJdtOLChnR7hHdSft0+CXyOgtX5/dvCWZ9RgB9q0eBHvjPvvi9rkg0y88ACLKNFTLOEe/bNXgJr05Zx48+xvpRxEmX8MP48vz+/Ig6+dCT78W2kBMFJ4+mwYyz0ol4x46YjgDUEg+IUYC8v/qrv7orthNnfVRoEs3nmvG//i7eJgdslw5kfrprKCjY95p2ccY+fBvncL9NEnF/gH7xzPRvi1Ee4df0rABU9sW90ZXuYY6obx3o6icnFTBuaffodXzr60174tnyw0xpsJ0FPyz/vFyG76AHupARukRhziu8Wv8AX8A5XYjX+Ctf57n8VAgQ32cxa/5Skxd09LZGyZ1r0Avkwvv0TfLtWsvivqaCsM90cvbYedljPkzF+I/WNZNnW91BV7pn+kbBr2enQx3XBE5/K2JUzMqn6LNDa+GZz/cK6/Pae9jmmhaAfpiiC0C/drWt7x+jwALQj1FofX4zClD+qwP9NuTcB6Df5szvexbOXSA5x4QD/u///b/fgVo5vTnSnGZBg4Qk51HSuwD0EhDtEqrP5JHfH5GYveQ+r/3OdBpzwCcAde35P/q+9WAdWAOSzoIIvC/hguYCM4GQauyqcAMH65675z0+4txzTbfu8ECQBST43ve+94PJIoLHAlL0kSwRJNqfr7Ghj7jnY9dwjwLDRrYLdD2PRHMgDXDaMwgi7XMp6SZh71kkDxpHvm+NHrv+TGihpaST60juqViXvHKNX/mVX9npFqCCrgCdEyXQJEMB/e6z/QWjf4Diqfdx7nEzeaa7qa6OCinmGG0gjedp71rA11cHPdJV+AFAAwwaiWeNtRUImvsb4CYhBcgyWUCy0evSbrpzefmo4/Hc+iBz1rFEV6/W7Zzi8BFAksxtO9AlwCSUFezQy48Aik6hn/tVlNdUG7pkFrx4Dgk3BVmSzNaBJFv7ME4Q6ZTrvfoxgQPuM3vK1v7O7/zOrhinZG7jQsUO9AZ9h7eS+hJ4j3hNXRfP2HhJ+H/5L//lbnIIAN19AdE9G3sBrHHf2cN8xHvfc9cpkYuWfFS2ROKX3dOFyd54jka4P7MDfeo695fPZYxwIHFJ/vwK9pGsez2Ktvfm3Ufnnz5+xTeBAMBzBVr8GOutsdS+QwfiPwArP/WZz3HJtdP309dyntZ4RVjocQkY95kA9Ok75pt750uwr2wMXTq3ySl2bX9vPiP70mSpS3jyWb4TgA7AAuqSFbZ2TtNqlDu7Il4hK/yyj3yQezz/PgC9PYn5j4oPHZM804H8xYrszln/AcLF02gA+BaD+L0CXXHtvtekzfa+6W32j69Hn/u8yTF0UGDczLvcg57znN0vf5z/WRd6OjT9yiaK7QDo1kPNET7PP/0KYGA+WLozkLzcF97538y3eH70wEt+A3/imVsX4m989RzkWvEH/0EBHl5ay2JUOt7f0z74TsVFcnrisIrSG4Udr52nAoL2LZ/bEUwQ2n3QxcXsfP/sFXlyDb4s+j2qEPRU+fIcTebjI1aQlb89m0Tcv7gVkO577zIJ6FRa3uO4Gfu25tkI63qNcP8rii8A/R4rb51zUmAB6Gs9PIwCC0C/Ham3APo2qXC7K73PmWYlNAcRYKoKV0CJvhP04EiqUAWeC7Q5wNOJvySBcwmlOascJ9XpALiS7Zec69W+s02YoalgBWiI3lUG3zPBYR0Itq2BGWzXVVvgJYgIIK47/dJx3q/GhwLUuabrmpQkESCa1GD9FWCVaGgsdfvVxrNnP2OFXAAQ969KvZFqglrJgcbDSkpKJOgM12nomRzz3e9+d7cWr02ktH7RUie/5JVgX7EBMAYoI1h3H3RSHawCctcG6Et0OVZFfHvRNS3h2vs7lDjz/0ALax0NJW4B6XXN1mHafvJoChiUnPpIR34Fe1bSqUINvAUMzrGXaIBWEjfWlPHtAKHGUs9ilWfLzC2u79npUbIkEez5rG3PXxLJWknXHyoKi7bdk4ISnUSSY36XoAJCS4Q/CmQ9Rh/P2vhQOgfo2t6Cnode8Tk6NOECoBkNSnZ+BdlAq55nduuws03aAADOznu0qnipzuOZvDxG/2s+PwSg03f/6l/9q51d4APQ1fwAa1AhAJDac1jfFcVccx/nfLdkJrngw1hXxrTTv2wHEEnxG7vnvl9hhHs2xf0qGKuDbHZ5leQn4wpY238zn+wcGn3GYwOqWvv+JhvWGoBN8R0aVYCSbkEngIdut1fRiafSf/r47Gmjt9nJGZddU3D2GQH0bEOxK9o0UYku9UyBpE2MQq+2ISJDh+zJV7Ezs7CdniYj/H5rKADdMf6mo/OlFd/lv6ZbHhHXzzWcDudbB0bT3XgIOP/Od76z8xe7zwngfeT3O67r9Ez+5zqKcNgGRcQKrvjsh4oQZxHclOXuWzEPevN32ESgP+BQPCh2Sq8fOs+p+uGc49wbH3NOQZq+VWtBfodPTlbyTQNbH+V3nPNclxzreSpe9H18lk/CNwW/YrkKsaYcoQ0fVf6raQKXXP+W38FXvg4Zd99iZf60eNjaUzxT80M5jfKonltM2h7nbd1An1aotr3X9GqyN+XNZ8BzcY7cgdiefmF3FejXtU12597xt6THNeeq4NNaoCvlHOiGJjFEP/GciV/WAVlpGtghPflVbMo1tL32u9n65HUB6PspugD0a1fa+v4xCiwA/RiF1uc3o8AC0G9Gyl3wE0hV9ejtzv6eZ5pBKEe8ccocR58VSHjn9Eo+CAQFhHMP4kcBp411k2gESqi25TTcAzB71oqYXUWCH3RWEV5gq6v1ngB6wbaAUiAxuzpmMN3YP0mH9syr0vmr8CPHvSBUUIoekiMl4rcd9wDzKtVL9DyTHunN9uyWoFd84v+NuZVAkzxrr3ZyJiCXoHY8GbP+fu3Xfm3X9T0Lb6yXc5NsJW90afz2b//27jrWuXsAbLifEk3tk47m5F5SwKugXFJDkop+Kvi/Nb1nkq5A2rtgG6BEbwJAStw7vn0mrQHJA+919+zTLV8h0I7uCh9U8EumSOqgBf56xhISgFLAW/snX7KOnqWjz7muNSlxqauBzSJb5Iw8kSUJbGu85z8GoJM19CTPZNR4Rv8jD//wH/7DnezM7plz7vWWx7aeK6aQoJ5j3H1OxiXZdL2gh3tPZ1awVLf9Le/tWefKTwqcoMvoDrZEcUFFgol2VgAAIABJREFUFMmRd2sknVhX2Ln69pLnPQSgK4j5jd/4jd36k3wFauAb/adghsw35lJSdoJ9l9zHqd9BK3KBptaZ+2PfFH0Bnf0/u82ePbMDfVsY4t7pAD6X5LP32WUc6KUoAc3ZSfL+DgA62tRVnE9AhwJN6VQ8ZYfrCLTeHMfOAM4VaEl4bwuQTl1X5xx3KC517XNldq4Rfic975k9m3XNftKbnfcSn+ezAegTwMkPC0TiG/oB3ASG+CyfkB7lbwCNKtbb8vYr+GCeKQCMTuYj0Cntfx4wnFwp0OJD65BWjBpdneNRcf3Wv67o7rd+67d2ejx//5d+6Zd2BYLFKf7fuj8WE7cWAoL5HfQGv0T8oQiHnWUv0hfH/PTttV3DvSsIBsYGYFp77l0hV4U8x+73HL1z7NjkxjPyNRSaNI0g3UQXoKtuZPdJv8yJHjMvcex6r/z59LOL660xPgN74ndrv1iOHqYv5Dn4DPxUdLpE396SLu6LXcBLMTr7wIfwf/GXnxkPe+5iC89DD+KzYgnxczmcikymbM2Yt+fuXPkgridfZNqFbvgK2ugU+ULXIQdzCsOzaTj1TvYWDelKOoEf5pg6zCs0qZAR/fhh+WfH9MUt+f9u54pXFb9Yb6sD/UdXwQLQ300qHv+8C0B/PM3f9ooLQL8d63MAOTMFyLc7+3ueqeBJMAnMkhyV0C24QpUcasm7krmCiRyZRwbaAgaAFedWoMOBqqiiRPsEYg4lRGYwuA1k5/dnQuzcBNglK8q1c8YDGFxXwkzSVBDevku3Dj4mHchXQLHq5jpIvQeSuyfA/kzmfqXRiDO4wgNBp04IQaIkhOCqoKtClKq6jcHz0xjAW/PqnLWFl5KKZFuyyH27T/wD7EqcSRjNPd0m6CUZpLhGMvqf/tN/uuM3WZvJte3z7ZOpeUy0dS+2jAC6uD6aAWSsq9ktIjBwrGcQ3EoE+VxwrhJcgC4JMIP+W9J8m+CL/mSBvpSglMCYAFnyG+iB1oLtEnnda8mtW97vOevjlscmBwo08ApdFDmhS0nrwA2JOvyWEK3D8ivQYEtP69R6leTS1QAEkYDz7BIwupIqTPrIxiRTjT1HX+AR+lpXgZno2np9hM06tH6mzNA/dKYfOnR+Zm1IqpFf9JCgBAz5f/L0VYCNdBpZYCsVVqBJwA9a4m98k9REDwAH/ZHf8gg5ab1NXU7fbQF0+lfBGF/MCHe+Gf75vx8FIre634/Okx8qoew+JMSBADoWAejWoAQ5ej8bQN8HnvifwlX3p9Bmjl1Nr9IbAC/2jg9Ob34ln+uYLQrUMPlHwQm/Ab/RgKwUF6IXu9u+znUd32odfqTzxCgB+vg1uxknENE5DgGAE0Cf0wnEZvQ9H0mxkYJN+jNgdOrKfT7X/N9nBNC3wI6/0aTuWn4Y2jXJI/kgN/QUX1d3bbFdhRX5YcfW4Gf4PDmhT/gc9AkfJHvaM6OReJIvQlbo7ejwyLi+NVvszUdw3yaa0NtsCJ0H4K4oKx16jkzPZ3MNvjsfSmzhJb5mL8RGH513K2NTn1tv7LkJZYoX6AN2SHEje2jtPfI1fa2eWQwrpvNZ3cByQPwSckK38Cfp0PIrXwVAb4Ke56KbrXPyYR2wJWhUIWNAOh0r/gWgk5dHxStzvWY7khH8ItPkxDpr1DoAGLg4x4rjXYX0eCxu5mvTh9Ym29kxUx+eIgPupxiH79JEGDLL/vG96BcNF1O/dJ1yjAHxFZ4XP/fc58j5qfI15bbfPQu9WcFzOcbynY7zHPSQgix+WM1EWxvyVWTmVHre87j0WHxg8/mB1s0a4f5XlF8A+j1X4Dr3zvf+f18lG7P4+fIUsNTWHui3Y1NJ1XdKGt2OevvPJIjgcHPC64TK+eZMcsytY4kHTrfx7Zzukno53o9I1nNmVbjqdCJXHFeOeqBMzvyxe5lB5XTktw71DNIPdQbeij853yV+BBKCIY6id/QHYAI85z3f8volpwqIBJWqiTmqdfYEAkjatSaAH2j+leSyNdJakmgQWAGUFXEAwvosnqGRpCYQmKzMTolb8enc85BfCR33Tcbxkvw2tl0giJdzZCweS9oKzm3pABAVKP7qr/7qLmh0fOtgAt3uzbotCG682aFkpcTFf/gP/2GXvFARL8kkSSHAL1HQ89JR1iJgROLLPbmPEoDuq4TIviTruXQ75Xj3KOlCb7o3cmot+Cn54h6tCQlK8uJFTqauKVl+yjVf+ZiKf4zys97wtyC3Aie6qw5s4LnOhK/8wuf2BlTAYr2ghSQlXQ4YnV0Zh2gx1ws95FzATIlQ55KoItOSv16vsKa6Z89fklKhHp2UfAR2SCxbC9YEgIgO8dkct/nZ10k2ni1BA/wDOCtSa4z/TM7ipTXip32vt3rxXjSJd3Pd4cl2hDtbF4BuFK7n4ZPp/AVGAC+P+WO3egb3Chxgs9CWTdkC6Gzaq4xw3z63jkX0VXhErunKuuTqKrUm0Fshm8R3WyLcioavdp4S6fnfFTIqSMLjLWCaDSYvdAm9eO+pTdHMvbJ9fBS8Y+8VSLn+7HqeMuW7Mx7Z6m7PXQESnU9XSOADuPy4BnAC2PXRmOV8sGRRLM0P0SkrpnIN9+h+0Y3OoYfzC3tGgCA5B5S0pY7j+F+AEr5lkzLuAXrsW59NKSI36E8mKipA26a+kBn21j2WS8gObcGPV5ODc+4nAFBRAT7VcZztCNjJD8M7tJnjih8NoLsnfPKuOIYdUSBDD1rjJt/RewDe7Zo8Rpvkq7VgfZBRI+IV5FoL1gSbZe2zXzNNPH8/ZsvImdiErPKBgZx8G3ENW0lWD42HP/Ycl3xefIauaOl5xSv0JjuYbvSM+F8XungFTfAkvlxy/Vf7jmcJ8Gyvc/GntaBpgK+KDsUr+E2/KeCY49u3Ovxez7kvJ9V6tM7cO59HfGxdy4tt4+10veeu2JbMKwrwv316+qP4oYkwvpcepWvcC/9F7oCNIkeKXqz9CvTnvW19Wf6Pdcl+sEPPmNaAj+wa3yL/ovuc+lOOgq6wLtxvzzV1xQLQbycV0XUB6IdpugD02623dab9FFgA+loZD6MApb8A9NuRewHot6NliZv2S5JYVHXJ+Y3OjmmPcQG2BIkkfV1F+5Kst73DHz2bezPyWWU65xRwCwAUlE6w7tjY15mwKngo0PRZyboZLD8qGVQiAfAEbJAQklDwrP/8n//zndP+UaLsUvpPmpS0A1QKiASWgk2JgIKakg4CbTyoG+pRgeWlz3nq97YV2Z4bL3QWCFglEqOFdSJ4VQkLBBJoS24KTh81BvHQc1lHklGSpEB/PBT0fetb3/rB6PMpx4FWnodO+Hf/7t/tkraSWPZYlgTynF4FiK0dtk7CqH3Yqm4vUVHg7bvts46ewDUBs/GJgu0q1Tt/skcXVcQgWerZHOtZACUV05zK41sc537cizUhAUAP4XvPbG3QT3Rn4+/rlJv0e5R+ucUzHzpHiUGFGgojFBWUzPWdnhuwpRCrzoR73tMrnJt8WBuSqpJM1n57j0pkSWrF/2OJfGteQtyaYxfQFNhBbuaWEc/Wwz1HSbY6RiWuPX+d1u7fscBAPkZ7hUp0pou+wsShZN0zsRtoACDQLW1tlMCOXtYtfrIlirEqjNgmHe+1vvf5dh8B6NYlYA1owD6wFQqiyPpMKl57v/vOVUGhz/grnxVAR0O6kx/O97NW2JIS+uQAwAFI8iMpDTz86q9kwjt6AA7IDfvCD+MX5Fs0ijg/LJDgEfrQNehlU3UA0ooO+VrkmByItYpTpr7f2v55r9aAhD7Qi77gg/qfdYD/EvkKqPgWrjG73ovxWh/zOhVHfwUAnV7idwI86q61TtAHvbMlaMTvEEsFKuXHbmn1mWWKffF84jd+fx3W81l9zu+oyIT/XfFWxz06dsEn+oyPUAEm2ZZzEBvwD9qq4Rz+zNiW3UUPvhj61OHu3GwtvdE463Ou0fohY55Bgc/3vve9XfEyuaevnZ8+ErM8yt+fuQy05IexLxVVNI6cn17hL32Sb14h47m0eNXjrYVAuHSDIhMAelPEWmOtf/q7KQ10yqN415pq/ZaPyre2dsXo7AIbEa97n1ueOJfYn70Qj8rZWPOtxe0zfST72dqaaKyrCmStd40u1hI6ik3kDOQPplxNf9h5FHdUiM6O/fIv//Lu+Nmo86g15f7poNlQ5H6L6ckEuaE7m7JUUfwC0O/DpQWgH6frAtCP02gdcR0FFoB+Hf3Wt8+gwALQzyDWCYcuAP0EIp1xSIkYzmtBBCPslZNcR0f71QYMzoDxjEtedaj7lJwCzggOBLvuqz3Zu6ec7kMX24IVJaz8f3ZKzgrbY5XnVz3Y5sv4MvdHlTST4Phn/+yf/QBAv+X1oluJk/TW7GBwT0AfQU2dppL6OnzwQcLqq3VDTafd80k6SDg2YhUt0MWPZ5eQMm7Xj0C1sWSPXDvbdSEpr+AEqCDQlcAR9Als940TnIUkEkz/5t/8m914TGC45KPvWot17rie4FECU0LbWpXURhuBusBZAkLAGR1KCgP223dOclOSTKKiDoFJvyriJcAkSiU83Be6A2p0x6P/o/USnYROkhgKDUocNLrVGrIWJBEkLbbFPbcEl26tE849X3qXfLR/pSRKfMcrdqX9BBXfBAyee63PcnzrlkxYI9Y8mWRbyIY1ISl3rBOuhJPiFElQP85pvaHjr/zKr+wAlLbbeDZ9WtfZVvaMzEr4KYRz32TE59aFvyVuFcJYH/6fD/KVZMSz0G+SdOgBdMZHeiG9hx74LcGpK65u432Ffffi87kA+uxMpevx0UjcWRxyr3t13jqAtgC6e5gj3F+5A519ZkPoCDrU33XSlvRnV4ExdQg75h1eFY7QGbatEANk//G+6UfiFVMP+Cn8MD5I9ufewId75M/85m/+5q7olG2jy/hOfCY/fAHyUTJ+8m4WHc0Yhb5sCx56f/Lc+sjP0p0LHPYOGMkHObQ+0OorAOjsBH0KtAS8oj15YVcbT4y2aCNeFMP6O2C9ApwZB31mmQoYVMyBv3RK05lmTMv/YF8UaIkF5hSqCogfGbuQ4yZf0YHk3P/w7B//43/8Y9s0ncOj/AmFSU3v4ZNYO9aJa9AXaDKnRZyjM6bPIw6io4Bw6NpEDNehn8457znPuT12+gx+F6cp4nRfYpemjzXpxPcrJqCv5rSsr+KHRfumLyripjcA0tZ7he9NUssPEztfUsBxDf/mmqqQFK+aJsAusINiCp/PguViec/TVh/pOrGCvBlduG9KUHHLoXuf/mEFI2yfe3FvxYKuY+oHHVPxyNSzruPeAdZykIr8HSvXxYbNaROPKIJzb/gulyFeyw+r8I3dbrsDsqzgF/0WgH7NKj/+3QWgH6fRAtCP02gdcR0FFoB+Hf3Wt8+gwALQzyDWCYcuAP0EIp15iOpoTqux6BK6nOEZQHImJSEAQJxFyZlHBX/bRxHg6ED3w5GtqpvDvQ1sTnW2c8z2dYEUfPrsEYmEGZTgiWSvRIKKeXQXVODDPe5l0qFkg2BbcAkg5JzVCWXNCGza40qC2hr5aiPc0aFufzQX5JETQDpdhA7erRPvEpmAA8ltxQYFis+SF9eXWFR0AkD3IjO6VRU9uP9D3U+e3XP6rudu3CMdAOjyPWtCwkvALNBsr0UBprUiMQUY10EieVlCEy0l9YBH1pZzABKBgO4PzdFzjjNufdJH5IGukghybQD6P/kn/+QHo98fSW/Pik7uR/W9l2efEzHIruRcCZiSC1O/fJXkFPtR55OOjrrSZ+JWQkWHKnq8wjYHZ5rMsw4vEUUO6XLJW3JjfVsjkkTsbbrmWPGX70k4KSTpO/Svjo1GnzeK9R524tSHz5aV1LMuJKQkKnWQ+rz9NxsRSleYJiGpV5FWScBTr/vqx5XA1DFkPfjBSzzzzBWZ+FthBHtCd86pM4/Qb+cC6NZkiWi2j04GXgMRb6nbjj27DlQFY8Aj8vCZAHSyYl1IRPtB0+xIhVf0BX9X8lZyOhvy6uv+mvuL5xUZAZHFAPwNNJt7kJIfwA/7ouAPcJCevOYeTvmuewFM/dt/+293hYR4VgGEJHtj1/kD5CIgvXNXBDKLE927uCcA3Xnpy9ZDI4npUiAoHQq054sC7uc1AuhdD02/CoDuufhhwBs6KD8M7a2NivisC/4l/6PizG1R0i111Slr5h7H5JtbM3xscVzdxZ67Qmc+N/vSNjJbf+HUGPraZ8hHcr2mS/AVijl1etLjik+OAXuH7oVsOndyBEh3PedzXvZKbJ0/us/OnEKP1hPwX8wlhm86medQsNAWVcds2bV0Lf7sPO6fH6rILD+sztp0Dr1iXbhXeqTCzVvcyyuco/UT0Ey3kpHsLTlBg0bX06v8a+uD/rjH9L9jdLF23Wdd5nItJp/hI6C3CSzz2ZzT3/wHdsG6tg6dR7EjPyJgW4FARbzdy7HpE1Nm2xLBVBixeX5LzQX8wYoy2Ke557r7oa/5awqg8IWM/Pqv//rTOtDJCfmlg5oYho7FbOUm2BIj6tnzbOu0H19Ndo6t03t+vgD049RdAPpxGq0jrqPAAtCvo9/69hkUWAD6GcQ64dAFoJ9ApDMOKWgKzBLsCRwaTV2iRbJHYluAyfHu/zMwe0QwyNk2Fk1lt+sJbAIDZ6djgeOhe9qC5gHG3gVQEtqCAC+BxaTHGeQ9+9B9ADonXmJI0A1A57DfGxgpOAJsSvAHVBaUlYxBFzwQbKOT+z8GAJ1NlCd9IRoImAWI5KIOF0nMAPQAHs8uOARkAYwn+PukR9hdVsJEN7BkDnkAypAZ9zjX9T6Z0MljBKTg1nN6PutPAt/fgnd76gnmJemA2bOrx1qQwLZ2dXZIIBdAW9MCbroHLQH6kt6OKfCs6671nj2V/JIAqpvX9wDoAtlLE2yX8sj13A8AHXgTGNi9+xzQAfCQsGiv0pJ3rlsy99J7eJXvlewHIvhRBDSLjwIPS0g1cvxV7v+e9yH5JVHHxgb6lMjG/9bNId0+k7cBKO7XOci0wpb2yZ5TVO75TB+duwRcALpjJfx0mdArkn51YVZ41ahMBToVIPns3vbuUTRKFgBXdCa7SrdKfKBF3S3pTXaV3wUIzrY+6l6vBdAlQf2490Dge937TF62B7q19tn2QEcfvifd2Wj/ismsifQGWwkcnlsX3Yu2zz5vNiOfnr7jc/BLFK75fO4F7++//tf/+g7w4Kfkh81Otns9E1uPd7a9AfL38n/3wfYD0vkpwKm60itI3Xdfvjv3QKc3SuRbE/Qo/UEGgMX0pnjN2uBruYbfXaNitq7je1+hA721AfQAoANJ6wissxZ9+KHkBvCBVvldpwCj91oz9ziv9cEXZ1sU7Om0ztaSj2J8dOA7B5S6l2LmbTxwj/uc8tF1+dIKoNw3/jRNQu6haUXn+gOzCIXNzf9wffJFPhTv8kvLI6QvTs1rzDXkd74vX4c+4Pu5Z/b8H/2jf7S73qMnBcXP9Cc5QYe6mj0nWnjuJjUocJ0THCY4eM/1cM9z94wV9NIZYkn+QoWMyYh34DO+KTTxe3w+BjDf6hnwi0woYmdTrBs5OHG92NlEqjmSviIs17eWxd+OZyd8B3herEGexOU60fkUCq4usZPOaZ2jI3ryb5su5VpoFYguDnYtgL78UrGinAr689nYbvR+1h7oaCf/J1bzTPRn8uG58ASd5FBMzCMvFUEvAP1WK/9Hz7MA9ON0XQD6cRqtI66jwALQr6Pf+vYZFFgA+hnEOuHQBaCfQKQTDykxxRkEZnEUdQ5as3OfPoG3gE+grbN2X2D5qASEAEBwDRB0zcBAAYAEUeBtANwpALqAg7PMmRcISDz43Y9rSOqrnuXYz+rjbcA8u0kniHxqAF4SKEddtXwJEMGF4KYO9Hnsiew+67BAYQ6ZAAdQqZu0oNPJSuI1BUBSMPp8pUDbMwkIrT3yIagqiSnA86yOISfWiU6JRkRG9HPWwFmMOuFga7oOdPfa/ueC2JJFARDphP6WBGrMOrloj3eJWTRpZLsErzVTF5R3wbD/O855fdf3XNfvkjfWt2ME020RIRhtfU957n/tYUhfWZsCdOChEY915J2bYDuBjHsPaZ2jk0IXiVsJDa+SMOgiUYHufshJHXMlO0qAXHofz/5e69vzBAzqDqRDo4V3z2ltSDoA1/DrmbIR3bb261jy+KPP931GBiTBJFQBfF5kL+A4cCyQ9BBNZiFJyX/npm/QVMJTompbvHPsee6xfkowZktcg75QaKJLhT7JXpTQIxvsicQU4LVuuUfJ8z3oMM9ZwSKdLBnKlrApFRPEU/zz/IqVJG/py9nx8wiZOQSg03G/8Ru/sdPf9DlgA8/4UEBf/JWwpc/9BP4/grYVdbFZ9hLnM/FbASOSoI2u5dcoItPl5Jjs3qOLr/bRhD+uUA8tJaPxoYIZn1kj5JwvDiiuY/Ir+Fz76JHs53vyw3SsVYjTlin5GfSqDkpJeIU4+RCP0CF4wKf51//6X/9gbHbxUpOKrDFADD8HeAG8bF/aJn9tQcz2h7WuA1Ho+QAdsmdNB1b4vs+d33UaI0+/NnWo3IRCBD/8MNcHuNM5bRGwBVTmVg2AQdci42SdDSJPrvGomHCumblNCD8xu5IMtee3uBF9erYZu91bT937/PjBnvBJA6fIzCxiag3imQIt6y//eq69R9gZ150+gvUtvgegW0fWMBtjbbGDH8nxNibv/skHnUF+FN0EgJHJQFI+BzlxTaAxPYJmZKKfpsTso0vP0Gd8XzEBG89WWovkis0hY40Hv/d6mD5uPHY/AHR+GDkpXxI9rAcyIlZrC5YJzD7qnu9xnelj05looPucv8CG5JNW9ESfWX/8hTmZ8REAumvUaS5uUKReER3aZPP87v/WrPcmwCk+4R94FrpRbFq+Invkmax7hUVkwHeOFf+XH/BOtgD5fCuy5Rrp3dZbvgm5UkRubbkvOS7PhfbsCp2cT2kLlvTzo20JeuWH8Wf5YRU70wGtE34G31L85d59b/rp91i/73rO1lC5EuvM2qvYWMxREfK70mgB6O/K+cc99wLQH0frt79SQSpHgaPCGSuJ9vbEuYAAC0C/gGj//1e2SZm61ATXHF/BdnsKFqQ2gpCjKNDm/F5SoXr5Xf/oNyWSjG4ECLpHjrjgZgLopyRBrSMOcSOogRsCd0EGelQd3qirOn4APoL4QO7oFPDeOMXZDd9er1XkeqKPgP3OXQKkDnRFDAHoxwoELqX3BFoKBiTMrQ2BZl0dzo9+JSslYqyR9gT/KslcdK471BpBB8Feo9Qa6+UYyUzrUKAdCLxNSl3Kl2u+Z42TGUlSPBOgukfdWXMtByLMhEuj2YHVwK8Sb5JMgkhBTDrZ9wSRdISAUlBt7ThHnU/o5Rjft5bIm3tqT2xAjAD+o5fnAc66J0kxyQIgydwD/Rp6nfPdkiizkt7a6P8BpOQETchJHfjuO1lPF59z7WceWxKqREpdXpJxugPTF3Qp3tfl4riS2BI2j9of+RCtSnr2PB23TYZuv78FpOffU/dZ24J8upxttW4rRNoWh2QTtnI45dHvfQ9Nu2/JKOsKsCbhTMYaHZwOyu48Khm1jyYSt5KV5BZN6opLXujQwMH2Lg7ceOZ6v9W1852AVXyu9q+cEwXwH13YkPQ0u/oovs31tvUzrOcAdPZwAuhkXVI+AN3985faH/JWNDx0nrpxK06QeFa49N3vfneX5KSXPwuA3v6bdEZbNVgTTWNAWz4p/1dXc+BG+vhRwNe9eTr9pxKnktl8MLzEU2uy7R6sAbqvIkG6sNcjAHR80MmowIT/Q26zjSXl+S+Bc/wv8sH/4TfJD0gEz65PvCRbnheoaG3gs2cjf3wqdKBP+Vr8staD69Cp5NCa6Rqumw/HL9SFzheTo3De/4+9O0uSbjnKvc/Fd3PGAJfM4RiolzZqDeaKQFsdYksyCWMEXDADRnE++6XsL5xFZuVa2VfVSrOyet/K1UR4uHu4P49HxHsl0M215GSOSTfawYEcyZZu8AdIzLkif5K4j9DrW7xj5vTND/qUD+SrrVxtS+U5J9M144yYPhdz36Kt555R28QIClCMobhGXqmNfrKLU/5tklfFRmQRSco2I796H7/ghx2xl7b9JxP6wn76TWYV0p/rTzZLHxXAy5X04cc//vFB95Yx57nnXfr9sqjAc8yNignML62OTx5iMfOm+UU+xh9U4HlpG17tvmJsdqFYjZ3w12Ee5WV0QpEajEm+cm/sqzEIN+aTtY3ewpDNdRH7jWu/ZxEuO6Gn5kJ6h3g37ywXdtRffl/RhKIp/pGez2Ku3lE8aDzdy7bke3QcfkaexSDH9M59bIlOaaP5ynzuPn3zdzZC7+QBz/pou1hLjF7RmjjMp12i6AY5VfBb8X6FMXNnh2f14yO9dyfQz4/mTqCfl9F+xXUS2An06+S3371BAjuBvkFYKy7dCfQVQjpxyTEC3d8A+gBtwaJgtgrSWZ0tmbIaCmBz7yTirR7eikAXaOirPkuugU8SXkmBpF1gLKGQaPpesCyxENT7kWDOlS0APUkOYFwCLjko2QdWAchKRN8CwvtOO55NoGsLHdA3q2rIShIR2YEArHoZGdv21Mav5OFybX3+ndlLwHwgDACTrpBP5CCbALgAtFVOI3/6PJr4WErOONm+HUhq/ACpAIHOaV8SefN+97IBxIhCDuCTT+f00vW2H20lh2eTA71xXjxy2XfuaSv8WUTGTlS+27KNbZ3b7pd/ait9yTv5Ws1sC8ZHA4GNLQBAJT3iGFhBToH65EU/6AQCXV8BG60eyJ4m8fp87X+7BYF/gSWRBORgRS050Bv6NuVgbMnBefCtAnsm2bOm2GrasX8fa+8SzHJdwBWQ0lwDACOfCI6AW7+T31uy8I6IkWwpstV35i1zFiDHXGP1ZVueztF8pD8a8VyKAAAgAElEQVSactEGcqAbQH3/TgbFGsA1hSbASsBluvOebOMty6H/+ox8BozyYwGjrfpxfwU3fKldTTor3nePGr9jOk3vxDn//M//fACcjZW4kF+j7/y9uaL5sPF9xPgVr7AJ8R1bo/9ffPHFAeREFJjDEDPmtVddgc4WyBZZag7tKCEyJX/9Y+fmSkQgf/pZCHRjTDYKkcz9YuQKDHzHvvi/dkUSx6d7jyDQjZ044MsvvzwQCuyWX25XEHqpzfnvSDvfWx2OWJNjsSvEXR+6ayUrnxGB7jpzqPH3Xn5EjCr+EHORC72oCFoe4lo7apkbvMPHsSJs1v3a854JdH0mIzY+txIONzAe8pR2b2jbXXJ4jwR68UhxWLGE/ISNmGsR0vRt+nNzTePMh0xde1bsmZ2y7wj0tn1Gqhmzdk84FzM2luWvbKe5toL2KY8Is2JxdpBteqf5mG3CAOS6cyXyqTyP3yZ/5CKbhV3ox9///d8fnpVtPlLeyRjmQybiMHa/jA/5LP6Bf+Fn9LeCzUe29x7vmjua8KuwDT4jOaQXCFS5KV8ppzen3Bv7anz8VnShXfKpVkC3Or7FGMXNEdv+L4aWY/Jz+mCM+QIxT+1PBjNuKDdzH5+gcKX8aHksmfd1drk2mov53p6bDMMWek5FZNlUx4/UbvYl5tX+YzZ2D3049Ux9NgbiMP1TLFAunywVL2pzhSb63er/nUC/7WhlG/sK9NNy3Qn02+rc/rT/LYGdQN+14mES4PQ5tX0F+m1EvhPol8vxFIEuwQb6AF8AL5FjgH7/BkgJqJEekcCXt+K6O29FoOsbYgPQIkgW6AuGA7IQ3lZHSjQlwQoM2LH+S6Db2sx9ZCTI7jznkocq2T0rwvJcUtC9r0Kga4fkn34AICRN2tjKwSqXJZmSHsAuPWvl7XWj/dy7sxcBO32hAwB4+kIXfB+oTQ4AUMQPoIfNnAJWHt0rbQeQ+mE/2smWgTl0fkmgz9W3/q2vSBOV2MBfPtg9EnUyaHt7fwfSIsI9X9KOuKczro9spz+dw0Z+2sO/kN0xwm8pL+Cg9jQWZI8MsXW+/jyKYNKu3oU8QnbwFelHxRVkpP/5UfqhnenQI8ilW+ucNqc3/h0B3FazrQ5sa+qAGsAJQI5+AGrafvjW7Vv7vKWuNBbZPj/WfOjf2Yb+Bla3rWfvdB0dRaDwneZVQB1ZsBlzTKsMJ3nev98Ch2d72Bvbo0feB7Clc2QKoAXqIKHZZEdNNFZr5XPtdXNFmH6RA9s1nwDKA6SSq3Yq8LEyDkHItts68dq2vML9xsc4txIfOMpmWlUU6GbMzKfsRPxAx2b8do5AuEVfTxHoxu6f/umfDvoNZEWga6fr+T9ba+vTXBH1CPKSDJubIknokvmIz6Fvdi0R87Ej7X7FLdz1AQlKlvSj8zenPM2TZM9O9PGjE+j5RrLhU5EeilDaLUr/W1lKHsfiiUfYDF9lzH7xi18c4gD+TB7BD4uN+Wp2IyZiI8XJ2uZacwOC29iWg/jbXM1a0aBrEDtyEdcgMDzb9/yLd4izzDvk41N7kGPu52e0t+Jf89p73sKdfMXp8rG2p45s4hPaErwczv/zue+VQJ95BjvRz84/F4fBniLA6Jn+0gPzK/8hDhOPPPuT/NnNL3/5y8MYIva1LwJdu1s9fKq9M55mAx2txKeyheLWOe7Nr8W1rTLtGvbVLnQIs2NFvnO+1DbxGHLRGMAatIW8/+Ef/uGAIzzqDPQZ4/ZvcRi7N5fzo/kH7SZfcRc/JCcjf/2du889W1eueX/64zedkNfCNthMOV24jnHnK4pH7xXHLHNubeO/OptdDODd/JVrI2nT1+Ie9sKvyzFhMuYE4yzmUdDcrmfteFYRh2e3u435SuGEOdRcOndOTC7yXfl9BV10PXK/IpSITm3MjipU8Rx97P3yYXNkCzGevTMZPdBmMhOHTewrW9B+BRb5Bfbib5Hr730+ucbG7nHvTqCfl+pOoJ+X0X7FdRLYCfTr5LffvUECO4G+QVgrLt0J9BVCOnHJKQJdwqoauXOIBIiCX8E3UCpiUDLVeZGXt+K6O29FoLdiAxgHZAIkCdolKH4iFiUVgmiJAvl0lpwkxQ8gE0AhQQbcINwFMSUqvpeM2P5e4h2RcQrMezaBPhM5bfF/CTaAjQza7g3A0LlwnW3daqiSpOtG+jXu1hdjFolse1ryaNtQrTTWdKZCCcTHXNHxSEL3mNTYsURcgYdE3CpthAdQgH4uq+qXybxnuo+fQELwCRJHvkAiDbCV7Pu7flsNbkUie3DUAuCIfCTjbIbesBlyozsSTwSHdpWEvzX6inzappNtAjkUqNjG3b8fKe8IQjJuxYCK/1ZeB1wCDPgXpCbZINPn2YOvoe3rW3GKQO/cR+AnX8nPVkjg38hdgIPxMuZzZe36t9/uyqnrgWf+Ztzos/nG/GCsOmM2kNo8qT/mCr8rKmIr5gM7dvAVrSB1jbm0s2/pe0BS80H/P9XD2hYARt6KWsxjbKFdVMjVuxAl5NzZno+0jUCo6V9aGdeqlYjj7KhtEfmnjmWZ5zzebuSf8yTj68dYBY7Sr3YSqFigM4X5aH42v7gs8LhnL94i0H/6058e5oJIPGQ0EsZKKYCt79rOsy2U79nWipTmSlP2ZfW+H/OM+I3Mxbqu44NekUBnCxWatKNJ+hEQTdbsWlxp/vzIBDq9qf/8cgSp+Va/A/izI3Ixx7bDSfffU/96tvaJlRGAyGxt44fFhPkzpA07qbBKDCUWqrjJ2IrL3IfkZGP634pi8ZZ+d3yCftJ115CBHMQ7/GiD//cO7WSP4jQ+xnvMV67Jz1ql/t62cM8vkmM7RZGXOTuyk1zF8uZrPkG+wi/Mo3QeUWRxSz1ckqMVMppnxWB8nfggsraCV7EIvTHO9Ihcnv0pFqOz7EeMP7dwhz+s2cJdPyL66DXyqy3UjXWrXrO53lsB1iTgzcdyCmQkn4JMZjvHiNRZLKgNxoD8297a/8n7Jz/5yUNXoM+YoTaamzsGg70sCXR6Ik5VoIPUrFD82Tpyq/dXkCVOUVhOFnxkH/039vyqMTP25BH5fus4euYhkeHGSA7R2eLtbmgsZl4p75CfsOGZW9FTz+Xf2YDnyEf4xHKV8rjGv+cq9kJoi8P1ex71ll7Lc+Ud5Fb8NUlxsvQu7ZXzV7jiXdma6xWTeJc5Up6i3WtwgFvpwrHnkIsfcVhHGPIlPrOggBz5hPxoiy0qdrxXwcU9+/6qz94J9PMjsxPo52W0X3GdBHYC/Tr57XdvkMBOoG8Q1opLdwJ9hZBOXHKMQHepIFgVLmAKAAN877xF3wPoJBAAoEdvkbzsyq0IdM8tkY4krQq9JEBiUIIhQZFk+SEvekgWAKhWF0p4JBdkCIySNCAwgJwqgiUl57YAeyaBXtIwK/wlOhI3QICfkriIHr/1E8gn2Wo7yYDey7X1Ne5MN4y/Km4kNGCSjEqkBK1tefd//+//PYCewLpjBMQzeqV9wDQrAyWBkmErOpAedHieA6l9S1CuVSsRiuxCsk73O0vPijBjLtkmAwAlYAY4YTWUZ5ALW0AIdU44cKqzBl2Tvb0lJ4CAVSX0UX+Q0XTPs/UtkOgRsk5WbXXfeXWd/T3BuVYzIG7YScCDdr63avVTBLpxtSUsfWuFfdtwA6SMD19IBoCTcztyPGIMe4c+8d30C+iMnG4rXONL/+fqCr68Yiv9YvP8oeIQgK3fnufvdBRIZHWffyMvtoLW2Yf29m/t8g52yBbYmn9H2rdSFQgKnHr0WdqBgcUedMIc2vahALv8aPOONtMPMYf2pkeP1IV7vaudC5AEjtRANpPRJNDpIfKMf0YaIHwmcNv436uN0x7Ss8avLdwR6HQNsdBcYty0XYxAF+fW4xOgv1e72V7ALL/CJtlbPgbgC0Sme+zmVVegk6H5g27wo+Q8V2D7ns2IyxWNGYPPQqDTP2SAWEZ8QS/b1pl/5lPFonwHMqHvlnHNvXSQLYsBEIDIGXOfeKcdvJr3K0gUS/LX5k320i4nrTYUT/kxh5iL+I1WjJpPEFyI0Fbs0Q1tMCewQ9fTH3NR7+gYHnbRfBCZSC7vkUBvPOkHeYrVxaTt+lJxArnyC2JRskPWVDjw3mKwY3Gj+YXOGXuxNznQhQq33COX0W8xsx8+8tyxSfeyl/nc5M9ufv3rXx9WfubnzINiAmP31vw3ye92AmJr+uz/7dpjzPs/u2IfFfUW04s72sKbnOiMufjU+2fe4RkVk3acAN00V/7gBz/48xFfjyjYOEagV/AL9xGPla9rT2Q5vMLOXmTfivxH6MEj3lGhiULX3/3udweiuhXYxVp0hAzCb/jxxv7WOeYk0Cdu0BnjfJl4QM5YLBBew0bKyY2VAnaxwSR62YDCLj/wq3mkQ8W4YVPtGtbuD/wkHItc5EUKuOTfYryK1iKKwwrIiU5VhCCeNYfVpgrfyo34ID/tavcIHXjrHdlMR5Lpr3nUJ1/pGv0Qf4klYR7spPm1XPHZffko798J9PMjuRPo52W0X3GdBHYC/Tr57XdvkMBOoG8Q1opLdwJ9hZBOXHKKQG9lTmdcl0T5XQIJpGklzyOSvlO9vCWB7h0FwVXQ+r9kRKLgXYDMVvsA5wTREhnFBr5330wMJM2SFUkIgkhCg1DsTOyZzB7r4ysS6IIyIADwWZ9bBeDv7FFCETmqn4GAl2vqa9xZIYVxlyhaveaMV0CkPnd+YgQ6+5C8SjYBt69CoEtiI/+Bi9oGYNZWZN6SQM8uJpk9+9KqYn/jM377298eQBjPscLac4G+3iXxlPyzJ4nmD3/4w0Ol+QShAm/WFpd4FuAHwObfknMV4MAehQy3BjfWaCOdB8ABzys0Sa70yBjQF/L52te+9mcCfW4n+Z6q1U8R6EAV2/Yb91YXd7Yzn6iIABgJlOErzo35Gtlfc41+BKSyY+Atnebn+f7O153tbHVEW7sb18669Z35o+IrY4+4tsqL3tPV5TycvdWPt+bXvmsVx1yZzEeZl8xPbK9jElpxx+aRLo+UOdnO1SR0AGhpLrF96NzGNPIHcAe0ZNMAc+PyUT5t94/MRRLwm+bTfGpElthB3ABw75iDZQHFvWVybP6KQP/Hf/zHA5HXyjwAYruZ5McidR9FTLVlaH6n4ozOm2YbAGT+mW3QsVdcgW5c+Q86IuZAgkaA0ZNWidER29MrjvkMBDrbYR/8hjiMj44YLX5XjDe3sJ2+5xFxgfaIS2zhrn3mvo5uoW/Fx64ztxhn8w1Sol0b2umk4gDzixjUs1zfVsMR6GKKdjOhO23HG/YQWc/v0iX3V5QUkTF9iTaaoxW6IeaX8wXbUSSniEEsrJ3tmMFfIZpm/HtvPzWfrz+KEtqhiO1rG5uJRDW/mIvFi+bGj0igG5ff/OY3h7ifHtCf4mw6xFfrvzjMeLUi9ZFjtXxX84R55V/+5V8OdkS3xEzlK8Zu5iWncuieNQn1bGMWc9ELNuFd7bCWn+jcczl8x12VtxyL0ZYEujHoyBD/1hYxzXe/+92DH3gUjnKMQOdH+Sc2bJ5hJxHHEbLpiMIFsoh0faaO3OLdE98Sf9E1/tff9b34hV8wTorUFEB1vFi4wK3ztfRy+Vx+S+zClrWznX063sjYuIaf1k7jZVW0vxdfV1RFxyukbzz1ecZo/u7/ni93+fa3v33wl+3CZxEBm5nFxNlkBHqxPL8CFxGjKEbwTHJt9zlzo/jX34tvz9n3LXRg7TPIlX3YeVBRtE95fcU44g2YR+e2l6/sBPpaKa+7bifQz8tpJ9DPy2i/4joJ7AT6dfLb794ggZ1A3yCsFZfuBPoKIR25pKB/Jm1Vg1rRAZBSmVqCGLEsmEeOIn0EiOe2mL2sdevvupZAn4n1MmCP6AJkIYCscAE2RPpYge/fbY/oO/oIhGmlnASFPIHekn4/kpCS03M9fSaBfqptEjbgm9VQ+t42sxFPEjdJBB0B6mWj5/r66t9PAhBoaEXHH//4x4NOAAhLTgMfgCOS7WX1dzb1rP5KVhEHJYHGi14CdOkmnStpXQsyZ0eSyy+//PKQ4AMbgHLkIFlupThbknDTDdsXKsa5FHzwXs81FkBSyTgAUAILPKiCPTu6t8xLkr0P4aqvyH0rgCYo2Y4UgAR2QkciZ2vjowC1W8jkFIGuiOCrr7466Jr+d+az6+lhW/y3+8Gj+tw4TZAqHZZ0AhPpcMQ5nxeZ2ZbtbQHrPjbv+8As/qDr+AU/SA3jbN6k++YEcjDvtuo4O5gg57HxWYKgcz7Jfv2NbwJAI2X4bHOZ7zsmgW0CpOeKEe879/5b6IxnkIvti+kHIjMfmt8hU3MpPwoIJLOPtIV7NsFvIjjoHPAwkoocyEDBBXLUeLVq/VZjsPY5pwh0BVFW2IoXFYsZJwQDoupYMVbvWxLpj7L9yErgsxjGvEHvXnUFOnnxD3QEUcmW8xvF5b5nx1//+tcP8ykdaWvW6Q/WjvUrX1fuwi/wb+ZXJIC5ZvoxY2p+IY9vfvObfz4SZvr+S+OOtfKh4+zj5z//+Z8JdOMkNkFWWmWX787nItf88Nv8tTmoItxIjo5Mcm8r3DoySH87curU1tLikVa7e48f8oss8fy2BhbHsWkEekUxs+jLGLwigZ7e62vb7ipojtQhG/01VxuPYpAKUh5V6LNWl9ZcN320f7ddsrF1fFIE+iR9KioQqyvSMsZr4/41bbr0GnaqD8ZMUa6cRd6FCJSvfO973zu09VKCbeYEs+CIvcE/+NmKS9rqXxySHcydck71sfiSzolzfv/73x/Ieb4ZdmA+l6vIj1z7yGLGZZv5AHbMX9GJ+sdO2DhfSke0l83kdy4d31e6r1Xc4i+FjLCema/lZxWCf+Mb3zjMKRUybs2Vr+13GDICV34pLpB35Nfa4aud2DpOJ1I6v+Y323K0hRhIPNS4V3w4C17lDPykAi3v4FPpijnKfVN357zTnKL4FS6kAMXvcvPmv36/FTNeK7tr7i/WUmRhtyjx7tzJgzzl8OZhOb3cvhXo7YZ073jjmv69t3t3Av38iO0E+nkZ7VdcJ4GdQL9OfvvdGySwE+gbhLXi0p1AXyGkI5e8RaBbsSaBBLhHkAsO237VVoiSCL8fBXqe6uW1BPoEcyWErRSUIArwBf8SBQm8RKPt7iS+wEorrgJiqugvUXGv5EKiU+Ut8CzCZE3xwSsS6JIq4EKVxwB+n5IEOkEukgjA/2ci0Nvuzm+rduiIlWGtLE7fnmk3xktRh9UQbJyOAYWAQ5I/n7WgQPppjPkIvuNXv/rVQT/02zPZimSerUrU6Y33AiNsX+jdW7evnnZr1Tl/FREClFYMAORod4RHEegBj94H7ANwIAcB4B0Joe07gf4nAh3QjxgE8gDoHmUX069OANa4AEj4er4b+M6PB6DSY8CZ//vJ13f8R1vlum+5ZbW+8odA6o7viDCewDf9OCeHAN8JWgUozPtdp0/AWzanXx05gdAHZvlpK9TuPff+y6KO/30Xv6E9bAS4v5THTqD/iUBHTJtLjNUE7W41Dmuec0sC/RhB8ygf/R4JdPIC7isU89tnbn/6mQj04pMIdHGMmEIc0O4mrmknIHGYVXOtyp5Fbvf2c1sJ9EgQflD7+UZ+OzJd/lGhXW2PEJkr0BWvvAXWt52ufGe+gwzNXf4egTQJ9M5Wr9jY71dcgT59iUJGRI9imYos8j8R6AhZMYj5nex9PgOBXvGffouZ/bSq+9628dacM4t+jF/ErjhGmxF5dgvpHOo189e59/meXSjkk0+wuUhi8VoF8OVz5bxvPXeSlXAAxaTwBLblmW2bz67m7jvX9ueS+/kB/UbwiznaUe0zE+gzbycTJPK3vvWtAzkKH5q58iPil2J8tmkeaLcExSX8Nn2Tl9DRdonU5gqXa29xfgXo8gI+EinMn08MSz87/xzxzSbEIOwkG4GXlZNoW9hWiyoUi1gFL36VA8k31uBfl+jxve6JQFdogEBvl4JZ7LoT6PeS/v9+7k6gn5f1TqCfl9F+xXUS2An06+S3371BAjuBvkFYKy7dCfQVQjpyySkC3aWC8SosC7wDXAS9kgeAFJL0mUm2tm4l0I8lOdlkIJVEQGW7xAOYYItIWzAiByVRvkMKAlysQp/bEybXKs8j5QXZEhvXVt1b4P1W4vWKBHpgrtXXKrW1sa0xKyJoBTrgv+KLyzT1de7Sj1YMHluBXoFJZ4ap1pdsA6cCHGfC/ayeAQ07pqHt+iTbCBrJbTadLr8FxJbEkI1gXRJulQUCXdKt/5JmCbTvgUe+934Aku0L25r5El/ivYAf/kpC76MP0zYn2HtvmU+SSX8R6MC/nUA/vgIdqWx1YKuLL9GBW4xpqweQFXSYX+O7jSfCHIkArKXT2twq4UlisH9jbrt0YCmAxfzEN0ba2B0BSG0XFzaRz5jP0Z8J3E2ZNK8sv2/V3Cx4Sxf9LTIGUGYeQ5ToA1thf7ZVND9lz49aKaE/2oIAYytz5ZN+f3YCvbjLfCrmQhy0UucWer/lGbck0NN7eknXLi2g2tL+rn2vBDpw2zyn+I0O7AT6/zmA/YpvzLEdpRM50M5A/O13vvOdQ9weQc0nP4LwuIRAn3qqD4gRKwXNJ60a9//mAj6TDYm1+XI5CQL9rXOsZ9wG9BefeI+4zfyFqDT/eYc5y3MRiP7d3FPh2asR6JGvzWFkaE6nI46UaYUjHTC/8D2KOBW2RaBHljxqHrzEjx27Z/ro8jLz/KkV6J7BBxtXhYwde/QI23irz/P99BOpK76nn8aTjosbkXLtlrBFhpOInP8mC3ktP8ufeDZbgnmwAcQkQrEii7dWy87nsiW5lkJ8/huBKOayC4W+POuoqSkz/S2P0t78x2cl0PmHsBpyqpBRHBbuUz7/6BzTezsaT66hOIh+sRXznB2AxIrses4DUycr7vA3vt/9nuN5HUdF180rnsUG+Hp4mGJXc4R+tzV8RUn0pd0j/Iah0XU+1qKbCg9mXjMLZp6VA57zH7VRHOZYMhiGtu4E+jnJ3ef7nUA/L9edQD8vo/2K6ySwE+jXyW+/e4MEdgJ9g7BWXLoT6CuEdOSStwj0SDCBtOC7JKJqbIEw4gv4Hlh1WSuuv2srgR6RMd/sb0AjSQGCT2ICSEH8SZTIAYEu8fUd4gOYhHDsbKlJkPbsVndINAQyEjAJjcIDScUEZ04lDa9IoJMXION3v/vdoWKZfgQkkI82S7rsUgD4/+gEuqSyCuxIH6AVQA6BbHVBibbf5PHMrfqMkXGz9WnbItqWDTBg3NLLNQR6ul4SbhW47VSBvcbeKhHkfFvcI/CcMSdZB0y1+nie2bnFK5Al2wVM8Vv0kE0iZCMFH5mQTwCTnAESkm3gVFX9+revQP/TCnRgj7kEkAiIedRYBZBnh3w1P28OQKJbPQ7UtGMIfw04NSdob4AUP+g6vt1qSNezHf4AKUwv6TnQ3jWde2+HBPppK/clcTgBrkjxyJ58SMRFdjLnnmNAXjrZOZf6WOEMMKvzX/UvcqRxuDeQ7vnIGwQ6IiwZJYfPSqBXCEHHyIAvs2WteORZMdctCXR9Mu6IHX6RfbGfR9j/eyTQtdlqM8Vn5mz6sRPofyLQ+Q4r882x/Gk7NPDp/DICXWyj8Mnn1VegTz9fDNZOHeYS81Rbrst/xBLmCPmYeQXRcW4F+oxHi0m9g44hUxSQeQcbZZdyPnGc+bD5qDj21Qj0+pYvQSqJS9mOwoPiMLGiedn/9c1uSYo623L4WX52S/y7vPYSAp189BshrfD0WefVn+q3MWq7akQ6/VSAaPW2PFxMtnXb5yWBXt7Ghyi04E/EduQin/Auv+eZ2OfGKULRb/McbEGMw8bk/57JXhVmttr7EfPfqXZb6c9G5CzZhWs/O4FeriBmkQt88cUXByK4PKBxPqcPt/6+HQu0i69GbMs75Bf8tfmunGoNQc2Piy3YGHzHc80lcjOLScwP/Kj3sEe62o4v5VFtH8+n+LDNik88Q75RW5bFSdMmby2ra5835VccJofy2Qn0a6V72f07gX5ebjuBfl5G+xXXSWAn0K+T3373BgnsBPoGYa24dCfQVwjpyCWnCHR/V+mNkBIoCsAFxeTcijzEsiTCds/PSh7q0qUE+rLqXDCM6JIgAFAE/s76sg05EMm21Ah0iYHqcQmK7yTVZCb5kHBUtSxB9jdkhYRU0k+Grke8IxdLwN5Kml+RQCd7BKkz9fyuzxKituyKQAd0fCYCnWxa1QKQQ6BLZNM33z+bQA8o7fxXuomYYdMdSRB4uJZAc51CEatI2ZDtr5E+P/zhDw8EXcQeYLbdHNgIAMmPpP+tFVOnvBxZOrMQKS/5B/4BQ4FT+jK3Tb/MU152V6AL++dLdwL9+Ap0hRPf//73D6t75pmDl0l9212TpDXXAYaszubj6Q1gk7/mw8wHQM4IZnrXtujGlo3Tc4ArXW8LXkCUohFkOoCSb6CjClbMIUgP73K9+cK7vUeR1tzVAxkUqGn+qaitlfPuRRb5Tr+Spe/zN/7e8Q3stFWGfDWSye/OZc9el2T9NgmvuxqpgQQDXLddfqsrdwL9T3EXwJad0MdnfW5FoHsOIlDBE7tjW/rHX7ONe3/eG4Gen6pQDMDN/ncC/f8cSC6+w9bD4ph8NPnwlwD7CPSOqXh1Av0YkcAf8o36JOdhP2Ip9oM04SOQ2+Ie88q5gsRlXNc7zUN8rrkBKUPnzAXyFfNDZ6Cz0eT4igR6PqQ5T077m9/85jAHTx0x35orxYzyOTJs9aVnfIYV6MZPv2ch49q4/xG+mk4aNzGL1eHIaO0VO8nR5RlbCfSpH+U6/Id81pEQ8ABjL06z+ta823nrMzd6Kz5Khuyp1b1+60sr/sW9HV30TPJcn9iCXIWcxZsVmuwE+v87+Dp+gR6Iw+QES9/wiPGbRO7UQ/4fTjv3KdMAACAASURBVGVu4PvpV9+HOeTPlu1sJbq/sy06Kmfxf34R8U2H/U0+a75hk+1Y1TnpYYGtjFfEJa4zH7HR9GlJoE9sZLb53r5ly/Nnm2EbCk3kivsK9C1SvO21O4F+Xp47gX5eRvsV10lgJ9Cvk99+9wYJ7AT6BmGtuHQn0FcI6cglbxHoCDBndQkUAZpVlbalHwLdylKB9bPP7bqGQC/5BcIhxwXFwEl9QiQgQIEKCBIEXeSKhNcWWZJ3RQQIPOSdxNh9iBdkigQLsOe5ngHUk1B4pqTctec+r0qgW8EMkEIQVZUfcUR+wA0rGiRO+tCWd+f6+8rfn9rCvRXoJVmRZPSHDOjLLDR5BQIdOIpA71xI+howMMGoc0BafTZu/AXwiS1IxI39T37ykwMx0pa9ANmf/exnh2voPztQ4Q6c3bqNb+8GIv/6178+EKAAc6tSAFNA30eTsuQwAQG+lJ0AHeYK630F+p/IXCDLD37wg8N4PeNMPH6JrgKH6GSrg8xtikoAZhHWc87UdvpmvuD/EeiKZfj37IfOt9uDucOzbcHrA4z1fLoPDAZeIhTNE/yF5wDBvNO8ws/yud3nHs8H+tpKkF1ZxWu1B/K9uW3qIr/j/whrIKk2IUqQ/m0l6rkTUDtn/5f46yVB1BmnVn3lO6cvVRjAl7bNP9t5BFh5Sd+23tORIEBLfsLZkhO4rnCRrrATvrTPMaJt6/u3XH8rAp1+sTdgvZVMdA7Iym/7970/75VAR5oqWkQG7gT6/zsUDInd+Q1xtn9XMMc/RKDzHVagF2+/OoE+Y4i5E0h2of3mC3MFnbBjinmlldRID/PRucLc6UeW15Jd4CviyBxorp5HlxTTviqB3hxCXlb/ihGXRRbazpbEoXbMclSLOcg9Pp+BQDf/6rcCWnGAMX52YfycayoC5Pfk0vIMsbRYv+N/2hZ669wxYx05kRgMSShG6lz4Y/ZULLhGR5DRdvuyM5d30Cm4gbbTu/CVZ8S/U17iKnOyHI5dtJuHvuqDuNQW/3APuFA7Em6V+SteT/b8gPiLn1Cc1MIAuthOQPJkcRgCfRkbPyomnWTuJNT5aR/tTpemHfmuNpYLtJtI+YJ+IuLNLeZXYy5HEJ/KZeFt4SAtjAj/8f5iUnkKuxHXyaXaoW/ZrmW+/CgZbtXBKXM23E5AO4G+VZK3u34n0M/LcifQz8tov+I6CewE+nXy2+/eIIGdQN8grBWXTgJ9gsUrbv3Ul5wi0AkFsC6JECjOVdLIAEEy8lgSAbB/dqK9lUDXv7m1WlvuIkM6/8v3EgeJIuAN+WUFuiQCSNfKWdvdAZaAMwA8RAzgCnGHJEeAqJi31XnnMyJknMcILA7QOwd0NVbagbBBfgDNgB4/+tGPDsRCKwYflYAgg1qVL9FqNRQd8YMQBRAA/D8Kga4f585AJ/9JoAPl6MSSQH8mMKcfCDdgkS0FkRgIO6vFJb350dpccn3MYXYNvwB8AL4g9ATunmWLdkR6eolstNODd/sbPQHKACYuXX2IXPzyyy8PRTBsrq0R2Udk5j2IwGPymHOQfwMdgFJtVZwc1hDo72mC0tcJxgQ+6bdiLHqW7bSKGwkApKR3xoxsHmUXjZNx4EutfkZCAAoVQNFdPhoZvQRJ6TzQmQ4bX8S2OUE/AEYRoBOcNXcAZju/mI8ALDnmwXs6exOJ752d7+nd5mEkkXnGGex2MAHgiX203QpM9mxettpSWwLL9LN2kG1gdEdwuL8VwMBc/rptGR81p7SKVB+NRytbtP3UCvT3ZBtvtfUUge7vxotfbQU6/TLuz/psJdBbBZseBZ7SQXGM+EEcwQewG7qLWJif5VzkWZ2vmZ5OYHgCssfmrchTvsc8pYCMHfs/W1QYWuFKcdejfNKpca34DJCtyAKR1M5Q2bdrFB/wDXxXK7CT0UfKjRpD8QL/AMyOQI/0aWcOMTaZ8KeRbK9EoMuh0tNzMUp6UAzBN4i1xW9yA/fTXfOXmNznVkcFTf1Z5hivSqCX65GRuZPtIIcqAmDX5l0yUnhGT+yE1C5a2eN7s538bTHZPANdvFIe0y4vYh5FdLOQ8VZ6c+1cla1W6CiWVnxlHNsJTo4hlqowuULudvA514ZyGKvP+RJYgDlJXmKxgHhqzbPSk0lGar/YTGwj/qNvClH4aPMNfevZz8ZSxBli9UmgRxCeItDfm20c04XyjmMEegXYfK0YQZ4Kc5HT5l/c/yqxwjldn99PfTs297A58ZkYif9UfDSLCsqL0ndzsY98QjwnpzMXuedczLal3c+4trnXu821ChnDMCbGwE74InOJOcV37Krcq9z3GX34aO88RqCLRcjY3CDeK7/6aH1f25+dQF8rqf26SyWwE+iXSm6/b7MEdgJ9s8jevGEn0C+T51sEumDZimuA3VwVWhUuwF+yLTh+9ueZBLokAYgnkFZdjixCfiDJVfMDNAF7iHkJv0TiIxDoEi+JFUAKMYQ8n9sN05NWoH9WAp3dtAK9LdwDHgOFnmU75iBkITunt0i0tghm231m0niqMKNrJM8Kb4AvnteqnraG7plWTCkqQaC4B4CsEIUtXbqKBHH/85///ACsAQIVlLSyNyDwHDh967Hwvgh0BTT6vfUM9Fu36Z7Pu4RAByzMFehrQMpb9kGbrTTKf/u39gA+AGXI6lYHTZBsEuj0GIEBZDUnIqGPEej8f6s4ADCAFu9q5a2+W6XU+cbAW6uO+VbPZ6fId4Ar4FUbAQX+hkBHQiPQ2VJnmU8gPbAr0NwqLs/UJtd5Ltv33MiXRxHoihE6x7jjL7Kfz0qgt4oIcEsG7RAScHtLO1j7rEsI9HmUQGOqT+aKjgliB7bKBbhGoAfcn5p3PKutQiO401f9mf5+Am0V+QCWFJEoRnx1Ar0CGHO2mIvP4Rcix1sJ9lkI9IgyMZY5REGeOJv/Fo9XqIHwQKArhLU7SAWr3f+ImMC76Jf4RPGgMTNO7byzhUBftrdiKP7BTysDK2hda9drrsuGjtnjKxPo2s3fGIMIdHqTf6Uj/o3QRHoouvxsBDpfqPCio3SSzRq9uMc1U9ci+eQZcn3xkRxD0SJbEqMZOzE/0mTL7lna3kpcz6cjcnWxmfnIrkjsUzx36QcmoOAJeW5Vs2dps/yED5g7RbwCgW5OVuzaCvTPTKCbR4pfOpKpQvOKwmeR7LPHb6uOznguTKIYil80Xykm8SN/9Zk52swvIsjNbYpO2GTbyOdvZ/seMfdulcdb18/FBGwagQ4/IYOdQL+lpNc/ayfQz8tqJ9DPy2i/4joJ7AT6dfLb794ggZ1A3yCsFZfuBPoKIR255ByBbnUQwA4YU5IZUAf07wz0y95+u7ueSaC30kfiDYhFjJAX4sNKJmCMlY0IQwSKhEzi9d5XoPNhAAxJhFVcAS5zhSMC3errz0SgR061ijICXUV2oH6gzTNXeBg/+khvrYxAeFvZyKaRcBESa1ZqBSAI1AFFbVOIUOQnAFtAqD7e6xrXqmgnGyQ7QKnVvmu9Q4QM4ty56nQRgQ4wB35J4OvLMxJ28rPix6oWSfc8j31fgf7fW7h/73vfO4x/u52sHf9rrqO3rd4zRsAQQDv/jKDmv/jyVrzO7TUngc6GItAB0OaExnnqnHvsQuJdQGD/RvYAU73L8z2HX+0IDAVqwBk2w0aBWABX17e7gkImRKD7XQ/g04flKlqyyj/rk/drO3DM8xWvsJl5Jmc+6xSJeY38572dgY5ERwQFWJPfZyXQ0zc+pLM3xRTG91mfrQQ6Ytw8p/18PVC2MbXaz8omOm2uoNOKBOit8Wd7rSLR3wpY3E8mSA560zayU0cD1qb9aYf5xap419IrdqNoBSHtOeahV1yBXn/E423hzi9sPQP9WXpzj/eyD3oyCXSkz/S99I0OicMQ6J2BPsHwe/u2WxLoa+RYPtwOFmvuufaaVyTQp+3TETZuda25rl0K+IQIdLGqlczm1XkG+izKuVZOj7p/6wr0ChnF/+L1R8Zhx2QyCfT+7TrjwgcqljGecn9zhxjKDhN+K5JZ7tTwltybT+iFnMRz6YC5wJyULNbkD/MabSBXuQkMQJzGTuQ7yHk5irzo2bKespHDKfZVoGB+zZeyk8+4Ar1t3cvZjWdnoPs9VxM/qtj0Xj5kxnb0VC4iJ6K/clcfOUJH8c0FE2EAyHO6zZeaa+FhvhPTyVuS17N39LlGhuTEByk0kTv5zCL9fQX6NdLddu9OoJ+X106gn5fRfsV1EtgJ9Ovkt9+9QQI7gb5BWCsu3Qn0FUI6csk5At0W7rYeAzZEDAp8/SAJbG0uAQzYvKwV19/1TAJdpa3+S7oRIxIGpAggGBBrVR+C0gqZzkD/CAS6UUNWAnNbbRyJzh7pi23sEeh+Z6PXj/Zzn8B3H9vCfZ6BroWRo4g4wC0iwaeAvxVQz+yNVZ/0VnEHMsNW6mx6EpmS5bmd87H2lnhLHAEvwCK6LmlGxkdkB1QjPdgKsEqFO/8CTAJyt/X0WrlEgkryFfzQRUn81772tcO7I0uS/b3B8mW7AX5WnljVwjfsBPr/d9CngJTOQE/vLt3Cf62+zOvoLV0EElkNa67TLgAQXVSI4ZpWrE6Ayb/Zj3v9AEeRc3z+MQK9+dNvtkYfrAD3bIAqG5Do8ht+ez4CMXn4O6CfH0Ua5YPaHjASwH3mZDasH3O1yAR36zsfXvv13X2A4wp+HmU3wGvkuZVP+U7vZq/+f+wM9EvG/BXvObWF+yxi4ocBto6FsUPAsz6XEOj6YScjYKN5Idv3b0cTtNKNzpknjTUdB8DSZSSGfycPNsRuAbzmDzsvzFVgZJO9JSd6xPeKxxT02aGBTNkiAt1c9B4IdPIC3Cp8YduflUAv59B/cwh/Ks6mS3PLevMv4F4chmBrZ430hT7fG8y/B4G+JPMmyfgMIufVCfSKO8vD+JfIseZOu68g0MWPreZvDpryfZbv3fLerQS6/vK/5hc731yz4npLO09dOwn0/Hl2arzkD/y2nafYl1gNaSfXQKIXt62N9z3TXCB/MJ+YYxWq8RfZ2prVxbPdZGqOUiQmzxIv8lfmH+2kbwjJtW28hVzPPYMdK/a1GGAn0P90BvokyfmRCs1hPMvjwdYUWZwbg0d+38IYOph9ia3slCAnsrtVOycudxJqW/aK7M2z7SRHzxUCyy98YEBwLz7mmQsHbiFbMpMrisM6jmsn0G8h2e3P2An08zLbCfTzMtqvuE4CO4F+nfz2uzdIYCfQNwhrxaU7gb5CSEcuOUWg00+BoS3cgfxtR9t2Vn5bYW27OwDnvQGoc717JoGOpCPHtmgDCku6lwS6pBSB9lG2cKcjwAvV6kCCCiuMFXv0QcjSkc9IoAta2Q0yCnDbatAl0HlOt+/5vTYCdoyhlXiAJwUPkmCEHr1eQ6DXRuALIBuBDoRablOYn/Cd5JzN2D5aQtoKMYT3lk9HSnie7Tkl7UgShCxAra3ze+YjwKoJopAxAr0dKHYC/X8S6K18ondWPrXF7hYduOZaKysQL3wZsgVRB9hUGEV3ToGmk0BvBbp7T61Ar6iI/7fiFvgCrM2+IsWLZTpL0N9do20V72SXnuV7Osa22KxrrZ6yFTYCPdBrKSPPYq/aoP3s37vZPlucBPo18l17r3FAoAPF9T07+cwEekcHtJ0w4FYx1jxiY618b3XdJQR627UjrxDAc2VsRFWx5QRX6bM+I3SQ6D6+j5gwfyicQkzM3SFcN4kM/65gTSxCfuI2f6f/ijY8y3O96xVXoOuTPgC2yVExQiuw6x/7/SxbuJMH38D/GTfzq7ij1cX0xA/b4cuMN3J0rkCPZLx3/nIvAj0ZZNuRIdMW7k3o9PxXJNDzA8Y50jUdyc+QVbtFKXyjI8hYf5tFOZ+BQBfvmF8UmzyykHHN3DT1mJ9DYIlbxAsV+csdFACydWO4PHpn+Z65KMAcIhdBHiquQvZFbq/ZrWLGiflj7ZJfaacCSx94iThXfOk9r0Ym2iXG/NJZ7RP7+Ywr0Gexb7itGKJCxrlT0iNyyzW2cuk15TRyAXEV8ltcrl9iMXZnPi3PKA8hg4rl+VD4V/k9/NA9sCB2qSjFfFxRwnuUmf4o3ISbyBv1YSfQL9W66+7bCfTz8tsJ9PMy2q+4TgI7gX6d/Pa7N0hgJ9A3CGvFpTuBvkJIRy45RaCTp8Cw8ymB2VXse4zvAZvAhrnF2WWtuP6uZxLoEmHJAABW1TYCHUhHPsgUCTPQ5qMR6G1/inwCivNpEecBExJNBLrk6bOtQBe0shuAPHIQqTW3gnyFxBFIaPWpbS0ly3/5l395GC9tbuvqNQR64BYQyrPohP53LqFim7nSwnuBVUAaABNwky9BXACVtnzolfsl7N6tmAOBDuBwvqBVwdpXGx8h98A0v8nBChRbTgKn9jPQ/yeBTj5WndoxAHnbeD1inOhEW/EBjOg8G0Cw8d901qdzliMs0ieFIK1ABxRpO59P705t4e4Z5ghzgjkW8UBP+AdFV96pTYgyeq1NCEg/bWtN571bOyLY2woeiGwXB0QaWzq2jW8rRsjee6zmUjDnHcaAD9hayLLFZo9dq6gAgW4ONbfUbnOrdn7GFeh0KNCSDlq5Zi5RHPGszyUEurbTL7vV0LfmwVbe60s2RQfZg76zJ3OH3UnYZauO6YeYg96aQzoap++nv/dsz+uZbExRm7nJJwLds7z7lQl07dNeZDF/9ZlXoKeH/B+5iDn4D4C/+Js/bNth/+aT+TUkob+/9xXoS/sPSD5GmN9rLp1FKq9KoBeLmS/FmnZIyl+0zTf/REesOlY8hgyqsGf6lGf53Eveu2UFunHUX3GD+YUMin0uefet7lnG7f3f89k8Utp4KiaSe5hPxFEKZ+XlYqB0/5QNZC9iLb6VTsA0FHLOnYfOFdnMo660TbG8OQV5zieRr5jKfIZAlxMvd/aqf+fedSv5norDFEFruzZXSKFNn5FAF4e00jrcln44gk+BavJZszvBPcft0mfPeE5+ahcGOY1CdDalX62yn33kM9mU78Rm5lc/ngdLEMeL0eT6rjUn/9Vf/dXBx4q95HzLosdL+/Co+5JVvgc+qtigYr3i2H0L90eNyH8XyhbTkb1YhG51/NPMMx7Xstd5006gv85YfNSW7AT6Rx3ZF+zXTqDfdlB2Av16eRYcBlwjpIBSbTMLqIoQklhJACXbAuK5Tez1Ldn+hK0E+qwo1++SQ4SGVfeq2v0NoAC8RewB+J2xTC6CNBXuKmqB2WSGQJd4AmfcRz4//vGPDwS6vyPQA24kXp4p4WhLybd6HVCl3Z3Tpo2SHIDBj370o0NSHmhya8AsQnyCSYIy8gJgqMad27e3ehIJBbSUOH0UAr1xUoVND9iIHzrYqm3jBZDxf0BOMihhPAZybtf66+7QBuMKiP/Zz352SJzpKn23imO55fxbOlV/AEWSSuSgZ9um0GoWhRRkkR5XwQ3w7qw9pIZzsJ3hPN91DpjwLOAooApJjUDXD0Qm+5zbzj0KmJqgBL0AJjjz3eoWcvDRx1ba8gd0RN8lf8dIqutG+zF350sDAptL0gsrPWcya2zbYpfetXX4rf3Xqd57P9/F5yP4AJzGgs3SobZH53ONYwBJ48P+EYKAXKuN+P38euOczncvHQRUIf68E1lOBkBfO1VoAx2mL4h2QDad8FEYggACbHlfBDsbYK+t1E3n88nL/gf2ArfMIeYubaGPCHTFDNn/PTRnqd/aExiO5Ai4zV+aawCVgH3zHJlo+6P05B4ymM8MpFVUZBcNvzujNz9NRwC3Co341fQrvcqn3Lutx3yTtvG/v/zlLw/6JPYxTvwvPTJO7Ow//uM/DvFk8QH97QxzMujIgnZjcK+VgOIIZHqrfNit+wC1rRpc6kLtLCaiY3RI22yFLybRDvMe/4wwYEf0/1VXoGuvmAuBHnBLVvlb7ReXisuB1PpubHzYUqTxvXXkEc9vrjGm/IN42PzCT7cyXzvEBvRGnmKOMf7ZyqP8xyUr0LP7dp/o/37P1dP5iVMyb/6Zz6MTntuuUZEkc1vzrWP4qgR6/TZn8lHiTb6D3viuc6qB7eZgsa/Cs3Z8SVfmPL5VNs+4/hSBLtYx30890j7zafkuO7FK9FXylGmn+Tp/Y9v8IN8tj9EHOi0nVgTJ5vnD8rK3xsF4e54P8nwWQB6bW9vtYa48Le9DnountEt8x9bELFbfmhfNZ/RvmY+kY4/wS3P1/SwmMk/LZ9kKmdRObUtHzJFidXJtLn+Gjt/ynfo34zDHF4rDy2Hyw2QgdmgnILriuzCwV7GZGf8ck9PEwMKVxBZiNDFcJOTELPp3MQV5yZPgWBUTVDRCduTiGp+OnlLUwi75WnY67Se9Lz+55fje8lktHunouwj0FiSRHR0JHy2PLAZr9f0t2/RZn5XP3An00xqwE+if1Toe1++dQH+crD/9mzh9Tg2w3PY3760a75UGcSfQLx+NmWhXUUoXAZOARYBnq4IE2hKIwFwBouD52Cq3y1u0/c5bEOj6JRm3LZMVo2QBtJXw6icSBTkoyZBoSwT03feCN1W7CDzXSTqRhqqUXQe0QRZ2BroqdN9ZDRWQcyxJTxIFia9EoEsSVP5HoOtHoH7VyVbMSbQRg9reCvXtI/w6d5QkAfvpgTGPQG/VdkAKmbQtJH14tSSbVNn5T3/608PqCwktEk5RyFy9sRYUQIIpFKETfIhnAeMkk3OrQnrQKtxk551sgpwmsHQumaZrAFHEG9JR4q4i/gc/+MGBCG1ePUfE31rDAm71kx8F8ANxJ4HednjAB8QYMCKyNKDwUaT/LfofqVHbAxYUH/Gr9IL9ZAdtaw68piuKLYDXj4qF6ASdRVoCYJHXfDqbpUM+VlHwcwjrgKD60EpwRLof5LYiEOMJOFoCJcnHfEVfPRdgCZBBito1AWlIn+myYq3OQ4/cpyMAWkAX8t576BS7YWt8rU87R7w1rvTRfAYsBZr5AEcD0G+hE8eekS32u7Oo2ckEbvMZ4g1ApXbxE/zsRwJu9VMMZSys0uaTA3MnOUon2QgZkMcks9+KH245jvOdAZ7nCPR2EaBv/Jv7/A3JoJCEbbEdxAKSQT/ZFpkgdZAPrg+obmWgZ7GVqQunyAdtdJ/3sCXXde6teO89EOjay0+JOczX5NMWsvrTFu7iVbGlv7V7xlx1fUt9eOaz9I/v4yP5Df5DTCaWp6f63jm+Ym62Q78qBH0EUUU+lxLo2s7Xs5tJpFeExgeYL9jHuSJm95t35Cdshj1MQsQzxHyI0zVFvctxf1UCvblQHIY4FoeRg9yuFcD0hSzN/Yp++IdikxnTPFPXt777GIGOzDW/8HXNvdnAJEfNs4jnR80pW/vW9caILrddtNi/olS7CJhPjKn8YxakLfOZfKfnNTe9FXcn2+QTGc1e/+u//usQm/FHbNe72JbjrMSVrb69tM+3um8S6O3E4DcZKoDWhwj0ZOL//IMiE3Gi/Ja831txyTEZ6kO7g4m/FJqIielBRwGQj7mGPiky5Sv4kXLU9OJR88qpfizfP+Pt5r4KQDyDDelzR1GJM3rGJOL9u3mDTvMRiHBzKtnRGTgYGyjOE8eWC3uX/7uPHZiTFQUXw9xKt+/5nLAdsTrsQg5GR2axMvkp1JPTk81OoN9vRHYC/bxsdwL9vIz2K66TwE6gXye//e4NEtgJ9A3CWnHpTqCvENKJS44R6P4GoAM4tJVTW9qRNf0Fckq0BdDAh2cSPVsJ9AkCB5BIKAAMQF2rkgBO+mUFlCBYECJRB/ZKDiROCGI/+i6QBm76TjAtMUCkAIDJUsDd6hgJmO8QloE4b4EVr0KgRwhpj1WUSCCrfshNMi2pavUjwMKKuVZzuucjEej6CzBZFkc0jgApiWFbxlr11gqftYT05Va97k7tUDTyT//0T4ffwFjACICE/mbTa9orsWY3qrL5DXpgVbUksvPfaxVbYydIQsQqgtWKEVX95DRXV54jvtkpUBgRYyzYJ7DKCnS+yWdWfq+TzPVXBTYAEwD7bAUQPs8U1DfkMV+AQOYPJN+RZm/5hOtbePsnnCLQgdf0Ang9V0Q2b/OzwCjFNgjieU787Vv530/0fgVirfql/4Aduqgd+sOn01HA4gSmAhUbI89yvyIQz5g63BuTD8AqsIm+mlvpagS6uYY+t4KJ/iLIFWv5zd8COYFV7Exba7f5ps9bQB7dY3ds1bxGN+kiIh9Ba36b7b4lKLgk0NvNRH+1pe3qs13vRnzSD2MTgf5RgNsIMT7Y+aN0bulzyYRPpgPGpy32l2D+Pe3Fsy8h0NsCtPv9pgNsgO2JMc0Rxtb8UxHIsi/HVlDP/p/zl0t9eU8Eur6zUfZRoRi5tsKroh5xuTmXn/jIBHr+SKzNf7IZPlNRurhMXOCH3fDFYni6BbRvfnkU4XEJgW4+qXhLkVVFzHTYuIs/+QP5ibjB/9/y0XysPARRIiYhs+J5/0aMIRvJZ/r+tf7k1Ql0MlQoQ0fYkT6SWTuriUH03TxsrqE7xWHvccXgMQIdoWt+Mc9WZJLO0AEyMP8Xh5XLrdWBR1435yE2z/4RgOK5tnM3R7IPOYXiEHNMdrImpznWn2VBb1iemIxdyYHM4/5NtmKq8mBYwauce95cqo3FY3yE9sujOtKnfKWiNTIUf/jx3Uci0Ct6JQMxv3FsvCuo0V/+VjGWnIU8yO/YSupH2sNbsbr2KSyTd/gdhldezH7gU3Icfrx4NMym4qyKuOA8dJm/NGfQoQrY2UF+sxxp4j7JkwzZpdwX2ZwfjuB/huzWvFP7+Rf2Afsyr2hzvjKZko+c3u+dQF8j2cuu2Qn083LbCfTzMtqvuE4CO4F+nfz2uzdIYCfQNwhrxaU7gb5CSCcuOUagu7SzUQXWyNKqs0u8gDeSqCr23yuBPkFXIJUEAtEtWRDUIyQkwQXOQFfgg2QLK3joHQAAIABJREFU6NQWZyUoVXMDIzpv0TNbGeN9nue7qnPPkRPPJtB7f7qijxIlSRNAqpX1+uOH3PRP8mC7LsmSD5l+hA95GHd6UBEBwKTVXmyBLkmcyAAhLVFspdCl4M09ZAcscDQBYBWoyJ6RNEiMksJz7fU9u/AMOy1YWUsPEIK2XaYLE7BxPdm51ooYuoQAVJAjKZ8k4DkCnZwRgYGjwADkwRdffHFI7pdk3T1keOyZ+ghs4UcR6AA+PiDCo9VfkbbkDlwjF59jZNGj2n7pe04R6IAboBwCnS9sJWm7UnT+KOAW2HjJCrhL2qy9VqBbbWKeA7jyV4g88xvgCLlHTwElxqx5boJQ/c34IWmAtq2qmLaTLppPgb0IcLpLHvSfvXT+KoDGNUgPH/4jYBsQjkAHhEeuA747KuEcCBUwpu9WUdDNzlBnM4p+5hics/+tsl/aJEBKG/hSoGWr53svP2TVSn60lU/n5s2t7XrW9QGWfAVdM/YV0hSf8CV0Q0EaOSAE5qrTW4/RKVlsJdDZVO2cq5rogHniV7/61cHGjK++mXva/SE/mAy6v9Vz6XmA7fI6/5+xS/9P/94bgS7O4jPMdcjVVj7ld8UX/CdwX5HmRyfQA+jb2p5c2FC243t+GoEOpDfH8m9i8/m5tx+5hEAX17TKjU9M59NdfRBb5vfPnVlt3k13+H3Pz37EHOYuesP+5DVbP69OoJtHxR98jraaQ/hduiEmE4eZ98yz8rNJoN9bP7bKes31xwh0cYfiG3GDHLecnv+gD3RI/8UwxRJr3vXoa5b+X9sV0bKTzm9GGlSgKv80p4jLzDNiG+M+Sc/6cG6s+55+sBu65N1yH75HnNjxXfIYcaSchlzlQcWK595zb5kuc3rtEYfpB/1wPMpyFyMxrf7wOfwou6kg9t7tvffz6Uq7/ijCEF+TRdv6t2KbTPgKMhCHVexXkc2zx7UYp3YoJpN/8fliBrk2/fSpkKydfJZFNbMv5Wx8BFvSf/ZEpz3TMYVieDHK3EFsxnyNIb9Dl8wzSHRxHznOoxZeQY7HdE7bi8NgX/qurRWYtOsa2cBH+dGdQL+f9e4E+nnZ7gT6eRntV1wngZ1Av05++90bJLAT6BuEteLSnUBfIaQTlxwj0OmnRFAiBXAA2BckRuwAc4H+gsTlucWXt+ayOy9Zge5Nx4L0U2BsgVoJit+zaKAEq2cuwd3k3HtnYnEuWXgFAn22VzKlWhnBQz8kaMmFTEq0kVFW/nSe7kdZgW48JJ8STmRH29gDcjv3q23srYaWIPqZ20aeG/PLLGHbXfoB9HHeW+fusmkAmna3+uAcie17NmhFIbIYKS8ZdpasZ+n3PCfO9YAXcvvqq68Oq8Yl0pJyK4D4lj7niCEyBwwAzxFw2iF5/fa3v30gQ6t4P/ecbZJbdzWgAghOJgDctpOtLZJt4J4+A9iQTZ29WSHOuje9xlWnCHRjYqUzOZhL2E3bIrIDtlTFPn+xJDju1TvtpTt0kP5HSiDQ6T+QHYBmLuTjGpPAsnx+2zwC3gGMgNNjgFp+PCDbatLOVqerCHSgknsBM+RFbkArtsGHAKwAXu24QF/YjtUOcx4+Z7Peq88IdL6cHiKYgL1WtE8Q7Ja2E/g9d4UASJlH2pbeNfSj+YIvQQjqv75WvDSPhbiXjtz7uWTbFu6AW36MXtCR5E5W/JyxL+ain3OnhluO0Vt93kqgm/tbgb4sJjHmHZ+gIIAOmy/aPnjOAafitTXjsyQLasd7I9DNk/xB2wPPggI6UtFiq/g/MoGe3VSsKOZgO0g086wPu2rrfqB/cVg+do3u3OKaSwh09s4PmJv0reKtfKK5ii+sYOtU0Vm6bx4TH4m5kCkde5BvEXMpYGSDyPStn1cm0MUbxWH0g93zncWkZEk/zMEVjyXn91jImK8sl2UHYnkxTDvbKNybRRRkQYcifsjhXFHGVh259fX1r1gCkS2fYTfGWx/1XbwgBzGv9CPeqcC9YsiZ456KLfI33iVG8w4xrcLdjijRT/YkliJHRU0dGzILiW8tjy3PW86J7tUnMVjnYJNLO+Rpd1vR86P65ruPVBRfwbhieMU25EAmxfJkRg7ie/la59mHAz0qBls7zvycQgjEtjyH/ftbK8npe+NbMc3sa/bgO/eYN8Mz5GlsijzoPbtTnGNu8Y7y7lb1t1OB/5f/k5e5ht+lT+xEDvXKH/0qDqMfcpcK+ZpP+BvyYScK93YC/X4juhPo52W7E+jnZbRfcZ0EdgL9Ovntd2+QwE6gbxDWikt3An2FkE5ccopAlxhKRFV0IxAKDkvOJZ9ti7g8t/jy1lx251YCfYL43lgQ1u8lMV6rJjnubxEqy6R4Jh4BfUvCdBLyy+cvpfBsAn22R1/pQmfnSs4CLPUx8gMghYiiIxLOks/LRvj17opAl6AiupBQEkegVEmiViOjVOsrNJGArt114BE9Niba3bm7QCOADxBVMtt2h2tAn1aBA/cBEJJrJHZnFmcH+uV5bAcZYKs8xBFAi5xU9bd9dr7prWID4Kik3RjwV3SRzjkH1u9JoOe7HiVboDKSSNv40CVxTN7ZCbnPrUOX7X5Em699xykCHXjf6je6wU6q2PdOAAM50DsEId15RIEJPQR82l6+bbMBrIhkAFnnTLsOABSoHmCSLvvNrgPgThVH5ceBLvQegZ1OAJBs/67vniXpBfZrl78BtpHzbJL/pU+Kd9yPXHY/ADwQ7y0CXT8689DzvYu9k79zQ73vXmDgBOpqozFo+3b98qEfybstI/kHhRYI9bYgvlZnn33/JNCBnBWltRVmhYvGGbjIT/CRxqkCp/TwEbsAXUOgTzLKv/WXX0AQIhiMr1jSeFeAeGp8iifyORP4jVhJj4rxZszl+vdEoLP5ZYHFtBP9AUbTC/phPv3IBHp9Tw/o0jyOotg8Ar34QjzCxz/CVtLdSwh07eabxWbsYxah6DNfL77pWI9s5pi9uB7JwbcoMuis6EhCviUC3fM+GoEuDkN26Dsb6nilSB1+ld2Y8ztCqALYj0SgV+RqrjXPmvfnjjrmE4SPYr1WTD97fnzr/dl+xX7GTJ+MMdtB6ok3/a15i90o6uIPysca62RxrviQb0GaT1KyeZodej6iUUwmrhVHLnOZe8VXa8frGIEuDmMjZEeG5fKu1Wf5ifm5c6/J6yMS6ORgLlFw1Arj5EoWxrjiJWOcHz2nN2vH5trr8vfmDX2A1cjBtK8V0sXh5WHp48y7/C08g48Ue+cj/b/Cla6Tj/At8nFkfbHt1BPvq/A4edEr9iL+I9eefa0c7nF/i0eyEz6188/NJ+ZpeJe5WX/kZjuBfo+R+NMz82PpFfzHfE/n6FHHSs5jpO7Xmtd88k6gv+a4fKRW7QT6RxrNF+8Lp8+pCdQkLZLXueLnxZv/cs3bCfTLh2RJoJdECgwF4ABOqydLtgMnBSeSbdvKlkQ8KynUVoTEb3/724MgtKeq1ipgJ/Bb0DUTZvctV4mfkupy5c8EZrtnyrVnL2W9vOYcqCfhsDKt1Xq2PrVy6wc/+MFhHNYQjls15ViiLVHQBkmENvh/gHcrsCXaiCi/W1Fa4cLWNrzS9cmYXuk3IEqyLUlFjLVlaAkqkAYpiJwyVunOubG+d5+zY+13LqLx1DZJMhC1lZ5rbUJVdtu3S9aBsLZvV4WN9IvoqMiCLiC8vRugi7STdNpGVDI97TX7OSaTzvZEUhsDCX8Eur70nDVFALeSee9iqwCMzrKeW5drF7nwoRJtBOl73zp0+v/AE+PdSgh2Yi6hHyW07IQt0Rc2wmewmUcQ6MYD0KNdAHbzCIBV4Q8QGRCa3i59/CTJl+DTsXmwv3mnuM+28WSh/5J8c9bXv/71P+/WUYzYeZ50Y553TM9953nuz8fW3sCF7C3/TDf5KSvRWkGR7VnNyEe1KuUeY7AkUflBQHTHHCjECYx2rR/6ECAFkBYzf5StQ40TeQOAKlrki1sl2vbn9CR/0VnO+dV89CPmlOmX0w9jgZz75S9/eYgH+DRzCFtmQ4Fbta/2IrLYHD+pKAKJzv7S86U/mf55CfT6TjvMB23f61l+6Evz3Vwt9t4IdP7CuZuK9oCE+tQqQP1iuwBu8wl/SkZzdeWz4vNbzavL58z4mR9nN3w5/1rxTdsQ8yFygo7BqODiHj5u2c5rCHQr0BVSLbebjsRRLFGMfaovESps1MpK8dY8JmMS6OTzUbZwb842T7YDDkJs7hLl3wgcuiFON7/wRcXvx3K7e+nzLZ87bYOu8xP8ohhZPNqOSNlBZKniVX67o9kmSTFjnkfYzSl5LHP5Of8VNyG4I/RabW+s9df4tnW//8+ivtnfY++PcJT7ddRbBJp5hv6QnfyJXs1tqZfz2SvIsP5qm2ID84viSj50xr70w/xcHCZHa5eg92ojc3zTf2NiLqE7fIY4rAKLYumOO5KryhVmMfBbueot7fst2xAHiRHE+DA88b6/0U/66DMLUNPLJR7m72zDuJtjxBYKjej1UnfJzzvMwRVFRtofm2snXuQ9chBxI7xA3u7/c857pq0ka+2kC+ZjO7mIdfVR2yoS0GaxlyITOR1sn52Ur3y0GOwROv3WO/I9O4F+Wko7gf5sLf34798J9I8/xi/Tw4L8nUC/zZDsBPpt5NhTBIMm3bbpFoy35R+wRbAMmLRlrG3/BL0THL1ta84/DQD7+9///kDGCVQlsVaZBCIeIzuOPXVNkF6wTAazcj2w0nOXYFfJQqDe+R79zyu6328VlhJdQBCQAOBhq2zkU8Hkmn6sbcMEnqsYBjxLLiURiNO5MpP8O9MYkEBHWsl8af/XtvUR1wW4dP6bLd46rxgZPQn0zraVSP3t3/7tIUFMns/efrh2GD/nvQFXtV3FtFVaQPi5ovUt2bpP352DBqCjJ1Z4IND1XdI+q/N7t0TUPZJ88iAfcpKkk/MkO07pdKAgXey8aCDPN7/5zT+fA6vtAcaP0JFWvwHutAug0JbMgQmuARIAbgET7IS8tXMCV49o763eMYG0fFZgDT0jBwALm8mPRqAjBJABQCmgwy192FtgEyIKEFIxkD5Y5csG2n5v9uUSWQVEGXt6QN/ZHP3gI4w9neUvrV7Y8smWjrUxsKbCDbLOX/FZVhm5z+pzczg95Ksf8WkVCpmQh+0fxRkAqWn75hPEIH+E4EDILoG+R7T3nu/QH/4PIM+HsRN+1DwbSG2c/LuVosZL0UR+NZ9xz3Z69iQvstE1BPqp9mUbM27y755d0d2x4oB0P/+uEMOqQ3ZF5+3YYC4RIwVyB4L7/Z4IdDJms45cYLdsudXV7VbSMQeKsfIj+eR7xIb31rVzz599Ewd0fq/4OLDb39lN26oqUkL+LIs6zr3rmu8vIdDbwl1hML+YTeTLK3oyZyIc3lqB7t5IZPFIK9DrE/2RL8nlxGwIkq2fV9zCPd9hztVvhBJybPrMzn/nT5FhrUp+ryvP05PpGydZNXdqIItl3o4sIwv5ZEdpLH3wq5NA9LnYu3iTPdWPCvMuKeiuYAkZmS12HFEFbmxIDFnx/lZbevT1zcGd/S32YM9LkrM4TM4CW6nQ8iMQ6MUnYSxyAhgH3ytOmHmbfJZtyFUUHCUH18w899Hj6H3eL8ZXKMXn+bc4QW4pDhI/t3iLX5ztnThTfqRjrdodyP9PFWqSIb0hM3iCWExM2zuSz3yPtvm+oxZa5e53xZev4m/C/BQel7+RZbKqn+Qsf6wovthzFjM+Ir99hv49+p07gX5e4juBfl5G+xXXSWAn0K+T3373BgnsBPoGYa24dCfQVwhpwyUFuEiPtkYuwUDgRqYDc7/2ta8dVhs9Cng/1g3gkNWvtuJVbStxFbRGcC9BhbeC17e+i+yRPPu3wKQkeiYHvo9onYBzZ85dslIsUkGQ7t1V0wvSbf0rwXkLbN4w/P/j0iWBTj7JGyClCMhHElmfJWud1dpWoq75CIl2SWo60DnXZNFq/MCVtnQG2H7rW986kMnk9yiy460xb1wVYiCvrJQGJkr+gLLARKDsMcJk+dyqshWxkAGAAfkISPKbXkSYel7gJMCG3UpIyVHhCzkBaFrVcU5v2aCV7AHDZA68ApR7Xp9IhnPPu8X39U9RAZ+kf3OXhsB9YC1ZIy79O51KP96bvcz2TkI3UMc4Wf3EZ+Sr0kPjBrg1boigS3zkJWPHJ5szEOjaZn5jA/xXgHrzxyXPn/dkJ8Atuo8sRoR4lx/vpQNbPmuJMdcBzJFM+sru6SRQ1LtbLfwIYGe22b+B3P/2b/92II9bHZifND70gZ0oMogoaq7ZIqtXvTb/yP8i/9oRgX5E9DXvILeQG4BbZMfS5u7dx2PzwRoCPRtqlXgr6mfcGABLDoBa80jzxSTAj+loJFnHZbjPvNtqSoB35Ll38zfviUCvaBGBjhwq3kw+ZAV01l9zbnJNP9b6iXvrz62evwTV58qwdrHwN4B+H6vozC/iA372UWTHJQR6qwjFZmKqVslWCGje0B9zJj1vZeEp+fIlFXoiUT2/glayRIgB/f1ccg7tKxLo6Yj+KtQsDiuPIytzoDxWv9mO+WWuSm4eupXePuI5tXnavL+14475tjhs+tIK48WjxWHFZzOeW9reI/q09h3NIWJNJJex1+9W3zafFn9eEu+0rbV7Pc98JSf2fzEcPEQ+bn5+dqH0Kbktx5AdKGSUwyE+wxfSG9dXXM1/tuPR2nF5T9fpq/g47MvYFn+F9yB3xaTwr3nk0aPmlFPy1D4FEHYSkNPLZ8QC5gr5jJyYr253SblYOyB5ZrmncW+Xk3YShOus+cznyzfkV+yg4+vIKLwoAt37igkVPprX4ADyk1f66BusRxymOGHKq7hS/EU3FCaTWf64ouHpS1+pb++xLc1x+wr006O3E+jvUbPfV5t3Av19jde7bi2nv2/hfrsh3An028myJwm6BdcAHMm2TyskBeV+JFG2E11uT/3oBFsCKyFAoql+VfXaFlXLxP8ckHgsoZ4gQpXIAn/v8LvvfScxkCjM86MlNT6XJtP1YYLJbXvcmdVWMZa8XQIKvJVolyRUQQugtNofICWhAE50BjB5AOAka0ApIEKram+vpc95InlUda5viB+6Z0W1/gMzSwxb3eNMbvKY2+4+p/V/emt2wMa1HWkDZAUmAoBsYW0c1xA0ZACcdV6nLe8AClb+8Q0S9+XZ0GRCVxHMyLy2z1ZsoRikbfECLd4iUxELVmzyU8AyPgoAaDUVMKvPowl0/eOLAFJABLafHFo92Db3CEztnqSIdudrnqknW9691JX8kN/miwodkISRhnSn88UVmLATv9vGecv7t16bP221n2IOwBn7DSxUoKQtl4Aec16gD3YMAWoBYCq+ogPsxJZ/3tuW3Vv7Mm06uTcP0zcgoDmSnfptzkTGmj/aAeFRRXDt0KCd2kEewG7+gF6Qd6vE+FHEIEDf7+bQj0KgL+MToBx5AG/NrXN7UDpjjPhmxUnA0OkjbjnvvxUPBAj2vjUEumv5amQgP+0DaOSj2zJZ3GZ1LDsRN4hpzEfTJiYhPPtrHhOTsGHFKeQCwAT+WimWrKZtvBcCXZ+B0EBxxTfkNIsLijnMI3zJLBz7DAR6NiD2ULDmt7+JS/n2tvUHzIsL+Nq508e97eYSAt09xlxsyR6KvYsL9I2NmKf8Pjdf0hFxu7nXXBCY3xzIr7C3tjDfOv+8GoGe3s84THzevMF+/Jtc+CA5rHmwuL7ignvrxlY5r7n+FIFOFjPWUSBfTEpe5czmWTs4KVibvncZV6xpyyOvKd4yF4gn/Igv5CNyC4Um7P6a83DTmXIS8St/g7RUoChnElPJoeRA7PQVdagi33RF7ic+t+NFBVr1sYJ9sTD/WUxcUc8jx/he75o2Qz+MpblWXmy+7cNfGHPksjxVvsJvNsbPJtCNoxxD/Cj/bGc3bW1L8Qo1XaOYxj1sp9g6vMrcIs4UVxw7Imo5FjOul+/JMzrezvywxKcizcPGvNc1fDOfjEDng8zby13s7qUHbz23OAxeIs40j7LvdqAQT2qneUTMqQ/ZUL6p57+iT3iGTK99506gn5fgTqCfl9F+xXUS2An06+S3371BAjuBvkFYKy7dCfQVQtpwCf2UIEgigHYCbUG3v/n4t0lZ8Ci4BugCQ5dnVz4qmfAeSYCA3Y92v0WgvxW8HvvO3wTC+g3UQrJ0vtNc5R64RQ4SdVXKwK1Wu5SkbRiKPxOYs3I+kkGC4wcwcC9idpJigSxAPSsGAVJsD/mnfX7I3WpaZLGkTeLVjgVb+v3q16YnxkLFPgIXiEIfJFERg/reqkHg9vJYgWf2s4QQYeOHbhs77QQALbeBPWU3QIX//M///Ivf/va3B4KE/gNigZKSdgDW1H3/Zj9tuUpu5CRR/va3v33Qm2Pn4B6TlURdgY+EFvCjze7vPOfumYDRvWXuXdqF2FepjhQq0fbuCghU11vBwIeWhPs+m/soBLp+GF86AtQE3LZLCJ/qO78DbBAcl2wje8m4BmwAQQOdrGYFhAJCzG3A13Mr/E69u7HsXEXFIvSBjrQ9otXEfHiFSpf0Y+rNtFN+CAFjXmRvyEVAj/4BytlK88ejVv1XzNKKOEClQhrtbDVMYBo5AdH4BYToLGZrFdml8nqF+yYpoe/8Ij0UdxmnxtXY8CnmWPIAbALoWxVUscS9+9R75vveItDFP5E0/LN5ElBv7BAN5gcANPs3D9j6k/1ZMU43Ky5a9m+uIGw+oUOeLz7hU+i1ecxcgIjv07PeC4FOvvyTvplTxN75I3IgO//XV8Atf1XM9VkIdHZhXhGXmmf4mOIOdmOsxTZWtimqMPfm7+4NZl9CoBs3PrAdv4oZmiP8NofqYztevWX7rl8W/Va8ky15TrH8Vj/yagS69heHteWuwh0yi9SseEDcwUcgbPpbBVwV+s08aKtsHn39KQK9vyPNFJoUh/l75Do9E4c7SinibFnAdG97uVReFYWIcRDBiC5zj7iho5L4gLml8ta+zJ1QsinzmRhGXOd55Gd+Fju+BwK9GFEeZY4Rqy5thO8QD8tXOoqsnOrS8Xql+8q19Enf+d3iUvGIce0sa9/xI+IwBQV+z/n4UXH0MfkpHhE/+vFvvk1cINaCR7UK3HjKCcRb4iWFVWEX+UDx5fe+972/+Ou//utVR89NkpgMxLJzO3fFof4+5VOhUnaVDRsDMSDZ2s2hY3guXYRyC13TVnGY2FxhQIR5u12aAzuKjF5of/P29DOPitVv0edXf8ZOoJ8foZ1APy+j/YrrJLAT6NfJb797gwR2An2DsFZcuhPoK4S04RJBLCBFQNiKOcFvn4AXwbjkVGKlKhkhUJLud9sNbnj1xZeyqbZS89u7I7cnSH0ueD2VUAMkJciS5Uh6z5I4SUzcJ2GRXAn+JeoSTSCE367zjHPvPyaAJbFSEgI8Q4ScW31ysVAHmRfIIikCwEggyENbWg3VKhngZORpZ4VvBSquafO97y1o1yd2IqlC4AJuKyxhQ+RhzF0DwAHSAfVb0Xrvdp57vn4AB6pYVxhCp9pVAok5wbhjwIBn6KfVo2RghSsARkEHv9AWo55Vgi15l7Qj7dmT631vtXorHJaJ9qm+BHR4twIAtgggt4Waf/uku/mtc3K59ntjjywCSEUMzi3pyaGzrwGVSCSfjngI0J6k+rVtesT9E2Sesg6cMuaA21YaT+CW3bQtIuIMqfbIDzAksKfCID4ceAR8AoqeO2f2WHvZhhUsngnIB+JHbvV8cwSwxXhHNl7a94gXOkSm5m1FLd4PJPM3c4Y5iU9ic2z+kZ8K68h8HhPDF9X/thBlN/yIox2AaP4eKPVMoPIe8hI3kAm/Abwlj2yKXDqXlBwUXQAXiz0uiSsu6cNWAr1zLL2LT2T/wF1+G6kNpPWj3+KKznsG/CKDzR8VB/bu/ElFaq0KE48gmMVnnk/HyUls6hmtbur+90Kgi7nYb7vcFFenG/yJ2NvcKe4yl34WAr3YmO3QL7rFzxr/tomNEKADdEF8QL+Km+8dm15KoE/7LLZum9jpF4px3rLnSXYVh81+zxzpEr/6igR6xKD41k8Ejni8HaL01Rwo5qUb7ZZV/vqomPESX3zqnlMEuuvZhDxFoYk4bBZRtK1/BdAKGeVys5h1ja7dsi9bn6UP5gEEutibzYtzkNniiArOIuou0fUlxsE3k6cCRbZFfohmvvhVcr2lHGdBsZhQXIoYlI+ZbyKEIzjJiT4oDBB/hGVcIr+tY/qI641bixTaQc5cIg5T2OnTzkjiBjqgSJxeIXiNeX71mTLpCCDjqB3aZtyOHSegH4pN6K24CX41C4hgFd///vf/nJ+SwRoCe8aILWwR2ymQ9P8Wt8zdL2buWH7gXe2SZc4m761HXN1Sd8QU+kAnxKl8TcVFYfoK+MWcbJ9OTByyuPNRsfot+/6qz9oJ9PMjsxPo52W0X3GdBHYC/Tr57XdvkMBOoG8Q1opLdwJ9hZA2XCKAlXgKsAXXqlQF5gLIKnTbsttqF8CDJFXAOJNLgfIjAt5jAelyZfiG7v+vSz1Lgok09tMqPn0NAHaTJMR3gmqJOhJIgqUCGAETCJaM5oveAvFm4N2KCPfORGVJsl/T33nvTLT9GwhFBvQC+VFltrEO2FVUoc/0wveBfh9hxeBM9IwzO2EbwIfI45LM+s4GJKNIXTIJxLk3cHtOB/QFeU1vOzsWSSj5Q16w5zU66jm2MwNc0w2AkqDd/chQSbx+S5jpghX73smvtCoIGTTPnS6JPicjwC1iwUpvfUFEsjk/QAOf6ZPOyeQW32s7EK8z9NoCcLaDDiB4yJkPcc9HJtD5Lb7ROHXGYn6B31D0BHwAcgJ8yOTe49YWlIHI2YLCDmNm/kMuI9G1x3ghqt7aZn36h7bNDaRCZJtD26qdXzB/AiTtTOEHYL0k0d+ygUA7eksGQcVeAAAgAElEQVSHtJkt+o1QUhTj/YpLyJneWXmuaKOit2zknK3dwjbmvAVMIxNAN5+h3RXOaKsYgz/iPwDSCFd/jzC9ZivWW/XlFs/J19ELdsCPkkmrgsiEzvGpPkjpCAFxRZ9HjN8lBHrxy1xdD6z1YV8B8ggdOsBv002+ke3Vr36Tl+vMHd1DPhVk0Ht6wpbYl3dUkCEm80Nu5Kmoh582b9ErRNrf/d3fHXRtkkvPBMXFXABxfkl/2yp1bqFrriUvetFRS9na/P0IHbmFTax9RnEvX0FObIes+LtInnZ/cQ3iXEzCB0YS3VsmlxDos//6OLcUL76ctpgPPya3SBH9TI/zOc1X07Yu0fVXJNCNP3tBnne0V0RZvrQtt9k9n1AMFoFOnpfIY63+3uO6twh0tmCuVXCq8LcjyOovPSMT+XzFr+6Zcc297eUamVTo7jgPcygbF+s0X3ZMTX2Y/Vrz3mQ77Uc86/gqOuZ55i+FsXRqze4Qa95762um3YtJxWFWnxejhtuEo7RludxQjsV+sqWtMrx1X27xPOPZ8Q1tFy4moENwDnpVIUkyEYfJV5C7xQv3wmHW9lHMKKYRA2mf+KkixqnzzR365R7zJkzHfXy5PiosEgvJy4vh3rL9dpZazinegXgmT8WNChLCjfKvxwq8PE87xIcKN+xqyDc96yM/JCdxmJyquWLOw3I4NkInxJ0VJWlzq+x3Av12I7gT6OdluRPo52W0X3GdBHYC/Tr57XdvkMBOoG8Q1opLdwJ9hZA2XEI/JQsCX4Gi4NdPFfwCwUA8oANyAekhsRJol1w+cgX6hu6dvHQG8SUDfuu3RCrQQUBCPkBLRDFi1L1IVMSgJETg3FnQVgYBIwT/gTHLpPOVQYkERhYSbIlQ26R2flZVxRIISSUAhm4EzFS9fYtxevYzZlEAQAYZYFWHKmv2QheqZo/8kMRKROlBxO6z++H9iEJtRyJIbrVbBbUzh7U5kP4tEDFdngQkcI6d8Al0QfILZEB8eBc7Qe4BLToHGsjFZuZq7XMy8k7Azx/+8IfD+xQqeA45R3ZWuHFrIHSZCE+/B8TnD9gL2wi8ri1ka2UzMB/RM0HPronAOSeDV/++fgBOKrCwuhZZ2JaC+lzREfCBrfjuFChzyz43jnw24oUds4VWi2sXXwZQAuZ0LEfb0Nc/z9EnbaaL+sgOPMuc4O/u8Tzf1zeAnZUW3sEW+JRI9gCmU/1t3qiACRiqD+asjhpppYT5yjs687wtjgN2vOMR81DyNneYVwFS5KMPZAK81Wb2yp7FFkj02ttc8xGAW/KeK270rWI9esNf0odkQ3/ohpgLUKdYrXF75NhN37fmDHRtrBBR4ZR4kj+ooIQMjH0xk/EG/lZsFoDbc4C+c4ePdm8oLnX9LKLMp/K55jby8yFjfhrJ9goEerowf+urIjFyIy/9Kr6I8OKX+E39Q3Z8xGNzpg9cEr7Gu4II/lt86v/Nu/S1gqVW5ZHTIwiPawn0W85193oW0kV+JBZrxaZ5kk5GMN3jmKlJ1iyJmwrA+QnzC31odzK2zo+aD8Ua7KYdl+4lo2c/t3iKP2EjCDNxQkXx7ezCl5p3xezkYtyKVZ7dh3Pvb46RD9BFftIYK8jqOKl8a3PJuWfO7yNZi1P4WQS6OYTe00GFluZmec8zCb9z/UoOcqjIYnbSXNmOOOxE7iavIsNW1s4899y7Xv37WRihv/6vIEIex07EqtlPc087mrCTdpZ7Njkq5zCexob/bXepmX/OwgfX8YkwgI6h4xvpuSKzL7744hCHzfhra5zpfexS4Y7c39ysjRXJhhkWx7peu3xPB8W45hD21K5y99SncMCwq2yefZvjxGG1vzaXv7J9bbUggH7ow/65nwR2Av28bHcC/byM9iuuk8BOoF8nv/3uDRLYCfQNwlpx6U6grxDShksEgxGewPi2tgXICyrnedxWDVrVgUQWcLfKdBKIG1791Etn4FxDkKNWFgucS6TIAOkloG8Fqf66DtCJEBBg+5APEEJCDbjrXOllR5+deJ0S/JSJQCyyFTHoUxVupIZtthQVSLoQmEsg+6kDfIOXl3wGPrATyTWiDChFPmSxPCuPLOgL2VgV53NrQveS7nUWOSKrLQgR6LZMRuYtQcljehsITSaSTOQ40FKiDIyQxAMp6YZqflXcrqM7fEfb4EmO23Z1bZKuAMD2iVackDsfZOUHkjD9O2bXl8hq7T1sv23xgZXJR5/0uaMvkOeIHCDbJNAnMbhWDmvb9ozr0vO2Ijb+VoZFBOVH2AydQ5iaT8jlngRHcu4dfhufikrYMjITaYXI0x6glDby4/QaCdOKdP1BJBh/+g2c9n8kqO9cC4j043tzq2f70HtgEd1od5elfzhFGPt7P3Nba/46kMo7+WRAsrlLf2ax2zk7v5XeBI75LZ6o6IzMJ5lsHABQgKjspNVjkeu3atOzn9PcX2EivQDciicA2sVi048BbPk5gPajtqImp9q6hUAPgMz/iR34AD9shd82puyLP9QvxSod+7FcNQvwNbfYStMz2Fn208qm3tWWzBVzsgHPB3rrw6sT6PW1I2IqaCvO1ge+iB50Vmhb0D5br+/9/vxF5AAd4lfNvWzHfLMsQqNTrRoUhz1ift0J9D+t0LwHgT594vRJ/s23IDvkY3xEKxonOcMf8AXi0OaXe+vts55fnGKuldNX8NtOceSSPMUI5l1xu7i8fOdV89Rkqn3Gmr+02xEfINYRq7F9MVbFWpeMQ6TelIMYD07AV5vD+BdzDJ1ql4tL3nXPe2bsK8Y1l7ITffBpHvV/8hM30gdkpji2IxBm8eU92/uIZ5eDtbORXJWdiDHEYe38IR5p9yyFaxWayDefbR/aVfEc3SvGD7eYckwH9FP+b86kC3ScvcArvvGNbxz0+Nr8IMwbTuJd7QhSEYbv545g5S3iXMXw/LTCjUf46NnX4sbiMPlKGM+UpbZrnxhMe/nPWXTwCP39jO9orMKb5dP8MdnzxXxVxbWfUT76vBPon3XkH9fvnUB/nKw//ZsKJgTdAnrJ5dya+dMLaKMAdgJ9o8DOXF6wLaEw+ba9l22JfQJsq1SVYCPdJNuClkcTVrft/Z+2wmWPVjBIKgT8KrQB260AQ9Tpc+dfCeA6TxqZhzgTyJERgJNsbEPbeZyBwo8A8K6RTyu6PEP/yEGyjQDr7HN9l2D4rX/f/OY3DxXZ6VEg9qv3dY2c6EYJdv0jI7oBrFNhbdw7+64qZuNNNnYjUKX8KmfjSTiqDAeoGUdFId/97ncPq8d9zoECfd+KP/MaAqhtiBGIknDznO8QZz6SzLZbb/eKpY6cS9yBgeztt7/97cFuEQnsUtEK4CdQ5J66N+VDF+xCAIwC5Ov73PKbPwUCIIk72mFuyVp/08V7tnuNvt/imvpANvwi/wGECIRiGwFybanaVpHtRnBOD65t5/L5/Jt5z5zn34BYds32+fN+ItADn9kT4B6I6x59M97mSAUk7ICu8xdAOT+upyeeH/g1Cyre6luE9CzY4ZfFlQBj7WRnbWfNBgN1W2n0yEKeYgN2AET793//94P/CcSvP/wQQMpqDj4C2ZWdzTnp2nF/hfuLN7ITfUfsmkvoX0WL+WK2Qoda3RnRvCQL79G3awl091uxxwcotBJjtSU/0LbjXxRO8AWzyGb6EXZDfzzLM+i77/3bj/eYY4Ha/k6/2K7nm4dt4+7Z5Kzoka92Db/zzC3cl0SV+Y2cALf6qg9s3U/bL7Npc7a5T39d89lWPkWm8w3sRuzBBzd/VFBBTxRpVPD7CIJrJ9DvS6Dzc8sthtlGsYa4vLk4n+h7usCH2m5bYdwy9rqH/3zmM5tH9F1Mo8hVfmsuLpcjA74jIrjignxv/umZ/Tj17sgu/l98aY6x04n5VL/C2FyXf9waX8/FBdrRVuf+3lFdFQSbzx4ZW20Zk+bxttc2v8j/tLc2+11RgIIAGIa5hk8lv8jPLe991WuPEczicfGX+MDvZFP/3SP2KkbNhzxzzJe5evbcsVBzRzljiDwXX7AX+I4fH/GR/JQud777VltprKfPoG/ifb5H/GaO9ikHLiepyBy+piBF/nTp+7fq3MwFa3u7NMjrxWHGuJyrwizFFLAHBDrswd/3z30lsBPo5+W7E+jnZbRfcZ0EdgL9Ovntd2+QwE6gbxDWikt3An2FkDZe0qoOspVs294J2Nh2sK2WostAO4GuYLttuze+7iUuLxjzWz9Vy7ZCDuknoUKY6KO+Cpb9W3Ii0HafCl7gHXkhCxEqbSMHjHCPQLtz5R6VFFwq4BKy5AGcVJEt0ZpnSPqebCQ7CgUQHpLvVp+VGF3ajle5bybaJVeSKboBqDPu86iDqtVdW7W6ym5J6SuMvTEKJJDU6geS/3vf+96BdOtzqq0TdKygRl8RhJLNzm1tdW2rfwIeANnHzn3uvefIe4ntV1999Re/+93vDkktP6T9SJL08xjpc0t9Sg/8Zu9AO4SMFf3L3QjIm7/MF7S6R3u0895E8S37vfZZ6Y7xYRsAKboWcJuNRHohucgH0dEWzveQy7LQa/4fuAR05/fNe4oikFltAVuf5u8IzJnU03u2jjy3qhYAGdlHV8wR5lfv4VO9t3hmrU4s34uwJzc+uB/2NreF79nPAPvIh3+YuzQEQOcf+BJ+ATE4zxOMKHtGu9fq+9brpo+rX+IIO2vwJRVtRRLxKRWasBO6FUC69d1br7+GQDem7N+4++mM97nrSNuiiq/YC1upAGnGZ9mn5yFMyMjcBRBu1T5AW6EB3fehO2yRz2UL5AjEFdO8GoHeuPAN5lCFi3zFjLkqTFSsaKWYOS/9+ehk4FJvI8joClmJ2+kCeVTw21Eq4jBxgp9HHKezE+j3I9CXel7hGV9QYSgfWmw6i3DEYUgic4xCs1bfbvWJ7+X6GYeZf/k9tiIOmflo5z0rEhefK0aNKH7lrdz5w+ZIsVu+vSKrcrf85iWrp1vRW6zY//kYsRaSuZ1AXrlIvnlczNmOYZMkDs8gKzsuKTJRoNWuUOUqHyUOW+b1xZniMLsZ8CFdI16p6I8PIRd+BOk8ix1fyS80Xs2T2i+nUejup1is8YbjiMHkYtdiVTM/JhPvtoNQRwHyRemb32JAsZ/3ywH55hYtPEKmM9f0b20SS8B25q5Qs2jPNRZGOB6I7Cpi/Gxx2CPGZ75j5trhL/sK9P85CjuB/mit/Hzv2wn0zzfmT+sxp8+p7SvQbzMEO4F+GzkuA5MqtiPDJBFtRztX4UoeBY/AXIFvZ0jdvlX3feJc/QOERfIImiWWwBXfSyYB+kAXgGXgXMm76yTsVsUi0Dr7FqEBkLDCSYD93goNABISLWAueQBdOhuvpAw5ZGWtxAdo/ZHOql1q3iSUWw1mvCXbyLBWY7fVKt0hk7YkZi+vAD60GgXgjNiUfNBtBHpbzb+1svEUsVl1OxtScCFBR3SQB6CB7bAjCfo1q8AQKP/6r//6F7///e8Pz1b9/Td/8zeHxHv6qIDVexQt5Df0ma/UZ7YCfIm4yUbMVUD7qvuBAwF6SwK9Nt/X6z3m6frCV5o/ACdkRFZz9X2AJj/SNrv3LDQJtJlt0M65wpk/p2NtuS5ma2t2PrDVTa3G4RP9GNfONY+06+z0CT66n0zEg374WX9rdWlEd3p0jDjyt1alArsUMmmD31ZBtZXjuSKYe9jGMe3SN3MIAN+qJ32uD+QYOI0Y5Ivogn6Rz1xp/xjNfcxbAuJb2ULfWhXGb/o0X7S9JeK8c687BuLerb2UQNcuBSiKzKwMVJwYWBrB3U4MCieQNuII82RFeJEj06e2mpANiU+RAXTLPWIsZEar2d03CXlyRbIoeNQu+qXA8RVWoGsrP2TuFHNpp/ay5VZPGgv90T9FY3a38Cn2uLcuPPP5xR3ZTbLQJgVPZAak52vSl1bf0Td5CtvhY/L/9+rPTqDfj0BvzGYcapwr1BFriMNaPdrcKxaZBa2IsI9OoFeoyGeIXdiIOIysijXLZfw/QlhMzWbaJvcV8pZjtjrzd9+bE8wHiqPMN+IMfW+OpQNbCa7iE8+v2E+eK85CpFqpbc56xFbT1/qrdssSh7UCOTvxXTmLOEMcZp4hv47QKU67th2vdP/MuchCjiIOQ5wW65fTkxF5yGc79/pRcdgpmc0iw+a9Ze4rzlGYJ+aBWcArxBbsgR4bZzgOvMr/5/2z2HPtuC0JdHL1Pjt80Ts/8qp2vqBvYj/25P3p4dr3XXvdlKG+d3RhOxHwI/kOffOhExZGtMOgZ+wr0K8difP37wT6eRntBPp5Ge1XXCeBnUC/Tn773RsksBPoG4S14tKdQF8hpA2XTIBfYChg7HxnhLDkewISrbAW9DqrSBLxHoHu+q2/gMvOnfR/3yFAEHOqTAGznac2z/h0ncRdYvLHP/7xkHghJekoYJh8VPU7TwzB8R4+kgQgC7Al4qstEAMoAQYSH2CLxEfBQCRQldtbwYpXlE1Vx9pWgUmJKuBewYXKbjaivyXbrqEvnfltpcIjq6pPyVLSitzWbvreCvTvfOc7f942OVt/K2kvyZ2+w7OBl3RGktx2vEBrBLLfEaslolvBOUQTAl3BCnIhAl3yP1eY3INAD0wIIACkqVS3chSIjxBqjLtGmwAuio3oALtx3yTP0y2/P4LN1B/jw5fyjYBtIE4gpPGpah9oQjeAEUDuVtdeAt6c8yGNS7KeehLB7jv+G+gDbGpnkbZc164IdD6d70Oamy86K332ISJn7uLSv72L30wnpr851pdZ3BKJDtwJLJ9AzzGiKLt7q0jmnAy3fs830gFEKmJwbqeaHOkKGwZI+01+Eej5249iG/qT7rdiNgIIAYB4nkRgvqKCNbGIwr57E4HHbCR9Bcb+8pe/PICiCAT+HahstXc+kO04asM8w5Y60sCc2Nae7vfRN/aP0OYjl8Uu/b85mC/hd+mUebiY1P2eg0zv2lZRvjKBro0Ae/1B8JtHKzhoJbX+ILbMI2TdMQfTTrba5nu5fkmgJxu/5Sjidz6mXUP4t4gz+kRW5uCOVLpnv3cC/f4E+vRNfKU5mp+Rt/KlFWmGFZiXFenIw8QY5Sv31INnP7uVsxXhRC7zLeVqXaOtfIu5ly9nL23z/qhCu63yyq8XX/ER7Z6HREeGmo/0RXzWEU9b3lOc1gIYc5p8n6zk9Yp3zV3v4WN+EX+xE/lKu2XVR+PMV7YTQTucuK/4sljsPfT3rTYWZxcHh1nIV8y/CqKN89xRrJzX2IvBzMGvOvYt8Ghben6xnQT1gy2IIeWmiODI82XR4iU7UCxjt4ozvLdCWruF0CvvJUu/+ejysa24wLX6WE7ntxhCvkoPxBZhX3MnCwVYsAcLZMgxf/qqvvJa+bzK/TuBfn4kdgL9vIz2K66TwE6gXye//e4NEtgJ9A3CWnHpTqCvENKGSwoeJ/kjEe2sJAElYF6iVaV1W28iTwXh/v/oytENXTx5KV0CvCHlJBmSJv3QH+S5s6EF+PXvFGhtazQV/kBdyUFbCEq2VPd+61vfOqy+bQX7Ldp+6TMKQgv2q5yd29XpgwpcAHcFFK0wdz3iCIAgiQBOBHq35X/PurSNr36fJDFyEFgj0QpcCGxoezQJqop+cioxvAc5eE5mETHaSk9V2iMVjOG3v/3tg3626uQc+HDse/oUqZze0BPJsb5LOn3OJeXJZq4O7t/AP+S5s5R9yJVtIWfu/akgoCR/uR3isojI9UhVhIcfQF5FOBGZ927zM57fWDWfKDJQUBG4XYFGcuQzgNr8CV9JTwKAHg2kTHnN7dWLOeYqA+NdXyJrrtld4Rljdct3Ln1a/kbBjlVP5ke+Z24tH1HMfhFcCs74is/24Q/sZIOYtrIaCNJW5/Ss41GspI0ITNfmnNIcdCv5NaZzbI0ZMPZnP/vZoc3iJG0CKAMTI64VOykqNPb6w7bNNeYZ8w5/gDAWX7J/YKRrxBLngMi2WgVyilVcnw9xpAx9ms/QfmByW4kq8iLTZ5+BPskf4LJ5DXg/j8OZBTtkjQT0W+FRAP9Hnk/e0mW6JmYvX6lAx987DsS/gfN8i3mYjorD5+rDc/q2xZ7MG+xDgQn7mNs9G7t081gMOIuEzhUM3arNp97z1vPJXBEm+2PnrkVW6h8/4CiFcoJ7zOGTpOE/+AC20y5A7KIiLP3jcxR8I9EVfE+iaMvYvqdrzQ+tNOVnkL98rnzXnEw+rongIlOFR4rYyKnVqLeeU24lw3YOyo61nx7QSXMOf68ffDx/WaGh9y91/pSut+qaHM3L5iu5jRiVrivYUhD2Cnl9/TqGw1Ro1DFbcpewDH0vDmMn8lV+kp1UfFFeP33mrcbxlZ5j3uVDxGGKDNpFrZy+4w7EYQpNrN5exvzFvffwe1tkxT7kXu0Kp8Dbh+6ag+TlxlsRAF997/bSwXajMj/6kJ+2mJ+f9ZkxrrmbfZtL4DpznnAdmbJ17RbLKh417+lXOzU8qx+f4b07gX5+lHcC/byM9iuuk8BOoF8nv/3uDRLYCfQNwlpx6U6grxDShksEiREWbpNYRw4JIgEkwKgq0iWmki+Bb1tmIopvBehsaPpVl1ZtKqm0UkryLchv+3WETmDQmtVeQDzJe8RzZ/6q5AbqAoeBd8npmfKa4F0gQcSXFRwSSD/0oOSxbe3piqRL9b3tdiVfkYfzWecAwKsG7wVu1ldjjogGSvFLc5t78gJCSFTncQclZY8c/5J67zSmEsQ//OEPhyIAIJMz7/yO5L5EvOkUkKGjH9piOvCKzFp1uqb/U0/ZExsNuPVMOoj8Z1f3/gTYlUgbe/6RnQAn2y6ydrgeuAZoAd63Pd1Htwv9N8YR6OYLYBRQk8wmUENG/Mlc1aEgq2vW6Mg9x/3YWM2/vYIvv2f/tzx7AlHuIxsAZGfT8pFth+g7Y1xRlkI8K4fFFK8CRm/p+y2uBXAqWrT6hY9uF4MKk8yxinAA90BuxTlT/+5hK6cIdO38+c9/fiAIO54DoCguaGwV3rF7Nu85dpkILGXziincTyfMO77Xvwh4Mj1mf57frj9iN6QQfwPMRGgA/ycgWx/oIgJdjAZUBngii565hXt9RALavUjs2Hb3xltfmzPFFuLRYlJ28tlB2wgd869xTRfkKh0DQUZieqQH3aBnzcX5qVvYb8+IQP/FL35x0H12TB+RFeIANlIM4Z4K89KFYrVHxQmntp59y5/w2/w5385+2awYjG/iBxDoxmDmA7eUcYUnns9eEDIKT8Qa7ILvibDRDz6qY7g+OgmYnNuevR3T+D+FjB3L5ftJoLMTxWtyermqgqRXnouXOSw7oo/ysfy7fsgRxBfHtnBPx0/ZWrmKXK5d5ugauUWgzy3cjxXF3FLv1zxrGYe5x9h31IVCAHbSOfe+rxBLXCFfqSigXDV7u0eMsaZPj7pGf83F8jpxmJhs+ouOS2EbCnLIC4Ga/jyzQH7KqDlEX8xB5kdjaMzNheYjtu73o44fSC/5ZrEfuZoLL9kZ4pb60BzlmR0DUaGMNvbjuhaPwHP8VIxXznvLdu3P+t8S2An081qxE+jnZbRfcZ0EdgL9Ovntd2+QwE6gbxDWikt3An2FkDZcsiTQBdkSxpJtFbmST3+XQJRUID0kpgATpMcrbFG9oduHS5HFCLmvvvrqAMQI5m29LokExkqUAnTfSo7TSdt5A0GBeap/gRKSUQQ6sBZAXEL2CsloAWltkUhbxSOBAEboVytCO380MBzpqrK/5KFE41HA39axvuX1+somJKj0h7wkhlZcS7ToTKsIgYlAKXYiYZ1HANyyTW89a67YAabQUbsuIGroO6BJG+nnXKmxfOZbY0tXWjU5daLdCGrDGj2ZNhIRZ0tG4JUfYBBZAse+8Y1vHAjYe3+yf/0AQPGP7FzFuv8D1cguQFq7K05o1VkrBT+LjTTWbbls3OaZvm2LB8RBMLARRTnsaK4wuvfYHnv+W2O0BOGXANoz2vvMd07QNv9HRorvAJH8IxCv77SVrzDfmHPNt2wZqJd+PLM/z3o3n2KL1c7x1Y7INvJUkNWZlQjB5hLX3QO8PUWgIyq//PLLg+9TIAZMjtidcY04stVrCJs5t7Bv32dL4su1MSQ9Mt8iA/z4Px/L3wK0lwWP+uFdCHS6iGDxfkWSzyLQ24mFvos9KwYwJ2tvBLqxJaPmO7KODPosxMZb9mjuaAcoxWz0gnzoknm5LYjFNuYWJLqYp7m4+ORWK/CMiRiFfbBjcYEfMQrinr8rFjLO7VYV6dF3j/JBp/ztqfxEO8lKPCb+jVRChpi/K6S51wr05KQNxhfZxZ7lWz5iB/NKx6LwK/yCAi25mLj8M8RfM7cjKzYhpzO/8JmtpmyOqdCEjJDD5plnnEm8Re9nTK4//HsEunE2R9LHjm6oIGk5/qf0oe3N5UyKveiZd9Btc4eiDBhBiwvy1Vv6cKtr53gv/y32yk6Ql5Gpyc//+SVzeHGYv01ycYkV3Krdr/Qcc4Y+K8ZhJ+Sm3+Up/z9799Ii39ekdf/vqdW2bY8ozu2RLS0OFDwOfMnOHDgTGxG7RRFEeAbOhMZjq7QHePj8mu9t3PvOrMrMyqrKqoyCJLOq9t6597VWrDhcEbHya8lFuqRW93PsX4oVfeTzlqA87QRrwXxNPfie9zaTqdIZdby7l+695f7TJ9YGXYCsH/S32GB+ylw3xHPEBhHo1oFnT2K8BfNbz1kC/XXklkB/HaM94m0ILIH+Nvz27CsQWAL9CrAuOHQJ9AtAuuIQxmtBHIYio5aBiwxmSHIYZWZWVVgAgkNeazxOBKfiK/2QSwEgQTetRj2vAH57ekoOmEGgAp6nnjGHCTaCE4xwFUV+dz3BmyqjMtgvqWp/TzxPOcTwECQQZBb8Mx841jNQj1BXSSMwIXhQpUdOmetOx/s9n+Gzrp2cGF9kQvuWuh84RA45DjSitNIAACAASURBVF5Vx2mRWGtRx36kox15RbZVEGqFLijk7+7LfHefkfznsD0XbCrg6n2SOTMgXDLKuaqn+Z2Rr47lzAqQCmwIagiKW3sEsBAKH9k62/1ogUlOkB4Silobjbt7I9tt3yBxxroSIewZL3n+z5rbb/3eY+BdAFuwXaKJNRFes4KsdQNGKjqMp3WlQP1b7+ce57dmd6051+9x/a9+jdaWuZ5ZZ+o8IHiL2Jo6L4IQmaXNquAtOa6d6FfH5Nr7hwciteQ168gksCNVyYaEJ68qredxvvdeyXnzul3T+NB5WrizDSXRSYBAKCCvC7y3xUE4vHSPc960Tp7TM60L7of+jXCmZ5Fn2Sod17WrwoOvddtz0B+fRaAnM0hAdrb7YoNG/KX/4OfZjLv7tUa2vUT2xjmsrp2DX/F4+sXaghw0L8mQecE/gWUV/JJP6paAHJzEwUu2/bWYGAvj+Q//4T/8WVKuOVnb+BJGqu6s+1c6ZuqajyAWwuH4nOfWkGydSKXul+yXKIpMJ4v3XIuO92fM2IKSQflwfBf3RlbMidotu6/2P2eT+fsxAe7aMf4Kxx/XBLiwoevUUCJ84ww7a3bkIP+OX/DZfupLWM+EPJ/NB763bke/8zu/82MueAYv8ueY1s6Z0HvOHjdfHG894YO4vrUGRhLIrcd08Oya8llzYxKU8x6yw9jfEvTcvzG3JtX9grwgBo05O4zs0o9HovM95fmzcJvf2zjSIXUSZDfUKaliEzKhkwkSHV5tC9G15rz8jOcqKWom4b10Hx8Zhzjex2dj5X7cQ7Ec3fkQ6exvPyV1wqitHfmodbWYevBedvdnzJmv8J1LoL8+Skugv47RHvE2BJZAfxt+e/YVCCyBfgVYFxy6BPoFIF1xSK1UOVEFQxiCWvMJgAsGIdoYlAxIBmNBFy2MBPQEc1UAfUTA54pHe/VQz4IM85xIHo6jgL5n0SK1n9eqVDLsvEs2YIALhsLM9QTuqow6RVy/eqN3PmAGV8quhYWKsiqhBKRyIEokMEeQrCoUVCpwHM2FCLGCgp/pkN0ZqpOXy1HiWAuqkJHIQU5rlQuRg+RExnIVcpNI/qgA1RxzyREqQ70E1TyPCi1BFMGhmTBxKZ7NI8fP4P8xkOf3SJJT60VzJ5lzrLVIAEtgw+8Fe8xDgYyPxNC9aOdITnRraL/NgvBkXpIEmbcucrRbW3um70x4FJxuDnhmQSiYlZBVC8mOsfYgT41le5UKfn52QOLcWv3d17dLZb7jjgQ6WaBP2wqEXpmEZrgKULMfBG7pE+vOd04ueQlXcx0ZbE2R4GSNhlPbo/g/OakKHWbsFGtN8/HetsW87iTQ3Z8KW3ZhVX7IM8TZ0QbIppxJdVOuWzc7L/1xDqsZRDvqmezSiUNrrjXH/bp38/IR9kAvUZUuacucqT/DTIenOg/Q05E/nvOZZSb5MIeSHYltbPqq9I1/c0wSAtLDXEV8RTDck0A3poh8BLr5VqvkSVQ2b6fNdJzvL+mYOe+vXauvOf6U/o1Abz2Hnc/mJTKJzROB/l560nX5J5KVkaX0CzsM9m0b1FrJ5jbmZGjaid/ZBmsNaf3wzr7im8JKQpu5WTJBa0hja003lo+eGJ/d0Ts7k/wjP/ng7WGdrFeRWwxjyuEpubB2NGcQE0hlOPKBkefWkZkYc41s3fvYU7ofLtZFuqUtlGbyZ367WAc58Txto1OcLR/W/T6DzMDH2mINhxv/2HyZ25D5HWZ13+G3iJGcspfuPc6XXO/UXMiufm3OX3L9W49xXzPR47P9u57DOsjellyUHZZsVFBEDiTisLvZYj4XvyhJ71Ge59bxefTzpu0Pc8lA7HrjwC8qgfbSTlaP/ry33N8S6Legtudcg8AS6Negtce+CQGLvkVNRiznriDTKtvbYF0C/Tbczp3FQBRMLEPbcQWfOKGMSuQHY4XzWMWEcagKnVGJKHrLHsr3farLrkY2OcVlWzPEav9YO68Z0D0nsxl2BTZh5Jowch24RZp+VPDrJQQKaucA1PKw/UEFVyI53W8VHcbXWAsecCB73lPf9Z3Xt+k4MeCR57ATuJ0Zy+1DiOQgH8jB9pf76PZl06mmj2pJKAiJ7JrZ6i8R0q/JwEuB4DnvXruO/+fEumat0sxFDqyqR4EsTtNHzTX3IKAiSIcMptM9E/m2hlaBjhiUMKHrhMBtpHIBhK+WaHTZavr7R0X0waI5bj2MUIWd1t4CTlOOnCvJCGYCeQIUc5/Ga+7hHse+FCz8qPl2j+f4yGsUQGy/aVW1CGHJL+3p7X4KZAs80iXWRgGQ5OQj7/lRvoussLHIhmB3+zknI95bY+BGTnSCkaB3b+I8TF4i0O2BjoyxviFcdASJqGiMp60TWTjHuL+VJFCQ96X1sf/NYFrr6qwqPv7fnNS+VhKWamVr0mfugR4JqCrQmjiTsWaygs/IDfpEtX97llYNN7cNeZS5/FH3kQ9SErCOCCotvad7CoCbG2zWEj7M1/fY/9X3sKn+0T/6Rz+SaEs+TTcmU83VozxMgqtjjnh+hA/xko6LcG0Ouj9JjdZxuhvO7YF+T1tnEsK2hSE3yGBrZpiUVMJWszZqt4vUlxjKz2krso+ao5/1PXCHQetDiSQIVb4K+1UyaP5d1dnejWWJJuywRyUkIs7bJsTYmwtIMOsqUswzRnL7/ywAyOepYvc4VhHozXN+nCQcuhc+cCqR5OhTf9a4+96ZUEBOJBRIHJNAUbeu7tcaaozpwrrkTb/+uNZ8dxLd88HE2s1+Ffsq5lUMhy3RXLDeteaF+6P4B43xjGHNedl9ppPee852P1Pn3VM/3HL/xqwt2XSvYDuIj5Q4UgI4vSGhyBYHbAf+SutGSZq3fP+eczkCS6C/jtUS6K9jtEe8DYEl0N+G3559BQJLoF8B1gWHziziCw7fQ15BIGN2Gv39jcOlbbJARXsCFdTxzgFlSArwIQfL8p/X+ijj/NEH+r2C3Nc+93T0c/g4EIhB+34J5GrvN6uQq0xQZSKQa6xr8/bdHepz+M7ACSKBs+29tneRAwV52wtd4AVRmOP4Wc52rf10XxAkMP6CTYJR58b0mnud5MupAPBLuPpfVfw+C4AJRJt/nFgYCmQJYrinezrhRzntd+/wEZirwqWtLwRmI4HgKkhv2wbrIlKJU9N6eS4ofq0cP/LxYVbAyb3CRdAWdoJ6/jfniM+CFCpgVD+FXc85Cbhr5uEj4/Rd7q0KzsZTsoSqWmPtc8kv8zjPboz/zt/5Oz/kpSDUs+qT1jAkOoIDfhEcs0IWPnSvJCKBW1VQ1kc/97YxTtlu7gW5/4//8T/+QRSy/5BTAvPW4yPBfbQF55w/yvElY3/OtpznHklJtoygt3kIU3attUbyhkQsdmv43XttOTcmdAYyn23Nxs6+dh/pNGsmvcfess0BG6L7fC04/l3WlpeeI7s0kkdCmzVHQqPxngl42RES2NkPOl/Ac+qhvus4l67B0phJ1GBHW/si7FzzVAX0Kf/rte+79xx97fsu+T/ZJ0detmOZCci32GczGabvj0C3RiJJrZOSvMnStBOMu2RfiUZ/+2//7R+Eh/UpYuQZfNLspXCJDCYX1huJJubp7JjV2gMrtrYOT2SlbaeSlXyfS+bFRxwzx9NcsMbzxTynNdZ639YYMwmj5IEStyLE/H2SpjCCAV3b2uH35PkR5DF5mfpGdzQY1NI+Oyy/vzVJIh45kZDsb2H0EWP3SN/RWmxczZnssLrxJR/pG/JARiQeSG6r01jHPdKzPfu9NK+POpicWyNKKmKHtS60nZRjKh75+3//7/+wd5srl9isz479vZ4/rEuO3Ar0X0R2CfR7zba9zjkElkDfufFhCFj0twL9fnAvgX4/LF8y9MtgZ1xq9SwghGgtuFeFsuBt+0HJ9K/17jMEKe47Eh9ztelg53QLPCJSBVVk7c+OBI7nQCB9Be0Fc2ub/aztdqchb9SqekBEV5UcARz5ISiF/OVwC8QUlPrM4Au95N5lXauen4GmW4Ke95jBrRvhZ45GoAvwCNAizz9i3/MpK2QA8WstVM0hON69zoCUcUVsIYF1G6g6HTYzKeAeWD3qNSZu6Qt/o0tUjElCoEtmW8HOae94ugR+H9We/1Gx/Ar31diRA4HqKkERWXTJDMgWtLWthbWQnKgU9HOuEuwrYPDWeyQndQNiayGIyAsyoGqYcEZOVSVITtpuZiasvPV+nH/KhjOWdFzBZcl2xjjC4REThCKTIoCQ/pI2VN0JfFtzmqMfpY9VgrIXJN61RVJJWOFO79F39pevw1PE+cT5o+75HnPq3teYpIeAKt1Cx0gIZN/U+aKqSgkJ7DCdlMwBySjHef4WAt3z+V5ygaxsvGbCw6UYfKVxJVuwlTBYYuOt93/Ef/5unWGz1i2LHTYTZsJZVS2yk46RNEG2SnR8BoLwSPBEoFddy47ViQM5eCTEnWtNhB/9wt6eCb+3JH1cOuffelzjz76kRyUo8W2tDdYCdof5wC7vuZtf/Q4j5/OHEGo+O4e+sBbzhf18lo/0EkbNbXN9bjXFjijhyHPml5bYza+Hjb8/OylonljDmz/sMPMn+6r5D0+yYY0hJ+ZFa96ta99b5/+efxqB1oUps8bP+leSiaSbujy5Sgl4EiP4omTEOLd2ZCMv5h+DwIy7Gbsl0H8R9yXQP2YuPvO3LIH+zKP/wc9u0V8C/X6gL4F+Pyy70iljP0OT4yUQLosZucq5KBBZEE8Al4HJwfRem7yqmNeZuP+Y3eOK1iYOg0CKgD1HQuDP+AreClY5hjMu6KgKSlBFoGxm69/jXr7SNQq0JAewaH9VAVyY5mwnI2RAsKI9f6sm+2zZsJ6ScWPsXh+FAIn0qHLbWtL+lm0x8dL6dY/5NAPrgmmIc4Fb7f2qZjpWliP5yQlipkz1WkxOp/we9/eo15gBuEnqCURaa8KwJKyeo+4NEkwQq2QF2ZWcOe6z5eVRMf/s+zLmZAExyFZQQS3hZAYUI4gFoCSZaK+LIES4OLcKqc9+ls/4/gh0MiCoJ/hNTthcJQsVHIc14s9aI6BfFfq9A/qnCPTsAWPLZqjSls7rGT4Dv5e+s3mVDtHlQtBbBwRrdIlN905AOHVP8MtegB8ii8xUCWqM26ZKQF7Q1lroc1W9k4x95vWwrhV1+YG3qkuY6pKAXK1N+9weAFFU61122KkkrXTYtfhOwtx3voWsvfa7P1PusonnFka3rkdz3Zm2hM/sMGsO/aIDBjtsVn62XzHbQYcJ+qV28saj9vNfCdu3jGv4zSQsxANSmZx4h8vcLqfW7/RLbfmtk41Lcnfr+L7leS49l9whPv/JP/knP+tIwZY8ttw+2qrWAokvkjTY+/CRXKwi/+/+3b/7owObJJFH+5ky05ZJkgfIiWdpLTLO5r45YG1ECHomSfHJ0aP4gB+Ncb5c85sdZg5IyKJX4FZMq0SDtmejo3W6KDH+o+99v+96BLLD+CvGuNhX9mA+jY4qdV5kL6Q7nj3R5HrE33bGEuiv47cE+usY7RFvQ2AJ9Lfht2dfgcAS6FeAdcGhS6BfANIdDqlykFOhTZ7WiMiPjMpJcHHEGJk5pwJUjssQ3SrCOwzIO1yCLHGuOQ+CKZxEgXCONCcSqVrlAkdbQIqTaE5Edr3DbT38JZvbBUvhJVgraIv0EBCfQV0P5FjOt+C9oLiEBN0aHkE2bg0Wv/dAha+15lhFOO/5nsHQU6SRua6qVjBKkonAyiSzjKGgo+CJyjbt2wXc3FeBq7nP7yMHHu8xpjOw0NhVtWGNoUvgWBKC7yxoZf2RkNW+v3BEFs5ElHuO9z2e99mvESlo7AScbQWimgPZUQVockUe2Ap0iUQTY+snnfII6+FnjScZqOqFzfWbv/mbP2yuZMN91b6QDCA1tA8VvK3K8p74nVoL02VsAy2AEemC8dmFjxhUbO1x71UhItasM63F5571rXOh6875L1ArMO9Fr0RghWHBeaTG3/pbf+tH0uKsTj+ur2+9x698fjZCib3tZ4o8QqDNRMbkyLHsWEkU7DCEWHpqYnHLnJidDEqGMHZzDl6K91fSc8d7vUdHh8Y2GW3bg8hznTAizDvWO7lGeNAvdA15qh3vMxHop+wwc89YscP4KpJ42GElpZqrMPWCnYR4WErSmvva3yIbl877exxXpf0//af/9IetaV3gp7HP+V/0ZT7FTPIz1yQUI835xfSwz7rk/L2/9/d+nNt60X0e/ZR73P+115jyxj9hN1gDvUsI6FlLcCFLugzQL+wHyQWN6bMS6Pn1yYh3SToIVnZtHU2mnQZX8S6JJmIk/BUy9N19vGvn52cefyq+UeGAuBd9wl8pgaJ7raBAzMZWU5Kyqj7vmmuLfdzIhvW2cD+P+RLoHzcfn/WblkB/1pH/hOe26G8F+v2AXwL9flgWDD11RQ5A2baRgwhChGut8Ap8M2g4p1oiItEFpThk+/O4CJAjjrYAriCKd4RHrd0iRTgM7UtcRehL8+Zxn/i+dxY56l3wyRqPTBCUgiVsS0TI8Iet4AtykLMtiDsrP+57h69f7ehYFgh6/cz3PeJIwvT7rG6aQY573c3Eo2CSwKs2jhxtnThUhLav6XS03RtSRrARqWWc01WOq4r60QOP98aycSIn5ro1RkBT0EKbXbqkytUqlL1rwYrgsD+jz/ckBu/1jHud30cgG7fqz6pqS7IyvnUzIRe6M6ictg6Si7qZHANYz4gvLOkT5BC9zOaSkEVOIgkL7MGuhCwBXNjeM3B7KvDYeEc6NK4lXN7z++85/jDzPK9VmZ975lvvZdpTrmH9063G+sdOqPq8oHzkhbGkR+zRjsRyX3TRBmz/30jMsZrV6BI76Oo6KqVzJ8bIwewwejtbbY7zW3X1kQA+2jWvzamvRKAf14XpI9z6HMlCOsKaaFwRmz6zuefWEY6XlMr/RAp6l6Bl7Zx7Wr+lK8BrY/Yo/z+3TsCSfrEO0S10NTssHVwVcj6+JC2+CuKYHdbPrWP6Efj07GIVyE8vJLh7tpaqrK/zyEygSt4Rzmx+pJpkJwlizvsH/+Af/LBJ62rRs9xbZ7wFo5J9yQhZKZk7HySbrD3ddQ0kJ8dkgrfcw1c9NwLd+pCcmDf/5t/8mx/JbuQk+6w1pAIDOoSM0CkSEx5ZPr7q+Nx636fiHOIzOslZG3Q0yQ7LTsxWzA6TjGWM5xYHR32+Y37rCF123hLor+O0BPrrGO0Rb0NgCfS34bdnX4HAEuhXgHXBoUugXwDSFYe8FNSp7ZvAnaCUjGZOt2zuyKz5VbK6OaeyvBmbBXyvuJ099AMQMOaCBLLrOYcCBcZU5n2BphwFDgRS0JjKwp8B4bcGGD/gUd/tK2Z1UdVhMBW0ICeI1kiFAoHwIhNwFByXkODzZzleM0D5SIH5l+bVKWf4nvh1/YIoAmjko4o2gccIrDKhrY/WPkFb4+qzQOSxhWvPdc/7fbcJ/sYLRx64zLEKXXASnu0lH44Cu36sQRKw6BDBW0GpWrn7/zOvO28clnc53XghNLQdp08kElkL/dQ+2zHkQSWboK3EiPaMnHufP4NsnBuE5jUdQR9LSBAIh6t1R+C+CvUCfAgjiYuCtyqWJbzdC8OXdMKxwvSRSIRT+B7t3GnHnKo+vpegpEe8kwVBeIkRKtvY1Lo21MGkKmXrIFJDkomxNe4RHK1/3h81WeFe2F1ynWRmktVwZn8JjsPZ7yUDh1l2GBtMQg9y8Jhc8VY90z3dSx4vweOzjukZ34rZvH8y2pggQxEdxpPfQr9EoBvL9IuEIluDSChCkvqpfX/y9Qyyc8pObmyyt6w/kkysR2yysJ4tjK1F9IrEeJjSNyU8ftZce+l7p09TRxydXGr3by1FHtcVoo4ErjnXaufSwZ7VOZ5dtbb5lZ36aM+fHWYbMXEadpjnyF/hk5Abzy4hgH75tV/7tR8dG5KRe8rvo+Fzyf20ZsPI3JA8QWdLNOGvwG9uGZHMiJOwbcmJGNi2cr8E7Y8/pk5XyHMyQlYkSbARSvStOILcG1PkOX+FbZ2cTDvsmfz6jx+x//eNS6C/jv4S6K9jtEe8DYEl0N+G3559BQJLoF8B1iuHwjICfWYC3u8b9kohcMywlZHO4FQ5w+DkmHEkZ+ay35FHWk561SKz4Mp7BFl2xE4jMAMJ84icaYSH4AnCV4cBPwWlOkb1BhJLQEqQEYnVfs7PLH/N+ek4FZwTuEUOIj0Ys835WQHHAReUah9WzvaUkc8gI2aw97MDvh8ZxDmSRH5v7TPHVQuSE462rPWIwe7RMQIt5IOccLhLqDhK5kc+1yOui3BtH99aI9Y6T/BvVtjSJdYfRJLkHYHL9oI+FRxeMul9R3wSVMdvQu4aT+Q5eZGIVfJICVm12pWMpX07O+HYUeJ9n+BrXD0yt7bDMKVP2FytK1On+CwRAREo2URC1uzW0LERxvdCYcrgI+mOa5/vnmvyqcrWru9/qpwiNyRHIGiq4K/i09ipYJOM5cWGLsFk17ifH91JiDYfYcS+QrgiPcgPWzfSLx3kSrDWBYivgiBj307b514y8xn23LVy8EjHz6SISA0tlNMv9A15iUCv7Thy1zqoawN7oa4Ex7XKs362jfuZeMOjbgzsL4kmtjuAafZsJJJ35CA7DDmIeK2N8dRH91xH34LNvA+fzRXzxgsRKlGADe9/2ZtH8jj/jv2pPbc1okSbmcj5lvu89dxzOFvX2tteQoQkkxLi0zFsanEbz2C9s9WUPZ2tl3WCuvW+vst5xU3mthv0NB8wO8yz1lGstQSG5ERCAr39l/7SX/qFNeZRZOS7jNWp5zhni047TFK89cCYWhOsB+JaxbRaG/kofE/6hB0Wyf6d8Xv0ZzOOJYDR/9Y442VNs15b008Vdz36c93r/pZAvxeSe51zCCyBvnPjwxBYAv1+UEfstUfX/a68VzoiMA3OHE1Zm4xOwfJaotWCuioazjVyUEUUUolR88zBis+aWbNC7FRQAXEuIYIDwan2w5GoksM5qnIE5b04EFV6zP04P+v5HuV7J7bmuSCGShlBDPLC6RK4aO3KOdNCNGcbzrKdZ+Dw2YN8nzW+BVuNl8A7R5usqNYxlgJNkzw35sZPcNGL0+3/M1P9s57lEb+3PbHhGbZ0CbwLWlUJ5FjkoKp+L8G+U63cl6D4mJE+tT6Z54K1qnPYBYJT9MnsFERG2AnkpOrAYxvUj3mCr/ct9DNsEa/IgIK3syKZfhGwZXOplGmP1qPeXzvs/cb/pQQT/2Nb2Y8WqcsuYCdEWPl/JLmqWUlYqgNVspGb2Vb0/Z7g+1yZjoC3CsySRGfXrBIRrFHsWlX+khnDOySW8Pj8OWHuS4ZgT7PDEKD5//RMHU7YCvxO5BW7mhwZvwixz3+Sx7iD9Ebd5SRPz44Y+Svudib90t1I15fssEd4wqON4p7Y8XwyyQLWBDbKMUnj1L2z5SUMmE9I9GOCzWc87zmdThYkb7MVPKtk3/SLMfVT0kBdAtkK5MSciEB/ZhshHZ7vXXU5PcEO0w2oRGo4zYS29j2XuIN05QuycTfp7eOk5BR5fvQN2V3sMGMpaYhNTZ+0Pc4sHtH5TMIve0xcs0SUj3ui/abWrWTSeJYYZ81bAv3n58gS6Csz743AEujvjfBe/2cILIF+v8mwBPr9sLzkSjMLXZBWUErwTyauigC/z5ahVU1xNDmdglIcz1pQHp2/jKJL7mWPuQ6BifWsjGJg2XtT1YExnG3rBBlzQowrB0KWuuC88c/RqPNAzsl1d/a9jp445yyX4UxOBPzgNbEyBgJ+CEEBKYEplf5VVO1+z583Rxon4yZYIiCFIEwurHG93CU5sc4hPP7iX/yLP8Z1dij4vCd5vG9uv0BrDgwFMyXxkJOy+ycxWDWuoJTAuPUIOXiORM+5frwn/z53VFDdGAi6qqrVlQZ5rqq28WMbONYxxp1sGEOyInnomQO118wGckJfw5i+rkKQLi7hBMbp64hANthLpO4197DHvo5AdlQBv+a3MTA+1jrrHBJwbm/QWmhc2QnWOrpEAL6gbevdkoGvj0NH1H5XJyCyA/+StGpRXYW5yuUSRRGF6fAl0C/H+55HJkvGh34pIdUY1qmmitva89MpiCvrH7u6yvV73td3uNZMVPQ8MK6dcVuF1K0h/QFjiTzWJvjW9rs1burymbj9GXgls62VVQojWswldj3/q2eb6/bxfiX/S7Axn0r4e5Tnm2sT/SLJREKqBC3P6se4ud/effYsSEG2WBWbzYNZVf0ZY/fZ33mMZ0Sgezdn2F90OHvM7/n1s8uPhAQxL22/dQPa/dA/blTnlh++NV8lPxLhijRHniPR6wBU9XnxZdcxhpJ9dZ7QIbDYztpgHzeefdNMglgC/WX8l0D/+Pn5bN+4BPqzjfgnPu8S6PcDfwn0+2F5yZUmmVFbHBmbSCXEh8pBPxmojMyqmQU0EIMCU7K4Z1vjJQgvQf8+x0zjk8NgzDjayEFOtyBt+zX7f0kRtRhH8CKtpiOe47gE+s/vxzyD5hy1Ek3gWsWH9yoDBGUQS3PLg2RjCab7zP9rr2KeGy/BksjzqtfSP2SEk012rG2CUcaQoy3Au2N3HvWSsmAn0Cc4LpkH+ao6wFpUi7b0CYJDNxMYe69qpvE4Vq5fO+Z7/GUIzPUe9sZMVZegrY4CJQaRDXaAl3NqGWrvc0H49iO+7Fuf+ygyICHLWiTwp7KsNaagXjgLjiM3BP1KXDxVlfPciL7v07cmNTbte17rdnIyt6rw/1oKV+VJn9Ar7IQSJQoOv+/df4+rw56N2l7o7F0JPsgz+qfEBNgWZGfvlsyobbMxmtW43wOZr/EUkYN8TfaBtY89zT6g69kIxq61kH5hF0g88d42MWRmbbGfH3PzPf8tGzacyQlyMMLcmXVS8o5wVb1MTiQz8l+O24U8nohK7AAAIABJREFUStKJ+yhBZvplVZpGFr/kw1ZlfIxXfOaccr8zidEYqY42bmIy/JaqoasqT48YL7ZB3U3a//1IUH2NVeJ97nLOhxnX8nf6A8Y6NrB9jYO1aOp62PNPxL7IyNwP/VFk432Q+/yrHvGd85pvokMDO6DYV3dMl7Ch818kPYhb6ugkPtM2VJ8p95+P7ufdwRLol2O/BPrlWO2RtyGwBPptuO1ZNyCwBPoNoJ05ZQn0+2H52pUyRiPRcyYLnAuacyY43xxyzhkjNOeOU6FyGenBGEXC5rAVQF+D9LVRuN//OQEqODgQqqCQ58aLA9i4ILT8TSDevk8CJRIhZsv2OQ+WQP95Ar3RMvcjBwX/BDfKnA3LMpnJjeAtObHPoIqHlYv7zftLrxTRxAERrBVMlKVufZut/MgRQt04khOVBlrAqjaYQbmVjV9Evg4LApvmPSwRStrselmfCpAnLxFH9EetJ5FLkhUi4xufl6qJLp0He9x5BGaAqspAwSgk+mwTWoIQgsM4kQ/BKMFbQfhkbbF+HYHsL1WCArd0iba79HZrTEF1f0P+0SN0N0K2LXZWNl7H+i1HJBuRdtYkMmGs2FtekhcjZRsz9hZikFywk+vaRG5qT+2+5ue33OcznDsrzas6k8xIn9PvCHTHtF0RGZOkFYlOfgTR00HPgNmjPWN2GB9zbl/RHqeSTthmxpKfqaoWaWXc5p7Wa4f9/MjCI3+PDJRMos05nPn1JZpkr9Uyl20mWUFLYx0yJjmYfvlsknBWiE/iBQrZHbOt9msEeuh1rvfPLgBId7g3vohx82I/8ztLIIlALwHY+iaJUev2qs+z22axxPqf/8+vj0T3Dit2WFvqiKHQ0yXwtoe239lh1iN+PRKWnB3n46Otud/lfo5rkHHJz2QD+Ex/tA6wA/zODrNlmCRUfn1b6xn3ZH71ycfPkiXQL8d8CfTLsdojb0NgCfTbcNuzbkBgCfQbQDtzyhLo98PykitNQzQHmSHJ4BTI5WwLntdC1Hst9RinnAvOA4eN011rvVmNvs7aJSNx/TFz7BhVnD3VHNpRy57maNcONiKqQK7xQqBzuP1E9s5M/oIr19/Z9zpj4hwm4VRbvRIWCsJMh9uxghkqBhFM5ORcm+rvhdznPc3RwfZ72xMIQmllSVYEEmdbuFq9WecEajnaf/Nv/s0fwRJBq9ledB3t0+Mb9nMtEZRqf8H2NCu40bvzVHao6vBCogvmzp8qjj5vZn3vb25OI8///b//9z/khP4XoPUjkY6uoEfazsU+oshz7XUlY82A9PdG6z5PV8KaAB+syQkdXlvW/l/w1hiws8iIakzkkmSVzyY27oPG417lSCAZH/pfRaCkRUlZdQ7IDqBH2uJAZwZBW0F34xUJuK1Drx/zcCYLbC06BRErSUsVWomjdVWiuyWa8FeMgzFADu5WE9djf48zjA+bgNywxxAedAq5MaZkgs5xHJKDHUbHSGL0U8Xg9F3ucV/f4RrTb4schKv1SoJPSVp0fHhPYhAG5EJSnCQt8iL55FEI9NbWnu21MXtJLx5bQjefJgH/2vXf6//GS4Ii+bCuscfIiJ/I8BKEHCsxW+W5BC2+i2fwfCUbTbl51pjMlI2jX9+Yw7iuS3zE5v2cb8VV2F5sMPEUW7Qh0ffnfREouSTCm46wliHOJZmIfYmHze4k2WHujN4X+5IgNDubJVfr17/v+J26+hLol2O+BPrlWO2RtyGwBPptuO1ZNyCwBPoNoJ05ZQn0+2F56ZWmwchJiPwWlBIcFNDlxNUOrqzn2lQKeCCYVNeo7OBsHx2Jzcy9dDR+8bhzAYCcf++qC4yVl3awHGoBqJw/747jcCPNjRWnD0EVed73HNvHPbtDcQ7/9giOaOK8MW5nwALmBacEODjbgrfIdNg/QqDm9pn5+WeeIsqPSQ4FxYwNR1ugnbNdi76CUd4j2Y1L1dBVcxSErBp6CavTaxVcqtR3BOLCWoSMVfVPXiI4ZtCiNtUC5jAnJ9YquqSA37HKdvXK/WSwdV8AEblhPTNWkkz6X9XOxpOOoeslBNUytNb897ur738lc7hgYOsTWbE+VRnTVgfJlnEQsEWikxWEelvwPGtw/J4z5ZReCftkgVwItEue02JXtWwB2daltgJR9aRSTZKJhNOqo2dAf22B60YwjKu2RQ4iPKxbPkeuR7bXFpzdRa8gZa1dfj/KzOr268bitaOnD2E8yAvyvL2G81dmglwVhMYJ2cFmpm9KcsxP3fXu59GflcZTH1tf6HY+IkLW2sUmlsxTslakK5lCwtIv1i1EYfKUzda3foasRKJPO3POg0t91lNJ4h81n07hFjnoHoyVRLo6APHrIwWzGfxuDKcdJuHBWPk5Jka0Xchr8vqd/9+Yn/Idmk8SF/iJKtEl98yOJ8VSiodJ6iEjkuPFwcL+O2P4Uc92aoyKEbf+s8P4KeREEmPJvtO3nHaYpCDxL35m3SySlUuTcj7q+Z/le5ZAv3ykl0C/HKs98jYElkC/Dbc96wYElkC/AbQzpyyBfj8sb73SrHgqoMvh5lREHiHRMz59VtkR6aFyEFlYQNd9RNLOasOPclRvxeFRzpuO9vEzh5hjLRhSi+QqmzgYXoIjVWyohM6BUGWQvO1YXDfaOeGCsgLnZawjntpnq734qoKq/S4SnbMt0BGJXkCocdjxuGw8JqFa8Kk1ZmKInBW0NU6C7D4XoHV8LSyTFYSUlqECI8cq6MvubI+aCFiHtDoW5JCQheCAeetTyT3tw4lkKnhrLGrnforYmgkri/p1CEw86QhBWxWcJWNJzCq4Aecq0NviAKlBTozVDBxeGsC+7m6/59EFwyNmYU5GkOglL9AdEUeRHHS5KkHYIwKRtHPv7a77GQTHVx+plxJzjIPkUkHbSEDyUFVaz+4adW5CAqp6QkSla746Rp95/5MkzM+gz5EddAzZMUYl/CQ77ADrFHKwNtXssPZ6nrKyNtj9Rjh5Ig/GiA1Gx9A1cDZOrX/5JOTEmobskEzXWN7vrp7rSpGDfHrrlmRGdnBbRxiHEn6zzZBMfBXrF6KwTifTjy+xCJqray6fU0ffZRK72WESfY2VTifFUHxDRF/+Cjvgb/yNv/Ej6Xdu2bZ22GXjcWrdVzRSV5NiX/yVkuRdmc3MP2QHW6MUkEwS/Riv2SS5y8Zj2lDN9zmX0xHkRBJWHYDYy9m9yUhJJn6XiKULEP/ys7dpuA6J7330EuiXj+8S6JdjtUfehsAS6LfhtmfdgMAS6DeAduaUJdDvh+VbrsTYFGgS8EB2IGcZqVU1M0oFo6pG910chxnQ1Y43cmo61xFda8BeN0JH3IwBh4EDISAloItMN3aCioId3guQ5Oi1d6pvL2i1wcLrxiLs2veMgy3Y8du//ds/xiFCPHy7ujkvKIj0MA4C6pOg3XG4fhw6YwZeZyKCNUoASqUgObGeVe2cc96eggIiqjkQ57/xG7/xw9EuIeX2O9szzXs4CtgK3CI5EOoR6O3TWFcNaxfZMA4Ss3yuq0myNVsfb+XA9XNsdhqBKQKq7Q2sZcaH7FRVW1CdA5++jzyX5DDbVe86dt14RG7A2tqk8kz1U8HzdLn/VVUGY0SgalpyghDUTj+CvUTIJTUuH4sjcT6DthEcbKxJniNqyQTc5xpFHoybhFKBW0RU+56vTrl8TE4d2frS3G79t4aRHTrGu3HJbq79cUnACEGEh3HRzaFK9JWXt43NubPZVrpq0C0lMbKb2V7kptbtjjMGbC/jEynl7/tzOwJkpIr0fHp+vTFJnuqMEQk1O53QMQj1Uwmq+feTTL/9Tp/jzLotTHvWZ+sUO4yNbA2TUGcdS5+XMJRtplhB23YvMRh/T78sgX75XJoJDOSELiEb//Jf/ssf61VrFV8FxvmO1i16nR1Gz/NXFCeUbJpMrE18+VgcO41NH78ERONBPiTL1SkL1uQjHe5ztplEOf6KZCC63vjuz2MgsAT65eOwBPrlWO2RtyGwBPptuO1ZNyCwBPoNoJ05ZQn0+2F565UyZjJEjYnWSPZDF/xQcZvDXEsw75xtAV0kumzc9rCdQcVj4OvWe3zG86r4hyEnDnmeA6GSg0Mxj5kdAJC2goSChcbF/wTjI7Y2M/ryGdUcjuyDnfkvuYSzbY9Bjncy0ZXJlb9xrAUHOXKq0WtNuQ725WNw6sgjsep3c1wASpIJRxuBa5xKEHKdArb+JunHeAhGqeaIjHrbne3ZxsK85/wJDpIRJAddUiDRWjSD5IJStakmK4K3dEyVUqeSsxbp1xFIv0+iyDiQE/q99uHpkggnuBsfL0QtXSKoTrfQ8XXcKBD5+p3sEQVhp80Fb2uUNUslusQf61j2WOtc42fNokdqSV0l+jHouGhfhwB8a5mbHkCWZ3N5Z4OlQ4yPVzLiHEF1iXKSG5AbVXiurr9uLI5HT1KiykzYw5UdrLqZftFxRqA8nTFtN/rFmEhmRNIaqzqdnAvgv+2un+/s2aVMEiP94sUOQxRmQ2ePpWsQUNYzL2O0dtjb584klegTPiOfvu5yJV637rWWkQkJjPQ9ctB4sMNqoezOtrPc9ePT3J82AP3Cd0TY0vu6BeSfHAsO2FsSF42LeAuf0ri0//Mcl+vv7vnOmEkksDanEeWSGCXGe5+JDNkGkPLZmsUOo0/4kBK0Jpn7fIje/sRT/87EeFe0PmWHGRM6XlKjseJjeh3tLLLBp6dP2Mv5Mrff4Z55TwSWQL8czSXQL8dqj7wNgSXQb8Ntz7oBgSXQbwDtzClLoN8Py7dcqYoohqgqmgK6CEJkOgO2Y6rw8H21R6yllaAUxyJHImfxLff2jOdOA5OMaIMowM55aN+nHLoCG+39yGFABgricvAERGrB376QS6BfN6vm3J+OdxW25AQhRR5g3NhELtXOvY4NsqPr2LAVUNeNxZSNeaYgYRVPHO3aVaZjaglaxUbbUCAFS2rYqqfrxuLc0VU0+b/An7Xrt37rt35U2bblwdQRBaWMCdkQlBL8EDDUunqStH1eUuqysZrrS8EoW08gBJEb1q2CUZNErPJZ9YaxEJASWC+oVYXbtAcuu6PnPmomNNArycHsakLPI5ysWenqKnGcz8aSbGJckBwSHAq4RzY+N8qXP33ycQzq6cjA1qrbD3JjJixG8tXxR9AWueGlSnCSgLtWXT4ep46cSVc+Nw5tYUB2VHBK1KL30/HHNshkhE5hh5Ed/go7zM/axG8bo86m3+kUSQ3sMJ8lNcx1qQ40xm+S5yXNscPm2N3nzp7vKq1pdf6h70vSMiZt+9X8z/5lh5X0S058Fhewjs018PkQfdsTNx6uAn/6xZioqLVutfVa4wHrbDOdsrLD6gxQcp3jNwno8rFJ59ehwZl1XpJcKsmEv8JvaVuW7N6wtnYpIGGHRaRLNqmA5PK72SMntqFREhzdfrTDOj4/09yfdpgEE90B2GH5/4vy4yCwBPrlY7EE+uVY7ZG3IbAE+m247Vk3ILAE+g2gnTllCfT7YfmWK9USsX0d/Y5EFzwUmOLkIaiqvi1LuqpAjgTSVmWHimdBKmTiBg5vHxXrDMwFcjlyXlrxyb6dznKV58buV3/1V3/m0CGijEukSGM1M+Fvv7vnOjP56KkLjsMSGSVjnZwYm5xy71V1GC8BKHJBTryQtgXanwvN25+2gNEcD2tR+6EK2iKfVNsUIMzZngSUtalqQcGPSdLOINftd/rcZ04CnQxIwKJL/tk/+2c/KtL9nnzUWrwEIIFCAcIqbJG2VRGE6gYLr59f1iokoEAtObFuScyqNWjdSSaJjjyXiFUnE4H1bLbZXeb6u3neM44ERLLinf5QiaZSUIKDYyPYI/gECv2NTFjDEOj0ieBtFbXPi+71T35MyGJzWZ/ISHJiXArQ+oYS6iI3JDBIxELMWruqiirZZ3XK9eMyz5jdMUrYaf1pLNjJVXKyk2u769z8FeciOFQLsr/4K2SHLO0WU28bI2fzGekXhCA7zDi0BYj/R1LlZ9Iv1jCER3tuT5L27Xf0vFeYiUElaiGjjAt/hT9pvPIf81uyraxhbC92GDkxPvzLbPBNOLl+bsGOHqFfyIm4ivFglxVfmboi27hOf3QMebGGza1d8nGuv6PnPiPdUbKOOQ9/nWbsh45E56/USc5xcw1zfjEXckKX0P98/f25DoGjXUweyAU/hZwYhzo0NE7Jh3d/o090AOKvSPrJ/uq46+5oj34vBJZAvxzZJdAvx2qPvA2BJdBvw23PugGBJdBvAO3MKUug3w/LW6/UGER4R7ByFKrs4EhoyVdgkFLP4M04rSqqbFzkYC14b723ZzyvAIYAoIpagQ6BXGSH7Gh/r31oQakCJEhzAXVJDPAvcFi7yyo/NrHhspkFp5JGOmNW0pAHlYLGB+lR2zfHhHlVHf3NuAje1uoVYTjb7192Z8971HS+rFWR57DnaBeMah1rvAqkCz5Zq/76X//rP2u1a4zmHoXPi+59njzibwacBKW02VUlaE0jWwg/gZJ0ScFZesMaRpd4+UxOjoks97nb738VuNLlERvttZnunsHzWuuTE7j/xm/8xg85MSa1Fo9sp0+yG5YkvGweRR6FYetOOkCgEMFBVqxlfiKVGqd0SdseIDjofQlajqnbxmV39NxHTX2SzYXcqPKczVWgfXa/IDvkQeKC4Plf+2t/7YfNRW6OVU9rb719js3kuVp/97dIDdXO7DBJKEgqMmWNYqNlB7AX6BJjFXlrnbMVwpKCt48TfNs6J1IQ7jMJqLbhxssYwB15rorTWEVkRf7efjd7ZjYVXEv0gQo7gHz883/+z3+QU/3kryRTbGL6BSFIt5Rskm5ZWblujjW36ZO6/5ATdnFb4+VrNna+gT7h1+sAZByMSfs8TxuiNfG6u3reo2dXqzrGtY85WWAD/It/8S9+dM2iV0qwSk5K0IIg4rbYi/WsApKVkcvn17TD6GyYqzwXWyEvkn2KjVXAUJW6c/n0xoC/Qq/UdaPE+R2Ly8fivY9cAv1yhJdAvxyrPfI2BJZAvw23PesGBJZAvwG0M6csgX4/LN/jSua6IK7qWk53zp5xKwPae1VRMqVV4yA9OHu1fuveZtXaswcVZ5DoaFAKPKneqA0i3GEMaz8cvblnvYxn1QKIDlVQxmGzbt9DIv7fNct6LkDL2UMOGjNBKg6b4EcEeoEs74K1BabaL7XAVAEsY13Cim+dQeNnkZ1jIDUHGh7wESQXhBK4FQwkMwWjSn5wjRJJ4FnLPVnqKs/gbgxnoPd9Z87zXt06RpcISukSUCV683wGSAQKrWOSTegSOqVtD2a1wgyEQfa7y0aEq2c9VoNNPdL/BfpUZwpCeSFojcPcZsKa5HfHwg+5YV1CDApGwX31yfvKbeSSgIngrYQgVVCS6KxP/l/lTclBdALdT5eofirZZHbUKHBoDTy1tc6x8ud9n/Jzrp4eCbe5ZvTZ3JekaH2SaAJ3QduZMFcwNizrvCRoXtD2c57wOb/V2ESeZxOwA/gqxtC6149kB8eXREpurHPsZvrFWscua0ukkiY6P900uwp896D8JPKmbq1bTAQeH5E+r1IQ7vkrtQnv3TXZxQjZtmlBQPmJlJpk+nPO7Pd7ajJQpxNJWsaNbDTvze+ZUNf2U/TLTM6eyUStr+vfnx83uod+4a+0FRsyvS0p2o6CbNXKnVywf8kJv97vyd77zZDnvnJ+Y1uCscG8yImfCPSjHc7mansQnQLoFX+bZG8JEnN9S4c8Q9LQ0T+ZM63/wb3YF3+FzIinhM/spJjPrgtA/goSvTHcDkCPKctLoF8+LkugX47VHnkbAkug34bbnnUDAkug3wDamVOWQL8flu95JUbsv/t3/+4HOci4LZgeOVVVNINVcASJzuHL4eZIFOx6z/v8qtfOoPSOPBf8UwElGFgwqkBujnZOgmCHKqiCuMgOgXY/Zb1/VVwe+b4juMMZGRiJXgVOznbBx4Kw/l6LxKoHSzaZAftTzz9J5EfG5633diQHw9m8F5ytvRuiiZxwssPGuVU/e3d81TT210Y0cbrn9geuP/fEe+v97/mnEajVLhJdwL1goTGbQURn0yXWM8Eo40ZWrHWCuumgWXkzg1rfFf8ZaAuDdEEJVlXLIACR5dYjpJKqDgGqSYAU9KbDYYlUqjV4lf9hvPrk/WZVY+gbqoRGcLAD2F/sgpk457jmQvtxRgSW9DA7m2RjNIbPVLF2DE6nWwqwkhMBclhXFdg+2rOTzNRJyFY2Ll1CXkpueL8Zslc+IjCJuxJQVJhLQLGPrfFkl0VctD4KSqYrJEGwvegWL7rmXFeNmZz1DHbY9EuyYY+Vm+wwCYzkht8CfzqmhJ8wi0CHLf/w13/913+Qg3R5dtfUS6tr3k/ejSu7gHzQMZLqqmr2rSWP5OP4vf2e6RgvFZ/plyOB/gyycenolLQjIUv8BOZiKHTOtNt89iqxMTssMrZOZZvIeCnytx9XrMpYkA1JdZLjyQy7oGR361XrFFnwd51N2AR0ifWNnPTzUsLVs/gux7UiO9bf2wKkRCz+St1j8mk63zj4XMGOJBO6e7v53T7vP+rMJdAvR3oJ9Mux2iNvQ2AJ9Ntw27NuQGAJ9BtAO3PKEuj3w/K9riTgUUslQXgvJAg58D+GLSUvcOIn4kqAkVHLAVT1KXv6mYK2146HoBMMBaNqH8p54FjN/YFVzvjd8QgmDpuABoLJZ8fnhGeoXnsve/xlCBRMrHpDsNb4CUohdguSkJPZSoyMGMOZtS4BQva08c3RLvj43atqz6E9qyMjxa01CCXBWlgLcNQqFG4zu9+41L6yfbXbz7FgVQGQWT1z2ejvUdci0NjYDoQe+Vf/6l/9bI/BKgtcsyrBjicTSEG6RHAKiU6fNCcm+XjtPX3V4yPz3P8xMGdOt8+mKg6BW6RSQbrsLue2dvkfTJFJyA1rkaB5+uTU93xV7B7xvlvrjEc2l7FT/SR5scTF2Xnm2HaX/mdrNX7kpArdub6dCmI+Iib3vqe5XpSIpRqzin8koN8bi2xZ91FQnT5h27ZVEXmhx+vIdO973uudR+CYTDT9kZIZBeOzw2qvH8lb0hbiQ/WgrjTsMONrTGfHhmeVmXy6CL7sJXYYWSEzCCZJjHAtWcG6I0kxuzd/RSUzX4U9Rt9Uxb522MdJemPJj2eHSTYhL+yu1rkqZ7sr55AJ+oWMqPgkMxJTW1ezJz7uST7vm45JWfNO+p85TUbgXLV/SYzHBJEpB7UEtx6JocA9svZZfcGPGunmvfGgL/iWfEwEOp/eZz8VKZRsYsyLu9Af/BXrnNiM3yN265B2av48y9jOBBt4WHfoaNiWxCghPt3j+FmMENb0C3++bUCsRXWbm8nFz4LrR8nIW79nCfTLEVwC/XKs9sjbEFgC/Tbc9qwbEFgC/QbQzpyyBPr9sHyPK0UQ9i6Iy4lof07jx7nzI3hSsF2whIMhSKJKhzMh0Cggr6LwmE36Hvf+6NfMgWLwIztgi1gSiBLM8JnTwInL4PQZdpwNjlv7BMNY8Nz/crSd891bTH7mGCcTBdtnG2SEFXJwtnOPDGxccvDKWq9jgwCVrHWk4amgzGc+80d990wAaQ5zJMgJ8hyuCHTBKM73bIM39wWsI0b70wn6kRNjMQNSnb9VT+87wgVuYS9AIljyW7/1Wz/WOzrDOBSYmlUgxsXap8KgtuKqPlXlzGr09Mr7PsVjXP1cABeO5IJ8eNErArgwr3KmAFZJJK5FjyM34Ou9RJ5kYqvK3nfc0yN9S8k/KtciOYzrsX1yySMFDo2xoK0xVAGF5Jhdabr+DGK975M9xtXzNap21T6XjaXyXKKCNcjf/MwENp9rR01vCNrCF7nBpm37ida2x3ja57iLSWpnM6QDyIOAPHJQAopKaWPVeKX/S0a1/rET2AhssL/wF/7CD+KDPB2T654hIF+Clmeda/+0w+gWcuNFn8MWieHH+bDzTifRJ/AlNzBOb8/r93l1zcfIL5kxbuSDv2IdlCBEhua8n8mm7DB+fRW2yUl290yE/Jin+PhvOac7m7dwNefr/jP1y7Fzmbtv3rfvfJ1kSmJ0TFuBdfzHP/VzfOPsvhBpa81jK+ia5VUyYzby9CVLpBPr4qOwp0s2KVZW7GCusc8Qq8nGnQkm+fSSGEuIb79za01bHNThpyQffjxsvdhhjp227RLojyuvS6BfPjZLoF+O1R55GwJLoN+G2551AwJLoN8A2plTlkC/H5bvcaUcO+9VRXEkBKVmVVuVH4zb9vCKXFcFhRD0zqHgFArozozS97j3R78mxwBeyA0BKMS5bHUZzxzvWrZyDGbVWdm4ghgqMmFadX8tKgt4PBOh9FnjnTM4A0eCteQD8cEpNK61sJxB35w88mMMBW4lRSA+kIUcdOdNgvgZgrcFotIP7UeHEBQUR3oI/LUXbVUDjUFk0iRdEUqTPM+Jq0KzYMZnzaNn+N6qnXtWciIZS1BKAMWa13yf41GFkwAUuRAwISMRHcb5GQJQERPh11pQ4pokNnqEnHinq0tsc2z4+0yn0D9kTCICLAv2IQln0DbSMZl5hrn6Gc9YtWbrmjFCaFjzVKKrppVAZNzm9hPN/UjEOgkYU/aWVy13j/rkmQLy5i9s6WP6mYxIUCAngrZ+ps0UVlWNkZNafdPT9HPVUJ8xX579O6ct1do4K6XJg/GtI5BxRgxmT9fdqfbVSA+kOTsBMWiMvVeN/iw6BpYlTrUm+T0iyToEVwkn5CZbjLyQiRIUI/1gLkEUeS6hhxzNRIaZfJLefyasP1qOZ9Us7MmFLgLkxGekVolZU1Zm0i//04uOQRC2tc4z+pzN2fzvEuL59chzssKH8SqxpDmfTjIm2bd/5a/8lR/2LTlxXElzyeJHz5dn+r6ZuOtz3ePYYcaSnEg44a9kp5GL/PviX84T59JinP1lPOn+9HJDAAAgAElEQVQTOqatqoqvwfcZ1rv0NTmBJ/1R1bnk0LozzFhKsYDmPszYt9Yc+sQaVGJw9u8zzdev+KxLoF8+akugX47VHnkbAkug34bbnnUDAkug3wDamVOWQL8flu9xpZktnZFvzNo/DZGOzKLkC0yVXVvwREWC/yE5EB+cCSQIh5vD+IwONywR5wJPWiByyAQurC0FnyI5ysDN0YYj0ryW3/DlXExnrGqAZyBb32PeX3rNSWzXHjlCVmARkUVGkOicw5zzU+Qth5s8RGZxuL044f4+q6C++7jCErbIPzKCNNL5QkCK3FhvCkIcgw/JC8KovU052wIXrU052gUSCxZHFF46/nvc9QjMpCxn0yUCU9ZAwSlBFeNSglVyRWb83XpHRugPwRMyYpzJybMQ6TMAAR/yAEfyIWmHTiY7k2BKn5jrBWT9DVneno3IjXQyrKusOSY+XD/qe8ZrCDS/C8bP/WUR5uwDxBUi3TgLQLb21aVmBhDJiLGs3bjgrfFFcFVdWEXQd9cnkdyIDfqDXtb9ArEhaSccZ2ckfysxpapLSViIQGtP5PkkQl4b4/3/fRFo3s7KNt/QmHhv+yn6JRtiVklnK5sHAvNVCZKfumch1L2ytX1Ha+t9n+hxrjZ1DGzYs+SF7FiHSgplt1qLjAF8qhAsOYvdRb94IVvJTQm+s9J8KwY/buxhbdxKDPK7ZEZjS06ML7u7xPl80mTL8dZE8tLe6NZGfr3fIx0/7ok+95vSL/QFYtULhnU18Xc6N1s228pd53vQKZKzrDnsWbI0u2nMxKBnIFs/a0QrUGg9irg1ftZB9oOxlfRb7Mu91jmLTDknQp0+4ZsYXzIi/tUWIWTou9tecxyrzq/7D7+Pv1JSaDbwLK5JV9QZwxpDRrzok7llW7ZzyT/5+5v4+1nSdPp7l0C/fDyWQL8cqz3yNgSWQL8Ntz3rBgSWQL8BtDOnLIF+Pyw/8kqcA84ER0LrN45i+xALyHMmajNeFrWx5oQgtmTlIj9Ud/g8W2F5jmkUz+oE/4uY/6xWcdMYf835ORqK7r9AFOergBQHwg+s2uM8wqP9oWAiOCEQztFuX/mJyUfOgf2u8wjM/c443NpUcxR9Np452xHFOdwlUAhMcbqrsjXm/kZ+zgVPulZBmZIqPnucpgycupcCFZF0BcMF9ASiVAlKQKhNKAyOyTq+o0AUuSFHArY6NAha7M/jITDXdZU5gim//du//YPYqpXyMWmEXHmZK4JPgox0iKCUpCI6xf/mvpwvJWjNoP0jBSWbz91TMlEwr0ATXUh31Ea3VqGc7hJy6mLhHEGoAnz+TxdLxCInAnwzsPt4M+Y57yidYGysiUhAciLxrrV+Er8FH7OhzJ26/9TSncxEIk49cSTUH40kLEA6E9dmkkif533Tt9YXhBCCqMpzCSf+XrvicJt6hLyQkxIWvcNyfx4fgZlUSo9EfPBX2BUSjMhAHZ78bq30ex1s2GD8mcgPxFbbhhz1xbFie/7/0eTI6B3v6ShbbVtQ0gl/hfzwWciO54MPWyzSHM5kKltU0gGi46/+1b/6A8fa7IZV9/H4s+k57tA4srfJCCLd2M8WynMbqqo+rZ/8UslZfFL2dj59iVrTB4i0P/rOU34+Gu1T8nn03aducX/df10sJJRYV+jlOmWlP9Ix6etkree0vrDD7JkNx5JMH8km/egxebTvm0kndIUx/s3f/M0fFdR1bKA/yJCfkkhKyiYLxpYOqTMQOyyf/lwsac67Kt0fDZuj7uj+Shjxe3pBIUHbFCYn/g8nyQZzS67s0RKt4PXrv/7rP3z7umQ9GhZ7P68jsAT66xh1xBLol2O1R96GwBLot+G2Z92AwBLoN4B25pQl0O+H5UdeibHP4EV0VD2ITJ/VgxFdteqrfVn7eguucLQ5FIgPnwtiTnJlOps+f2bF+tHxnU7PDLzOAK9x4UhIMOBkc7hgJiCFTOd8OVdgDkkKL1hFdgg4+Bu8EKna7MJLMCoC6CPHfr/rZQRytAuytBengJTgvfE3vjmNBXqNcdnW/hbBVbIJ59trVnhMR2TOxZnk0X08wrglP7Oawn1FDJrzghNVcdT+kIz4e89YZQyMkrsCDbL7ER2CUWWoP8Kz7z38PALHNb724xJNkOgIj8a2ytqZPNGe3lXaJie1q7aWHtvBV5FwTMrqzpKbScq997i9lGByDNr2O12CTIWR9aRtDehfMhTBTke0rtRtwbP7O/JD0LYK/gJ9YfTez73XvxyBkgXJASJYQhF7iz5pv8h0h7Fvr+fsEL8L7kqYKOGEvAhCJievJQO626lXLjn+8ic8fWQB1P57TKjp78dEGPc5OzOwtUrGIjPWmjo0VOmXHm5tcL61ha0lYEtO4PcRz/1W3Pb830cgIqrqT2NPt5AftsUkPshIZLo11MuccG6dHBBd+Stkpy44k0B41Pnxmk04fRu6FTbI8vRLrb0FdEtSq1rf3+Dl2RFIcLS+IM8l+7Z1Tjomff6oWD2r/JQYj9jSDUhinnGvY00yVcJvOOXT803IR2S69bLt2k6RwdN2/2y/fo751DOndE+yYs7TxzCynni1HQi9XOU53Vtlc/YVPOAGL/4KHROh6juLjT3rXHy0564bY2NvfaRH/vW//tc/COE6NsxtK+iU2a49v9WYp0esjXxWtsaxKORcEse00T9yDT3qkGNs4VRCcrEv/go7rPhX20tVWe7ZyUk+vd/TE2xUlec6ydWVb5NLHk1CLr+fJdAvx2oJ9Mux2iNvQ2AJ9Ntw27NuQGAJ9BtAO3PKEuj3w/Ijr1SQ1ndS8AxjBKHs6//wH/7Dj78JMOU8O6790RnMPgtM+X+tlhnInAnnCWrOFs3HZ/voQO5L2J4jQBj/nlOgVuAOLgJSXrJwkell1tbmq+rz9ktzDX9rDy0YeQlQ1SJxCY+PnPmXfddsBW6em/PGXGAKQciJRILlIFZZOwni2iYafw6k4C1CWHCqwJR5c6x0Ojq1H+lgXyIn3V9yAwP4CEjAiKxYRyIIw8l5BS9gM6tbCugWtK3SclYEXDZye9RHI9D8NIZVQLXtgUo3gakqL4x53RuqgCr5wli3d22JWeSkzg2ngqIR0s2t5uZnyMxRp01Sxn0JzNVKV9W5oB1SkMzAqb3OC25HlMPJtcKwlqsCeIK2MHJM7drJFpncn8dBoLnR9iASJYw9ksNaKRhZ5VPVbrOyfJJj7CvyQY8I2Hv3N7rkWCF6Lkg55ea9UZpJLVM+Z8LilFc4lKzI1oo8p1folCogXSuCfiZuRmyQC3YXGWFzlWhQgPy9n3uv/zYEmqPWsuwFn8kOYrCERnPCj/FtewO/R6K3VQLZqBpdUgV7zKstdkpQap19KTHqbU/2trOPweupF/kd7DD6JV+F30J2yFSV+XAokZO8hZVnh0eVyN5hNLsL5fOXqPIZuvZtCH7fs40FWWFLWDclaHn5PBPgp+2V/VXiMCKwvZ/pF3ZGdlj6ZSI4x3/qqXNJju+N/kty63/55uSBnPDlyIrP5KTEm57F3K9rUjoHZjCxjtT6nh5uOwTnLkH43iN93fWNSR0YzE3jQ04kMkrKIicl5+XP+4Z8lmIC6QcyYg1li7EvvJsTbXlYXOcY33mE9fLoNx3nq9/pCvjUSY6M8Fn4KnX/KWEgTKwPbakSoQ4nhSPsMPaY9cXP+ijXzd9HOnoJ9MtHYwn0y7HaI29DYAn023Dbs25AYAn0G0A7c8oS6PfD8qOvVACz6g6B/PZgRRQy9MsoLZu0QD6joMpqBjOjWFCGE9n+6ByKKkJcq1Zyc3+kz3rm6dznKM9qcPcqECVYF9EhCIE051QUhHUdz1/1SxUvnsv/YIsU+st/+S//yLwtSzm5KaDeWHw0Hvt9v4hATqExnnvemSeqEsgIhxvxIejiOHIy53UOaXLjW8hCxHmBKbLCwWy/tXlespaz/1ljdSogVXKJeYsgtXYI1ApGIYP8PiswXGNWLRWQ9TeB7yorkxOYdM4Goj5r5C//3gIyzffa7ZIRVT3WUYH6Kp0KSNaOvCBTa6nAFBnpJYiPIDwmqrRuftYcmQHj1vwZIHN/JZjApHbtZERAiuzUGjHi2zWTD9eMUBeYo0voEXIieGvd6acx2ISsy+ftRxw51++5TYdAvflAl3gh1AX1jXcV6Md5QIYiiI29yqfIdLZXrXeTo+PzpVMKJn/E85/6jqnbmq8FbAVn62DivYpA2HVeGKQjfIfP7C1rB30iYKsykI6dSSWPEMD+LNy/yvdmcxjnSN+5L7M1k71BbhAg5KhuHbMTUEm/M1nDcZGE5ka2GJtjtu09kgyRBJ+N4byvWq/nr2SHsVHhw19pf/MSBBxLj7C7XKvKc2sGbKo6t56U5DiTC6aub5w+G5P9/t9HYFZJ+2w+sMFsGxJBbPyNcyR645mM1PWn7drYXrWuNm+sr/kr1tJsnBIjj3PiI9bbo/+cf5++SD9EZtAx/Pq2YePX5dNXrV8Cm98rGPCM6RjVtLpkZYdFzrZeZQ/u3HwMBLKrsyPqmJAdRo+QE/NCjCc7rO0Jp07qicwzfgkZIRsSjthkfmevp0/mmp2c5uu/t3wcv3uORv5L8kKOSvRld9EhbDBygkgvGbrExTDJTu06ZIE+lXwTec42Ld6VPD7GzNi7uBaBGRNqHpsTJfCRHfbF9Nmv/Y7vcvwS6N9lJB/3OZZAf9yx+XZ3ZsG3qHEuGMMU+6z2+HYP/I4PtAT6O4L7QZdm7DL0OQ0cSQ6ECkION4Moh7Jq67LQa1HumCpEBKY42IwnwUukOseivZFy2o/O5SmS7j0eP5I856nvzdGONOdgIzgiOhBA1gzPypnmKHAQZgChoK5rc7o4UQJ0nAiZt7Ao2FBQfVZzvMfz7jWvR+BU8KW/lbXeXnkRH2Sn9tQz2Nj2BzmckWF1aqgKyntyU9Ayx/q9HexLEMrR9m49IA9e1ogc7aqNkUDJSHLefPdeYkIt9RAdXhxtAYiq8pPJTS65ZIQ+/pgZKK2Kyd/av9y8kFBRq2pBGGNZlWBJVemOKqhLSnKdOpy0/UF72tIvx0Ss5GQGTT+6reiUE/qRjCAxwsK6IRBFl1QRmGxUudHvkT9+tzYgNgRtyQk86FrfVyeTkgjS0x8/I/YbTyFQ4Nb/IsAjKcx5iRV1AFIFZX4Yy9m+fwZvrZsF++tuUnJFlVDmC3uj4O9ch5uj7510khxO32quGf0fJjDoVfUsuSnxpkS22oNWvdS6UyIOParlNNuTzSWYDZts1ZmQsLP1cRFobljj/WQ/Gb+2/vBuXdWG10uwP/u6oG6JJG0HEFkcERaRHkmITK+bwyTsj/7KZyF3tMP4a+TEmkHX0i9kxt/pl5Kz2gIiPOviEOlZMo7ErKrOp6+Wn9I4dJ3u57Pw2O/9eQRm56zWSuuqeVFbd36tH2MeodUaPce5ymvzgL1lLZWYxP7we9uHnLPDpty+tw9zjB8c7TDEHzkR8yvJl8zw99MN6el0SjLv7yVBsrskMHrRMXx7/koJxfOcR1kzVkZ+H4HWrplgmq/hf+YHGRH74tdbR8mA8Z12Q8kj2WHZauSJfzK7aJEROsZrkseNyXvLhe85RaDPuFfYkAM+PLmwRtCndcciJ/lnc153/zCga+Bo3SEnfHrdGegTcmKd4Pf4mTK28/PrIbAE+uVjtgT65VjtkbchsAT6bbjtWTcgsAT6DaCdOWUJ9Pth+dFXqlqQPOQEl23NeFY5KJjJseCAMqIdKzhba+WC9zkTDOqCU5EfglMc77LX21eq1lg5NB/hTITxrAz0DIx/zxlpzpHgPFQhCJe5F5Z7r1K5Nu9+5yh5Xo4TJxvp4bkLVFWFP0najx73/b7XEcjpLEGiuRkhF4mMHPQyb5DoOYgRJDmbM8N7VokgSchTMsLxJDfmUd0baov2kfIxETJnPVvtp6s4JyMC2BxuslML4ondTCbIma9i33N6bvs4c7YF6Dxrjnrr02c99+uz5LmPmMHzmewxu2oIytAlKjuQHHXwqBrdNWaVRoGqSODIZAHbquZKOkkPpUdcp+/+KJKwOV3lRnJCn0SWt60BeRGUOyYezPlddUzHCN55bsQocoM+ITcFoCZZPivINunksWQzPVKQvt/ZFGTBq5bu7cdpLpGfEhyPgdAjacAmY3eUtJhOITvW1VqLflQHoGRw6j7PGRmB5CvBpEQsZI81gh6NuEiHzCSs7LeI9dYH5M6v/dqv/SB5stGmjM7g72PNkL2bIwLN95mcNQP2jaX5QmbaE51NYq1tL+/Ii4iyfNauX1eU2ru3RUJJjhGJ2WGfNVK1WadbrA0l+ZIZNlm+Wmt/a437nVvm1OnB/9mbdWxAdniFV/jWOajk4/yekhzWPvusGfGL32uMZjVoSXlkwfzgq5CTWlWXiFVi77QrGv/0jPnvpeAk293ntmyra0r+fevuR8yP5rz3/PmSFCMEWxfqaOK58uuLQZTwXHJniSae2zNLylJ1Tk7onOnfzCTpo25+nBny3Hcyx2gmZTXe1tXsMF08rKvmUZ2Dsp1m8uG05+uQZQ2tEt08kZjFls8GS1beO4nxlE71LL3aek1sjz6xRhT7IjclYLWuTL+s9d97/lzrgtgXOwx5PvVmuvcj1oTnnunv+/RLoF+O7xLol2O1R96GwBLot+G2Z92AwBLoN4B25pQl0O+H5WdcaRINBTrdR6QZgxrxwZlABDCoI8lzlMs+LQO1AEuBp6ofIj443DmkiPUqrapqOAY5TwWOp9My7/votHfcDObWZojT0EsgFwlaG1WOc0ReSQICspGa7TnL4era/hbRwWHS2o3z5GcSGutcf8ZMf/t3VqXR+CUjBXC1Spzt3wrKHCtDI01cx/8K4JIT86WW5pEh7T849/fs3JzYWeWXDJyTm+7n6MS2lodUckI2BBI41GWkF1gouJCMJPMRgSWdRK77DnLS/s0IwappZ7VZ93B8hreP4l7hnggc1+F57eaXsUeWCdrSI6psrbPpmdkNxNwoSFMCRcGb2r4LQkUSehe0qSIq3VJg86UA1Zz/reHpnlOycdRLyQsdQB6qciqphD6J7KiTSySEayX7Be8K6CXTnoV8eAlECVYLwqVLjgkmyUrrzj3Hea/1NgTmmDS3Gq9IYO9kxBpbRS37q+BkpHvJWZHIc15WcUtXkJN0SZ0bIsvaSuZYFdV9HmUjGyYSe67PR7mY/2uutgaQEYlYdElbGgjYti3OrAZMdsNpkj2tO+7fM6o6Jyft15ucTLvvaBu+bUT37I9G4JQt0HyNCDCnyA5bzGc/sy175GJJK9P/KfHXe/qlNZcsVa1uvkW0NffP6ZmpH5t/4fYSiVCHBedPwrwuYdaI2up69pJSZpWgeyq5zHsJnu7dcZ4D0SF5MbnxnOnOni299NHjvd93PQJTRqY9YK6Z8/xdcoFEJyc+tzd6dphjq2RPvqbPmr/u3TrLPyn5JNuMvslXnvP9lF45ZYcdffqjvjkiUxJ7if58Ms9Gz/BfvNfxJxnJzsqunLpi2mnkhHwgBPPrPWfycZTx60dtz/hsBJrzxYbzdfkrdAmbfrb2z87Kdp8dcfLNrbn57G3d1nu+vXmUnDQf8w2OdtW5efYaGd19zzWgDnLkxbOxM2dHhmJ5U2elO7NXe/aSbuqSVQJja8BR760d9tmz/e3fP/VB892auS3cfxHbJdDfPt/2Ci8jsAT6zpAPQyAjaVu4vx3yJdDfjuEjXaFAUIRcWx0gAwRsItIZ5e2jFhHgOQrmMK4ZUxnLjO8q0msBn7MdaZhj7u/tHxUB1/285CzkgETe1W7dHHVfSJxenIX2Paua2DP62wwSz8z87rtAbvvAu3+BNs61DHXVT5wJAbcwWSf7kWb5bfcyAywFeLybDwI2SEHtAetiUNszjnT740Uo+FvztevmiHC6zZ1JgpCdiEJ/FwSde6xVYVQQ7LUn9F2CTuSiVtGew+8CrTlCglCeo8Ath5uMJOftN3oMcM39nAtYCbYJRJEV7Q9rFerv7ie5eu3e9/9fBwHyUWKEOSVYkw7RLhF5Zh1Nh9Spo3W+4I9rNI+6ZvLh3RyaiSdkwzn+VwVv+iXS8LXAUwRlVU11Z0lGvLv3KsvJBTmpY8usNk+nzOq9KfcRJe61dql0CVJQUlaJZt3LDHJ/ndmwdzoRSIeUIGLuN6ckYglqetfBwVyqGr051HvE+rF7gb+7JtnwivCo9W7JJmSk6sLZWSei/qUklDmHI/HcZwkj5GNuZUB/lHCC0CgRq6QZ33/s0pPslNSYnmRjtT0OfVLCYjZj9ufOuudAwHw1n9hfJcN6Z8OYU+Z5+gAidc3Kh23e+R+5YW+ZY80nMtJWO+kXf0v/5CtcIjeNiO9uXs+E3TqZJCt0Cv3S8fwX60IJzRF+ZCU5bz1pXSjZl9zXVpevQoZaC1ZmvqeszEQp6zGZ4Kvw6b373d+trY5ND1SpCpXWYcfljzuWLGR/Oa9krSrTs7vMx/TM7OZ2qR2Wz5Kf0pZq+e8lMNIrXiX+1snFM0SWHwn6bD3fEUFYNS37y8v2OWwz8p4clmyy/v3XlZsSTWb3KuNrveWv8OslnFhvrcNtA1K1+YxRpUNac5Ob9ER+ffLStm3+XpygreBqFd/7a3JSPKEODPn12WLe6/iTPvGM/PtZaZ+cz3hHui0/PXnx7J6BHhH/kpBFVsjO9Nm+7uzYOz+FwBLol8+LJdAvx2qPvA2BJdBvw23PugGBJdBvAO3MKUug3w/LR7jSrG7LSY6ArroDAYI0YHgzyhn4HAAOst9zxHNMCu4U2PF/Di4no79FDrpOe3dWEVIVRdWtM3AMs4z6qko41IyWHOzkndPgnjkNHAb3ERHpmJyIxsH3+L//dS+1UYzwcd8cB0QH56G2wmXuJx9h8ZoT9AhzYO/hNALJxiTP+xwBZg4JSslar5tBiRyzSvxcQsjMck9uqlDndJtvtYLzXvB2ykpt5iLpPU3zMFn2Pe4rOcnpFmxKRsioz+1nXsB5Bgci7As+zEDUJHqq4hCEQnS0d2ABuwJXO/e+HwJzvTaXzCvzTFt3uqTtD8zJ5lbdTVpHJ+GQXByDlpGFMyGrwFRk+6ye6r4mod48jKguUcQ9p0/aymAmmtSJwfkRiLNybwZsp170zO4jQsa9I87pEu+STdz7kSSd6873mzHP80QzSDnnYXJCNgRvkRwFb801/59VUOmmiVzXLojbvKuTTgQHGUmnZI917dlqdFaEz+SSkrAi/6t0LWkxPTITrzo/eU8Wa5Xad3WcZ8gec4/srPaipUvoRc+VnGQXPs9M2ietsjriQIK8ltV0TAkokX9VWpur6ZhZmepvjrH25q9AuOTGmbDlb9btCJVkJrJudlhJZ2UvznbTdV9I9rPDqqIlC9l8tXBPx8wErQhQ7yWwRF5KxKJTdGxgh0kISNYcX6egnU3fD4GS7oy3uW49NrfIR9Xo6ZaZkNHaHCK19D/ql/4fqd5WVG1HlQ1WG+uIwnzp5mFreCR1fr3vdc9Vm5fYW/cJ/yuuUExgJpXN5MXu1Xfl15SEXCcwSSZatSMEyYn7jqTsukci/vvNmud5ouyjyOLmHz8ZeU5GJP3y8cmPNdg8aN2fSB3jPPn12SW+I1srXZK+6b1kr+JfEfXFpKYNdtQn0wbLx2/LnOywYgLpy6lLshmLUyQjrSElJWtTT05sa0CvkBPyn18z14jnmUnf/0mXQL98jJdAvxyrPfI2BJZAvw23PesGBJZAvwG0M6csgX4/LB/hSkfDaDrdM4NVcIozwbFgkOd0RN55FobDJJL9j3NQRRIjv0AtZ6JAbu0Rj85J3zEdeoZ6RnrZ8pEfk7zO8a3qtqzcKv7cRxWEjvUdHBf3W1ZxTnnV9AK4glAcB/slejlvOjY5IEey5xHGeu/hOgQmadWcm063sS7IM9s4I9TJSa14myMFPaez3XWbw1VlJyczmYScVO1Ulvqs7PB5Xq+gWPO5AMGsfMqZTpZm1e+8zz4XgJrOt7+RL7IjYKtFuwz1AraRNdBPfjex5Lq5+JWObu1rrrYW1z5QookXslBiljlRstQkH6b8tbbPtRkmBWOTjUliFOhKj7wkfxHpUw7m58j+KUMFndITrQ3HIGsVTukJ8iAQhTBHBgpI+b1OE647q3Ld/yRev9Jc2Hv9RQSykaacmPfGPFupPcLr2kB2/BRMbe61jk791Nw5brNREPQoK8eW1xEbk9ROhqetc5SPUwRI9xnhf1z3q7L3/MlgcsQ+rIVuFbQlLB7trmR759vzIJAN0ppf4JJO8arilp3f3J/y0nxtfa79LlJO8krJHVXRVnkb4TcTsmby4Fyvm/eTiKuzydRl01YrcYts1InIZ+Rn3123lWzQSY54DnJTJS1/hdzQO9PXWhvs+8tKtkjzpmQN/kqdG7xLOGHDz3nc/EgOukbkGvQm8V5S79Qv0wbLVpvJH66RbHS9U3797Nrg/5NkL2aRPOWDJ4fdY/ZoerHkfaQ5n4W/wn+parjnbJ3pet9/1nz/JzwSvXNO+l/rLT9eIQl/hU3GDkumzI+S+KbNP22l2UVn+ibJyPR7ZkytudrcPuXXz6TE/JNkZ8rItL2ysfpbI330Xbpv90R30CH0CZ+FrJCTEmP6rmy97z97nu8Jl0C/fMyXQL8cqz3yNgSWQL8Ntz3rBgSWQL8BtDOnLIF+Pywf4UpH5zBD+lhFIQjF0eZEcCZqY5tzyuCOwMuI51wI2pQx7pgchxyDCLkq2WFSUOhIROTYnPp7jn/Xc/8CSTkikRKu4e/eZbS719oI+1uBXNcROFNpwmGoXbv3WlD7zgjPAgE570cH5RHGeu/h/ggcCYxa8CLR69pQNWtzu0BSBMV0apOn7jSypflVkGn+Po9tfZ7z75jUMe/5mKRyTPzofmbAoZaKyQh5kkzCqU5OONrtHTpJl0mK3tNTAPgAACAASURBVH809oqfjUCBKOtq873Aa/POuiswRVZquVu1RHqk9oZzrqZXjs58v0eITHno86wISXbmnE4Wj+u435uzM7icnkyvdP0ZPJukSFXy3iMFJZkgzlUGuzY96Zzkte9O5vvfZ4/xfv/bEDjaCK3x5k5B1lo5IwElL5KX9hMnP82F4/qdDExSovlblVDzqTlMriaZNsn4ZGvqhWl/zXv3OVtqyo3P006a6EV69H+2lYCtl+omegR5zgabyQMv6cm3jc6e/VUQmDKQvUN+rKNkhdxEfLR1SAmDJSg6rw5a7U9L9hCK/jf3dU5G6sBwSjamfdYcnT7WlLM+5wtNnefa7qPtrXqmaUPmfzi2lsEId7JCZhCC9Audk42ZXl477KvM8tvuc9pNcy1Ox/gbGSEf7DCyImmkvZJL/p3refbP1DGn7m4m/039cCQtpx46EngdWxxi2kLZmMlCx7jnOb/zhdKF3pHjZKoOWW0vxSZrC7bkumv1PVO2bxuVPesREEhXTDt72tbFhPy/IpKSsdpehw3Gr59zsKT25nxyML8vHyY/Y9pap+ywjpvvYVi87YjpjIXNz6d8k3mv6UbXrUMkO4w+QZ7zV8gLPZUsHLE82mWPMN57D29H4Ohzl8C6e6D/IrZLoL99vu0VXkZgCfSdIR+GgMW/vZ0pf0bANJ4+7Ea+wRctgf4NBnE8QgbvdEqPAZ+Mpaq5OdkcCU6FTHa/ky/Gdu3WapcuIOpv7ecn0MPR8B05vNPRPQZqj45GRMUM4jpnkoQ545HnVZZMYt/xHCD3UJAsLJzXvoEFbxGEBd0ihE4F0KahOYNl32vWPMfTnCMNevo51s212qWZW2QDkS7pBFF4qqLBtfw9R7o5M4OvR7RnUGr+bwaKJsE3yfQZtJ3E4JEkLOB6JOQnySO4Ri4QHfakrTNDLelmEG8S8VN2n2MmPddTTvKu4GYBKsGZArBkBLFBlwjgkhVB3CPZHXpTJtJRBXJmcOgU2lOWp07pOkd9MgmGdGM6JsIjOSzwdCQTO49+IRvIQKSGYC1igy16rNKfcntKfxyf47lm1td/2mk7zDnX3GlupRfIAvuKLokQJC9kZ9pNzbXW7WyiKTt1eujap/RYspHOmAFe/5v3OX/vWjNgO0erpMjuufvtvTbAgrVVOZERSVl1YXG9Y9vtKSNrb319+bj2Caa95Ny2salClR9Cp/BVSgBGfphv1uVaW5uX7ZkuKBw50t7QJQ0e7bXk5WiHJTdHuyeZmXM1vVIyTPPduVUotj2C86e/EsnPBtPNhOz4XPJiFcBzm63uYb5fi/se/9gInLIT0jfmlM/5I+RBla0XX6W9n9vKKZ3iiUs0PNVJavof5+RhzvupW7J7jv8/9zvfY+oQcpB/f1wTSkrzHhnIBiMv/Bd/Lyk+2zM9NZOc17d/7Dl/6d2dGsejrzoLLxxfAlMyIvGEPSYJZdpKM8lk+kFdf1akTxmd/v/0I6Z+OcabZtLv0dZKVo/2WL5XMYfWhOnjSCRBmPNV6iKHUKd30q/ptZmwMmXl0rHY474GAlNm8i3MgSXQf3H8lkD/GnP6K9/lEuhfefS+2L1b8JdAv8+gLYF+Hxwf8SoZ0zOLdBrY3TN54nRrKYgAEaBqP7K533h7Obse+ZsB3NkSt+ueIiCOTsN0VqZzwaGewdnpnM/KDt8RcdFeUX5HmEsA4Dx49zsnWwC31ro56UfSZZIefe86E484w+93T8cxT04ad45lrUDJShUeHHBOt+oiTnk/p0ju491OJ2bKzPw8SZUCpPPa/S0i5/gdOdw52M35zks+BGkjz8mIl6BtDvaUv2Nyy/1GYa/0iAjMYFDyMAlv/6+yqQoPeqPWu22H0B7Q5mLzsmDuUQ+ksybJPfVY83fqsKk/jn+fcnKUO/czA2yzvai/kwFyEgFIj1RR6739z33HrNaaWJ2Sy3My+4hzYO/pFxEoSDmDl83BU0RBRId5HIGWjLC96BG/e2+Lmvmt6aQCuUdy3rElR75EPqdTkolTemjqsSM56DuS25ImkxN6oxah5MUrOwypwYacMjLldAa9j/K98+/7I3DOHppJW1Aw58iIRBTyQnbom3QP+8wajiCgl8ga32DaeK3xRzmdOmT6StMOm+TgtIuONlzP057q5KaOXb6/e6qVPFKDrJAh9lif+SsRpH331KFHe/D7z5TnfMK5Ph4J6qpd2Sr552SCLJAVMhJByA6rQ9zRnjsSj9NumrJxTmeckod5Xvpp3v/RVypuMDsUOa/t2sgGGaFbfK4rA/1CVup+kl7uO9OPRxmfxOdzzqzv89Qv2TLNuem/0iXpEXIi4YR80CvplPyD7K4Zw2quNof7/ZTdNv82rzH9q+N5fp++VnO4Z4hAP9phdMeUjzpj8fHpm/TJ1FkzUWXqyu8zO/ZJpr097f/WyCXQf3GOLIG+cvPeCCyB/t4I7/V/hgDlvgT6fSbEEuj3wfGrXqUgbM6m9xzv2d5qVoDUwhpp6O/TAZ0O+DmyfmIVKXJ0IgrSzv8fHd+IDY5zVRy+02eEuex0DoNqwdm6McNxA09fddZ+3H0fg1bNQY4G8lwVVAQhR7wqkJI5qrBrzkUcHoNKx4CYuVlnhyOJ3rW6xnTG59xufved5KVX2eccazKieoOcCOLO1rofh/R+03dBoOpUc5+uELhtD+haJRYc9f/0SEHgWYlhbgucRjYf5eSI2ZGIn0GCmVA22ytWdRHBEclRG10BJwEp1RtV1FZJOMnEl0jL7zK2+xxvQ8D8nTogfSFoS07ok4K3yUVdgOicabPMpI+CrHWEOHWXk9w42lv9fgyw9Xt2WPZipGDVgGywtjNAapAVMkOGjsT42xDcsxeB399n2byq4ryKW3JEbthfZAt57nd6xue21Zhy2Odpk6U3jqTCkaA5kirOSxb7n7/VkUEilhe58RMpyF8hN+1vHsmx5N7O9lsQyNZpf3AyQL/0Ig/8/LrQ1aVh6oGuMb//6NNPeZj65Zxvbb7nE03yfiahRZbTMSXtI8bJBF+FbiEnXv6Wn5ScZc/dgtue8xwIzEpuc7WuU3z4OgO1ZRvZ8VPSo9/rbDC3RpzXfG3dPvrs6aCjjXYk5Es+zPYjI8W2yAp5oF8k+ZIPsiLZJDvstft6jtHfpzyu20ugn58TS6CvvLw3AkugvzfCe/2fIbAE+v0mwxLo98Pyq16pIFF7PuVQVMlRALdqqZnJzhE/khqnCPUjNn3nKQJ+Og0z0DuzfRl8grZVzgpAcRQ42ByIyA+OdwSMe8gB+apjtff9sQjk2Jp7ZX3nbFTZJPjUns8ccHKDVK863f+TkaOsdM1TVYx9z7Hydl7jFMF/zIrPsS5Im8y0jzMZqXojx7ygwceivd/2HRBoT73IBPOfExpZ3r6cqqIQ6xGGBXuTibCY8zk5PBcIOgamXCPyveulU2br04K2s9K8hBJEIPlIRgSpjsHi2frwO4zhPsP7IBC51jobiWD+RGJYe+mQOgG1/zN94n8z0eQ4l18KkDZHr00cnDrG/br3bK2qAekWsiMBK32S3eWeku33QXWv+p0RmLbRlJsIi4jxqmrNNfJDr/BV6JlZpX4k67KnYDgDy9MPmV0b0inz+GmTzW2p+rv7pkfIR51MyEx7005/pQSuOlV857HdZ3sfBEp0ivBOv+SrsMfICFuMXiEfkrf8n/z4KTlw3mG6INmYsjP9lHM6ZvpB+Va+Z8pMSSV8+TqapGfYXl5szLl9XC3oZ7X5+yC7V/3qCJh3VZXPfc7NaXO/5PdkhG/PFktG+PbFvbLfmtfH5N+XsDr6Ks3dl+JnM5HR/Kc/+CkzDjbtsGQluV2//qvP3vvc/xLol+O4BPrlWO2RtyGwBPptuO1ZNyCwBPoNoJ05ZQn0+2H5la80A7uew+8MdLJWIIezLZjrVQZ7pIggVlXq7S9YVu+soO16BX7bly1ipAAZJzpSo2pZf6v9uneOQoFb5EZt26ugzUEvIHB0TLZi8CvP2I+992Mm+Az+mLPmfO3gOKlkhdNNVhjg5ENwqleVUBz5Kg2PrdomcXiKGClI1h6b5KOM9AJMZMeryqdkhONd6+n5PdNB/1iE99u+EwIz0NrnAqXpjLYNISM+R7RHiCQzZCu5OcrIKczSLREdvj/ZaA9Z8lFwqb1yyYm/CdomJzOxZJIop3TJ/N7vNJb7LPdDYBIPXXUmZ/lbhDO9MMl0+oTsRHKQD79HTnuPRDx1xxGHR11S8DcZqfKv6r+jLvE7/VHSos/kpO0++u6ZZLK21v3m0F7pFxGYyY3+S27olZJQSnBsq51Jtue31BWlCtl8lWyiSMFIyRKw6kaSz5I9lt9Cv/gsYZF+8Z78tLd5cn/8rknI7LgvApciMBOrmluz80m6gv4o6RdBmG2WP1O3uTql5Oef2jO9uMFLdhBZIQ9khBx5pzvonOSkv2WHJS9tZdD1swWP3VFO+UqX4rbHPQcCxznSmp7P0LqbnGR7efciM/knvadHOoeOeennSKD33dMOIy91+8mXzx5Ll0jMKjkrfZKMnIpbPMcI71NeMveaH1uBfh6tJdBXlt4bgSXQ3xvhvf7PEFgC/X6TYQn0+2H5Va9UpvnMJvcsDPlJeFe93d9qkdg+6QV3y+AtWOW4grzNt66VE1xlU0Go9suM1KhNe8FahGAE4AwA1xpxtuWdjv0M7m5Q96vO2M+/7+bcdLz9rXnn80wkmQkntbHO8VYpVdC263X9ZO34xDnfEYHJR4klVZeTkwJWydZMVpnXPVa6fz7KewdfEYG5rjaPC96aYxF5ni3dEEGenMwkrYjCyMICTaewORKU3Qv5oC8KQvmdbHhvj2ZyUtJWeqQKlUmm+NskB7ufDdx+xdn6sfd8an7OSr9JmE0bidykT2pRHfFRK95aVdMvp37mnJ1zNRlNl5RY4nd6JFkpCcvfa92efERger5kfMrpysbHzrNn+bbk5ZQtH8kHi0iNZIfMRBbyV+Z2CZGEU/4mKZiNlgzMpEV/qwtDBEd6xnGd676rND8mSiYr6588yyx+v+ec+iYbbBLQ87N1mx1GFmZXLbZY9llJXWRk+kCeYOqXc3OXTJSUaP7XcprMHPVLiVwzwWzqkaPcrLy83zz6TlduPp3yrY/6JFumOFV+/bTB8lmSDe9tg/gabpNE95k9xb4qqXd+rltJNlndFbO9pi2WL3/UW2uHvTYiz/H/aWP4vAT6+XFfAv05ZOIzn3IJ9M9E/8m+24K/e6DfZ9CXQL8Pjl/5KqeCqTmnR6d0trzKaa7tFSdb0KpAr/dJlszqimnYF2jNsYnEiFTnSBe0rarD7+0/NStGam/afc/q965bkHedia88az/m3nOcC3w2rwSQZmDH5/biK1A1W7LNLPUqCKt44nDP6iZP5veZ2HJ82u5LwLZ9zd3D/L1M9Rm4TT6b+7N14nzGlY2PmV/f8VvMzdbm2S432UlWquBLj1T11NYI3lvbq0pvfT+H25GgdNxMzprVtbOSIzIj2UtvzOqm5CPZn/LS937H8dxnuh8CBWinXdIcne1Ap02UvKQP5r61VdLOCkEyc+7nXJJU31G1U3Ze5GD7bCY/M6FkEifpvPRXv98Pwb3SsyFwilBuvZ32fkRCa3hzeCY8VSWYDZbOiSxPjma3hnO+ytFfmYR6cjS7OCQLMxHZvU4f6WhnPttY7/PeD4GjDd88nklarfsl15aoNbuZZIeVMF9nuYiXafuc+o75RLOi1n3ku9Av08/PJnS9/KR0YnowPZe/NX3++6G4V/qOCEx/+1T8a8616dfPbZ/qjJVvcqoD40vYTfJ82nuzo8nUKXVoSE7Sa8nHtMO63vz+El6+43juM12HwBLol+O1BPrlWO2RtyGwBPptuO1ZNyCwBPoNoJ05ZQn0+2H5la80nc9paB+DUj1jBtj8//H5Cwa9hMskCadR1/1Mp+Al4nsG1GoDXzCAwzEr3ft7VYZfedz23t8XgXNEcgShb5+kxPz7dJAneTid8xkoOmbGHwmVzpvO/0xwmX8vSDv/P2VqXmvKafI2z3tfhPfq3w0B83AGZI9JTc29SLg5LwvoJhfHeZiMvIbZlNv0xvze4zxPdvpev9MbU45OkRtdZybavHZv+//nRSBi+TiPJ4l21A/H9b45V2C3ax3X91P22NQ3/X/K2DGY7JhstHyF5GDagJM4SR/OZIGe6XlHfp/8VgSO83PO0eytSXLnvzRPj/Izf59kYrIx5eI41+c8PpWMkh8y/ZFkaCZUzuvOz6+RILdiuOc9LwJzftEzdZab9tepytujHjqnT+bfp599CvEpu9Nmmgkr0w86RTIe9U7f0/NMH+x5R32f/DUEjr6z+TP1wTF5/mg7TRsunTO7PLzkQx/n9bSzjjGv7mvqlFNy0f9nHG3G17I9X8Nl///9EZhzpPllfkgs1MHKvKnTQduefX9UTj/hEujPOvIf99xLoH8c1k//TRb8rUC/zzRYAv0+OO5Vfj/QesppmATdpThNQuPooJ8jNS+99h63CHw0Ai8Rf8cg7q33NoPI8xoFlm697p63CHwGApNMP37/tQkeKxufMYL7ne+JwDmi4Fp9cs6e8ve2JHnP59hrLwIfhcA5mXlJn5z73zm5ecl3+ajn3O9ZBO6FwOwU9FY77JxsrJ6512jtdT4SgXvGvM7d9znZOOfTfOTz73d9TQSWQL983JZAvxyrPfI2BJZAvw23PesGBJZAvwG0M6csgX4/LPdKv78P2ludbOefC05dS5zsmCwCj47AtQkhKwOPPqJ7f++NwLUyc+5+Vpbee6T2+u+FwL1kwP2tHLzXKO11vzICL8nYysxXHtm993sgcC8dtLJ0j9HYazwSAtfKxsrAI43e976XJdAvH98l0C/Hao+8DYEl0G/Dbc+6AYEl0G8A7cwpS6DfD8tnv9IlLasuxejaqo9Lr7vHLQKfgcBLzvQ9KwaXKPyM0d3vfC8EPiKodG2g672eda+7CFyDwMrGNWjtsYvAy4m595Knc1W297r+juMi8JEIfMS8XRvsI0d0v+teCLxU6HGt3LzUCWj9+nuN2F4HAkugXz4PlkC/HKs98jYElkC/Dbc96wYElkC/AbQzpyyBfj8s90qnK5lucY6XQN/Z9CwInAu4nnv+awn3Z8Fxn/N5ELhFZk7plFt00/OgvE/6yAics5GubYd7yxY7j4zL3tsicC8EzrXJfUlmtnvWvdDf6zwyAre0kD63hcLaYY880ntvtyBwi49y6nu2C8ot6O85LyGwBPrl82MJ9Mux2iNvQ2AJ9Ntw27NuQGAJ9BtAO3PKEuj3w3KvdB6Bax3ka7N3F/tF4NERuFdSyC1Z79fK36Njuff3HAgsGfEc47xP+bkIrJx9Lv777R+DwDkb7Jaq8ZWZjxmz/ZbPRWAJvM/Ff7/9cRG4Z9fFlbPHHefvdmdLoF8+okugX47VHnkbAkug34bbnnUDAkug3wDaEuj3A22vdBaB9ya+lwjcyffsCNyLiH92HPf5nweBewa6nge1fdJHRmD1wCOPzt7bIrAILAKLwERgddbOh0XgNAIrGzszPgqBJdAvR3oJ9Mux2iNvQ2AJ9Ntw27NuQGAJ9BtAWwL9fqDtlRaBRWARWAQWgUVgEVgEFoFFYBFYBBaBRWARWAQWgUVgEVgEFoEHRWAJ9MsHZgn0y7HaI29DYAn023Dbs25AYAn0G0A7c8q2cL8flnulRWARWAQWgUVgEVgEFoFFYBFYBBaBRWARWAQWgUVgEVgEFoFF4LMRWAL98hFYAv1yrPbI2xBYAv023PasGxBYAv0G0M6csgT6/bDcKy0Ci8AisAgsAovAIrAILAKLwCKwCCwCi8AisAgsAovAIrAILAKfjcAS6JePwBLol2O1R96GwBLot+G2Z92AwBLoN4B25pQl0O+H5V5pEVgEFoFFYBFYBBaBRWARWAQWgUVgEVgEFoFFYBFYBBaBRWAR+GwElkC/fASWQL8cqz3yNgSWQL8Ntz3rBgSWQL8BtDOnLIF+Pyz3SovAIrAILAKLwCKwCCwCi8AisAgsAovAIrAILAKLwCKwCCwCi8BnI7AE+uUjsAT65VjtkbchsAT6bbjtWTcgsAT6DaCdOWUJ9PthuVdaBBaBRWARWAQWgUVgEVgEFoFFYBFYBBaBRWARWAQWgUVgEVgEPhuBJdAvH4El0C/Hao+8DYEl0G/Dbc+6AYEl0G8A7cwpS6DfD8u90iKwCCwCi8AisAgsAovAIrAILAKLwCKwCCwCi8AisAgsAovAIvDZCCyBfvkILIF+OVZ75G0ILIF+G2571g0ILIF+A2hnTlkC/X5Y7pUWgUVgEVgEFoFFYBFYBBaBRWARWAQWgUVgEVgEFoFFYBFYBBaBz0ZgCfTLR2AJ9Mux2iNvQ2AJ9Ntw27NuQGAJ9BtAO3PKEuj3w3KvtAgsAovAIrAILAKLwCKwCCwCi8AisAgsAovAIrAILAKLwCKwCHw2AkugXz4CS6BfjtUeeRsCS6DfhtuedQMCS6DfANqZU5ZAvx+We6VFYBFYBBaBRWARWAQWgUVgEVgEFoFFYBFYBBaBRWARWAQWgUXgsxFYAv3yEVgC/XKs9sjbEFgC/Tbc9qwbEFgC/QbQzpyyBPr9sNwrLQKLwCKwCCwCi8AisAgsAovAIrAILAKLwCKwCCwCi8AisAgsAp+NwBLol4/AEuiXY7VH3obAEui34bZn3YDAEug3gHbmlCXQ74flXmkRWAQWgUVgEVgEFoFFYBFYBBaBRWARWAQWgUVgEVgEFoFFYBH4bASWQL98BJZAvxyrPfI2BJZAvw23PesGBJZAvwG0M6csgX4/LL/blcjZH/gDf+DHY3n3+/xbnzsmo+waHDr3eI55eernD/7BP/hzf+47vTtn3u+5a792fz2r4+Yz3Xq9175v///5CEyHovk+x/84t83D5GGee8kcmTL00pMfv/N4j9egdpTVnu2S+53fcw6n9IjrHa957Xdc81x77MchcBzHc2v0uTu6ZR6cW3/PydC1OmjO16lL5hpwD4RPyc2193qP+9hrfC4Cp3TFcd6dWqvvcde3zLejnKXz/tAf+kP3uKWT9tW0v+7yJXuRL4HAuXl/1DNTj5yb09fqmlO21dGveav+axDSOUd/6tZB6jrOP8rlvb7j1nvb894fgeN6eal/cbyzU7J09P+PPvFrtt68ps/Nz6POe+06R9lzfuvCtOFu0R0v6eT3H739hs9A4DUd8tJaP+fbS7rp3HMVpzreQ7Gta2TjqKPeEiM4db9Tfxx9+1vsyc8Y6/3OX0RgzhOfzT3z8vd+7/d++t3f/d0fv//Kr/zKT7/8y7/80x/+w3/4x+tZf5ZAf9aR/7jnXgL947B++m+y4FvUfud3fuenX/qlX/rpz//5P/9jwb/WaX56IH/66YfS9Po//+f//HjtzyIwAz1HI/mcg3pv2bskMHY85lTg4NZgwpwFrzlbO2O+BwKn5vCpeZjDMQOXzp2k+ilEjrJzdH7PBbTmfd0SIOq681neIq+XPMfE5pj08j1my3M+xUevhefW71Ny8BbZMJrHANG1CQIvzYiu7Zr3DnI950z8fk99lK3PnieRFEiPqavuYVNNG3PK7VGnfr9R3id6DYFT5MUpkuucvdRa/tr3zP+/5G/ci6Q4Ze/dqrPO4bGkxjWj/j2OPa7NPdUtdveR8HatGVub6/NL6N1rfh7XgveY39lmlz7b95g1z/0U5/yYc/Pt1PFvtc+mHTV9j657zVx/L9+le3wttvHcs+nrPf2cu8WzlkA/PY5LoH+9+f3V7ngJ9K82Yl/4fi34S6DfZwCXQL8Pjt/xKgV3Zqb3MUv2+NzXEnOXEOWXBLqOQbNrnI9zgbhTjvW1z/cd58V3e6Y5ztcEZY8Bl6MTeyQDThHPL83TU0GoWwOunutI3t0yl5P/ruUaM1AX6RKOt3zHd5tf3/V5rh3bW9bklwj74/WO8ncJ7vMa87t8vheBXoCCnPzf//t/f7yOcnPJve4xXx+B10i0+f/m3y1EyCmkbpXXowzek0Cfdlv6Mpm813N//Vnz3E9wbo1u7kzCoTn0lg4Jp/TKW/2czp9zfOqAa3XjEZPjunK0Ha+9/nPPuK/19EefoPX52vV+zqEpU0cCHTpzfp3ymU5V2U6bqu+65h6PsnM896V7emlE0zPsslM+19eaDXu3b0HgVGe59Exy9ppsvPb9p+Jq53TBS7bWR/guybEKZJ/JiJ+1zV4b5cf+/1zn8k+XQD89ZkugP/Zc/g53twT6dxjFL/IMFvwl0O8zWEug3wfH73iVoyOeA9uzHh3uWwiMW3C71VG+5rumcz7Jwmsc/mu+b499HAROBRtfGvcpFzNwewz45IjPJ72WjLj2+IJdOUnngk6Xon8MInCkPbPrJycfIZ+X3u8ed18EXiIz7vtNp692/P5TCR0fcR/XfEcyS07q9pPc3Iukv+Z+9tjPRWCuj+ZBiRUzwSld8dn2xkvE3OeiuN/+3RBors018bX5f7SHTiWoXIvT9GOmbXf0b65du8/5U68946n7nyTOXCsQHdMWu/bZ9/jnRuA12/1S/+OUD3XO/zn190t8pFPfkZ9zzSieIs3P3f81191jHxeBl/yY4/+OCSqvPdVrMnSc2+mYY+zgFr3w2r1d+386jn0aga5L6UfF+a691z3+cgTmHG3NXAL9NH5LoF8+r/bI2xBYAv023PasGxCw4C+BfgNwJ05ZAv0+OH7Hq2Qo916Ad2ahTkLtMwzrDMEC0Uci7xaHurE89fzXBs2+47z4js90yuk9Rzbn8JY1Po+bAddTOB2rtV8K1ERMu84MmF7rWB9lZGbAXzuf57Mf5aPn7ZjZueI7zplne6Zr590Rn1uCkjNge/z+c0THNeNyDJ7Oa95rS5t0k/s6Jplcc6977PdB4GgrTfLwvdbNW+T3GEyuGvHeDDoxdwAAIABJREFUspHOeE1/fp8ZsE9yRKDqv1m9emwde9Qh0waZdvut8/N4vWPCYLJ5i1/ROX3H9FWunQ1hdNy67miLzuTfa79jj/8aCEwbyR3fss5nm3TuOZ/m1P9P2XnTrppztNjB8Zxz93yK6Dxl9yVLrntrdeyMIUxb7WvMgr3LaxA4zu/pu8751fofuX20U45xg3PXPTXfp75rPZ867DVZPue7+Ps5ObsGI8fO7XuKFZ+KlVx73T3+cxGYY5hdsgT66TFZAv1z5+ozfPsS6M8wyg/yjBb8JdDvMxhLoN8Hx+96leZHxnxGf1mpr7V0fw2Xax3qU8GnGYiaDv6tgQTn1a6q4MR0JF57pv3/10WgIMqcR5MQnp+no30MVB7J5X6fQRpzf8rXEbWCwAWg5jWuRTineia/3BJomsFt99B1CyzLVC/YECa3fM+1z7fHvy8Ccz7Pqu9rvvVYYXvpuXPe95lseP3v//2/f1zGvPsjf+SP3BQ8PhcUu9e8dX336vndp5cfsniv77gUyz3ucxGwNraeZ2OYw62r5sa0qY7kyFvu/ki2vXat7Kopt6cIy9eu89L/w+DU+vKW6+65Xw+BSZabD7NLxySuj6TatMmySVpjL0Vh+gozqfAcWeD4a9vEH+29nvEWP2WS8cnQ3BqkdSb7bNqql2Kyxz0+AkdZmH7LtfOzpz3aQxOFS+fRTBSc13Ot5n36KLk/hfaRkDxet+vN92tHre/PRjvam9deb49/bASMb506jr596+acE3PbpaNfP+fdTJTN5j+HxLSp0nMvkfHnrvPevkt+CtmATXr1nnbpY8+W73l3S6BfPq5LoF+O1R55GwJLoN+G2551AwJLoN8A2plTlkC/H5aPcKVjVurRUMrgP2VAFTDtGIHd3/3d3/3pv//3//4jmPUn/+Sf/OmP//E//sOIPga7jk623zPuz32n6xT06X5mZcWp4FUZwfParuE+/+t//a8/7u1P/ak/9dMv/dIv/XhFhs9sX47ADDb1uWv37ppe/+N//I+f/ugf/aM//ek//ad/+pVf+ZWf7Y1bEGsGMR5hDuw93IbADNg2J7rSTNxo7jneceTkv/23//YjqYt8/Ik/8Sd+kHkz6aJjXa9Wzs2fSb77m/9zWP/Tf/pPP/3e7/3eT3/sj/2xH9c1Bzs/+Tr1pL6rIPD8bB6TEdcmG+aya85A2zGY27OeCpylO6wP/+W//JcfOLjmn/kzf+bH9XO+bwkQ3zaCe9Z7IND6diTgzq1753TQ8fjmxQzGnAoIOy6S0f/JQ7qJjPgx76z7ycgMLM35dwzIJk/k+H/9r//1Y733cp30iGMmqZn8ntN56Zz+Tz7+43/8jz+u/6u/+qs/5MP1a4f4HmO217w/AtkF88qt4fN/x+Pmmm7umLvTdrAmWz+d92f/7J/9YWcdExOnrGRPHe9j2lkdnx6Y+qvz5j3Mz44lD81z16A76DjHJRsFU0/dazJwvG46IRvsP//n//yTl2tkX6U31666/xx+5Cuemivud9oy0+5pjTdX/+f//J8/5qgf+sE62/w9VT045SFCr2tbl12TPeeavodN98u//Ms/rnlqvh/9qeN64Pf0S/fpel75U6fspEnmz8SbuR6wEelBesuz01vut+cuaXLtsEee/bfdW7bTnG9Hecn3aM63tnfu0V5z/kySPKeLjj7I0Z5zXd9lftJv+UfWeTpk+hSn1vrkcibP+M7kiF3lOvQlf8tr+matHflA026bePV/epgM5XPRxdOeTKetHN02Vz/6rKNsNMfm3+ecKPbUHIo0Nh+y362r5pv3U/ZXf2t+JUv97trmr7lLZ6Wr8pfncVM+jthNn6xEYnOXjebe6ADyMG3FGQM7de1wmTqHrvLsMPDcf+7P/bkfMkGu1z776Bl9v+872iutgcbZPPI7nzr75NqExPvd6edfaQn0zx+D734HS6B/9xF+oOez+G8F+n0GZAn0++D4SFc5EhIRgxnn06GOrGMgzQxs84JD+W//7b/96f/7//5/9u7Dy7HjOBf43ZldcpekZfnQOeecc845yJZJBYuySEr+q2wr2rQkyzlHWc45x2NbzzlJlp79GDZwZ+adXwMf2Isd7AKYOzPATIEHxCxwb4e6VV3hq+r+Pw3A+8RP/MThgz/4g5shTf7+4z/+Y/iv//qvWWXdYTSYd2J6x/V93ud9WtCUwa8//eszgGJfLRuDLwFozgFDnoHHyP/7v//74e/+7u+a0fepn/qpg7Y5Ean6SxBA8JqzwonxGweG0Wj+CRwbh3//8z//8/DXf/3Xrd33f//3Hz7zMz9z+MiP/MhZANyYjKOAkE3i/uXG0vNheDROAofxHe94R+NxfJLkCc5jHIo4xnGu/+qv/mr493//9+F93/d9h4/7uI9r/Ie38F0cZrLCwU2mOl51nWBvxoM/yZrr/uzP/mx4+9vf3njvoz7qo4YP+IAPaEFR/M751u68I9TzZPjbvMiYIOtf/MVfDO9617uaI/zxH//xbbzGmf6zbXwfJOqDAMaeyvhUPhnjn/7pnzZH+yM+4iOGz/qsz2pAkDbMpwJOy/Hkpl6FpwIq4DtycadXnxCSoCO+sVYmCcv9WZP9nTP2esAvAR99/+M//uPwT//0T61va/D7vd/7tfX5j/7oj5pMfPRHf/TwCZ/wCU2fGCP5IZvGfhjg3Qe6yB+dAMj727/929YXWfuYj/mY4QM/8APb/X11e99eH0QKnxu3vn3i/3/5l39p8vGf//mfbeyf8imf0tqN7bWpz73GNaFA9EMfgAz/Zi3vaZXrwhueM/4SmPrXf/3Xxl/44kM/9EPb2s6++vM///MWlGRjfNInfdIsASsyMg9ipI8+4JoxJfkrNlUfEDYG8pHvst7HTjIuvE7HsJ/oIn2Rvb/8y79sPIuH6SO/6z96M/ZTAPDoh1R7RT7oLfSIPtKuez77sz+76aQe8CwePD8UiJxEf7DB2Exe7InYVNEpkUtgBBudr4Kv6IIP//APb3aVl+8S8HdPdi0JIB3bPwCKtRv/k0vtuo5Nh+fZSvQRQDByFBnSdvyoJIj4ju1FjvRLv2iXTUm/fNiHfdgtIPoi0MfYAt6nkt21vidH9OA//MM/NP36OZ/zOW3+mV9k/fxw0vmaaZ9YgcfwJlvcp2ePZ6250RX4J35r7K4+NoDPPuiDPqjJW74PsILnvXr/aZ7a+pQkiBfxpzgB+4fue+/3fu/hC7/wC5v9ps3Yab3dF50bPWBOxpmEE/f8zd/8TbP/+DH0ZfoL+B1ZMe/MNbGOxEMS79Cf3/gx/H3tGt8XfMEXNP3sZQy5P/J+vrhs+2ab9by3x+gK/i9bH3/i8xSF4Adywz6jd3zPp6AL+M3/9m//1vzbT/u0T2u2W+9fsKv++7//e3jnO9/ZeJ59z4fo1+34UfrHv+IF2sG/bCkv/CoGxs+JHdWD8ZG9+OTm4Dr9i0EYu7WfbtF//BZ9Rw/2xSN90ktsQGPwQo/4WMZM/33GZ3xGk4nMffu4okac9bVfxwtAX8wXBaCXzBw3BQpAP24KV/szChSAPh4zFIA+Hi03oaU4C32GaB/kj+GdoMr8VlYCOwH9BLB++Zd/efjt3/7tFgT6uq/7uhacAbpxMH7lV35l+IM/+INmaM9nlMepR5NsgZXgkOsDyAsYA+WNQ3+cAE5ItrddFCA2Hs4Ph4ZD/Wu/9mvD7/7u7zZH+mu/9muHT/7kT27jjJPOwejB7gSfEvz1mzFzSDganBJO/8/93M+1djkPL37xi1uQ1/jdb4yuLQB9Ezh/9TH0zmMACiCXQCwHl8PsGXNuP+RDPqQFUYEHgrnha8Y1J/Nnf/ZnW/AFAPClX/ql7ROYR94AaBI88LY2fScYpM2P/diPbc6uNpPYQZbw9Jvf/ObGe/r86q/+6tYmfhWA1R6nNg5yggXGG54W9CEPnHQBIXKFnwWF9fk1X/M1bU76Mw+Oe6oj+90hEjBK5bo+BafNQUCN7P3Mz/xMowPw/EUvelFz4hPoTnBs9SdUd2wCBQI6kA0AAL7rwe/5MfaBWn8nECphJDKURIwebE87vb7Cm3jybW97W5Mxwawv+qIvajL2J3/yJ8OP/uiPtrWYbrLuC/oCEsiiYJhXDz6m7QCf2idfZFGgl74DZvr313/917fglnHjcwFp8pXKlHldmySB7BZBl9A7f/iHf9jkQxCO/vi2b/u2BqL3AdxNeM41hsMpcBiAjq8TdEpySS8TfTJFkppip7z1rW9t67v19/M+7/Ma+IW38dgLXvCC9gZ6CPbGdpoHlfukpFQTxSaxPsfOi13j3/oEEtAfgqSx/XowPjaN3wWBgZH4mZ33S7/0S208xvwlX/IlM3AhO5vMgyoZY4LIxsJuI3Pe9AV5+8Vf/MVGS3JBhslNnxxWfHk+KBCfAa97/r/3e7/XfA/fS4q1drJn4huEb63zZMqbTYI38Sibiu4gVz79hrcCQAckYPsEIEsyIx1H5/z6r/96u+/LvuzLhs/93M9tbfotCZPuCyBH/vwdgDKVvnQJG8xvfKbf/M3fbDrlK77iK5o/BQQkI/RLqtOTjJI5Ro+RIXZiktF8T6Z/4id+otGK/nv44YcbSFmA39mXm37NxSv4h+3D1uAj4Cvrt1eSz7Mux28PoBY7j4x8+Zd/eZOh6BK+uTYlUgWMiw4Mr/bH1PC/2Th0zO///u83/cZeY/+95CUvaX4Pe5KfBXjUZnRcEud7v4O8RI6An2STXSUGwDdip+H9VOH6JCfxPbK2RF5TsU7PZreG3/md32njlLgMODVO7XoVgL59stTzeSq8yQR7y6c12RrsMwlPZOcnf/InG2/xkR966KGmi6yv+F+8in8LRO93EuE7/Oqv/mpbg/HUF3/xF7c33RGeIwvuIUP4DO/TaWweYLfxsonEH/jqxtQXdvR6z7X6SWK9uAI7SjKiOMFXfdVXNR4my/okM4lZ9H55L8NkxFqRqnj6iOz+1E/9VLMZ6T+6hezSmb2ftn3ccb5HnGfXJ05ZK6sC/Xa+KAD9fMvKScy+APSToHL10ShQAPp4jFAA+ni03LSWyAnjX4ApWzcnqBM5ShDYvwU1ZYgLIrmXgyvwDyADBn7Lt3xLy8oGxsl0BfAlqMpRCLAQZ6UHzvoMeAa99j7/8z9/+MZv/MYGgnMWGP/a40D0oHwC2DH6OCSptPjKr/zKFiADDAp2afeFL3xhc/7NhSPCsdF2H+gKsJNEA46D6z/90z+9Oc3Gw4n64R/+4easCwi84hWvaPNPAC6BsgIIN43zDx/PYQH+gA+eISeUA/zHf/zHrVpCZQ+ewc/4imMq4MlpDfigJ9dyuvGtXRo4xBxsMsGxxpeSMTjH2ao3Rw0ICgGdXZ+qIb8JKr3pTW9q8qBNjjwwgzHPqf2N3/iN5ogncSUyEicb/wJgBJgEf7XBif6RH/mRFggQ3PrWb/3WFtAyTkFYbZqLe1NlO+9oCWRpUyZ6dmMwxh/7sR9rQQky/apXvarNJZXq5Whvh3zcaZTWbDwMpBBMCVh82D0BEvJbQAUBTqAh8Bt/kS88KdiZpKReHskkcAFoQYaeeOKJBgJ+wzd8Qwt8Abrf+MY3tnvJB8AbwAJ4AcyRtwSO54GIAPd0nfHgW7pCsEiATVCNfAhwuYZ8AD7M3auv7EhAyrzJkqpCOkQAi64iV/SIAK2g2qOPPtrkR7CidMd2yEYPUmet9R1+BKhle/OACfNnRWZHjt/6rd9qSR94XzBSoNN3ArTWdiCyAC37hj6R7ET2Uo3Ur8co1weJ+3+7jryxrdg1xiORCw/jQ+MVKI0dmOqjyC6ZojPIGSDdGMkGfjZmMmP9Z3sB173pmwD2sasid9F3ZIJsSG4kSwLJP/3TP93sze/4ju9oNiZ5Q4s+SWA7uKRGeVQK4EM2jbURb5ALvAPQkyRFHwTMSpIf+fv5n//55gPgHfaX9Vw7Er7Y/l74mQ2XI3b0wYYCmAEI8Tk7TIUdvcT3AUpIoKRb2P7+ZufQg+wofGocvbwHDPSbMQAerPtsJ2PkT/RtkgX2Hrk01uzQoJ0k+hp/Ei/JMxnik2gTmP+DP/iDzU/zG/3CL7JmkM+sHUd9NnX/ZlIg+shz5ufjZzYMvvDv+Klso8hMdEXssF6m+Pf8cokosXPoIT6OdukGMtQnXiXWoC88z8775m/+5sbnsX/YZfwO/AmEMz7ype3EH3z2FbLaJaf8ryRu0TN0Bj8I8Ehn8KFcI2ZBvsi98WW+kYHYfXw6vhd5B5QaM/l5y1ve0vx+QOljjz3WEne8CkDfTN6/06jCn/g1tg7+/YVf+IXmO/DjH3nkkaYXYrfhqR//8R9vdhJ/Gw/4jc0mmZ3//13f9V2NLwIiix3xNfjrZATP8x0kQrLBsmtDEuPxu/aA9XxzskbnWPfxHv6VBIxn+2MI48vEtmJTssP4KOIMxi12YT7f9E3f1HiYfqCvzIcPYwz9bl+9XcvmJBN0izb4ZWSXbqGX9IUefiOD9dpeChSAvvyzKwB9eVrVletRoAD09ehWd61BgQLQ1yDaglsKQB+PlpvQUr9lFMdBoJbxy4jOOcUM6ADnARUZ64JTgjIcSg7yPIDOKOfEcrD9xhERONVWznTlaOpThbrAr3Y47gI7jHmyyzAHNHBetccJ5hQIGHMefGbr7ARRjVnbjBl9+7dAriC0ewXQGPv6+PZv//bWLoda0Bjwot1Uvuc5hffdzwniUAm+cf7RgzMigOdeTgNnSzAsTn62Oy2AcBM4/+5jCC/leaUqwb/xK/Dcswak4R2OMD4DNoTnBH4AB8lY1yu54pDjd85nKiLwuaCRIBEHN7JAVlyrH841eUvGuj61LaAKlDYefQoSuS5OtmCr4C8Huw9kmWOyiG0RxzEHLqpIEkzTpvUAPwsKJwhrnK9//evbPHIuek+vBHLJreCB8ZBfMqSqCrgiMCDA8PjjjzcAvU+aufvTqSs2lQL4AL/iDUFGwJfvAhrMjzs6CB+7j+yQITyhqgffeUnWyJbpeLPfEjGySTdYcyVsCeRIBrNGCzyp4PAdPhOwsm4LKgmC4UlBrSRKBeROYggd5U1fCHRpkxwDTaz7dkURABaEAspIHpAwJhCVHUoCNgoyG3uCx2TKHAWg0SKgqeCY6nl6RCA5WwBv6nOvcT1HgXndkYC8NVxQls0SMC2ygS89Y7xML+B/ayQeIw/4TlDSWi74iVesq3gZX7JpXItPY7MFVMt4+iq9JHsFUKE3tE9vsG/Im76s9TkvOXLBNsrW7XSP8aXail3kPvaewClwDh/73nWCxt7ZmSJn0aKeMSWRSjAZIE/WBGoFiQGK5mnML33pS1tyjLnX7gznU/pSEWctZlN4W1fZVOx6+gDvstfoAvzo38BsazQfBn+y//Ge9RqP4S/fe2e3H/fRaYB6cmnd5uPga3oLv0sOzO5b2qQL6D96UJ/ZySGghKdGjt3P5ku/ZFq/bEG6SZv0FTkCoJNN4J3EL3MKQJkEq+hgtll2R+H/8K0Apuw6MsrPIkf0Yyr5A5KcT44627OOL5PqbXwnEZi9lOPX+MD4U/IS3ondhi/YXWTA2m19lvxHT0nwk1ybdoFvdBEZ83Jvqr3xKL+Fb2A87CO8bS0nL/gSf4oVGAP7BzjJ9gvYncQZbScBhX9tPpJb8L322GRsLQC69sQifAdAJzNsvje84Q1Nx8WvT0U7nRJ9ZF50MnmXbONeawVgk/3Hx4mdZkwFoG+nHCW+hSfxVXZDYLPh85e97GWN13PWPRtdzAf/SLb6zu/8znYf+wyAjs9e/vKXN/sdH3ppmy0jmRf/4Hk+t0IO+ipAewB0+kN7/Bd+Ob7mp+NT/Sv44NsHQI/vHVuP3vOm69iLdBr5NW67PBi3Ntlv7D78DNyXhJwdgPoYSI4zZHeZl0Q1diP5ju+SsZq7dSHV99vJFTXqAtCX54EC0JenVV25HgUKQF+PbnXXGhQoAH0Noi24pQD08Wi5CS2lkojjwGFkWHMaOASM8pwJ1leecw59DzQQ+Bco4hALDgsuCRYxrmXKcjYZ7jkDXaArzgeHAmjH0WDIc84FjTjtQBBOM+ciDq1gD4NednCAd86FAK5Xto9LQFqw1hw4GQLTgmoAdPcKwnIQjFsVl/4El4A3nO3eoU6QCw2M2TWCVgLNnPEA6OYgaCDgxfFXIYU2yVYOLQtA3wTOv/sYDgPQA/KREXzCEVZ9qtoIAME5FsDhSOIHvIZnBaECopAzFUvkgDOOf4DsnE7AgkxzgR7gsiAtfgeKaI9zG95TZSWYiu/Jl2BrtoUXLM3ZuIJjqWZ3bcB889O28QpOaZvcAi056pzuH/qhH2rjMg7jzBbVgmiceoGytImi2ULO/BIQ5pgLEJgrWRYEM0/3kjuBJ5WPcfxLPu7Om5t8Bb7C9/QB+cBHAbgPG3cSOsgOYAB/+LT+C+5bt8mMtiSt0Bfa1k8qnqzL1ldgBvDBei84RZ+RBUCcCiagg2sFQhOIEjAGiNA/ZMN4+jW/3+ZUn4BMus28EoSis+gCgVTJNOQJEENO0iZdG1lxL71FbsmW4BkAHd3MTwCZvJND8qjdAtA3metvHdu87ggIYR3G34L5bCF8HcAYb2THH1VCnnmOxbHm41cAWnQPfsJzgqLuDYBINvpEqX49DTgWe04b2fY9iU7WeIHU2E9kMVWJmWWSXvwmuMwOs87jVWs520rVLZkiv8YNbMkRHmyk7K4SvZiAL71B3+V4HbJKvvRBpry9AqAHiImduD1cUiM9CgWSAGINZePwPfAcebLehxeB50AGfoA1N9u0kyn6Ilujkw2gGNsEf0vcIHN8kuzQI5kwSYX4nS7IzgrAc4A2m4qtZO2mC9hCbB2yTBbJqlf4ld6yLhgffWU8/BS+CV7XJh4HVEicZPNpC2DPzqTP/K49c89aAxilu1TK01fZcQWoSW+5V1voRPdYM9CmXmeXAkmWClBopngGn1jL8SAAOzLEr8Fb8WEl1uM7/EpP4HEyhM9dFzvP+s0GwqdkKUddJUnRvUm8dw8ZkqSbLdz5FvSKa/jRbCRylKOoyGOqxbNTnN/ZiOZApvj1dAdgz9rAriILSXRUQUvXsBPZaQHzjdd8yQP9ZQ7WCuNjW9Jl/CTyY5z6Mx9+TFWgb6/sJMG1jyWRBfrAminexY9lm4lp4T9xotjq/BV2vHasr3QFH95RfvgCT8YXwMd8EffiwwDo/P7+aAP2Et3mOv4LecPTdnXTFnlKsUt8IeM3BuPD+8bhTS/RV3RTKtDNC1/TLRLcxSrEEMTH/EYGkkwQ+4zdRp697MCoTXqJjNCf5s6fEvujW7RPR9fuWdstG0YfvRH/obZwv/2ZFoC+vXy+LSMvAH1bntQZGGcB6OM9xALQx6PlJrSU7O0Y3QxugXtVCgKxAioB/zx7ToBgkN8Ah4KYgi8CrsBwwR6OZSomAGQy1RnfPTiRzHegnWAq58BYXCuoA2xjlAvGalvfjDbjEShipGiPAZdqqCQBpIpQMEr7xgSwEMgVbHYvBwHQLziWrXcFbDkBqXLMVovh+YCNnCqgosAB50HAy7XoBlTVn8xcjr/5Z0tiY+2rrTbh+dcYFlNgvqI6PCw4BKwQPHENh1SAEj/gTTwEQMBjAjpkBh/nvExOsaCu7/G5wCbn3D0/8AM/MDu3WZsccH1oE3CiTc4wnpQ5nq3myICAKfnl4JMdQR2/p9o1QaEkguScTw46mRVkNkcOvyARJ9t4OOiCxcYjSYA8kn8yEHDUfTnzXPvuEVwQsBY8IGOcbeMGIHGyOf8STPQnu5/85/y34svtpUACkLG7clQHfj/slUAoXsVT3/d939cCMPjX9tSCRniYLAFIyAn9oVpDIMtvQHBBHXJGJ5HDbH1NvrShAlAgyjiAIwlE0QfZAjrBooARxouHyQc9hT9VNrqXfAiCCTTp1/eCRQJi2clFUDeBOZ+SZnxK7CIfxu0e9wo4ZccIYxeY9Z35kCF9B2zdXu44HyOfB9AT3LTuA8/ZO+wTvCVA77kCidkj5MHaLiBrjbTmA7OtvwHQ6R88y/4QfGVvARzwogBnbJdUoKO6dTkVsKkeNwZyQYYEULWVxKvYWUn8SNDM96mwE2wF8umXLlOhJbgLZCEvAf4lsZBV40m1Y3+mbmSDXLPZErx1H/lNBTqQUn/uZV/5jT7y79D8fHBYzRLPALKssQAwCYTWafZV1k12eKrT2R34PZWAbBaJriry2Ol4CACgHbyUnUsk7sbXUKUrqZD8khf8Z+3XZqrF8SO+ZYPxKbTLLssW0UmUydbTZDvjJ+/8KXJIH/InyBGAUl/GaTzaZGPliBDy3oPngD9+Cl+G3QlMZKdqx9iBQtrla5FZyZhJxAzIWhx2NikQf9RzxmNJ6CBH5AfYbB3mK0sgScI7/rIus03YL3gmu4OgVLaeDlBGR8QGpJvYbeRHf3xmVasAw+gmvEkmrP/sNJ98KlWsKnm1m6Sr6NNUiZNP9hjdSveQKTJkfHwUOhSAnp2CyK4EFfqXXSl2kfhEklzYguSH3yW5gO9D36YCnXw5aoedxj4zTkC/V1Wgb5/sZN3L88dveBa/4wO8w+63BkvEwB+pUPeJf/jJXtZmazle4d/6PnqHbtGe49H4wdZnCVMSO8S/ssuPz8TbXMc3IjPGoAI99hw70Mt4Ar5nLmxLfr15GF/0ABuM7yKWgHfZlj7JOt/e+MhNgPjECcknG5auI2PkiEygCR2X3ZHIue/YaHSwMZbvsn0ykREnCbcA9Ls/wwLQ706juuJoFCgA/Wj0q7tXoEAB6CsQ6y6XFoA+Hi03oaUERWMoc/wYzpxpTnQMccY5Yx6wwRgXuBFoFdzn3LqPM8r59junQMAHAChIo61k4Aqqup/xzknmaAgKCZJqJ1t75gxpAapktyfzvAfsGCyMeW/jFFQTrAVicKa9Gf4Y9O66AAAgAElEQVSybDkpxsIhsYU7sAOwDsTgFHklYSBbrMZ41CdH29a8gk+y4zkPAnAcekECgW3zF5hDGw6U++PYuK5Awk3g/OXHEBlIdQU+xwOeNaeaUyqYhOeyvRnexiMCsvif46sCDw9xavEIvscnwDOBVo7u93//9zdHG59yvMmEfgWnJK4ADzipAkkBW8KzxoW/OK625CQ/grlxesgd3hdc5SiTOUEk4xCw0j/wA0/nnDRbuXGGbcMmsAvUITPaRZf5rPJsHSyZxFEIAgmAc3PkbKcCHe3Mx/rwile8ogWhyUiCyss/nbryNCiQII++sxb7O7uA+Lt3upMANe+Q59+pbsA3r3vd61oyiICOIKhPvCGARJ4EeekDPG4NFvAROHUvOZKsAVAkS3gecADQEPy1baKXNV/QiEwK/OBbMkY2yJb2BXcFmK359Bo90m+DCLC3Dkg2A+YLCtMjxpCg8zyAiQ7aBGKQD0Fd8qpyJcd9mGPOJ1QBFgC9zkA/DU4fr8/4IfiLrcI+wZM5Y9xaaI1lOwETyJLf8J57rMv0TCrfyAReF1C1JsfGSqCSTOG3BD+T2BJ9gd/1T6dY4/GaLUgBBfRYQOkAF2TJPYK8qZSyI0R2Ikm1FTtKoovdeMgTOWUj0pVJhuwTCTPOBISBe4LWvgeAkFP3shkFbtHD+iPo7Df2XsCa8Z5WtbQpFIj9FVsju9xk5xL2C1sLkAUYIFuSewHYEk7wK1tDsgc5yrFO7DB8TDdI5NOPpCb85Ro2mzbIFl4kE3gQGOczW7jTQWTD9/geP5JTtj8bK3Yj2TE2ckq22IX0Cf0j6ZZPYnz8JvafeWrT2xjMhS4kX7G/oofxf5KzjJUPBeiXcKIP60S2cE8VPRvU+Mi8eQZY3ZTnXuMYnwLzyRFkCk/y9/kPkqnYJPjfek4G8JoXPmXrkDO6C3+zd9hQ7C1871r855Wd4NhnEkGs3Wwm1/Av4nfjQbaN+/AxnQRcZM/RRSq7jcWYkkRPTrKbHXuLjLMZ6bIkwLAd9SGeQZ8AOclckl70GzlK34mHZBcHiQJsRjThA/H16Ml+C3d+P7mUiOIzegwNsnNLVd+Oz8tjt5hddeIvkwu8JEkC3+Jz9hk7X2KHWBO/A29LgMKP+Mj3qcylB4DI5MSLDsETeJEPzNa3blub2XF0it9zBCE9IeamD7InSTFFKWzE+BrsLPJBD7mXH28cZIIsWevpOkkxxiRphH4g73SlGJZ4Hr4mE9GtsRkjH9p0D9/Kp7HkqEZzi23KnrQ+mLsYR+2eNTa3nmx7BaAvT+8C0JenVV25HgUKQF+PbnXXGhQoAH0Noi24pQD08Wi5CS3FWeidh35b0QRoch4Tw1/AVBaqoJPAP8eS0a+aDsjAKUjFhMApMIITC4hwH6Ne0MsnY0M2rQxdzjLHnDPCODcOgVOOi6CRN4fB9QJKeWnXuASGAIKcAY6G8XASUsEhiMShFiwQJAMYctgBjRxr8wDkJbs4W/laP7JNHIca8CEwxYkCDKZ6owD0TeDo8ccwD6ALCAmqCGwCuMkAHgB8RHbwIqcVX5IFQABHlQMqUCXQClzGc5xa/CdIk3ObBa7wluAssAHPCihx6MkGPudsA9GNj8POaSVfvsfn+NqY/E4+ZZWTTUFmTq1ryBd5U2kucCVbnJz4TJZ6+jNWgSpj8tZ3KkGyHWkCTwIL2gQUAtBVEgdAJzuCB5z4AtDH59eTaLEH0BN01G/+zlbR/ZbRccL7z1R74B/AgjVU0gZ9Qb8IztAL9BP+tWsIHhb8JHd4ix6hd/zme0FO+kolu4CSgBcQHR9bu/UVXUB+UxkPFCGvgHoBKEEtMiSARd6BhfjevYKo9E4Cs+TaOOkm25GSL3IfIB1t+kQsbUoUANiYQ9p0XQHoJ8HBp9NHEioCcrFN2CL4FE9lu3KBTAFZesJa6W88AoymJ9hg+NZ3wDZrccDyvhI7YEYSkwKSWaezqwngju6wFgt4Wufpk8i4QHKODyGjdnMAuGkDSM7GAq7QcRlLKsUFniVdSTAha+SJHmS/pX1jzDqhfQC6xBQvYEcAdPqS/qN3C0A/Hf49jV6T3JujBpLgaiyqTq3ZbHm2j/WWDYa32T50iDf7KgCG68gQe8c17CDBfu1LWAFmA6Ct43yP2Djki16ydpMJYJkKXX6A/vCme8kuH4Q8s5cCoOvXes/eoi/YjMbG56FHyJLvJcrQPeZNr+F3Y6OTyJDdeugX/zbfJLCRiYyV3LElySFbkY1JB/KfzJuM0Wf+XQD6aXD16fUZX5b+4Muwi9g8/GV+hjdeZ7/QKxL+EifIjil4U2IG0ByPA9+A4jlSKr4zYI/uwMf4zvqOX+kDeoSMkDN9ZCci4wFakmvAowRC8YEkgvHBAXX0gf7oRL6FJBm2I9kGFrIDyTWZpUPdk10n4sfw98mUV5I4U9VOttic7MjYfkB54xbTyBnoBaCfHi+P2XP4K7uN8E+TFIXvxYXElRRi+MSz1nNJGwpB8DZ58GI/0RGSnvi+fPLs8MFvsBuKAg66hKyQH3ooCZQ9gI4Hc1xHn/jOb8iOJHZIoLvIAJ/eWo+33QvsNj52HXuRTLguu1wZM7/G/NzDRiP75hebMn6dTz79a17zmpaQhg5sPjIhlhffpQD0MTnz9NsqAH35Z1AA+vK0qivXo0AB6OvRre5agwIFoK9BtAW3FIA+Hi03oaUEW/vga4KufeUS41+wKoFRvwmYMtQZ3gI8yQBnRAvaCH5yqgVLObsARU40h5aDIHgjGMS54CgLrHI6GOacAY60f3tx1jkAAHkGfraF5+zmbFugHQBDJjhnhKNtmyrfc9I51O4XXEpluqCWgJf5CWZx6I1LcCFV9wF5Uh0vqM0h4WyksqMq0DeBm49nDPMAuoCnAKSscDyC1zjV5ABfCxrhOeCI4IrvOLucUvLGwBaw4nD73r14n7OrXQFWgSvONyCbg0tmOOvaw4fAjgDg5BWAAcggX5xhQIzArns53TLAs+Wg9smlym+BWBUlAAvyzREWvDUe8mM8+gXgkGNzMC6Os0z1gI8B0MkBJ9v8BJS1KdBM9tyDljkD3ZpQAPrx8Oxxt9oD6AG/4mR7/gnSxl7ot8fsq7KjY/AP0EKQE895SSLBiwKcqcQAlNAv9EHOI6R3gA/W5QDogj9AbwFiugUP4kX34lHykbazJbWALTCRjJGLxx57rAVuBYC1JaBGbsgrHSQJTGAWcE/m9UlGUkns37E9UzWZz4CBAmhknHwInqFXAejHzb2n2z7ZwBv4nR0SgBzf4Et2DvsJ7+JpAVoBXPYJPhacxCN4i/0BYGazxIbLWqwfa3+ACTLkHvrD2o1nAX7AeKAJIEJVd84qz24SdA+QX8BVGxJXJHcBEXxHXrUnkGqMZCBHmNADOY+dDaYPiSZJNEtlXtYM+sTcBJf1D4gEUkYfJfmqAPTT5eGT7B0/B9zqEy3IBzscvwAEgHJsDNeq1gvAZn1lZ0nkAKwBu8kVXiKH1nNAhH6Ab3SM5EHtkB/fJ4nW38ARPB7bDV8HQGfz8SdSgR4/xbglaKkGZBeRb8A1YFslPD+F7qPrfGce+rE+kD1z1TfA33zoCvNlQwagD53Ie5I02XZ0Inml79hvOQMdKMjOLAD9JLn5dPtKorw1OT57kkn4xUlWyTEDdEVsvSTHuqZPVOFj8Bus1fhdH/iSn8S+IZ98G3wK8NYvW4wMsbO8+Sp+o0fojJyB7vtHH3202WGpgsXTdsziY9FVjz/+eLMVxQvYaeQeIElvsNPMi6/GTqPn9EFG+fp0LlnkH0XfpQLYeNl8dKR50FupQC8A/XT5+Lh6x2P4wJqMb+kJugBP43Prp7XXWsrfp2fYP2QIP+NTskUv8Uv4C9lBitxo1z30BJnI0R7aZffRG3g3x92QI7xHV/Gb2Wxe+sLz7D96QFsS1skA/UBmxNWMg0wA7cW+6Dryxobk67DT2FzmTA6A6+QivovfyEH8enQwHjaphJucgY4mdGBVoB8XZ55uuwWgL0//AtCXp1VduR4FCkBfj2511xoUKAB9DaIVgD4e0Ta4pYCD8xWFyTjnDHgxpAHVgjkcANUPArcCPYx5jrYgT7Zw5xBkayeOB9COE6ANbQo6cW45pdmSkFNqPMA64ARngAPrLeAqiKrPBJizzZTrONwcHs6EKiqOCAeGoyJwJXjGMdBGzmrPlnL65VRzHjhAHG5Ok/YZQwkq+EQHv5kr594cJRKYU1WgbzCjH2Fo8wA6ngAqp4paEohEEo4pR5NjKTiJH4Ak+B9/cM4TnAFK4LuAbUA+wR3AAaddG0ARspEgLn4mB2QGEOFebZNVjjUQXPBXYocqJvLld4EvwVhjVpUkgMrhlWgCbBew4pxzgDndQBp9C0qbYwB0wVsBV467LHdyQJZSbZJtus1T8Izcme88gC4gJejg9wLQj8CYG3BrgIVUtvYgXs4Tz1bQ/Y4eht4D7v6WzIR/8QdeUzkuMJvtogV9BHwEq4ACgkeCQoKx9A4e9j3et56TB4GlbC2aCkbBKe3mbOVseS0wm61D6ZgA6HSWcQElyCkdIVBMR6XyXaIXOdO/tt2Pv1WGmLffEowir+SD/AiQqZ4yF/cZoyBUzgCtLdw3gMlHGoLnHptFgBK/q3ASjMQ/wGcBTrYKHmVj+E3gHx/5jixY6yU30QuSSLKFe8COVHTjJWt6zmMlj9El5AMPspus8f7NjvGmc+i4JFK6DgAhQcsLGJdjEpIkFkAiu0WwxSS1ADO040234HF/0znGFp2YtcC/zY1eEdCVJBY5JU9syNrCfSSG3JJmevuCfYVvBPElNlmzrcPZ4lxyn7/5G2wpv+F/trrfvLXB9sfT+D7n2tJddEt8hiSg9Eke2rJms4PoAfLaA+j0BFlgn/En6IkAj8ZM1ug3/hH7K2c0B1DhnwBd+FfmSafhdz6JF7uMz6Vvv5MjY8oZ6Nk2m/zym9ifbDVgIhvVuPlL9Av61BbuWyIEIw0zCYv4hE+AP9j5/A0gchIfU3GaBMhs5ZwjmqIbyAIZyq5U/gYKWsPZTXbi8jd7DjCYLar5R2wzLzoNEEc28b976BoJjXwYALnfvYyL3LPTJASTa3aaHVH0R17oTePJWdX8JrJONvlY5D+JwMZjfPH3++QzcxSLoHfM01gkiRlnbeE+EkNuUDMpJsnRNmx7PkeOcyIDfA38at22TuMtviybHS9KfsI31nlrs7Ua/4oNkDVrL3sOsI2HJEylXf4BvuVf85nxaI47ZCfid3YjO5BtxE5kH9ExxmlHK7JDzsgEX8X3+B4fG0N8F3YZ+4wOsA6QawkskUG6w9ziw/XFNOZhvaBjzC++SwHoG8TMIw+lAPTlCVoA+vK0qivXo0AB6OvRre5agwIFoK9BtAW3VAX6eLTchJZ6EKPf+tP3nnW2oBXsZWwL5gD/st1ozicXxBH0FPDNFu7A7mzrxkll3HNgOdOAbsEbAZ0A5wEq0YURInALtGCsM845FJyCbBOXsQsAyKbVr+AvAB1AaJwcY5+cFf2mmte1HBIOM7ADCOpTAECQ1u/o0WfgJ8kg29C5XnC3APRN4OTjG8M8gI5nBGbJA0APfwn84EsOrgCO3znivs8Wgfgn53wLHsUBBSoAAgWHso00B5vMcaq1ExBQEIdMyTLXXwKmQBVbDXLkVWUAETnSZIsca0ebqVInHy9/+cub02+8CRIJPnPQOdQBCDnhCYCZDyffnAWlyHSqWTyBJN7oz5s8AQiz+4Pfc95nAejHx7PH3XJkIp+pck3lkbU7gGGCr70THl7xmS1o8aHkDpVFgAIBUOu9YBG5ogv8JvhKF6iElYAhqCVgJfEEWID3jQeAbjeTbMmoL/e5Bv8DP/xNDo0R6EKPkBPBJvIhwCpgRH/5NJZsa0o+AR8CvfSksdKHPtFBgEqw13pBDvQT+TAWOs28BIfpSkFg+kZ7KnuNowD04+bkk28/wJz1D4AtOEo26AFAl/WVbYS/2CICrgKaXtZafIS/8PJLXvKSFrS1bmc3kMgUWwvAyD7Cf4Kd1ns8Zwzat1Uum83OPfomF2yoJHuQC3wPcMTP2TZe0JRuoRvIrfEL5LKzBGQlWQpA00t0BpCRvaQfYzJna0SAGOPRNrml7/ytPTKabe3NwziMtyrQT55vT6vHrJlJPswW7GSDz8EOAgwArNlHeB3gnPOard3kiT6xnuLp7ECFh9nvQIts4Y7H6Bo8KyHE2h5AUQUhm8faza6Z38LdmNhqgA3yrF8vfQIk6Be8z8aiX1QykmW8TY7IJrkmz0APsgIAIQ/GQ36tD36nB+k895Ob6OIksSX5l/zRiSqE6VVAI9DHumIcVYF+Wpx98v2GR/AGfrO242X/TiJG/Nx5e6232fJbgLV5/5qMSCBmm5EHdhr5y+4jsfPoD22kOhZ/+82ODOwg17/yla9sPo/r+E/aBqCTDfJOB7o/SYk+yTU7zVpAlgHr7Kkk77PTtA1Mp9f05RUAnQwl6RF9tMOuY6fRkeZUW7ifPP8ed4/sFT6DtREf4qMkfuADyeT0CT7Fc/jJd/EZxJ7wELvKOktHWOfZVNoTM+DDuIYuorOs7fiP/+Fv/dFnfA/rPBmiM/B7fksyJTAfD+uLvwOgB77rk71FvsXA6JIcyeB6CZl0lXHTCWQhRS3kR5zPeF2bJMckSXsGEj7Rhu/C/gS8o4+YGpu2tnA/bk492fYLQF+e3gWgL0+runI9ChSAvh7d6q41KFAA+hpEW3BLAejj0XITWkpwqjeQesCDg+Aa2bTZJjfBVhWCjHJGtiCO4FLOauJg+p0x7/4464xwznaqpMJPCQDFSU81q3Fpm+NsLBzZnM2UykYAO6eEwW9sqj84HwICDP0EZHMuovFwVhj5CdJy0DncQENnRgH5OBYAE+Bhtr4zHm9jUCXCAXKv8VcF+iZw9PhjmAfQ9YCXOKaCKPhO1QU+5RjjUzwOnBM0Amj7txdeFNDhvAqacog5n5xpvO13QWEZ4tnpAFiND/GqKkXBH7yqryS5uAawYCz4UpuuNyZvgQEVUJxwbQs8CfKm2tA1+vbphb/9GwBIdjnY5FkQieOM18mJYANZJ3fmbS0gd5FXAQDjNR6BX99nC/cC0Mfn1ZNqcR5Az5afwA08g7d7wDjrvfFly9l+63eBI2u1+4GF9Aq+CShHhgAZ1mzBJmszUMDaCywR8LFmCyipkNW23RboBuu378kI/saTgAs8ad2mt/ClfoES5E7Si4o9QSX3AAUBkng7iSHkD0jjegE1QAy5SpXfG97whiZv5MVaYPwBQBOkJtf6yPbcZM49BaCfFCefXD/h9/QYIIAusPYLyOIhNpM1HF8CyPA18M06S4/QPeTEv1/84hc3gNnfsYe0j9fIhe07rbd+l3BizRd8JZtkQ7BTsBi/AwPxoWsFbZPARbdZ773JAV0FcHSdMcbOSrJhqtsFU60LdKDkEHNyjepXQKKgLv1DPrzJVWhkvSCn5JucAknJZ4D8AtBPjm9Pu6eAWfEN8CbeslbTJfgr1aZ4zyvbSLN18I3vc94xHgRkaIOcZO3Ff9pkR9Fv1n+8Z43Gx3hf4qNkLbYU243ssWvIJJBDQhW+je+T3Xj8DsxQ4W59z+4K/BS8HDuNDtQP+8uY6VEgB31oPNYIssCGfOKJJ5q/ZWy+y05H7vei2/xG9wXAdA2bDYCeHVsKQD9tDj+5/nOEjLXdeo6P2Rw5YqdP8Iudls/46kbb23/5Hk/TI2SKTQTUo5PwuB3h2Dl+c32q1NmKADt+hbU+CR50Ij5l97nX93SNfskzf9+92qTTyCB7jPzQK2RA30kWAyyaq2QS1wM22YXG+drXvraBoMZPznzvpb3Qg96lv+gx+lm7BaCfHN+eRE+eN35gY0iMZyPRK2wdPExOJKizl7z4xHgFX5ElvAi4ju+Bf91n1wLyxY6zltMzdI6EJr/7jd/O1nMPGVXQQYdI5MX35IHewH+SCtlw/BlvvN77LnwNfeLX+PXkLcfm5GhC8gNIJ3vGoi8yoB+6xZz4MnQL/ndf4gPmT8+ZMx1JJsge/ca+KwD9JDj25PooAH15WheAvjyt6sr1KFAA+np0q7vWoEAB6GsQbcEtBaCPR8tNaYkB77lyIHIWZYA5Rjcjm9PAseizxW0hletTge4awalskyswKvjLmeaAeAnqcBIYGozyVOWmirE/0893AdcDTnJaOCECUtrSLoAw59ACXZI5m2AaJ0MQizMA7GDsM/L9GxAj45fzAEB/9atfPdsOnhPD2U47CfAak2BUzsUyZk6Q4JrAFKfEFo0A9mTOo2kAxmxLuSk8UONYnQL4F9jNeZVgIjPdM+Z0kg1gmoCS4I9XzvATFAVckAlOeAI62V435+Pm3Mskb3BiyRWZIgupGMGLrhHQMRY8KfsczwsSA2qMNdXs5IXcaUtfCRKRQ21qS9BV8MqcAC1kQPVFtqnXrsATEFxlI8feXJOlngCbORkvmeRwGxP5ICfuFTQTwBXcTkLA6k+i7jhpChyWUJSdGQR7BCQF+bOWp5onwRvrYF5J2Ar/xVnPGimYhP8EhMiOwA6ZAghmG8VsjWtnE9ta42lnAgo+SaiyvpMN4Ag5BKCTvSSzkA3jT+W8cQqm9mfgZicH4yM7xiUQTT7wLwBSIIl+EoR6zWte0wJi9A09Yj1wbyoEzR9d6B1vcxLocm/OABWcokfsONEHr076eVd/y1MgSXbu6MGH3r4S5BdsTNITPsOPqtvwK97Cu9ZKO32wdXyv4ieVTPhIJbg3nssZ5/rVHqARgC7x0e8q9fAoPpMMwv7Rv0Bqtqelt8gHgIIc6zdJI+wrfQRoiL0W/YE/ybW29G+c2sL7dBxbi3xJDsHf7jNfc6IfvMhhAFNt0KXkkE4jvwDDvgLdDkB+M8Z6nU0KxJaIPLFfcsySCm+2SnbowQc5C9z14V1t4E1vPGbdzvEakjgAa2SCTPJh8Dl7J+BddjFh56ku7M9ZJjN8C7zZn4Hue9dpkxwZA7m3xpMdfB3bMGtGKoHZTGwt1+N7+oYMSV7xNz8lyTFk2zjJEZnRlnn7jP2Vqnb2njkA0IFEVYF+NmVm0axynEa2NWdrxDfIbiDkB+9k1xw8k++SGEuG+uM3fB+fnw3k33wj1/BFgHp9EmWOQiA3fAL8ThbIBdkEZNJ/+JbfI3GFHEXHkAt/4+/YaX2CWvx99iBdCmgki+TcbliSX6wZdCA/Bh3YcMBS+is7TmTtQQP+i7HQSeYCTGV3SujUHj/G3LObimeAbjlb/Xxx2vbNFk+mUAQoTi/wE7Ltud/pHWu8T3zt2eJL/rD1/pFHHml2DRCZ7Y/vgeV4WXKWuJP2JF7hGWu36+kEvIin3EeWckwbO07CoaIP31nr8RUw3vXG5c22IpdkCW/7TGwvvpXr2GF43RrAdzEPoDz9QebN5fWvf30bD5sUuC5BpY+lkQvtJ+GETJhbds9CR7oKPegxOptdV6/tpEAB6Ms/twLQl6dVXbkeBQpAX49uddcaFCgAfQ2iLbilAPTxaLkJLQUIibPXZ6L7jhPMQQCg+5tBLQgroM94TtCWYQ6MSPYuZxh4nAxdDjCnlixyMFPRke17OdKc4mzdGeM/Tn1AB8AG58D1ASy15zv3JhCV73KGe4B+IIyAG4eGo2IOtqCSaZwKdMBHto8DrpsHBzqvvo+cb8ih4YRzqAWmAOgvfelLm/NUAPomcPp4YwgP52xxjqMAqXeqbjnAZCBBHYGeJIK4HriAf1VuAwdTuZFt3smLgA/+BcBxeAN258zmAI+pAJS4AmDE3+STPNn+k5PtJfgTQNC97iOHvg+gmaCr8ZAH7ZF7mfIqoDjbZNOaoMLWb3hc1W8SagIU9RXGAZI40uRDQEDbBaCPx5cn2dI8gI5PfSfYAzwXfAG4BQRPICfBIrIi4CNgEwAkbWTrd/pCm9ZsvEWXCCJZm/EmnsM/eDAAuuAQAF2/jisgA/hWIEy1OPAD30v4UD2hMomM9NVKfaWF8Xn7TpvkgxwLzJJdPCzYa3w9gC64JQhFhlX/+Y2co0OCsvk7wQkyaP0gW9mi1DhtC0meyU6uPclnXX2tRoH5Z5R10KdnjNcEaNlKnrXgPt62Ngv2Z/tnNo6qJWAXnQEoF+CXQAKEFnQFBrBfklQY2cGvgrxkABDOzmHLkAV6SZ+Ac+0A6MiRhBRJU9qlM6zRwAxtWvMzD+Mnl2wuOik2GirpRxtoQMeRGWMGlAsmm4c+7RhBrvRpq2ty2yeXxF4L5fVBzoDnBaCvxo9n5Wr8EV7Lbj94CC/TCwABPBqgzt955W9tsE+spfSLNRxgxr7SZirQ8bg1G+8C6XP2uqRHckG/sYkAIdZ+9wLQ6RJAWxIKJS8GcCHf0SXGEDnKrlpklm4yfvqNryWJEhhBvnOuOmAH+G8HILYUW40c5WzmyJG501VJ3IwNZg4SWNxbZ6CfFelYbh7xQfAVoIwPHAAdj8dei7yQKbwWmwdf8hdy3Eb8cvycY54AcWSATNAl2udvs9PIXRLoY0/Fn0oMwvVJJMGf3uwospVjb3pfqE8wjh+TdYBssC/NgxzliB+2mDGSY3YaO5CNRZfShbFF4+unvdAnCcvsTn6/9oCFQNEC0JfjxU27ynqMT/EJ3wSv83f5H4n/4F+/81/wpXuyywldIlbkGr64BHH8Rk+wo1ynTXyGX8QI8FUSx9lG/Am8io/5J/jXd2xA6zY7ir2kD/omuwIlOSwJYik2YbdlJxL0xpv0h4RFNqhELDwLQJcIHwDdcXDGS//Rg6mUj25J3EubSU4j6/Qn+w6NjFPybwHom8bpq4+nAPTlaVYA+vK0qivXo0AB6OvRre5agwIFoK9BtAW3FIA+Hi03oaWAXb0hnIALJ5uBLgAkyCp7O1vfcgQCDHMCBH6yhbtKWEFaxjdj3QEj2zYAACAASURBVG/aSgV2nNIYZRwHhjyAg2POuRBI5uAGYE/2KsOdc8tYN6Y+Iz7Oc86c5aBk62zt+D2gv75UWammst0Vx8f12gQMAoE4T37jUHMs9JUgVKo8MiftC0hzqDlPnAbAR1WgbwKXH88Y8EJAsGyTzlEGIuJBb3yKR/ChNz7C1/mdHAHjElQSZAX6ARg4yPg9WefZtj1b5QYsIT9kj5PNaRd4dY82OcHAeP1lNwfjwct+NxYyoF/tucYYgSPmRJY52viZ7HOyc/7f6173ujZXmeYCyancCDCf4Fqq2lOJQT6MNcBNVaAfD38eZ6sJemYtT2AWvwM0UrkavdJXN9EFAGbBS0EnADM90VfRZt3Ht/gTn2pb0B/oSBbwnGoOQGHAC4EhYIJXAHTbYuNd6zMAHe8DKQWyjBP4knNkk0AWfZPKqACFfs93dJXEMsFXAIyKRbrLeM0vQajs3mCs6NRvtZ11QH85wsG9OYudbNEjKpsKQD9Ojh6v7SRIzG+HG97KuuoZqwBidwjSWkv9xt4AdluT8axqJgFdYDmbSpDSvQBA3wHW8VyqsKOXtOcYgwDoriMHAr/4HrgHoNc2/lLZBMg2BgFQfOg6PJoAMj5NAmSOt4lNZLwB1dlz7Eb3AvbIm2AwGXa+rap416ogV+FEbqPXYhfGvvRk6E4JZ7bJlniAtg8//HC7vyrQx+PdTWwpQFvsiQDkSY61/gKE2fRsjBzxFMA9Nlp8V5/WUrzJxseftka3LpMtPOYavAUEoGu0Sy6AGHaEyPE7AdDxtcQOPJ/jq7RNN0kkoROt7/1c4pNon04xH2P2Sba89EffaZOcGA9dCYy0zS79A6Qh23yNHOXgXjISWy96WNtsQvYX264q0DeR449vTNkhKmeg48sklMSfCCCG39lG+MTaDhiXGM5OS9wgn3iZ3NEf2TFEX/whegZYz95PgkgSpPqq8QCJGY/+AXd43pi0k1234nf7dD2+jxzFNk11unvoMkA32QGSs8WMU5sAdJ/ZbttvSWbpaZLdLeKriRGQI+3SnwD0qkA/Pt497pZjb5CN2ONJ1MCLdiiJbyORwwvf54gn1+Iv/Bi7STIhH8d97mF74VO6oPed8BReo5f0Hz2AD/nfQGk8yv7z9vJvNpHr+6Sx6ElyKg6XxJjoRnxvLBJS+GD8dgA6HcjOogPju9CNYmD42svcoksCptOb9Bc6SG5mm4o50Ed8F2tGVaAfN/ceb/sFoC9P3wLQl6dVXbkeBQpAX49uddcaFCgAfQ2iLbilAPTxaLkJLcWRTTUrQ5yRrJqc0ykgxFAX0GFk245TRjcgIAHPAO6cZcEnABnD3fWcUs5tqgmzZbv+8jfwT6BYX2Q14AZnPEBKAkIJSusb0Oj6bOfuWk5zwMqcfxZnJI6v4JO+OArGCfjgpAsmASBVdghaqfwFRAJatKWfBIvj5HMM0MJYOTOCu6q3BM+cT1oA+iZw+bhj6HkAPwKwVcd5/gKrgqaMaI5lf0wBOcAr+EwyCqDbO2fSaotjzfkGmggKu1+Ft8xzjm8q1ANk4HnOMHnlEOubzAFKOO9eKoFzxrRAr/EDJFNdm3NDyQk+J5f425wkhKhS4UCTZ0C6e8k4OQHSCDhx6m3zpg2yHtnOtvGpUDEHiSuC0AWgj8uXJ9naPIAekCJB0ADQCRIlwIMfVDTREwKP1lhAhU9rcbZS73cvCCDiPoCfdds6D1y2zgIABW60B4jsz0AXuKJPvOkxALo1W58AQ0EmgD6e9SbLXnSIfn2S22zp6RNvmw+QEB8DbvQL0AuATp/ZGpTsSBBQkZjqpOxSoR/z9W99kw19CphpVxvmaOtt8hcdepLPufpanwLzFbB4x7PGNxI+rKHWUvxBBwAr2Fzk4EUvelFbTwFogDnBW2AdPmKb4I8A6MB27eQMcf2QD/YYAJ2sJVFQBTpbhU6gZ8gUefAdIC7b9dITrvFbeNR3SbqKneUztpm/9S2QClwwRusA3cBupI/oKjKYCnR6DY+bc85uTmCWjed6dCRfxsNuKwB9fZ7cxjt7OaJf8Eeq6vwGEJZYxZ7AfznSJjZSQMNUquJnPoC3Kj92Dftf28BC/OVv3+HPJBey5/SBBwOg8x3IKdnoz0CnWyTCkBf6KVvJu07/2iSz5C36JXIUwAO/s+mMh56iswAaAJkcz2DeEjBz1JTrIkdoE/vLuqNdck7fkb+qQN9GaTjamHt/Ouus9ZoeiD8dPwTP0En4hAxJnuVb0CV9chP+xVfZRSV+hHZS0csO8je5im0XcDpVuEkwM474U2wm50qTMTowScn+TjJ9tpKe3yUooKS5kSMgPh1HjwILAZmSb/gxbEO2JLnVJ/lkC8Zu7f19/lKq4mPH5si2AtCPxp+neXf40Rg8d/wVMAwP4RXAMHkJzyZJK9da09nxkgXxBP0SX1i7eNK6rj1rs2ut3/wMPBYZcG2Sn8iOeID+6SM6B+/SK9Z6eklbZCI7aSXJV7vGmESX6DL6i32WY+SSjEyW2ZeSSvTLdhMDIxvGExszY8tuEexXbWtPzIAPI/bFd0GHJCWc5vOtvtenQAHoy9OuAPTlaVVXrkeBAtDXo1vdtQYFCkBfg2gLbikAfTxabkJLAaQDdAiYAgIZwIAuGaocRkFemdsAv4AkjPUY/AxrYIXAjKoITratn2yNzrnOmWiAPkEkQSDOhftVYXHS3Yu/GPMCQq5J8CvjDJARAMf3xqvKwxgEWjnAArLZXj4Bt8yR8yJ4bX6cfk6J4ACnBIAO+ADSGDfHXVZxKizD/wJi5pGsYsCJ74DnHBB0KgB9Ezh8/DH04F6q9QReOZxACU4oR7oPDCXwm2MK8BrgGXiAxxL8EVDlGMviBqC7HtiOrxMATmWRmaWiFS/a+g2PCw5xegN2B9TmNHNw3c8hJn/ZmjfbiWovmfCCWABL9xmj4K1P64H5OmNa8BowIos9W9olcJ1KL4EosmEeqljIn6Cw9msL9/H5cxNaTJJJxhKZsUZbYwVZ7G6CDwWErJdkQkCoD7Am6GSdDXiB9/wbP1mj6Sw8BZi0cwnwkV4B1AkqAc/JA/m0NTp+1KfKCgFVL+PCjwBMYwfo42s87RX5iC7J9fSWat2cUWs+ZB+o7igQn8ZE1uizJKglQGa+ASpdJ9jk3+TDvYJQ9IjAbCqgNuH51hgWU6C3qSIH1kKBFTzMtsA3eNj6nypqSSAqs9lDApeePX0i+G99dx0A3XXkB+9IFkkFegARnwK1AIs3velNza5i5zhSJmc6JxkwvB3Qrq9YzQzpI8FbcssWwqM+BUxjY/WVtfg3Oxdpj55jB7rHb/SagLDf6Ci7NyRpS5/RlTnXk8zQaWSMfKqoR+OqQD8fUpjgbX9cUuQK3wLC2f/Zwh1VYuvnuh6Ez9rNt8GTdijBn3iZbsFffBn6xXreyzN9Qo+QXTY/H4dNRAe5721ve1uzqegbAHzWfOMxPuMEYGsb70tGjo8TACUJyXylrBVsSu2xn9xjzqoE3/rWt862zo6fksRmdPC3dce4+UT8HDSz/vBVagv38yFDvR2WKlJrLl6QdIvPgIN4JTuY0C98a7YV/mUr4eeAfdk2GliIr9hMAehj55AjdhneZ3fl+KmMpwdmIgfkQ/yBPSZ5/fHHH2/2T+SQDiVH2jIm+ohuSPJl/CLXm4P+gef8fbLD3xcjcA9Z/p7v+Z5ma7El2aF8rfhu8bW0TQeTczQgh+ZDN6cC3XbVxmsero8uy85b54vTtnO24bF8Zut/dge+w89JHsxzjW5J1Tm5srZLfJdwkp0RUAT/sKWsvfgX77KP8J61mjwEyA/wTQ7oJf1rjw2Ij5PISxe5RhIIHUkO+RJicPgwOydGLsgEnx7v8t/JEN+eTNBd5MTuctrTliNK9NcD8drSDr2if9fQlejDd2Ermj/fBS0q+Xc75eGwdTqxV/a755qiDDZKjgzot/jf7pmvPvoC0FenWd2xGgUKQF+NXnX1EShQAPoRiDd3awHo49FyE1qKo5BgC2dZcIVDKYDDyQRycZAZ+5xDL0Z5toX2nX9nK13GfiomGNG25wQ0apfRzkEGkAPKOReqKTgUwDr8pUoq52L2YGGCtXHSs80ag//Nb35zc/45I4B+TnAfSNNOHAlBXAY+p8OL0wwsAXxwUgSdjVX7DEKOUhybfGovwSn3CngDPznqghGcCdm3VYG+CVw+7hgC8OE3PCQZQ9IEwEIwlZwkcBrnGt9wZl3DecVnHFyJKQI6HF6OOV4DmgNIgAxkUJY63sxxBQlCBVCPMyugI7hFXgVwBZ38m7z4jXzJOvcCxrhGULWXk1CKbANOgIPk2nXGKFhGLvC4LbJVqBhbHKdsDR8Q3fxTRchBB+CYk7EUgD4uX55mawmERj/0gajIQAKLqbAWSCIv9IBP8sAhTxtpk1zQH4BFfEdX4ElOeqrTrcV4XDu2tcZ/qm8FeAAk1me8CkAXxAKeewtc5UgQiV/u8W98KlBlbcfT3vpLJYf+tC0AJUBLzvQNGJFgIlHFUSACvcboHZCy17nmqi1vOoO+0IcqR+OlPyUEJEErwe/TfNbV950pEJsl28xafxNUwb9ANvaH4CQAzjqMxwF6fgOQC2oK0uN7fIm3cyYzGwPQTlbIjrXc/dniX3/9TibaZGeRA/zk71RRJWEq9l8SIq3n0R1AFMkodBydor9+V57ck50VjAvAB5yg88xFgJUtyfYC6GvPnMh8ZDh2Vq87tGku5BfQrs0C0M+XBMZ2D5+lijVboJMlQDIAkByEp/ukjn6nLfzFtsGjQGe79bCZ6Buyx0dJNTve65NnXYNvBYvJJ5nCl2wcfGkcZId/A5RQXZg1HiBhK146A2BPjvgeCUjP+zdklOxZF+gkusWb/NJ//BR2lFd2N4otl/lqOxWKQBByRA6tIXaJYNc5QoeuC4B5vrjrfM42lbPWXvxoPcYTZIs9n+ptPBh/I0cQ+C3nppM3ybN8dr53dF1sOLY+H8K6DVzr1/YkucyDhvwfMQG+EsBQBTr7J3ag+ALfiM1EjuhFOiZJjolLJE7R+/vmwE4jl2IU1gyJKEBwck52kxgWIDO7K8UOJO98Nr/TzeIPxmecxlsA+nbKVPjQ6D1DfGONFAvis+ANibB4De9EHrJuA9DxLT8FD/OX8UliYNr3PR0hQR7/sP0k+GqTbPTH8GQtB1CKy9FZYmmujS9hDOSKTDhOAK9q0xuPk1Ov+C5JzuK70Ct8FzqATPDttWvnK7sy8M+0zw4MIJrYhza1lZ278L156s/8CkDfThlYNOo+0akA9Ds/2wLQzxbvb+JsCkDfxKdyRsdUAPp4D3YeQI9iPayHPut/vBFUS2NSIMHeBHkEjjiFnN6AccmQzVZUCSj1W05xIjgPsk+zNSnHVoUVkIKRbytSASSBK+Cy85E4BIJPnHgGO36SscopFxQKYBDDv98imPPPwdff937v97a/OQ4PPfRQC0wlizw82ht+2aIUP8dJ0AcnSCAMeBGwRBDY3LWvT9fnbCz3J9itzWwxzCGRfWv+oXEPwpRsjMnFJ9tWv9WgoCgwQyAG0G07UMEUlT3hnwBm+IgDzRm3hS9ZA9BFTlLtylG2NSBZITdkQfBTYCc8nMBotmQT1BVs9SnZhVNOBsgw3pW0wsGWaELWyR/wRTB1/hV5ybbvPn2nrSSUAAgBM+adRBbtpHqQI54z3wP8Cz4AXjjX1gLjFbi2DgCT9NFXT53sU63exqRADxL3ALrnS7cA0QRVPXcyI+kEbyX42VcqkTfrrLUZv5Eff3v16yj+kTgF2LB9NV53neAukCQAunVc1S7wQ5BJGznD9tWvfnVb21WoG5fxJTDbb8UYPs8uJGQqRyK4TpIMPWKufUKAeejPnMw3xydoj3yQWfLvXlW8qeIwpwRwD3tOd7LDxnyu1dZyFAg4kApYz5edI9AJoCMHkiUkCuKxbE2LX6ytgpqSsKyVbCrBXDwJABPUpXPwMZBO4gXbi65gm3knaQofqqLyXSqJrMtZ06PL8JYx5Rxz9guwnE4TaLWbgkCyMbOvrNtJ6koiV7/zSKqT9BN7iT1HPwEr0EAQN0HrfmvubGudoK/xskHdD+AMgP7CF76w0UQwuz8WYbknVFdtCwXmdUnWuvC6JKUk80nIwCeprs3aHT2B373ITpI72OipcGXP8UPIEx6ODeeePomWXJARcgCEl7xCTvEmfnReOXCPTRf9RW7pFzLpd7tH6Ldvt/+bPNEvZCb6hXySD3ot4J11pU8+iY3oWrIXvZXKWe1K0JIQQ4Yfe+yxGSA4XyG8LTxS41yOAgHOI0NJ9gMiZ0cC/gswLUch9Ank1lnyBSS0jgPIXY+X2SiuxUMBndlh7Bg+OpmyluO5+PVJjjH66Moc3YGvxQLsnJJEEzIpCZht53c2Gj3AdsLX0SOR9/je5J0O9e/4JsYIpOdrpfo+sY34Iq41XzKXF3+fH0Mu+THoYO7GmbOic9Z7T4vlnlBddVoUyLqZghBxKmu6tdJ3bJ/spBO/21gDJPubPFiX3efZS8SVAMvPj5/BdrN7mzbZLyn4SGx13q/x7xwJl6rzgPb4k44gE9o0Ln493waAn50QsiNEn9yJf72TOMIf0T5ZiO+SZLSMzZj7RJPIMf/NHMmT2IY2+C7iDBLn71SBXr7LaXH88v3GLokthg9SgR77pCrQJ/QsAH15vqor16NAAejr0a3uWoMCBaCvQbQFtxSAPh4tN6GlvlKQnADaBHF9qnQQJAJKMKzz7GPwJmAah4ODzHgWJM6Z6RwOIAVQgFMBxOOYMPA5Djn3lnOrT+MB6gX4i+EWg43Dn7M2ObWMFc65aj99qOgVnEpQus+Y7elt7HGYtJOse442gMYYM784wcaQc3F9JhjH8ZAI4D7zE4jg+HOcjCc0DoCu3XptLwUCiHEcZGurFhdQUpmgqkhACeDthccCmvUAunvs8iDAqhIWMOJv1wMWAIy2uhWIyXbsAeXxUZJDErDC+xx9Mpgz0AHv+JrDK+CqT5UmXkDFvgK9fxqR71R6pZJLYDjVtPoB7kRmE1AIb8+fkWv9EHTmZKl0kYGvAt3WvI888shMXjO37eWOGvmi5KBUJwEQBB4B2gKfEkjwLN7q18h5EDKOqYDRojWUfsCngrZvfOMbW9BUkJVOALSoQBd4FXT1vUAxPnedoBE9Ql5UjniTaeBIqol7gCHBKE+cHOLxnJ1O3ugDckI/ZC2ITOnDtd7ZCpIOQQN0kTxjfQiAni3cF827glCbI3eLngXesWbmWBzrM/ANz8YWoVMA4b7zrIHWAq50QvSEgD35wbPkBt8IWOI1L+t1QI9+W1D99+c5p8/wpn/jS7YbQECSifFpm1yonhcMpTtyFm7O4Axgkrn3spGdfMglWQLoSx5LQmJsuyRkpgowiQBkgg0aG5Ju1D7QRgCajsu5z5vDBTWSsShwJ32C7yRVPPHEE23dxCcArtjzPYAe/vaZdZiPQw7xNT7Fm2yaVN767rCXMZGTVCOmAp0O0beELWs3XybVe/wCZ8umOo9O0vei+QVcTIKKNSFJV9m2l93JrgzQEZ/EJ7mJLGnD35KZzZH9Begxvr4CPbZq6ZOxuHez2smaH580ADrwjV7h7+Nd6zt+CR/EByY3bBY6zDbP+A+YbC1OlTidkzWdTlKhLWGKTy2JI8fmaDO+xXwcIgldkr7YYey0VHaLI7zlLW9petJvQEp2JN0SEH6e6okjkIvoOJ/0LTsN0K9PerNPAg6AnqOujDM7gqEBOWJrmjt/vwfQExcJKL9ZnFCjOYwCfRIH3mZ74V3rpvU626fHNglf8U36Agy7g+At11tfJTnGt5ewgX/9G//yw7NF+qIx9TyZhMTYXHQBm8juWb6z+4nETHKWxMJ+d5HExALC03Hx17UtCUBBi11OkuAbnRkAXdzOPSlo0ZdrrSF2h+gB9Ltt4V66ZntkMXZ9kgLZ3QWg3/r8CkDfHn7e1pEWgL6tT24Lx10A+ngPrQD08Wi5CS3NV3cwqhnkDKMAy6kE6gE1Y0/AM2Aeg1tgF6DNyRTcBCBzPgSAget+51QDuAWPtM3hTrZ7glxxGOIk+F1gyj0yXTnxDHjj5OAIoGmXo81ZATbeKahqzAExbIsocCCYpl+OuKAUXu8z0vPvOE8JfGXbSAAN4AOQma3nJBAE9CgAfRM4/uhjyHMnJ6qV8DSHE88Lmgoo4VEOZTK/9ar6XNW1ylvVSGRCgAiAKACTbTgBBcBzwRl8qEJKBUbO+UsQLJ/43D3a5PzKBk8QjMxwenOuOgCdvJEjfI93F73IQraeFkAy1pytxmmK85yq8dAlcpJz3X3v75xzq3Kdky1wZX145Stf2egVmUuCwtGfVLVwGhRYBAh4roAJ2wamcgdP0RPWS2t6tjBMGz0gZy6xP+4EoGvDNoKpUrIbg+CXcwzxnfX9BS94QUviwnfaIpt2D7F1IQcYcC4oK1DUb4OYoG/P62QIOEiezCf3uC9B3YCUASjQwn3Wh4Ae5m9NEXAm/5JzyL4dGgRmtbco2FRBqNPg9MP7vNOz8AwB39ZTa3NsJ/yQanCtWisBBAA5esD6DdAGFqgcVXFkDbZ+0g0SNqz9Xlk/Axak3ZwRG9kJD8eOy7iNjQ2lulZgV0IlAF2//o3H2XT4t5fXvvovfK0tsgGgFGTVB32VtT42ZexJYwJaxKYKXeghCVcCxdYOcyAX1g59JBi8OVxQIxmLAncCmPEKuweYxxbDmwL2bDF2evgifk5fiedvcgZ0Z/9LRCGf/S44iyqyA6xnq2syDdijQ9hxkkys3dpMnxJQ6BfyxI7SJz/lTklR5pDq84zTPeYTP6XXRdEzkZv4KpFHcgT4k0jGb9KWraclcLomCYylT8bi3s1qpwfQjcw6K/EE4Af8wpcqbdk//RnP8V1jy0sCAQQCnq3tjs2xS4h7rO/x58UE6A32mGvD99m1Cp9GX/W2nr/JhQQuugjvxz4iYwBI/j7dFzuNTlm0VmSudG7kKHaa+8h9ZCUyH92ERsYb2mWnJHYae9L6w3+TCJydLJJEkMSDzeKCGs1hFAiwnPUY7+JxNpjv7OyWYzmso+yagMj8B3zvHvwgBuQFIJdYQS/hH3YaPWHHFPZb+FesINXc82PLuHwvaSvnktNx2qR72ERkovddjA9vJyngsPid8ZOD+C5JRnQfHs6YIo/GEr3ZV6fri29n7mJgdBz997KXvazFGsp32W6ZS6JIAPQkPnmudQb6rc+2APTt5vVtGH0B6NvwlM7IGAtAH+9BrgKgj9drtXTcFOgNpB7ASuZqDOn+twRek2nNeUjGLuMeSJEt3FMBC0RXAcEhZazHMO+N8QSV47Ay5jnPwA4B5FT4MuQBDgD77/7u727Z8IJXnAwOSbJvDwsG5TuguYCBrF1BA/zdZ9sn8GSuPZiecSdgbcwAdA41B0lQ4fHHH2+AamiXNhY5Ssf9jKv9cSgQGYjDLECkqlpAhzMKKAA04O8EWjmjHF2Vd84zw9P4TYY6oCJbfXLMASeAbrzkbwGi7MoQhzgziezljGh8qapbABeQL9iDhwEw2hMoA9zrr9+WsKdMD6wkqCSQZayplBe89ZuAWV8BlUx17WnH+BKQzrUAdAFcWerWh1e96lW3bDc3zlOqVk6LAncD0AFhdupQuQPsSAW6IIz1twfiAnwEeA4YuGhNjzyo3AVCkwvVGKo8BHfwHb1AN9ktQkBXHzk2ARADiCTHSWhJMDR6KYB3dAVd43p9CJgJ0CZ5K4laxtsHiHvZyE4n5JE+M07yr7JSwA7AoSK4tkE8LY4ep9+AWv0uG3g9IEK+xxsCm9ZpfCw4Kthqa072hMpRQUr8gIfZRPRMzkCPDPTJGZGp9DFvb2XdTmAMPwPJ2XEAFnLBztIP+yqJV5FLFOrnkv7YV+QB+M8mSoVfD5r0f6e9yH3sUv3RnWhh7TAPlV12MaLjAuSP86SqlU2iwN0AdOvka1/72pYgxfYCBvAX4rv0wEhA4n7NdT0fAMiR383/bpWjAey0pWod2AIopDckZ7GXyFD0BhuRHBknGQrIvwhAjzwZk+sBONldq08EiMwG3Iiu0W6vJwPG26aeHmSHGZ8t3Pk/2qQb5wHNTeKFGsvRKNAnWyRRid+qAt3OcWww6zXeDFiSHvskFLpJRTmdgy+tw5K5egAd74kJSBwBQvJ7+B18iexoFz+h7yPyYo03Fv4MoFEyiv4kUUlEkYjJL8rW031F+zyVokdUwNOhbDXJ9nRoaIL/e4Ao48j6EXkkR+5jv9LD6MaHe/TRR5vP5VVbuB+NT0/j7vABXklsiW9vnZR0hGfpCnyI56zJ0RF8ez4EIJ0uwKfiVfwBRRTsIO37nZ4gb+IF+LePg91p3tZlssMHp1vwsjbFCOwuZ8ctf5NhbZpDilN6ALyXL/MQq8hODkkii38S3TLvu0T3xXZln6EBHQfIp2P4Lmw0dl8B6KfB0eP22cuH586+sA4WgH4rnQtAH5fvqrXbKVAAenHFiVGgAPTxSL0KgF5Z7OPR/bhaiqHcB/iTsRrnNs881ybgMw+gcwg4GwAABrxgj6x0W7hzuGXlcqY50sn4Tl/zAEO/lSBnhLMiwMVxYJAL/HgBSAQAVKAD5lMRksr2gB3z9EtwSaBY8MxYgSnmFEc5QHcPmMwHpbQbINI4BHht1Shr3vlP5p/gbipz65zn4+Lmk2m3dyT0iO84jgKjeDvBmjiX/h1HluOJnwR68Z23IFGquTmiwBIVhnjJmWKpVOyrNrK2Rn7wlvvICYednMj8zlmg2aKao83BB/otCkyn7fA6WRI40Ka3YEACrdkhYr5yOGtHqsB8BuQBxJifAJjA08MPP9yCWV59YsrJPM3qZWwKLOIrvMLhVr2kishZz5JD7JagGg+fe/Xb7vb6ITzl87AkJP3iazKmeptM1v3T2AAAIABJREFU4lNBTW/BMKB6gEeV6eTQuOgnwCRggcwl8SQy0Mt8AsnG4XcyS+4EoQS3yHMCRtpOG0kIC5/3AI/rtCPAZuyCxIBLQWnbzRt/XxEy/8zK1hqbi9dvbxH/a7FPAEml2zyYjF8SwMUDKgPxNF5QfcSGohvcD0DHx/hvfrvq9BWbJhWFAfKjl/rjedgy5MNvOZZANZHkK/Lke9f04ErkIeMOCIlfBYjZVcaZbbL7BILYkj1g3gdrjcGL/qBbAZSSMM0hu0hk54pFQOT6T7Lu3AQK3Emf4APrpYo+gBbepAPwS/REdEjs+j5ZBNgAnHOcR3bEyu4IOR7nMBoYEz7O+eKqayW7kBH9Aw/YYalAd63xkSN6L3ZZn4CyyEfxPUCTLwHotgak/4B7oVEvW9EzPvWXqmDyDMSxjpDPhx56qOkuv8cvO8zP2QReqDEcjQI9IOZ5szmAg/iS3xodleSrJMDGzu8T6ZMQruoaXwLS46MkwYNc8IvY/BKgcoxIwOp5YC96gO7w5vPzzdk/fH7jEWOQYChhPtvMx5aK3B8mS74DOkqoZKcBI+cTr6J7osNStdsD69YY35sXf4pck02VxtYS185XoJd9djS+Pam7s44GGMdjwGDP2u5xfOz4IfRDEiUSY/adtRrfkgvFHmJM2tUmsJGesKsQ2cBL4d3YgYv0gN/5K3xwiefiar4D3LOL8KLk3/j2WcPTbu/LRO7IP7nSpkRMf9MBvS2V2FzfznxyiXbMjSwoorEjH3uVbhELq+Tfk+Lg4+sntkaSD8Pzkr7xRp2BPqF9AejHx4PV8oQCBaAXJ5wYBQpAH4/UBaCPR8tNainG0byj14MFcRx6gC0gYbZ+V1XKUWbE54xPwAhHgzPCaWDw95W0McZ7gKHvy73aA9wB2jgkOSPUPQBB/apyT4UTZ6XfHvQwWhs7B4ZTLVvYOPstDAN+9Jnnh9GHTOjXvAWnfAqcAQcBRMlyT2ZzAeibxPnrjyVBJs9XNYYAv+paTiwgLIBGHFf8JdjPSRW8EQjFJ77L9roJcHHaJWRw2PFWAptJWukDO5FdM9EHwAI/60N77peEYmx4M+D3IsAhfNoDLwLNnHdtZtu6gOP6T4AtyQMJROD1gIwJqnGuAUPWAWNVXUumE0ioYNP6PLkJdy4CPJK1br22fT+ZEcAXYLEGJ2g1H/iJLpjXRfNzDR/iWyA4fUAGVVgItAqACfBo3zEHgp2CXV74VCKMYDJZiR5JsCB990BfZBVf0yPkwzuAXuQofK+fJGNFpwR09FuqtySWkH3VW/SH4DG5S5LNYc+4ZGYTOP+5MRwmAwlahgf6Z5YgZc4uTzUoPZKt2dk/glRkxzEgeNba6fgD/NevvVnb026Auh6wy2/RH/gr27KHd32qasrOKf4dIC5yOa9HIhe+J3epQqf3Mud8Hlbl24MqscHQxTiAj/SH+UaG+7M4N4sLajRjUOBOADr+yLrO/upf4aOAav3xG+E/vCM5UHKHNTZJLfPA9Pw80nYAdOABGcGbeBWAwgbD/5ETvg/ZZfdERmLzHEanXt/hd3qM/0NnRRf0u2IF4Ai9erpF3+jHemL9kMhmPbGG2A2p95kqGWUMzt3MNpJAFQAcP0rS4kPHF5/XH+GtPjE9R9BIGMzxTvndzMkIcIVcvv3tb282WZJTQpn4/L3tH7DaGOgMQCRZIgPkjX2kvSQCx4a6m1+tXbaZ8ZL1yOa8TorcxQacB46iv8m7YyPYjdpMsUDsyYDw8Y02kxtqVD0Fevs8vCy51tqN7+ga/+Yj9PwW3rQ28wHwq0+JjfEh8Dj+FwfDv9robcFFNnzve+QIAvxr7XaPcZAxuidt9keX9Pogch1fTP9kgl7RZuJqoUmu00bWgKwbfbKWtUBcQYyB79L79vSWeS+aX/ku2yGD8+sgXhL7KgD91udXAPp28PM2j7IA9G1+els2dgraosZxZIDbRipZ6Vs2lVMf7vIA+sFwcOqjrQHcjQIH+/uzAM9tgaoLF265vf3rwoUh98wHbN0v4KvadffixeH5063UY3xnW8989s7D/sHBcGtvz3UdJzvXN+fce3pGebZcz7bSfYbkouCbeTSD0H8XJhVOCR5kjn3Wfbt2Z0dUoA2s/X/6t7Hfc+lSMyQF0nxq7/nv9V7Dez7vebOgnFtmAbM52t7tOdXvG0SB6XPf2d2dDGp6Xh8nEeD9f//nf4b/97//2xzbOIdJ1hC0yfbQHNcW2NzdbbwcQAPfNeDkXe8a9qdHB4THIyeRvXmq4Dt9cIR9TviWzE4c7b39/WFnCd6L49wDfBcvXZrJaACWm3t77bt2vW2qp+tJxkVm/N6CYlMZt2sEB5vzhQbkhPy4ttFhgx51DWU1CixawyeqY/IrW8waGaBacgZ+bfzv6U8ZICCDf87rnrZoz7+m26Tnvj4QiteuXrs6vPtd727NW5fxXipccy0Zbuu0yvG9vcnf+HIq57Mx4WW6MGvB9CzPPgCXOffXNR0y1V0++0A1nenaZ55+eni3JLPr19t2jN4BSBcmvaz2mOrqY6TAnWQg3Ta+EZTs+LgHuZJ0kXV1d8o3rgEkP/nUU40/6ZL3fP7zJ+14Nxma6KTITQJft015agPt3bw5Wb/phuln1u0ks/hsAdMdY55c2+Q5MjCVh9m6P/1eO5emyYwt4Yq+m5PdWwKoiHcwkbkmN2Sk04H0BvtSwFYA2Tt2Gv1Sr7NHgUXyhLfwEl1ivbx+7dpkbZ3qi9hTCfzv7x8MO2yhga/x3Np9/wMPDO/1/Oc3HfQsWZiCBQ0kX8BTjU2nW/3GJ6bP8Ca+TTVW402JU1P7yJoevmbrxPZb9NR64CLJyq5tlcASF+mmqf0Z/TovBbG/Imf0r3HyVe67/77hPZ83OfIq8tzWjqwjZ4+dzveMDsjAzmR75ymv4yXJhnyOvjJ8okY6brpwoa3l/c4pfr1y+XLj9+yUxceYCOJB41Nygdeys0nkcmY72Tp9agvN+zXsHiAkW80roLS/8XF/NvnNvZtNrhe+pvp2FkegvoYLM102szOnY0nyVosVdLZaYgVPPvXk8OT/e7LNyziApwHlW4Lz1J+JvJ9vxtv82cePNdIkW8W28Mz59u945zub78pG99yTvOf5W0PZ6pKC/e232E1pBy9oO+B7b5stBNCnPnT8CW3RG+y2FhujYw72hxs3nm1Epr+aDE5lfd4mSzt9vGH34m5TnE3+uv5cG799lhiZGFhswOkOQXieLpZgYH45TjE7NizigLLaNl828FJvH8RPIANPPvlUW5erAn3yHAtA3wJ+3vIhFoC+5Q9wm4ZfAPp4T2sVAH0WCR+v+2ppgykQcHhmvO/uDLs7kwBSi7UOkyzWFtCaBkpXNZ45DeHB5iwEuJhu2bgseSaAzCTalvYafMM5WHFQs8DVNPDUgm5T52UhgL/sQOu6jaNAQL6A0wAFwAKGEuwXmHr2xo3mxPbBSwAZoLidRbk7AdJapvj+7Qx3p+DtnQgSoDHyNgEaJ87PkeVvmu0+xgPJ/EKfiXM2FcoCQsYg8ca1MQMOputj1sk+MWqUQTcAZAL0JRhEztqOCvt7E4Bud3fY3ZWwAcicgPuu7xMrV1QDw81nJwGsBMLyuaoOOFQ2JlGvWdLWKHSqRjaeArFvAgICCXqdkaDWhMcmwOCYL3rtFr0xbXxV2aAPx3jNy0bAjZKNMai7XW30SawT232a1Doz7pebTw+cLHfH4qtaEuE0UTBJt7HFmixd4BNNkkPymgGOhzSbxJjG93t7A/lf1T9pzc6Sa56jE3JN2p/4ZrluspKs7gcdlXZ1/+lRoCUqzSW/LjOamb+RBMkp2Nz71rfYQ0sk7/b9PufPTBLd2WhezWZcoa2005KdD/aH/T2Juuv5+813OxhaMlhf0btMYvIyNK1rNosCsyRASYTTowWevfls46Ek1+IvPAk0zzGCjb/2J/zmcwJO8012Z0laAdDv6O8HCGf+70+SUlrM6kAS4ySJLMlkayVrTBNdMs5Qf1W/xX0t4XJqh2ZufXxss55sjWYlCkzXds+3JdEeHAzXrz0HoEugyvE5i47SWKm/Lb24APQtfXBbNOwC0LfoYW37UAtAH+8JFoA+Hi3PYkst4DvNKBcYagb1IVXuqcpblHW7iDZ9ZaxrEmBe1fnvHRftJBt3EmtaPQidQHacaP/ugf6z+KzP85xuAccSNJryDp5MlUL4fP7c1yYbqhQW8FoD+KZVh8vSOX3NEkKmFVSJJ092W5jw9rryt+xY7nadYEMqPBIMaEGGBHXv1kD9vpUUuCWoMpWbVDSNMaFb5bIDBvD8tGIx630LpLZKjQnAkGSO9vvkopWGNAtedffNV1Qt0+AtstHGONnZoWRjGeqdvWt6np7YV3b1mFTQpvp0FvzsQIajUuKWRLEN0Rv04kW7Q7QA8sHMvizZOOrT3s77A1I3uZjuqNDb8svOav4s5GXvm7+uJWBJppxW8/VjCY/2VYfuz7nS821Fd0x2LZmCMdOqv1V9FLIS+sRn0kbm3fth6+isdelV920GBfDsxd2LKw1mYu9Yg733ZiBhb0v1vD5f2bpMZ5EN+q2XqSSULdNG/J34PLH/ev22bDu5Lgm/8amavz8F5ldtq67fbAq0vKzp7jzx7bOG9kf+WTeTpJtEj9luQJ1PMA8sz/hxkb/R7VQUe0/8IPGB3qef+C4rJj/N9OYE6I+8rPNU+h0sQrfMb5326p4NokAB6Es9jALQlyJTXXQEChSAfgTi1a2rUaAA9NXodaerC0Afj5ZnraUEaeLcxtiPs5nKiTgV84GkZegxc0imF/cZ8Mvcn2tmga1bqi+mv66Gm8y2O5zsaDqpLskWj6smCKwyh7r29Ciw8LlOnd04tdnWPEklEwd3mrDRbYE26kz6StU+F2TK17PA0bS6cJW+R+fnaeXkbN/VEGiVQdW1W0GBbAU4H0BaNfnpjpMNv7cYUreQtx2zJ5UabTtOVSGtUnC688Es5vRcAGnVat6Sja1gw60a5GzbzGkCxaE7drQ1c7IlfLZfHmWSnSzNluXpVo6rAnglG6M8kWqko0DW8qzyM3adJpacBrGSpJWKeFvr9sBfr/t6P+iwsc705dROu6XKftXJTXfbard19uHsSJLpGtL8okpiXJW65/v6eX+jM7smuy5MdjFJPGAVYkkWa7rDTnHTnYv8u/enlmlvBuaN4O/Pqs53Je1Mj+Tpjk5ZZjx1zXZRYGbvdMny8+v3rOL8bn79dMerRoFpopU/75QUkv4Tt0o1+6yN/NHW7glPrvqaLyLpE06WbSs7FvXjbPnJaxamLNtvXXcCFCgAfSkiF4C+FJnqoiNQoAD0IxCvbl2NAgWgr0avO11dAPp4tDxrLd1Wgdc5G5nr6IHUkYjYB4RXHePMuZmigAHPRxpaNbOBFFjEIyrPZ5Vx0608eY8zp3Zue9EEWG+bYh/oWXL+cVRnn1NQ5RYMfcWq2iW7Xv2yKR1mcd0AQKtmz6/ec91xShSY6YecQWscY/LjVM4Ok81JhdCkktvLv2eJXoeMY1Ud0JrIWe2h71SG12krVVyTWHQn2Ssmd53So65ux6RAH7SdbkGbrTvX2Slh2aEdxSZato+1rusCec/dX8cbrEXLs3BTjIiZobNq6tPcWc/HRJMJ6DFJ4MqqvpT+m/Oj1tUnOcf0FjtxLunmbqD+MZGmmt0ACqycFPXcKWizhPG7HaWxch+H2Yd9MsiadDuKbut3hoiv38D9YzhCZc3p1W1jUqDzxdvaO+W/bGV9G/C8s9N2lzvsNZ88PAOa532H/uZDQHs/Z/v4eR2yln7ojp4iw9mtZN3k5mP39cZ8vtXWchQoAH0pOhWAvhSZ6qIjUKAA9CMQr25djQIFoK9GrztdXQD6eLQ8ay0tco5TSTE/37WCv/Nb7a6b+X0IuD8Jaq1+juiiea81v7PGFGd0Pr2TOv/8b9lCbQ78mAVOp3S507l5qzrCwPt+y7hUEyVwOob8rRoAW/T4Z5Va0wDZrLpkDfk7oyx25qa1cJ0cE0RfUOlwe3LXZHv3SeBzEhPrX31QbNUHcduWiivOr2RjVYqf3esTsL2tqqjf5Wa6xegssL/GETSHUfC2hJDpRevYNaPpjWniS3RjX5U4Vh9nl5vO1sxm9tHcrj8rV7qukay4iJILZWPaxy3AXTMGp+cwH9Jgv5PXUZ9cXwXYxtAfnzLnC61TeXjU8dX9p0+BdfyNCQtPeDj3r9rOnWY+ms24QMajM1elfi9DMxpM5XnVtur6zaYAf35vb3/iI2SXwemQw585YqCtq3O8Nh8rCIjez3r+/PH+t+wSMvuus/2yjt/aVitrX56omVjuOQKAficbbMx1YfnJ1ZWjUaAA9KVIWQD6UmSqi45AgQLQj0C8unU1ChSAvhq97nQ1Wjrnx9k/3ouNoklGbr3ODwVm5+zNtsl97uzWqe/RiHHYdljLUqnfBrh3XO8ERB7Wdh/omjn+a241FaDylu1Vp52W07Dsk92u6/Jc5wMpEoziIPfZ5c4r63ku1wQAOM7Zz4OER5G/4ufjfFJnu+0+kWoWRHKO5rQqfIzZ3yqXz52B3iop5s4SvIWX5xKz1hlLqjWOCqCv03fdczYp4EzJBghOt6+9xX46ZMrrgNuLKNfbNUe120pvnE3+rFndSoH5ytbmBU93IuqBk3wP6Fi0dW8PoPd67SjJXfPPa96fmtizU/xlFRCmGKEo0Pm8LWHjEJtqVT0gmbAlmUx3pprJQbeTw7KEnwf4E51aOXYwTdovf39Zym/5dYf4DTM7a3p+eHh9sq4D2ycpuX1Ce6gwX4XeX3cYpaJTbkn2uHBh2Lt5s10+72+sSu025t4HGwlA7+MftYX7qk9ls67v13PPlW0i6eP6tevDk08+PSjeeOCBB4YrV660v73P66sA9PP65E9u3gWgnxytz31PBaAfnQV6Bx6A/uyzzxaAfnSyVgtFgaJAUaAoUBQoChQFigJFgaJAUaAoUBQoChQFigJFgaJAUaAoUBQ4VQokeUOyBuDcjlgSxq9duz48/fQzw6VLl4b3eI/3GO69995B0i8A/bzuCFUA+qmy6rnovAD0c/GYN2OSBaAf/TkUgH50GlYLRYGiQFGgKFAUKAoUBYoCRYGiQFGgKFAUKAoUBYoCRYGiQFGgKFAU2DQKHAagK6QDoD/zzNUC0LsHVgD6pnHv2RtPAehn75lu7IwKQD/6oykA/eg0rBaKAkWBokBRoChQFCgKFAWKAkWBokBRoChQFCgKFAWKAkWBokBRoCiwkRSYbu2fo8oA6FevXh2uXbsx3HPPPW0L98uXL7ft3asC/d3tET744IOtKr9eRYExKVAA+pjUrLbuSIEC0I/OIAWgH52G1UJRoChQFCgKFAWKAkWBokBRoChQFCgKFAWKAkWBokBRoChQFCgKFAU2kQK2ZL/g7PO9vcGZ6I5xvXb16vDss3uHVqBv4hxOYkxVgX4SVD7ffRSAfr6f/4nOvgD0o5O7APSj07BaKAoUBYoCRYGiQFGgKFAUKAoUBYoCRYGiQFGgKFAUKAoUBYoCRYGiwCZSAICuunxvf3842N8fbty4MTxz9eqwv3fQKtBzBnoq0DdxDicxpgLQT4LK57uPAtDP9/M/0dkXgH50cheAfnQaVgtFgaJAUaAoUBQoChQFigJFgaJAUaAoUBQoChQFigJFgaJAUaAoUBTYRAoEQLeFu/f165Pzzw8OhlsA9N3d3cH7vL4KQD+vT/7k5l0A+snR+tz3VAD6OCwQEN2n809koOU8lNt7sMmLd72KAkWBokBRoChQFCgKFAWKAkWBokBRoChQFCgKFAWKAkWBokBRoChQFNhoCly4MFzc3R3E/6/fuD5cfeZqwwB2di4O9913X3tfunSpgeeq0M/rqwD08/rkT27eBaCfHK3PfU8FoI/DAgHQtXbz5s12Bgog/fBXAejjUL1aKQoUBYoCRYGiQFGgKFAUKAoUBYoCRYGiQFGgKFAUKAoUBYoCRYGiwDFT4MIw7FzYGYYLF1rs/+mnnhquXbs+3HPPvQ08v3LlSqtEB54XgP7u9jAefPDB4d577z3mB1PNnzcKFIB+3p74Kc63APRxiN8D6IDzAOj998/1VAD6OFSvVooCRYGiQFGgKFAUKAoUBYoCRYGiQFGgKFAUKAoUBYoCRYGiQFGgKHCMFLgw2VD2YDgYbOW+d3NveOqpp4ar164N99/3QAPPvS9evNgq0F1zXl9VgX5en/zJzbsA9JOj9bnvqQD0cVhgtXPQC0Afh+rVSlGgKFAUKAoUBYoCRYGiQFGgKFAUKAoUBYoCRYGiQFGgKFAUKAoUBY6RAgDxg4N2ZCsc4NmbN4erzzzTiugeeOB5DTy/fPlyA9DPc/W5J1AA+jHyYTXdKFAAejHCiVGgAPRxSN0D6BQp5eldFejj0LdaKQoUBYoCRYGiQFGgKFAUKAoUBYoCRYGiQFGgKFAUKAoUBYoCRYGiwIlTYFpR3uL+N24M169fb7F/leb33//AcPnyBEA/79XnBaCfOGeeyw4LQD+Xj/10Jl0A+tHp3oPklGbLQpsC6JTq7a+qQD861auFokBRoChQFCgKFAWKAkWBokBRoChQFCgKFAWKAkWBokBRoChQFCgKHDMFLlxoYPnB/v7wzDPPtLeX88+B5yrQnfWt+vw8b9+OJlWBfsy8WM1XBXrxwMlRoAD0o9MaDecVo+9u3LgxOwvd7xSo7/f394adnfN7DsrRKV4tFAWKAkWBokBRoChQFCgKFAWKAkWBokBRoChQFCgKFAWKAkWBokBRYDwKKIYTw9/Z3W0x/P39Sdy/RfKn56A/+eSTw9NPPz1cunRpuO/++4crl680IP2ee+6ZgOyHYAXjjXDzWyoAffOf0baPsCrQt/0JbtH4C0A/+sNapBRThe7TK+efHAwHw4VBFXq9igJFgaJAUaAoUBQoChQFigJFgaJAUaAoUBQoChQFigJFgaJAUaAoUBQ4bQokzj8rhDvYH3Yu7AzDhQvD3t7ecPPZZxt4rnBOxfmV++4brly+r4Hnzj8vAL0q0E+bh89D/wWgn4envCFzLAD96A9iEYBOqQZE93eq0B2ZcnBw2NbuRx9LtVAUKAoUBYoCRYGiQFGgKFAUKAoUBYoCRYGiQFGgKFAUKAoUBYoCRYGiwJoUaGeeK4C7MOzaVXYYhuvXrg1PP/P0cP36jfZd27b98uXh8r1XWjV6nX8+oXVVoK/Jc3Xb0hQoAH1pUtWFR6VAAehHpSAw/PYt3LVqyxfAuYy0mzdvto4m56AUgH50qlcLRYGiQFGgKFAUKAoUBYoCRYGiQFGgKFAUKAoUBYoCRYGiQFGgKFAUGIkCk8D9BDp3JKt/XxiG/b3J2ee2bxfzB57ff//9w6VL9wz33nu5VZ+nar3OQL82vPvd724P5MEHH2yV+vUqCoxJgQLQx6RmtXVHChSAfnQGuROA7jfgORAdmN7OUNlxFkpVoB+d8tVCUaAoUBQoChQFigJFgaJAUaAoUBQoChQFigJFgaJAUaAoUBQoChQFxqGAeD7Q3NbtwHCAudi+rduvXr3awPIHHnhguHLfleHSxXva+eeTork6/9wTqAr0cfiwWllMgQLQiztOjAIFoB+d1HcD0KNkZ1XouzvDUAD60QlfLRQFigJFgaJAUaAoUBQoChQFigJFgaJAUaAoUBQoChQFigJFgaJAUWAECrTa80n5+WTr9oODBp5fvXZ1uHb12rB/cNDOO3/ggfuHK5evDLu7FxuAnqrzRTjBCEPbmiYKQN+aR7W1Ay0AfWsf3fYNvAD043tmLVvNaSnTKnTnoatCp4Up1V6xtuvaqSqLXpO26lUUKAoUBYoCRYGiQFGgKFAUKAoUBYoCRYGiQFGgKFAUKAoUBYoCRYGiwHoUmFSZT+LzOe3c1u0XLkxAcy+/3dzbG65dvTo8c/XqsHfz5nDPvfcOV5x7fvlyA9JVo1+8eGm9QZzRuwpAP6MPdoOmVQD6Bj2Msz6UAtCP/wmjMeBcBToQXUV6lPDyZ6JQ3AWiH//Tqh6KAkWBokBRoChQFCgKFAWKAkWBokBRoChQFCgKFAWKAkWBokBR4KxSYFbYZoJdERwA3dtLPF/1ubPPfQLL77vvvjnw/OKsSO6s0mrVeRWAvirF6vpVKVAA+qoUq+vXpkAB6GuTbqUbA6AD0f3tnSp0n85JmejrRSB5AegrEbwuLgoUBYoCRYGiQFGgKFAUKAoUBYoCRYGiQFGgKFAUKAoUBYoCRYGiwBwFdnd323bsBwf7w8H+NB7fStFVpe/Mzj135vn169db7P7KlSvtfe+99w6XLl1qgPryxXHn5xEUgH5+nvVpzbQA9NOi/DnstwD0k3nofRU6EF3WWg+gU9r+ner020dVAPrJPKnqpShQFCgKFAWKAkWBokBRoChQFCgKFAWKAkWBokBRoChQFCgKFAXOKgXE4cXr25nnw2Qb90lsflLg1lee+x5orvrcp63bxfKB6gWg384hBaCfVanZnHkVgL45z+LMj6QA9ON7xGjbK9EeRKeEm5KeXtOfiX74iApAP74nVS0XBYoCRYGiQFGgKFAUKAoUBYoCRYGiQFGgKFAUKAoUBYoCRYGiwHmgwP7BfoPN+5i86PveTdu2PzsAgVWe+91554Dz/tzzvjDuPNBrlTkWgL4KteradShQAPo6VKt71qJAAehrkW2pm7Id+2EgurPQs5W7qvMo3WzlfnsHBaAvRfS6qChQFCgKFAWKAkWBokBRoChQFCgKFAWKAkWBokBRoChQFCgKFAWKAnegQCrIVaHv7e0PezdvDteu3xhuXL8xiN2n8ty27bZsV3nuU/X5fOFcEfo5ChSAXtxw3BQoAP24KVztzyhQAPrxMcNhALreAOYBzwOkZ+t2Z6d43br9y+QclsmWMpNXtpVu82CGAAAgAElEQVS57cx0P7Rf61UUKAoUBYoCRYGiQFGgKFAUKAoUBYoCRYGiQFGgKFAUKAoUBYoCRYGzTIEDgfPDXxe6OPlBYuzDsHPhwmwLdnF51eaT943h5s291paqc+B5gPNs3X6WKTnG3ApAH4OK1cadKFAAevHHiVGgAPQTI/WsIzSnmH0C0L2diw5Ul/mW7Ld8Ts5k2R8OBoewTJpJxfpzan9yVkt+y/bwJz+76rEoUBQoChQFigJFgaJAUaAoUBQoChQFigJFgaJAUaAoUBQoChQFigKnQIELOdV8GkrvgPMWU1fgdjCJs+/t77fY/PVr19q55y7d2dltoDkAPWeep/L8FGazdV0WgL51j2zrBlwA+tY9su0dcAHop/PsAqADzYHnAdAp6oDjqtG9d3Z3hv09mW8HkPOhaXL/OjhoYHte7dvpb66rOvTTebbVa1GgKFAUKAoUBYoCRYGiQFGgKFAUKAoUBYoCRYGiQFGgKFAUKAocPwVSrNZ2dO3A80lR2mRPV8Vp/r27s9vi6UBzcfirV6+2yvN2xOrOznDPJdu0T8BzIHqqzlP0dvyz2f4eCkDf/me46TMoAH3Tn9AZGl8B6KfzMFMh7rM/C52CobBzLvqsIn1nurXM7s6wc2Fnovw7IP05EH2yZQ2FbyuaehUFigJFgaJAUaAoUBQoChQFigJFgaJAUaAoUBQoChQFigJFgaJAUeAsUiAA+qSa7NZdWhuIDkAXb7cr7N5ei6mLxwPQgef+vnjp4gQwv3S5nXOeM8+dd55it1uPXD2LlBxnTgWgj0PHamUxBQpAL+44MQoUgH5ipJ51NH9uearR57d0lwk3ufZgUom+c2GgtLO1uwb9yjbI5/9n782D5LjuO8/ve3lUVVffaFwEAZ4ACRIESYkiZYkiZVmyZN2WJcth+bZj7HHs/rUR+8eOJ8Le9T8zux57wjOxY48du7Y8MZ6xxzuyxpJlybJkS6RISiRBQCTBCyRBEFd3o686M/O9jd97mdWJZoMCCBS6q/ubjGIflZXH52V3F/Lzvr+f2wnF+dUfVO6RBEiABEiABEiABEiABEiABEiABEiABEiABEiABEjgqhIoR8jKFVrlc1fVNU+iSwXYbqfj26lmqTtGCaoFYYhKLMlzEecxgsBXhfX3432QrZDoV/XEBnRnFOgDOnADdNgU6AM0WIN+qBToV38Ei/R4+Q9v8T2R6UVJ96I3uhPsMMUkOjePrnitlHeXP/TyRkAS5+772q1x9U+MeyQBEiABEiABEiABEiABEiABEiABEiABEiABEiABEiCBq0igSKEXH4se576vua/kKvfYJW1eJNFFkEvqPMrleaB1T6D37r3n7VOZPr/4waRAv3hWXPOtEaBAf2vc+Kq3QIAC/S1Au8yXlPuylHuYy2ZFnhd/1JdLu2doNpuuV0uWSbkZ445AhLn8oVdKO2kuIt0LdeXeCEhpGi4kQAIkQAIkQAIkQAIkQAIkQAIkQAIkQAIkQAIkQAIksDEJ+CBZce/cSXIJpFmDJE1hMv+53EOXUu2RJMuDwN1Xd6lzub+utQumSQ90rYNe61Qmzy/9iqFAv3RmfMWlEaBAvzReXPsyCFCgXwa8Pr20N1Mu74Uuu+l0pDe6zJTLnEQvvxHIW6H3yr0XX/fp8LhZEiABEiABEiABEiABEiABEiABEiABEiABEiABEiABElhnBCRtLjLdFXN3iwTYAgmd6cC1RxUpXqlU3PekXHu5ZerKsNs6O7mBOBwK9IEYpoE+SAr0gR6+wTp4CvT1OV7FH/kijS7JdJk51ys1k38uZd7le7IU65YF/Po8Ox4VCZAACZAACZAACZAACZAACZAACZAACZAACZAACZAACVw+AZHiIr+LxHjxsRDmhSSXdeRR9DcvvmbS/PLHoNgCBfqVY8ktrU6AAp1XxlUjQIF+1VBf1o7e0MfFlaGx55V8L68jO2NvlstCzheTAAmQAAmQAAmQAAmQAAmQAAmQAAmQAAmQAAmQAAmsYwIr26WWRXpZkBefy6mslO3r+PQG7tAo0AduyAbugCnQB27IBveAKdDX19iVy8usJsBXSvIidS5nUU6gl7ezvs6QR0MCJEACJEACJEACJEACJEACJEACJEACJEACJEACJEACV4ZAcR99ZZJ8ZSK9KNEu987L6/6ge/JX5ig3x1Yo0DfHOK/lWVKgryX9TbZvCvT1NeAXEt9lmV5eR8q3F3/wC4ku65bF+vo6Qx4NCZAACZAACZAACZAACZAACZAACZAACZAACZAACZAACVw+gTerwlp+rtzf/EICnRVdL388KNAvnyG38OYEKNB5hVw1AhToVw31W9pRIcsv9Mebs+PeEla+iARIgARIgARIgARIgARIgARIgARIgARIgARIgARIYMAJvNn98Ter0kpZ3p+Bp0DvD1dudZkABTqvhqtGgAL9qqHmjkiABEiABEiABEiABEiABEiABEiABEiABEiABEiABEiABEhgQxKgQN+Qw7quTooCfV0Nx8Y+GAr0jT2+PDsSIAESIAESIAESIAESIAESIAESIAESIAESIAESIAESIAES6DcBCvR+E+b2KdB5DVw1AhToVw01d0QCJEACJEACJEACJEACJEACJEACJEACJEACJEACJEACJEACG5IABfqGHNZ1dVIU6OtqODb2wVCgb+zx5dmRAAmQAAmQAAmQAAmQAAmQAAmQAAmQAAmQAAmQAAmQAAmQQL8JUKD3mzC3T4HOa+CqEaBAv2qouSMSIAESIAESIAESIAESIAESIAESIAESIAESIAESIAESIAES2JAEKNA35LCuq5OiQF9Xw7GxD4YCfWOPL8+OBEiABEiABEiABEiABEiABEiABEiABEiABEiABEiABEiABPpNgAK934S5fQp0XgNXjQAF+lVDzR2RAAmQAAmQAAmQAAmQAAlcBoEMGTQslNGAe+QbCwBoIFVABuvW0e6pzD0CKEAeNgCsBqw8p9xr3CJfyyq9L/Lny8cqL3erFv/5JzWUewz6Itzk/Pz5wLP1J+yX4hTzj4I/cU8YaBiEsoq1gLGA0kBmAR0AWsPm7Nwo2AxIM/+cynegFKwKYPKdyHraove6YogKxisOZQPQH/Srh8dPAiRAAiRAAiRAAiRAAp4ABTqvhH4ToEDvN2Fuv0eAAp0XAwmQAAmQAAmQAAmQAAmQwGAQECEuzlZ5gV7IXZG9cf5tGFgnzi1S99mybg0QIhRBbABx7vJ6m6ZQgQLkYXKxWwj3MhR5uqTPi10H0BtCoAsrWZxAL8R5MUGhmGCQz0MQPJkCOhCOBpGbsGCWpbsoeKWQae3WkYdsoiIPaxCKZM9kjGQghL120xxkeoTIe/eQfef7We3aLEv0wZ++MBg/fTxKEiABEiABEiABEiABEvhBBCjQfxAhPn+5BCjQL5cgX3/RBCjQLxoVVyQBEiABEiABEiABEiABElgrAmJg03znIdBR/kuRpyJxRc661LM13sAqYElFeB3AidkZNLptxPUarhmZwA4ojAGIZAMicgN5ePGuVJzn11UewJaPhaKVz/xXywK3/NVawbn8/Z4XNC++WLHZIkle+HWby3OXOnfsJdUfOCneUsA8gONJFyeWFtE1FgcqQ9hZHUI99BMYbJZBBd67i05XUAihEcgOcoEu8yQutKxMol8+BW6BBEiABEiABEiABEiABEjgcghQoF8OPb72YghQoF8MJa5zRQhQoF8RjNwICZAACZAACZAACZAACZBAPwmIVJWa4QroRkAzl64hMgzDIkgNkFgg1EAU4BwSvNINcHguxVOvPo+zrXkMTY7gwK5duGN8CjcC2A4gTKXkeBcIEmSuHHnVKfnC4XplLovoXXHzkrZWvvp4/v0NU0O8ZNGXJbk/y5VO3XGQyQpuRVc735drD4FFAKcAvNDu4InTJ3F05gwaaRcPbNmBW8e24PrJCWzVQE0mMfSuGV8zvkig+x36JPubLSuPi2n0fv4QctskQAIkQAIkQAIkQAIk8OYEKNB5hfSbAAV6vwlz+z0CFOi8GEiABEiABEiABEiABEiABNY9gSKBroFmALSdbs1QRYa62NZu3uM8DnBGAYfnTuPxs00cOpvixflTWEAbejjEzWNjuGtyCg9M7cRt1QjbRI2bLjKdwLhEtQh00cPeCfuO57KIQPf9wV1PdSkj75uGl/qnr3uKFz7AkokWHy55fF+yfnkpVXD3Uwxk8oGwkBi5AhINNAC8nACHzp3D986exKHZabzebSOLA9yiQ9w6PI47dlyLu7ZuwR4NVwnA9U93u5FO7HklAPe9EM7IX2jJbXkh+zdGLYABvoZ46CRAAiRAAiRAAiRAApueAAX6pr8E+g6AAr3viLmDggAFOq8FEiABEiABEiABEiABEiCBQSBQlPr2pdtTSPo8tFI+XPqhh0igcbTbwRONeTw6exLPTDfx2pJGQ6fIYqBtWxg3BjcP1fH28Um8bXIKt42NYXtVtLnoWoNqIcYlYq4LnSt0fAJd/i99z12J8Q0o0L08l1Mr9Ply2XqXvBcKRTzfpc4VTKixBOCkAV5pdfHkmTM4dPYMji4u4AyApTBAGmnESQPXBCFuGRrHfaPbcM/ENtxejzEZw5dtd8ylEoAX6QEiKBv7S/NCUfP8cIqn36Ti+yBc4jxGEiABEiABEiABEiABEhhoAhToAz18A3HwFOgDMUwb4yAp0DfGOPIsSIAESIAESIAESIAESGCjEJB/o6hVSneneSZc0s+usHpePjxFgJlM4WizhUemp/HY7DSONhYxY4C2CqG0gtYKadJGnKUYDzQmRKSPjOKu7TtxcPsO7K7FmAKwRexx3n/b12yXXPr5GWfJoS+XcN8YCfTCiS+7ag/Cl6zPF5lc4JqS51lvBbQC4ByA14zF0+dmcWRmBofPnMXJboI5q9ANKkiURgKLpmpgyGbYnirsRQVvG9+Ke7btwL6pcWyrAfW8n30AGVHZv3RKj5bl+WoSveTz5Sg3SkGAjfKzzPMgARIgARIgARIgARLYXAQo0DfXeK/F2VKgrwX1TbpPCvRNOvA8bRIgARIgARIgARIgARJYpwSMMU6gFxJd/s3iFtWFEomeiVyNABW6XugvdRIcnp/HIzOzODy/hJdaHZyzCklFwcQZKhlQSZX7WBQnNyZF3RjsGRrGneNbcefULhwYH8KBGIhl88XiXLHx6WgXhBZ170u8u0PKpe06RXnRhyWp/uK0fR/yDAoGSti7JyR1nz/k5ANgMQKmARxdbOCpuWkcnpvB0YUFnEoydHWEDBG0iaCt19rnah1XOaDWSjDRSrAnqmLv2BhunZrArVNbsHe07krqj8je0gyw1iXXfTEAXwHAz2WQb0h/dD8AZflPgX7RQ84VSYAESIAESIAESIAESOCKE6BAv+JIucEVBCjQeUlcNQIU6FcNNXdEAiRAAiRAAiRAAiRAAiRwEQRWCnT52hqDQGWAyVzP7SSMcRoWzzaW8Ni5WTw2PY0js/NYyEJkwRAUYnQqHbQqDdQ7CvVEoZZopBroBEBT2munCapJhl1ZiAOj2/CObbvw7m3j2FkH6oHPP+sUqDkrm6fQ1XJ/dPHx0qFb1hv0pZsLdN/jXR5ydqZkpwMvraVTuQVmNfCyAZ6bmcPhMyfx5OwZHGs3MBcG6FRqrqR+YAJUUo041a5Ee7NmkaoMNkthkw5Cm6KqDK6pVbF/yxa8c+e1uGd0AnsVMCIHpIFWaBH2es/nAt1YQCoUUKAP+mXH4ycBEiABEiABEiABEthgBCjQN9iArsPToUBfh4OyUQ+JAn2jjizPiwRIgARIgARIgARIgAQGl4D8O0UeOpe2LnWcpkh1gKVA41WT4dC5WXznzGkcmZ/Hy+025jONIKohUhUEqUIrbKNZaWG4K/JcoZqKQNdoBwqLgYENJG1uMdxMsDULcV1lCHdOjuDWnduxd/s4tsKXFZdHpXDoglTB6eUkF+gi0Qd9EV+dB8vdpABYkec+ky6p+7bSSJVCW3qaA3ilA3xnehrPnjiO40sLeD3t4BwssvoQOkq71HloFCopEGdAYIAkVG4Cg7Ssz7RFolJ0sw6GlcW2IMStQ6O4Z2wr7h3fgduHIwxFnqoX+vKwTsT3+rBToA/6ZcfjJwESIAESIAESIAES2GAEKNA32ICuw9OhQF+Hg7JRD4kCfaOOLM+LBEiABEiABEiABEiABAaXgEudW4sg8Plukbsiec8CeG6phcfOzeCxmWl8f3ERs5lFS/qSQ0vRcFf+OxLJXVFoBgmqqUIsj0whUwG6gUIr8AI30ECcGFQ6UtLdYmtF48bxcdy+cyfumJrCTWGEnQCGpGh8UeNcyoYrL9Alk70RBLqciyxyLlKx3stzZ6vRlUkLAOYBnIDFi2fO4pmFJTw2t4BTM7NoGoMsjpFoDRuGkHLw8trAGgRGPlpoeSB06fUs0EhDjW4oPeozqCxFnCSYgsbeSh0HRqdwcGoX9k/E2BOlqCLMk/5+W5JI9/FzlnAf3J9wHjkJkAAJkAAJkAAJkMBGJECBvhFHdX2dEwX6+hqPDX00FOgbenh5ciRAAiRAAiRAAiRAAiQwkATKZdzl81Y3wau6gsPzi/jOqdfwxPwcXklSLKjQJ84zhdhkMKqLrmnBVqVFeow0CaCs8j20xcIr6WEO6FAhMV0oSaIjgzVepps0xYTS2B1XcXBkDPdt24G7xidxTRhjpCTQxd+a5SriA8m4fNCSqHf93HNv7gS6srCBxhIUzgB4IW3hsCT+T7yGo402jtnIzyTIgFDHCCSlnmbQoYZVBkZlMDqF0cLYQtkY2mhoI2PhJbhR8rDITCp6HUNaYTQMcM3YBB4creL9IxG2jU9iTNcRlxP/pSb0eXF9P67Lan3gx4QnQAIkQAIkQAIkQAIkQAKDRoACfdBGbPCOlwJ98MZsYI+YAn1gh44HTgIkQAIkQAIkQAIkQALri4AT1G92SIX1lICyGOg8QZwHip3allLtbjUvV9sKWMiAk0tL+MfZBRw6N4dnps/gpMnQrlaRBhFUphCkFhUlbboNuraNLhJoLXl0Kb4uu/Pi3O1KysObDDqwUFJW3CZITAoE8rl1Zd2H0gzblcKBiS24a3Ir3rlrD3YHGpNSzt0Hs5eX0hf+DP3/l/dYfGs5Nd3PgSuEci+nXTDNueYH5w8hPyQZDiUDUpokYJR2qfPXTYYjc3N4/OxpHJ6dxatLizibWTSiGkZqdSA10CLRVQCbZq49uRGBrjOkWiS6yHRpnh64LLmUdleZCHUFpTRk5kICgwwpsixxj5GhIRyINd5RCXHgmt3Yv3UHdkFhpKgE4AYzP1Pfmt1RLyYCSJl3f2p+FIrn3SSB4oveBdHP0eC2SYAESIAESIAESIAESGDzEKBA3zxjvVZnSoG+VuQ34X4p0Adk0Ev3GgfkiHmYJLBxCLypCNg4p8kzIQESIAESIIHLIlC2trKhQszmG/Uas/SmVhph503EjQaseFTTBYxIXA3oGC0LvJwCzywu4Imzp/HN+QW83umi0267lLOOQ7Rthq5WMIF2vboDoxFl8lCwKkMW+ILiF7soa5BFGi1k6KRdjEURdg8N452T23Hv+Ba8rT6E3QEwLueSdUTnAlq6cwNGxLqWrLVPtQdO4ub13t2EAbHUYvl/0ESDiz3a1dcTBy4iWYrfa3dgxn9D9u8P0h9D/vCj0oEKfFF6gxBdRDhrMxxrtPH03AIePXPWpf9PKIWFMHQvrWdF4ffLO94LvVougziKcFdtFO/dsgP3D41jX01hQurMyzlJY3WTOAHvzkkBLcEt10H+EP7ytZx+cVlKkt1NFJBvyon4LgFcSIAESIAESIAESIAESIAELpMABfplAuTLfyABCvQfiIgrXCkCFOhXimSft0OB3mfA3DwJvAkBCnReHiRAAiRAAiTwgwn8AIF+fipb3KWkjn3PbddDPM1lrNZIdOBKhkuZ8O/NTOOps2dxdHYWpzKgo7TvOy4SNwzQtZJyFudeCHSR6NKv3JcRzyQafZGLBJoDSHJaIRG/n2UIM4NhC1xjFW4fGcc7tm/HHVuncEM9Rt3rc4T55IDMphJi9zId0vPbG2oRuHnu2X0mvrbvby/e8O+HvDa7lGbXIsn9cRUV2+M0c9/PtPKpc2Q4MjONJ0+ewnNz8zje7GLWWLSjKkwY+/S3vbTJCRc5DL3VpFKAzlLUsxR7alUcmJzAfdKbfnILdgEujS491h1tmUTRS/4L7dKEBV9lvneucr25iQWFQM8T7Jd6fFyfBEiABEiABEiABEiABEjgfAIU6Lwi+k2AAr3fhLn9HgEKdF4MJEACJEACJEACJEACJEACl01gpbBdkUD3219eKUWGFlJUoRDLt8WCBxFaGnjZAE/Oz+GhUydx+Nw5lzpfsBaZ1dBBgEhLZB2wxngpKgLd7c+X7RY5Kn22RfJKf+2LXWTVUASzLEEAqAAqM0DSRaXdxZTWuKE+hFu3TOLAzp3YOzWGbQBGkfZ0dBEu99Jcks+i5LVztUWP7mpPp1/skV3iet4p5/Xq8+C5TAxwirnQzHI8Jlf7ASIbIVXAjAWeb3Xx1OwZPD59Bs/NncPpJEEbAayUxA9iBNBIYZGoi5+ccIln4FaPjEWQpUiRIAoMxqoRbh0bw8GxSbxz6hrsrVRdSX1JlPv5GwZx0RrAfaPUpD7wvrwcOlclRm/l+PgaEiABEiABEiABEiABEiCB8wlQoPOK6DcBCvR+E+b2ewQo0AfjYrj4236DcT48ShIYJAJ9T4gNEgweKwmQAAmQAAlciMBqb1hX9AYvF3E36CDBEirQCEwFMFVMp8CLSYJvz83gkbkZPLkwh5lM3HoEpSIom4jGdYLcZsb1Mg+ldDekbHp+AKr3WX6kF/+XXAR6RZSy27ZyPdRFhKfW6+/QpKiaFFNQuHF8AgevuwFvH4uwN8owElZdEl0S6VI+3JUYd6XdA6RQLm1f9OceuhoCPTfFMrlAcuLSYVweUlpezkUy6IFMGFCS1dY4hypOJsAL5zr43vRJPDF9Gi91W5jVQFMrKK0RKY1IKqcnmXPTadjf6HaUGURphlZs0Q2tu2LGobEnquLeie24d3I7DoyOY1cMCFPHvhw1L67JvEy7lIQvlD8rt/NXGQmQAAmQAAmQAAmQAAlceQIU6FeeKbd4PgEKdF4RV40ABfpVQ31ZO6JAvyx8fDEJXBaBi7/tflm74YtJgARIgARIYMAJlN6xyqd5Irw4qaJU+HKl9xQBWpIZRgsRznQMHp+Zw/fm5vDYwhyOddouDa10DJ0phCLS4wRGYsOSMIdC6B4a2hiovJS30ZI6N8uJdHvxDa5FoEdKQaq+y8MahcyVlFdIIo3UStI8Q62bYswqXDsyjneND+HeiTp2b5nCVBS7suI1EeRF5FwA5BXcRToXKfR+DnYRQC927bPwBXmZfSDP+Ky8tUCz28W3Uo3HF5bwwqnTODY3j9daLSwEAdJqBWkYuN7uMhUgkDL1NnMTDIyP/fdtkYkI2lqkSsFqjW6WIbAGw0phaxDi9tExHByfxF0TW3DTcIQtWiZAwE0McAn8vJiAr5sv14UI9LxKQb8nMfSNCjdMAiRAAiRAAiRAAiRAAuuXAAX6+h2bjXJkFOgbZSQH4Dwo0AdgkM4rdjkYx8ujJIGNRKC/t4Y3EimeCwmQAAmQwOYmUM6X5+WzxVzmf0gLn1mIdO+UDWaMxbFmB0/OzuE7Z6dxeGkJJxSwJCsGESqZQpRkqKsQrUoXHSkbLn3Q5SGCPTUIM4tQPnf9yw3S/AEbQFvXYf3iF2MQQUqaB672eao0kjhEK1ZomMSVi6+JaG91MZQCN9sUd48O48CeG7B3ahLXxsAWwD0nx9SrWi923ptsuEbpfVzE3XfzXuuu33cBvzTHIdNAVwPTDeC1mWl8ER1869wMXjs1jY4NkYZVZFEFNgiceDbowpoONLrQOnOMdHbxkxPeyukapVx6PjQBKkHVtVxvJ12XpIdNsDUAro9j3De1HfdsuwY3DFVwzZCX6FLWPSrz1750fea7o/vpAwWP/g7HWzl1voYESIAESIAESIAESIAEBpIABfpADttAHTQF+kAN12AfLAX6YIzfygS6/5q59MEYPR7loBNw97sV76wO+jjy+EmABEiABPpNoFDjJXme2/OiLbWsUfShbgE4a4Cn55fw0MkTeGTmLF5JEixGFaQ6RGCU64EdZxkik0HbDF2JdUchTBgisRbGSFn1ALEBpNy3CPksl+dJ4Aw8tLk0gW4DqfNtEVmNQMl+4BLo7RBoKYNMWdezPUwzRKnBSGIwmmTYOVTHXTuvwd07d2D/WIhrAEyIyO3J67y2uBPooby56NuASH9y6S8fQ/uS9NJfvkjEB0A7AGYU8HIXOPz6DA6/fhzfbM3gdKxdyXmpCiDTCAyEncTmDbTKECpJnnekqD0CKZ1vroxA95lwwFjj3nMFOkCWZehI8j8MEXSBKmJEJkRqgVQZJCpBVaWodJrYag32b5nCnTu24d6dk9gRVjAO5cq6B8YgVhY6T/9LSX4tEr1IqRdN6/s2GtwwCZAACZAACZAACZAACWweAhTom2es1+pMKdDXivwm3C8F+mAMuozTagul3mCMH49y4xAo/yzy52/jjCvPhARIgARI4EoQWFGz3NUrlwS6glRXT0SOBlIAHVjsdvF8s4V/ml3CM3PTeHZ+Fq/BoGEVUgMM6Rix9L+WPuIqRaZTlyyvpBpKh+hEIdqyLSUJ8wBxahG5FLqUbjdIggyJ1PF2CfRLk7w2CJFmIogDJ3JN5rtmi9x1NcGt9A+3UPK1tUiMdqXMx5TC7jjGTUM1HNwyiTumJrFvrO4kupR0D23iRLQT50q6dfdPoEu38y4SRFLiXs5f4uaZ3187Bo51gUNzTTw6cwrfn5/B8U4TraTtVhGmqQrdRyTytM4AACAASURBVHm447UKgZVJBRah9E6XjvNaoXuFTkEEuutcn5f+d++xRJTDOmEu/xTSUqzfjSd8uf4sRSQTKrI2lO1ieCjGzlqM946O4NaxcezdtgPXhkOOfexy5wVxL9B7Jd7lif62cr8SP1zcBgmQAAmQAAmQAAmQAAkMBAEK9IEYpoE+SAr0gR6+wTp4CvQBGS+5a9QrMSg3lMpCnUn0ARlFHuagEtC8qzqoQ8fjJgESIAESuHoErCu2bfIO07k8dwJdu7euXflfoNA0Fq+fOY3HFhbwN60Oji/O4VyWIKtVEesIYTdDPZXktk+dd6IUrShDNzCYaFeQdC1mVeb6cydhBFG6sayfwiXWjcqQ9gS69NC+FIGuXNn4dtqFijTkLYDqJhhSGmPQGJZEt7HIkMEEFomymI9qaIZVVLodDHda2JKl2Ccl3bduwYFtU9g9VMckQkToOvnserajvwLdH2Hi9uVqzkupdavQ0cCJBHhqcQkPnT2Jx+bP4riwrEXY00gw3M2QihiX5Heg0dUaRmlkViHrZO4RGo1QBUi0RTPykwsud+kJdNmQE+YWQRBgSGtU5aqKQikg7wR/1SpUEotKJ4OWXveBQSNK0Qjl2BLc18pw28gYbr/mWuzfsRPbdAVDJYEu+1LCpJxA51u9yx1Cvp4ESIAESIAESIAESIAEHAEKdF4I/SZAgd5vwtx+jwAF+oBcDBJ4KRZJ4jihLjch81TIgJwGD5MEBpFAq9NyN3HlobV2pUXldycT6IM4mjxmEiABEiCBfhEwuUD3HabPF+iyz1QBHQDTi4s4ceoUnm618GQUI8kyl2YOg8AnpjODIE19JtmlyS06gUUaWAxhGKcXGnh+aQ4nbYZGFCFTEeJUo5IqVKQ1tsqQaRHuPs6sReJf5KIkaY0ITZMgqyi3rbjbwa6ogtuqY9gdVDCSSrq7iySyaMVAM6yhq6sI0g6qaRfVpINxWGyvxNg9OoIbprZge2XE9eWWEvMhZB+eUv8WOffUy/N8PBIotBTw/dNn8GJjCS8sLeKkSPBaBZ04ws7FrhPoRlkXWJeq7yLS0yhGCxon5xp4fXYBLaNhwyoSmagQJlfsFOS9lfS1lyR6lqaoVKq4KapgXxQjHK6ig8SVbq+JQE8Nam6+hoXRCp1qgEW5RtIu9rS62GoVdtVHsHdyErvHxzAeCvFyw3OZUJB3xCr60l+xM+GGSIAESIAESIAESIAESGDzEqBA37xjf7XOnAL9apHmfpwEkl9q09PTiOMYU1NTPUFEPOuIQFfuEEkiJr8JViTQL1DafR0dOQ+FBAabgOtT6m/mFgvF+WAPKY+eBEiABEigPwQMRKZKH/JCoEvKN/9cKSfQ2wDONZuYW1rCucxioTqMipbi3FKWO4OxInCloXkAo+AeIrW9BFeYj6p44tRJfOfEyzjabmAhjpCGVcRZgEqiUM1kLelTnqEb+r/dUvL7YhfZV5xFaMvra0AnbaLe7eDOsUl8ZNc+3FEdxdYkQ9O00akBC1ULmwVQqZQWz1ANAJ0l0N0uYpuhpjS2jY5hvDKEOK8UflXCzoUclhPPOSawkO7lry/NYaGboCFJ+rgCI5MYZOKAsa5Mu5TBD6TcvvUivR3GOJMZPPraSTx6/HW8bhRatbqbXFCxMiXiyizWWGh5z2Utut0u6vU63ivcJ7diYmIUJuvA2hSxtu5akXR9lllYq2GDCBkCpDLRWBuEnQ6GswzbohDbh2oYiUJ/IbjG5zI1Iyyqxfd5IsOVYcOtkAAJkAAJkAAJkAAJkMCgEKBAH5SRGtzjpEAf3LEbuCOnQF9vQ+Y1nb+1I//lX0ifvzRFt9nE4lIDjUYD7XYHSZL0qrmfn2K5hDuF6w0Bj4cE1hEBV91TbuI7j65RqVRQrw+hWq1icnISytV29QfMINM6GjgeCgmQAAmQwFUn4BPovte0ayrtymTLH0n/t1IEuih2kejyMZRe51J6PctbUEtb68CgGWRohSEkMS2L9LCuJ4BUC3++Cnx1Zh5ffu4IDi3NYa5SgakMIcoCxIlGNfUpb0muS8l3eWd9KcJaGykPHjn53hkCltrzGO228cD2XfjFm+/GfTWNLW0gUUCrBsxBUvEWox1Jq1tIy/DMCAdpHS6lwi0iHUHnPb3dGwo3Oa+vLdD9mxKprp739xbemaMhhfZThEa5R2QCP0vBANNDQAvAkDwyGRfrDrURKbyWAV889iq+8NKLeFopLI6NI7AZJjvyiiuzGGMQBiHkY6fTxsjIKH5iyzb88rad2DNR6ZXoR5Chi9RVJRBprm3s0ugVaTFvgeN1395crpvhFKi7w/Ni3c/tkCkW/r1dfqVe0jVyZc6WWyEBEiABEiABEiABEiCBjUmAAn1jjut6OisK9PU0Ghv8WCjQ126Ai46BrrqkfOFKVLbRhHI3DCsIMSI3tSTYoefQXVrAs8+9iEe+dxhHn38ZZ2cW0Wh04ZoBSmIjk5KQEq6QJEYXVnXzk/O9J4tFboX522fu1l7v+3IryX0lN/jyD04eepvvlrKWV/JEqS+7K2udr+UqzK+oS+nSQ5d4t1BuRJ6/17UbL+45D+1cAgjrronVCpTKNbrKhpSBktRZaSm/2l0Oy1e1v9qC/Lpzz+UrSMCotF5vX+4TucFdvu7zFd2ltsrRupv/McIwwtBQBbVajBuuuxZ333UQB+88gPFtW4DhmuuD2nDdRgNUpT9qMQFGNmuMk+/n/RD1t27rJYwSVyUBEiABEiCBK0OgmAaav5Nc/ruX/90tWk6XJ5w5j7xKWloUdPFnX9Yp1ptVwJfPnsOfHDuCQ/Pz6FTqiJwq9e+BJT0dGuu22Yz8kUiq+qIX937V/82W96FtdBF3mrhv+w782t6DeGAoRF3eYodS3tx3fZey89LRvPRO5A3vV857Ey3PXo33AaWK5QXi5X8ByHmWZv9Bzsczl1Lz/t8K8r7I/7vkNID/fOwV/NeXnsfRIIDSdcRKIzIyHeLil+K9XPHvBHdcrspAPuFA/k0DhU6rjfrQED69fRt+bc9ubB+KXS9013JduSLvrnS71DsQmHJ96PwfV+285X1x3fgKBDmM3r9pzh+AqzEcF0+Ja5IACZAACZAACZAACZDA4BKgQB/csRuUI6dAH5SR2gDHSYG+doNYdAyMegI9A4Iu5pGiCYMR6fLY1kiPz+L7Lx3G488+jSPHXsWrC0t4ZW4J012DhU6KrpF+zBKq8OUW3U1CK8mbLBfikvpZbu5XSM1lgS63xpZvafbKU8trpH1l6Qame01+h0kSOnlGvifdexU7VxHosiVdNqAl9Bcqie0FOpf1QuBSh8NNvlhlcTdvVxXo/jpdTZpLGqlXkaF033lZoOfTN0SC5zdh3a7dz8OyHJdbwRK0cpfy+fdSIaVDez8p+XMuuJUaREqhGmnUowBbh4dwzdgoDu67CTft2YXbb9uHPXuvRzwyhG5+szlwt3KLrqP+BnSvVuh6GVAeBwmQAAmQAAkMEAH50yx55y+dmsZ/eO1pPHVuAUk8gpqtwuSpc3kvHDmBrtCMfNfr8FIEurxl0MqFlQMpVa4SRJ0m7tm5Hb9+8x14cCjCkIvPZy6F7gPeonwHX8G6aYbunwTu5N3kADk3kdRnLPD5V17Gnx97Hs8FAapmyAl0oJiwe3EXUlmgF/LcT2+UfSnIBN2gEOi1IXx6xxR+7brd2FarnifQYeXfTXJsy++2nCiXx6WUHLi4w+ZaJEACJEACJEACJEACJEACF0mAAv0iQXG1t0yAAv0to+MLL5UABfqlErv89Yt7OxKSkM9dOkLu/siNIN2FURZdKfdoYsy8dBaHHzqCr/ztt3Hk+EmcjTTUzddjafsWzIzX0RqtoxGHXgjK66VfoRyiiWFtxYltXzFSPvqbiO4bJaHeM+JF8ldek68niRApOVnc4Cqfvc/nLOd83X7cpr2CLCfQ3et1AoSNVRPlukjnrsBbTgpfPnlu4XIIlOX1G7dzAVMupT9XuWntg0BvfI21MYypeYm9Qm5nWebFeGnn5ckd7qep2GRv23JRyvfz6SJuleWvzzsPtzFT2oZ/NkCCqjmHMGnBNBqIGi3E84uwJ0+hcuYs9o2O4EfvvhMf/+H34JbbbgEqEVAJYSpSD6LUisHdjza40LV+OWPD15IACZAACZDAZiBAgd7fUaZA7y9fbp0ESIAESIAESIAESIAENgMBCvTNMMpre44U6GvLf1PtnQL96g+3C3aUKib2JLrIu1TKIAaADTHz2jS+9PffwlceOYS/eXUG6prdGNq+HdHOnTATE1iMQjQyA8mZK+kZmGaIMoPYWmRKI3GpEBHnvoy2+9iT53kq3YXMvVC3UsK958P9J06gB3kdxPzrwlEql0Bffr0L2OYCXSRhWY96gW6RSTRklYDOBaViqdT21R8p7nElgQtlq+T3yBsWqYqQGfiymecvq66fO/WsSJrnL+kllfIk+cqEuJGfm3yR7fZS8sUxuYvPJ8vlebnOi9f0Lvf8GIuUezlpLz1UO1HbVU9Im02E7Q6q7Tbs6dPoHHsB1ZkzuGU4xo+97Q588r3vwtvu2A9smQSi0E88KUlzCnT+TJEACZAACZDAWydAgf7W2V3MKynQL4YS1yEBEiABEiABEiABEiABEngzAhTovD76TYACvd+Euf3zhJP8UpuenkYcx5iamnIJyQuV1Ca6yydQCHSRd6L+ih6PEUSCp0DbAmeX8IV/eAif//o38J25ebx+x9uw7eDdqNVHMTvfQKPZRbbYBhptIBPxbvxHKbko2k7S5L0Iry+K6G13/nkuzSHJ75UWsZDWeQl36OXy7+fHf3NjLkiKbbuPWmLrbwSlAkDHqzd9vJAoL+/78tFzC/0i4K67VZbsAqXaL1hKVWqiruilWQj4Yh8rhXyvTnyxr6JkeynlXpRxd+lzqdSQN8ksDtlH4vOfnxVFEuTajAIgjv3Pj9YI4whj2mK0s4SFo0+h/eL3sVsn+Mg9B/DLn/o49h08gGB42K1vTAaV/051gp+TQvp1FXK7JEACJEACG5wABXp/B5gCvb98uXUSIAESIAESIAESIAES2AwEKNA3wyiv7TlSoK8t/021dybQ12i4i8Sr8rpQtKEI9KE0gzl+Dt/6+qP4k69/Ew8tLWD65uvQuf+H0AxjZPMt4MwiMJ8gaGTQnQyBsbA2g/tPG5f01jZDJJKwKNVelFV3bjDvMqh9WXdf0h0wTrrnPFx63btupfMS7itQaRVA2ULA+20si/Q3ln23NoJRw6sK9At2jXSl3Qe/p+QaXWVXfLcX6oF+oUS5ljT5qtXd5Zpd5fBUG1YvnfdEUbbdpMvSuygn7y+55bLrPoG+ouf5efJcrv8M1k1b8XNMeleX+PPM76M8p8QigsI4kiyADSPYQLsiEVE9wmiUQS+eRvfEc0iOPY09UYbPfuBBfPLDP4b9t+5DZWjIl4WXiSB5K4Ty9ntlGniJX/FrlRskARIgARLYeAQo0Ps7phTo/eXLrZMACZAACZAACZAACZDAZiBAgb4ZRnltz5ECfW35b6q9U6CvwXAXEXTZdQA0AXTdpwb1NMNL330O/+EP/gxfeukVLN5+C7p334bm1BYszcwBp2eB+S7QAXSiEeeCOQsskiADQgNI6+U09I8iab5CpOdm3AXTl9PpuU0skueFRuwF0HNJ3tOLUtq9EO1FX/WyfSwS78X3Sun3i8Wul8vHX+xLuF4fCawqw1fvZ+6OolRe/byjumACXSZx5KK8V4J9WYj7bZZT7b6fuUzXcKuX+p277/dC6Xnfc3f8Is9X2UexbfexSKFbBEahmobIMgWrIyQqhJFLOdKA7WAiylBrzMC+8hxaLzyLt+/aiZ/97Efx6Z/4MOoT4z7VHgbopgnCKHKnsLIMfe+bfRw6bpoESIAESIAEBp2A/HmW981fOjWNP3jtaRyeW0QSD6Nmam4iqbRdCaxBZOQ9gEIz8i2Fwgu+71idiNUK2sC9B2ipBFGniXt2bsc/v+kAHqzHqMsb9yhDIoVp3Lth7VsiDfjyAwX6yy/jz489h6NBgJoZQizVpZTAuPil15pHClmV2kPl03uhjEUAhU6rjXptCJ/eMYVfu243ttWqqHrsfgakTBQOtKvmVbyzcm2D5JH/8+Tij4prkgAJkAAJkAAJkAAJkAAJXCkCFOhXiiS3cyECFOi8Nq4aAQr0q4Z6eUdyp8fd/PECvaUkge4lYDq3gG9+5SH87h/+JxzRMcL3vQetfTdi8fQ0MCfJ8wbQkQ2ECMXiSU9nBYhAR1g8xBFWgURuM7kIud93L22e67uVUr0Ie7v7fyVZ3ovjloW47LsQ6MW6K4V5/nWvdLwct2TtV1kuVNY67+O+BqPEXa5G4FIFutzWXC2CfsEb2SKlAy/CZSmkeHEs5a9768gP05uUbS+LeLedFLDyKE6mJORXbt99nSFOm9BWQaooZKqCVG4YSxI9bSOOFcZNB+Nzs5h96hCmul188gNvx6/8/Cdx0237ffo80OgmXYRx7E6pmErSS6DnP3K86EiABEiABEiABC5MQP6GNgB8+TyBPoKaqV4dgX7j7XhguILhroWNDFIn0C20U74bW6CfNsDnXzmGPz/2PJ4LAlRzga4o0PkjSwIkQAIkQAIkQAIkQAIkUCJAgc7Lod8EKND7TZjb7xGgQF+Di6EQ6CKsAxcml/wsLAyeffII/vILf4//+s3HcHbPTbD3vgMLI6PAs8eBZheQMtaSOg9yySgJ3zy+ITfwAhHxUopaRci0pF39zTzpu+xKtzuJXi67XkqQl/uW91LogC3L7Z4Mly1HgCvh7vdRrCdfitTvSfj8eZfQuUAi+UJ9oeWWJEu4r8E1eoFdXqiE+6qry8QOlwZ7o3W/UMl3fzGv6F3uvs73UEjvXt9zuaakp/mK18nqso5MMHFBpXJqXeS5TFnx+/GHl79eEmu93fvXWJXABvMuTa9sCJgYVkVAEALS9gApQmWxvZuh9dIxqNNncf+eOn7mx96JD330IxjetsVdwvIz4ZLr+S1295NXJKV6kfT1M9Y8EhIgARIgARJYbwQo0Ps7Im+WQKdA7y97bp0ESIAESIAESIAESIAENgoBCvSNMpLr9zwo0Nfv2Gy4I6NAX4MhFecmjwDInGQEJJdquym+8FdfxOf/9hs4NN9B45a7MLfrOrSbKfDyDGpd6XEOmEgjddZvubeyfOoC6FJu0iqkoUUiX5yXJC9kdy7Qe8n0QrKXy7F70efEX47ISfhcoPse1KFT9l7O+7S5k+cF0nIpeGclNbQIyFWWCwt0NyVgDQaJu1xJwA39hRLoF8Bl8nKqb3jauenVNiYTRJJSmfYV6fA8ae4lt+93rtxPUF6i3V2XK0u5Lwt59xpZXxLo5dR67/PydvzxGZXBBi13TEEaQJsAmQpgJIFek1YJHSfSg65BMDsPnD2H/Z3X8eN37MEv/Mov47pb98EoAx1HSEXC5z93bmpIIdBlRyw3yh86EiABEiABEnhTAhTo/b1AKND7y5dbJwESIAESIAESIAESIIHNQIACfTOM8tqeIwX62vLfVHunQF+D4c6lWSIy3Ht0hKkFmgn+6P/+j/iDr30DZ7fuQnvf2zBd34ZsKUP12OuoZ8bJ8yxS6AYWHeXLt3u/rJw4l95/gdXIwi7SKMmT4HqF5PbdGiUx7spNOhsplaalj2Euq8sJ9DzB7tykk3z5OjaEUiK4S6XaS33TixS6l+p5vXpbKRn2ZfYXEuhGjokCfQ0u0tV36XpLXsoi6fC8O2X5ZT4wvsrGJO2tO+6poq95T5bnLym+9i/35RzcFI5im7lAL1LuRcK8t08j65dT6/mG3ZwUXwvC7T9Pr7sEvbRIyIAoUYgznyTvygQYmaQiM1eqEdBOgFYKTM9j50vfw/u3xvjlX/1nePf73otweAgIFDpZiiAIeyXcKdAv5WLiuiRAAiRAApudAAV6f68ACvT+8uXWSYAESIAESIAESIAESGAzEKBA3wyjvLbnSIG+tvw31d4p0NdmuOUGVSvfdUVy3G0DNBL8u3/9b/C7X/17JPvvQnfv2zGNUWQtCyy9kvcP933PA6WgoWCM8YFb7YX4cp/zPG1+Xsq8SJ7nHZjd+oWBl+3l5dJ7Dj1PnDvVmYt295JlgS4l1svJ9IJmkVR3XztRLyWsxdJL8neV5UI90N0rmUBfm6t0lb1eSKBfaPxEVq/S77yQ1G/cQ687+HJZdnHkK5Pn5TLrvQR6vp58cOXbl193Xol3V4pdxL5PsftPitR60RKhlHyXQ4pFoFugazHczRBYg0wbLEnfT5njUa8CrQRjiGBmFjF0+B+wNzmN93/4Q/j0T/8U9t95B3Q1Rtdk0Fr6pPrAOQX6urmyeSAkQAIkQAIDQIACvb+DRIHeX77cOgmQAAmQAAmQAAmQAAlsBgIU6JthlNf2HCnQ15b/pto7BfraDXeSezsRaWHXAo0Wfve3fxu/85V/grrrPejc/HacbSZAcwlQSy5p6wK3xks+Ed4+PC6iWzmJ7oS462UuafI8vb1ClPvnc9kup59LduVMoJi9oqR73jfdyW+3Yl6m3T/f609euHX30eWG3frLyfTCyEus14vLZSdeSryXRXlP0pd6oPvocS5TBURR/7qwuvLR0fTbX1lzvOibXZbAbp2iJ3xp+71e3OXrI59wcF56ejWjXAj/kvjv9X7PYfUOsHzspc8l6u+h+/FwY1IqL96rApAfn3Bx/biXx7NXfz/HJGRcD+6etS2ugxLH82R3+TyK8v5+5P0F4CLb/sty5YLyAJvUCfTAaLda5s4lP1ZJY6fWlTS3Wsqi5xdaUVahjEa2mYt0V7a9lz73peB7o+B6neccen3Pc249WW6g5WcoF+j+ZnHeLz3/6M6teOSXlJPyqUUlzaCtcRNCEp0hExkfBkAnwUS1DrPYRu2pf0D9lUO44da9+OzP/Qw+9MmPYWrHVmjlf2Y1jMfgeiTIJ8VklrX7fcQ9kwAJkAAJkMB6J0CB3t8RokDvL19unQRIgARIgARIgARIgAQ2AwEK9M0wymt7jhToa8t/U+2dAn0NhrvwlSLEVYCuAmLxeY1F/Ov/41/i9778PSS3PoDOvnux2DgFpLOuXrRkxAuJXXzs+c4iSV6IuPM+FvLTv15JWl0+5q9xJdZdf3O/3nKiXGRfIdEL8Vsk23NuzrH6Au35Vt3XIhfdabrt5rLeKkRiSfPy8L53upe4bhKA33vvHOV1RkSyO65C2vr0sJTg1vJQvg+207PKwkD6TFeQiZ10leoL4W4RZAaBtI03FkYp339ejiWMcqGfy1dJKEtZ8N445ZMUCv75uRbHVJa5fkO+GsDyOVnApPl0h2LiQjlZL2vKPuXhX6VsCJNpZNbAhBqQhxhkEb9Fo3mrXfVwn2c2SJHAaJlIIZMnpD+Ags4UQvG7rmqBCGwg1QapsBJRnY+FCF3ZP1wy290+dc8XI9ubjFHwdLJbJnQIJwOdX0v+vItJDzL2KXRmUUlEkGt0w+Ji7wJJB7WOQaBCpGEF7SgATAKVJbBuAkExGSC/fiUBLluX/ble5p6XkJXPeiXdnUAvBLhcFlKlYXnygbteSqXa5TlZxy1ukoWBdZNUll/nr1V/rS9PZMg/N3L+GirLUItjtFttjB95GOrwdzC8bQLv/fAH8OM//RkcOHgA28cnZXoHwvwchL+RVHog3y1NuFiDX0vcJQmQAAmQAAmsdwIU6P0dIQr0/vLl1kmABEiABEiABEiABEhgMxCgQN8Mo7y250iBvrb8N9XeKdDXYLjfTKD/1r/A7/2tCPQH0b75HVgSgZ7NAokItlxoO+/pdfV50s0lqYvUcunz8vdF9GnpW+5f26u87UrAL6eMe3K7+F5JbPfKvhdp5vxum1fHuYcssPZKy+f91l3y9/zS8bK95eDzck/2nq8sp5tFdBaB3TyV7agU7lGksIhnLZI8l+iFPM186leEs9OkSh4KCIo+6yJZfc/ugq4TyaJfXSo6F8O9gy2PQC8DnbMtphXkiW857vwgfUH7vAR/L5meXxRu4oEo6NAdoDHpcpq+EMMyJr1ryI+zMAhgYLSGkWujWMcAgRHpLElv68qOZ3K6rqd3AOWa2lsXcLc2g3WTB5xS7k1mKAvx81P/XjIv1yno6f9eVQOo1JU+r3Q1UpmWILuLpP94B8gSDGUKygboqAhpNfYp+rST79vNgFieVOHkdiHQlycbyHbdZICeJPeTEFx59vw15z0nLM4r8Z7Lc3m9a4ngXyc8igsz3/qKqgd5+t4JdLnuDGpxBZ1WC2NHHkbwzGNQ9Qqu3XcD3vPBH8aPfeTH8K63vQORVISXszIygYYCfQ1+A3OXJEACJEACA0qAAr2/A0eB3l++3DoJkAAJkAAJkAAJkAAJbAYCFOibYZTX9hwp0NeW/6baOwX6Ggz3mwj0f/Wb/5tPoN/yANp770WjcRJIZ4BMtJsXvctp2JKILifQ5ZSKcu4rk+kiRl1CeTnp7StnF2nkkpTvlTYv1i0E+4rS3z0xnKfXbV5Su5Dv2petdiFhEcK9ZHGp9LdI7KJ0d8+c+3L1bq/5Bhy6orS5E/H5k/n5iCCPUulPDRgn0XP16ULavvR38RJ5ZZ73zi8CVx/fJdpdulmOW7tctlPqvePrjd+yNPcbKJ5YJUlcSsK7I5YUtAtF5z3s3TdXGYM85Y0shTKpT0a78Q0BSS27sfTXRWwCWK2QFql/D8s9fMI6g5UIvnvATcoITFg6rbwY+nJZg7zEuK/67quj+4S2L5OeS+zenAfPylcMKM5FBLpxAj0TN+4Eeio7B9Iuqh3ZRogsqqJbq/odma5/vZxbb9KCzHbwyXJfcUDGyeXOnZh3wr9Xor0o416kzld8dAl0P17y+6+Q7f6jnFtRzl0S/6UyBOeNcc5BvicTM5SCygyqcYxuq43hIw+jV+Vd9wAAIABJREFU+uIh2FoEWwtx4+234BOf+gQ+9bGPY+fkJIbk3JIUOpDrSiZ6lCa8rMGvJO6SBEiABEiABAaBAAV6f0eJAr2/fLl1EiABEiABEiABEiABEtgMBCjQN8Mor+05UqCvLf9NtXcK9DUabuflSiXcJfjcXMS/+s1/gX/75e8iueU9aN98L5aWcoFuIqAoZ94zwHnv7pXyvCiZLlLOCc1c6BZJdCcmV8r3lb3Pi77gZXle6tMsn7rezYXcLqRpXknb3YErRHKxf7GWeaLaueeSaC6ka0+85oduMlfy2vlRSVbbvHC3N7XL5cz9Cq6keJymMOIlXb9t7cua98rAFyW483H3ld/zntpenDtBnJt2951eT3ntRadr8L6KJC/6s7tNn1fAPY/m+1LuIsPlIWXEZT0n+WW7TohHuUzNBW2WAJ020GkhTBOXWjbWwkQxbFwFKjUgkjxzhEoiMlwhFekvSW6XwM7PR/ZrEkCnQJD5BHpShc5iIJAe5PLIz6kk0J18zzIniUUQy0cpOe7OQ1oQuHIAJfkv5yFy311rck20gDRD3NEuJZ7KuiLQbeJLuHcNAl2FqdTRHBKBLptMnTyXSgmyDS/HZWwLae1LuPsy7r6E+/JUhkKAy3ZKpdzL/ePdRIrlsu2FRHcl292Q5OXbe33QZTyLbRW/L/Kv89S6FtFvMlSjGEm7jdrhh1F7+QjCkSpa2qA2OYZ777sXn/nxT+LBd74T20dHXWn73s+QsO/9vKzR7yTulgRIgARIgATWOQEK9P4OEAV6f/ly6yRAAiRAAiRAAiRAAiSwGQhQoG+GUV7bc6RAX1v+m2rvFOhrNNyrCfTGIv5PKeEuCfR970Fr7zuwtFgI9DAX6IWMLvXSLpLLPSl+gQR68fxqCXSX+C1LPEm652KyJ+jPT6C7PuFOoOaSUwU+ye78saR4857SeapXQRLU7eXn3Xp5fFnkaE/wF2lc6f0duuPwYXMp9e6lsxWZm/epdmJVPncPi1Bkr5yjpNqDECYMXGlzK03AnUgt1vXr69QXKfeSNJfnsF4PFyXe3faKxLcI4qLs+yoivSdrfUK6N1dApHPahUpaCJIOApHjkhbXAbIwRhaKDK8AQSyN2gHbBTpN6FYDw1kXY4FGLQqQZQYLmcW81eiKRK/VgWgIUVpxslnK10s3eBG6EPmdtKGlLHrahpFtSln1wECpEQSqBhtGsFEM486vKA/vOSsR/an0K08QdLsI2y1kWYpU+pRLIr4Q6LmEd/JcesoLe2HWXQDSBHHHVxiQqgBplCIMFcbiCJO6gjTVmE+B2TgC4ti9XgWhe1gEudTOryl3hr5KgKTQZfFXYZFAz6+7Ikm+smd5LsX95IXlbZ6XOs/Hz6XRiwR6sX6vykAh0OUAMt8D3Rgn0DutNupPP4LoxUMIRmowQzHSUGFiyyTe/+B78dOf+hTuveMganI99u5U5yn0Nfp1xN2SAAmQAAmQwCAQoEDv7yhRoPeXL7dOAiRAAiRAAiRAAiRAApuBAAX6ZhjltT1HCvS15b+p9k6BvkbD7fydKNoAXQXE8mljEf/X//4b+Ldf+i66++53CfSFpdeBdNb1q16td/j55bILqZ4ngotEca8HuhfkToznKXUfZvcxckkhu6Uoyd7rs+6++YYS49pmTmKKyhQJLL23eynaQmqLzDaZe+isA9s65xWklHnvxYZz+enKWEvyWEO78ukB0tqIF8pOoOdlu0XcJl2YxPfRdpLYpboTJ2kjFUPrEEEQQYUxTBgiFfEcSZdwke1eLKs0RZAamHbHpZmdmJcxcX3IZWhEmot4z6WwyPxA5HAFNqx4Zi5lnaf1e6bcJ6UL0SubktS4ykRCNxF3G4hEoqcdNxZZECINauhUhpFEQ0BUBbSkvFuuKkG908CuSOP6yTFMDteRpAlenW/g5YUGzkot9uowUB1FoIZ9UNuJZc9EUuu6uYSo24JOWkDWhkUCq1PYeBJZNAwbx8iiGjKR8XKufoAcpyDtumO2nTaq3RZqjXlkSdcdQ+YEunHXkjqPU+SuB2FnbBOxsRhOQtenPbUZOmGCLeMjuH7HduyojWFuoY2XTs/iuMnQqQ4jDWsIcoluVJAHz4uLpVTCPU+Fy1XYE+hFgrzUD71n4PMxlv7nLvkti69Lv1w2waXQi+/lfdTznun+FXm5giLd7n6MMwTys5JlGKpU0Wm2MPb841DPPQ5bryAaG0FbW3TTBHfs34+f/tRP4JMf/CB2Tkwg7LV4l+2uNhljjX4/cbckQAIkQAIksA4JUKD3d1Ao0PvLl1snARIgARIgARIgARIggc1AgAJ9M4zy2p4jBfra8t9Ue6dAX8PhLkq4Y1mg/85v/QZ+9388is7e+9G+6R4sNU8B2SxgSonnsqju9ZsuyeteCfdSWt0Z6FJZ9mIdOf1iGz3hXpRtX9H73K3bq9nupbgrQe5LgPcS5CIoJUGcpTCtJipao9tqwDbnUW3NIk0SpKkIYpk1IMl3KdJuvbx1h6NRrdacBG+MbAOGRn0yPO1CqzxR3W3BtJdgWouIlJR5F0mfIrPyWRXKaoQ6htIRbLUCXa+jEVioKHDyXSqYm0YLaHWgko4vjW5EnkppckkD5xMG5LzCGKhIufQqokoNJq454Ywggg5j6DBCKuZaUvGuPL6X/U6iu8kDBibJEKUdhJ1FbK0AN24dx3gsgtliZrGJE/MtzKQRWvEwknjYl1rPGggWz2EiaeAd127Dj7z9Tty06xo0mk08fPQFfPXJp/FCM4UZmQSGxgBVAyTFLdeVpMbTLqJ2E0OtJrbFAa4bH8ZoNcRQRSPpNnDozAKePTuP6pataAcVqPo4rJyrLHLerQaCpIWwswTVaeHaWojbhgNUK7FPoPvpCL5Mvsw3qFSR6QDzjSaefeEFzC8tYWyihnsPHsTB3fsQWIunjjyFIy89g4MHbsUHH3wAW6ujOH5yFt984gi+/fIxnLEx7PA2hNW6n4KgZDKFTHwQnMsl2X3m3H9tpLVBkfUvyq73kuIr+5/7Eu0yJs6xF6K91AvdP5FL9qIsf5af63kCvZhoYHoCvZb3QK8/8ygqrzwNU6tAjw2jrYwr1V8NQ7z7nnfgF37yM3jgvnsxMTK0LOXdzyEXEiABEiABEiCBCxGgQO/vtUGB3l++3DoJkAAJkAAJkAAJkAAJbAYCFOibYZTX9hwp0NeW/6baOwX6Gg73KgL93/zmb+Df/M2j6OYCfbGRC3TrS2D7ftNFUryQ5vLNFf3QXS/qUg/ychn2cs/0lZ8X/dXP+34hKMt9zaXKeOaS2yI5pUS6k67yOicjAS1iut0G2k3X73pnPcY2u+TEeZKkTqLLjTotSW8pga2UE8quDHlm0Gy28Fo0BgRDQCVEHMBJc9VtoapSjMYKo7FGPVIYH6pgeEgEboSmraCz1Mb87CJarQRNC8xnKRqRgq5GruD3WBBhPIwxLNyyDowk2K1FEMizFqnJkEqZ8LgCFcVotLuYb7aQpAbJ0AjSkQkErtx6BVYkfRDD6tD1aJcEuytt70StT9+j3UHQWkI9a+KOaybxwJ234uYdW5wTfvqlV/HQ91/A0ZkWFqJhJFWR4TJRYAnBwjSu0V184MBN+OwHHsQde2/AUqOFLz/6JP7869/GE2cW0R6aAIbGgYqUcpfrJC8V320haixitN3Ege1b8eCBW3Hrnp0Yq0VYnJ/Gf37sKfzNoaeh6qNIh8Zg6hNALBMD/EQGtJcQthdRaS9iWBkc3DmBD9+6B7t27kAQBtCBgtIKqfRF1wphperKwL/w8nH8xX/7Kzz19Pdxw8278Uuf+xw+8cAH0Fpo4C//21/gnx7/Nt5579vwmU98HHu2XINjJ87iL776TfzVo4/i5bYCJq5HWBvyPe9lfILA6/CinHpRxt0pdotMBHqvmkFJmK+aQgckgS7g3ZXmKiH469XpdBmz8xLpfsPS/12ek+Et1ZTv9ZkP5LrPDESgd1otDD/9GGqvPIOsXoEeHUFTWqQLq26CHRPj+NSHPoTPffpTuO2WmxCHcu27vazhLyPumgRIgARIgATWPwEK9P6OEQV6f/ly6yRAAiRAAiRAAiRAAiSwGQhQoG+GUV7bc6RAX1v+m2rvFOhrONwXEOg+gf5ul0BfXBKBPgNY6btd6lHeS56vSIkX68jHQmg7N1ekW4skepFOX5lcL/axysdC8OUv1cY4gS7p80y273qri2CUBHQCtJqI0w6yhXMYr1Xxvrtvw4/u3w3X+lmkZV4iPhMRH0QIQzlHoNXu4NXjx/Hss0fxDy9PY67Rdb2x65UAnYVZhFkXN16zDfccuAUHb7kJOyZHsXVsBPVqjEZm0I5qSBtdnDj2Ol55+QSeevEYvnv0WTTl9TZFFAbYu30nHrzrbbjt2j0II+v6eZss8wJVixjW0FHkUtWNVgcvvvoavv/MURx94UWcsRrp1A7EtWEElTpSFSPVMXRUReYMqyxFgjl1Ew0CmUgwN41R08KD+6/DZ95/P95+83XIjMU/fvdJ/OXfP4TvvnYOi7VJpMNbEQrK7hLszAnsUC18+O59+MWPfwB3778Bs+ca+O//+Cj+5G//EY+fWkRXUvqjU8CQCHQxtQmQdqBbSwjmZzHSXMIDt9yEz773fvzQwVsxVQ9x9vRJ/P5X/wl/9LV/RDusAhPbkNQnYIs+7DL8rQVEjXOoNOawc7SG9+6/AT/7roPYe+ONCAK5niyiOHY5dFfCXytkCnjy8HP4vd//d/jWQw9j90278M9/6ZfwMx/+ODpLCT7/Z3+Crz38ddx//3343Gd/Enu27MQzL5/C5//H3+EvRKB3ImDyRkRDdVgp355fVy6BXqTB8/L4jnEvgV5g96X43yC5S0lzqQnvJLrbpJfwrmx7kTx3/eOLgu1+HJ1A93n35XLvxedGEugi2S2qkkBvtzDy/e/mAr0KNTaChqT0A40sTVFRwP7r9+AnP/lxfOxDH8Dua3dCBDzz52v4u5i7JgESIAESGAgCFOj9HSYK9P7y5dZJgARIgARIgARIgARIYDMQoEDfDKO8tudIgb62/DfV3inQ13C4LyDQf08E+s3vRksE+uJJL9CVpIJXJtCLnudFAr1Usr1XUl3Ob5XXucT6Cone+3qFPD+vtPRyCfcgF+hOnDp5LhLddQaHStrA4jwqSQvpuWnceM0O/OLHPoCfe/BORCJflULoEsxAN/Hu3W1CAd0u8NqJ03jm6LP46lMv4OHDz+DlF19A0mqiXglx4Ja9uP/ee/Ce++7Bnfv3YaweQAqPi4BsWSBRgHQobyxanHj1DL795CF87dFH8N1jL+D09GnoQOOBg3fi13/qZ/Ceg7dD/HEUw0nQYpFtdSSorACp9H785DSOPH0U3374ETz0ynG8mMD1Kq+OTsJK2XUVA1ENRsapmMTgyoSnCGSCQGsJZvYUxrMGfvSOm/BzH3kffmj/jehmBn/3rUfw+S9/A48eX8BSfTvSse0IZfzai7DTr2G7WsKH7roRP/+x9+Gu/ftwbm4Of/2tx/FnX/k2Dp1pIx3dATW2FZmk5UOFzEpf+BZ0Yx529gzGmov4kTtuwc9+8EfwwN37MTEcYuHMGfzOF7+G3//rv8OCjRBu241sbBtS14M99mn81jyCxWlUFmdww9QoPnLPAfzKj/wQrt9zrTvF6TPTmD03i2a7gzCuOOEtEykOP/Mc/uAP/xiPfe9xXLdvD/6nX/1V/OInPotuo4k//n/+CF//ztfxngffhc999rPYvXU3Dr90HH/65a/h/3v8CbzajWBH9iCqj7jS/lL23Ml5SYW769Nr7KKEu6TIbVHCvSTBvR3PS74Xorvoe26WS7j71Hlect9VP1ilfLvsL3UKPy9a73vc+2+IbPcl3KUXejUSgd7G2NPfRf2Vo0jrVajxUSyJPA8DN0lDWhvUYPGut9+Fn//cZ/HgA+/GyFAVERX6Gv4y5q5JgARIgAQGgQAFen9HiQK9v3y5dRIgARIgARIgARIgARLYDAQo0DfDKK/tOVKgry3/TbV3CvQ1HO5coDsXK+3AG4v43d/Me6Df9C60bpQEekmgl8uql6X4yjS6nJKUbxcJW6zXE+a5HL/gtkoSfuU6DtVyTlYS6NLxW1LCWbE/ZREoi1B6cC+eQ9CYRzp7BrffeD1+/bMfw8/cfzsirbDYWMLiwqKTokEU+T7XxulLVGs1RFI2vdnEkVdex5f+/h/wt1/6Ms6cOokbr78On/zox/C+Bx/ATddfj1oMLM41MH9uzpVht6FBEnYxURnF1uEpxDrCc6/P4PEXXsDnv/zXePh7j6GxOI/3v+0e/Mtf/5/x7ttvRRoASdpBu91CJsn5fJE0uY5iVKp16CjAQiPBU0eexheePIwvPvM8Tp45B10bRTQ8CRPXYcIhZNLPXeX96l0p8AzapLBL52DPncJ4uogfveMG/MJH3of33LEX3dTgK99+FH/6pW/g4eMLWBjaDju2049bawlq7gR2BA186O4b8XMffS/uvm0f5ubn8YV/ehyf//K38eSpNtLhHcDIFKJaFQglPJ3AmhbM4gxw9iT0/Fl8+J478csf/yDuv3s/poZjLMycxr//4jfx7//7V3GmbZFObIfasgumOtoT6Lp5DtHiNKL507hxcgQff+fd+NwD92LvTTdCK4XHH/8eDh06hPmFRcTSIz6IIFfEiVNn8fVvfBOvvnYC1958Hf7ZL/0SfvbDH0droYn/+Md/iG889k3c/8C78FM/+Rns2X4djrz8Ov7fL30V/+XRR3G6HQDj1yMcHoEKRKBrV+FArg3fkqAQ6L7HvCw9gb6yZHsvsV4k0pd7lrse6PmXvty+XHsyXsvpdUme91LpuUD3ij3/vnyU7WQZtNYupe4EequF8ae/h+FXn0NWr8GKQI+8QJe2BVKdIUi72LN9Ch/54Pvw45/4KG7ffwuGoyqLuK/hr2PumgRIgARIYP0ToEDv7xhRoPeXL7dOAiRAAiRAAiRAAiRAApuBAAX6ZhjltT1HCvS15b+p9k6BvobDvZpA/63fwO9+8VG0b/ohdG68Bwsi0NMZQEdvlOG9fujlJHkuuEU2viFhXvROX6Xsu2CQCLgs572u+LpIni/HtLWx0OIQRXA6gZ6zNCl00kbUXECwNAt77gzuvPkG/PpPfhSfe/AA0qSLJ554Eg8/8hgWG01Ua3VXyjwMA4wMj+CG66/Hbfv3Y9vWKXSsxUPfeQR/93dfwenXT2HvzTfjwx/+KPbvP+D06YkTp/H440/iiScOYXZ2xqXJg2qCfddcjx++7z04eOtBpGGAk0tN/PlXvoT/9Jf/Bc8dfRYPHLwLv/2//K+497Y70OzM4ejzz+L7Tz+N6dnZXr5Z6QATk1O4/robcPPefdixYwpLjQRfO/oi/vShx/Ctx57EfGIR/P/svQeUVded5vs76cZKpCLnIBBISIBERkJCQgnJRskKtuXQft09b9r2zOueNW13z3TPem9eR7tfr5luZ9mWrGjliAISQjmAMhlEKCioouKtm05467/PObduIWSDLaqE2Wdx1y3uPWGfb+9769T57e/7S3x6uoEgkcUzpJ9CK73U0g4CqYEuAL2VoK2J2mIHy6eP5ZYrLmD52dMplj3WvPg6v3hiHS/vbieXHQ4NY8BKYBR7oG0PjUYXF88ezxcvP585M6fRncvxwPNv8ovH1/P2gQJe3WisumGYto1hiqO6SODl8LpaCA7uhY4WPrdsAf/HdVeyaPbpZK2Azo5D3PXMG/z0oWfZ0dpFm50lGDqGIC110FNh+3OHSXS3kGhrYuKgDKsWnM3NK5YyZeIkbMvilVdf4Y3X36BULGNJlHtgUHR9SmWfw+0d6rWRE8ay+NwFzJ82ifaWHn5x289Z89LTLFm6kC9cfx2jho5RAP0XTzzLna+9xqE8UD8eu1YAutMXoEex8aEDXWachLXL/diBXnGaRyA8ROS9ke5HOtDV2wLM5YcYnsdgvTfaXY38CKDL+r4R1rdXi9S3l4QB0UvVQE9R7IkA+keb8WszIADdNnEdG09SGwS6F/MkTJ+pE8Zy9TVXcf3qzzNm8NAjvowqhd2j13s/e+oG9wB+delDawW0AloBrYBWYCAU0AD9xKquAfqJ1VfvXSugFdAKaAW0AloBrYBWQCtwKiigAfqp0MsDe44aoA+s/qfU0TVAH5juDgGYR4BFUVzXwuNynfzz3/4V//LIq+TGnkNp0ly684eg3Eog1mKFzKoc5CoqPI5iD3+WuuJqUdHXRgjZ5HUJva6qjy7o0ahymKvS3R8D6FH0e7jDXrCunMAgBa8FoMsiDDPkmFKDOwhroHe0Yncewuls5szxw/n2l67m+vPPpuAG/ODW2/nRbfew/3AXNYMaCaQB5TKDs2nOnj6Fi5YuYvG5c2kcN5KOrnbeeeNV/FKJUSNGMm36LPxklg8/auaZV97kvkcfZ/POnbR3dWBL/LhhMmlYA1ect4gbLr+YM6ZPI5FweHfzFm69/Q5+dfe9zJo5i//653/B4nPPpvtgC4898ST3PrmG93bvo9s3COwUSdOmNpFg/hmns3LZQpaeO4cxI4fS0u1x3zOv8a933s3mzm6CkWMIaofi2RkIkliBQaBcyVIb3Mcr5Unl2ikf2keNl2PlnBl8ZfVlLJg5hZIX8PSLr/Hj+x7ntd2t5JKDoH44pFJQzkNrE41BN5fPOU3VQJ89fQrdXV08tP4Nbn3sOd5o6sSrHQp1wyBdAxLfXuyixu/BbdkH7Qeo80t8/QvXct3llzBh9GhS4rgvB7y/dQf3PrqGux5/hr0FA2vEZNxBoyFZA04S8u3QtpdMvpnpjWkuO+cMvrxyBWPHjCWRSLC3qYndu/eGsN0wVLd3dnTiui6jRo9iWOMwahsG4Rg2tY7J4UPd/PBnP+Kpl55l+XlLuema65jYOI73du3nZ4+u4c7XXqWpAAwah1VbpxzoKsZdRbiLAz2a4KHgtddb51wNXqMXhlei29XIjNargupSAz2C6YH8XF3XXKUGBATKoR6Bcol4l5OLI96rHegy/j03/Cy5HplEinKxSP2Hb5HdvYkgm8ZoqCVvmbiWFcbFqxrsEiMfjpEFixfwxS9cx2WL5pNOSfGBKCLec6uSJKLPtGpt+BmP8iUG5gtMH1UroBXQCmgFtAIDoIAG6CdWdA3QT6y+eu9aAa2AVkAroBXQCmgFtAJagVNBAQ3QT4VeHthz1AB9YPU/pY6uAXr/d3fsKxWALpHXJSCp7ghGAP3hV+kZN4/SxLl09xzCiAB6EMewh1Q8BOOVmPZeh7jAPIHnYYS7rHlkbLupEJ1aT8F1FFyXWtPRBlUu9NjdHulUVSfd8MVlrTzAiuYpr6/sQ15zXeV8tjoPkujYz1njG/nWF6/m2uXn0F30+Ldf3MkPbruXHQcOY6ZrSSTSqja0VS5QZwecd+4cbrrmc5wzfw6phMmBj3aQNA0ahw0jmR3EtgNtPLb+dR5e9yqvf7CJrrILEh+fyuD1eDheN9NHNvDFKy7k6ksvYuLokbR3dvPAI0/ww5/eSv2gwXzzW99k6eL5FA53cf8jj/KLBx/m9e27KAYWpGtJmg52ucjY+hoWnTmda6+4iOVLzsWwUjzz4mb+75/8lNcPNFNqHAmDBHrXK4BuByaB62JaPr7h4ZV6sFoO4LceoN4osfq8c/jjG1dzxoRRyrH9/Osb+V+338cLW/aSzwyD+kZIJsAtwuH9NAY9XDFnOl+58mLOmj6Frq5O7n/uZX7++FreOtCBK/BcHlYaywKr0AltTQSH9zEiCefOmMINV17O8gXzVa1t1d8e7G9p56E1T/Pzex7k/QPteA2j8IeMw8s0QCqDWe6BjiaSXfuYPNjhknmz+OplK5kyeTKW5dBTKJAvFJUPXGqUSzx5LtdNR3s7jmPT2NhItraOhJkgbRo0Nx/mx7/8Gc+9vp7lSxZzw+evZuKw8bwvEe6PPsWvXheAHoQAXUW4O+F4siw8NWBlfMbx6QK6Y9d4NGlEfbB6I9grP1ei2CPXuLB4KRcQO9KD0G1eAeSSHKCAeS90F3e5qpce2tVDKG/I+wLQPdSnyPNIJ5KUCwXqNm8gu3uzAuhmfQjQPSuaCOAJQA/ruJdKRcZOHMf5AtGvuJTZs2aSSiWieHqpr+6p849mwoRaRxXgo0IB/f8Fpo+oFdAKaAW0AlqBAVJAA/QTK7wG6CdWX713rYBWQCugFdAKaAW0AloBrcCpoIAG6KdCLw/sOWqAPrD6n1JH1wC9/7v7NwL0v/ku/6IAeuRAzx1UAN03xIEe1zSP3eBGCNAV1Jbnqvh10wzheAS8FSyPoXu0buxCV850gXJqX9UR7pEDXcHCqtroMUsPTAXQDcNXzFxBeIGckSs3BOiHFECfPa6Rb33pWq49fwE9bsCPbr+bf7/9XrYfaMFM1+Ak0/huGa/Yjd/TwZnTJimAftXKFYweOphCx2ESBmQbBlEo+jzx0lv86J6HWf/uVnKmjVPfQGCbWLY4gAM8iUv3urlo7gy+uHoV5y88l1QyzWtvvMW//fAnlMplvvGNr7N40Xy6OnLc//iT3PbQI7yxfSdF34RUDbaUt+7qIl0uMHPiKL5249Vc+/krqKmp5aU39vA/fvwTXt69l3zDUKgfBqp+eAYrsBRANwSeGy4Uctith3AP7aUuyHPzpcv45pevZ1JjvXITv/LOJv7hJ7/i8Tc3K4jN4NHgOOAV4PABGunh8rkz+OqVKxVA7+zs5L616/nFY8/ydnMHpewQyAwCK6vi4s2edoK2fdT5ORbOmMhNV16iXPQTRzQSyEQDictPJsm5AW9v2c59jz7Jwy+8ypaDHdAwEmPwCFXb3fBL0N2C032AKcNrWbXwbL688gIF0GXZs3cfh1paKZbKOMkkpWKJnnyeXbt2sXv3bpLJJNNPP53TT5vBjPGTaGn7ANHsAAAgAElEQVTr4Ic//wnPvvq8Aug3Xn0tk44A6PvzAtDHRjXQHeU+Fxe6RPyHDvTIna3gdzVAj+qjx9HqVfXLQ+AdO8pD+C0AXb1cvR/B4yrSvaoWuvoZTM+vwudVNdBVMwSghyA9nUxSzheo3byRzJ4tBJk0pjjQTUPVQJfzCFwfMwhwbItisYCddBg7cjh/dN01XHnZZYwYPhRTptZY8qHyK8ETqr0RPJdn7UDv/+9ufUStgFZAK6AVGFgFNEA/sfprgH5i9dV71wpoBbQCWgGtgFZAK6AV0AqcCgpogH4q9PLAnqMG6AOr/yl1dA3Q+7+7qwF6JcJdXuzu5J8qAH0eRYlwr3KghxC7b4y7imyPo9nj9+L65yrOPYzXFsAt61ageSWSXd6PHegxoBdNIniu3oxaHB8+fi+wMAU2ixNXktvV+wLQJcJdHOityoHudIYA/dtfvJ7rL1hCwYd/+8Ud/OvPbmPngUNYdQ1gOwS+iy91vwudzJoxhZuuu5rVF1zIpBGNGKUCntSNztZyuKOHn/z6Ub7/i3to6iiRGD0eZ9BgXDVpwMb3TIyOZtL5w4xJe1x1wRK+fsP1jBk5jO07dnP77XcoF/cNX7iOs8+aTUtHF/c9sYbbH3qYN7Zsx/MMFYeeMCz87m5S5SIzJ43hazddy+dWrSRTW8crG/bxP3/yU175aA+52sFQH9ZBx06H2kmst0T0+0Xo6SbV2UGxaRcNRoGvXnkB//FL1zB+UEa5i9/dtpu/+9GvuGfdW5RqRmAOG4efSIBXVhHsw8hzxdzT+cpVl6h4+87ODh56/iVue+wZ3tp7iLxErifqSDsNFDvasMvdNKZgxujBXLpkHldfegEjB9fj9nSzfctWSsUiU6ZMJT2kESk5vvG9Tdz72JMqDr+pu0wxkcVP1qhxYZbzGPk2JgyvZ9XieXz5ovOYMmUSlmXz/Lr1vPTyy8qFLtH5ikkbBvua9vP222/T3NzMzDNncuO113P1pVeRKxb43z/5AU+//BwXLlvCzdfIJILxvLeziVsfe4o7XnuVAwLQG8ZiZ2sw7CqAHu07HIvVEF3GahR/IEBdUebIGV5xi/d9XeLb5dHrQK+G8eHPR3eghx70vi73MMK92oFeKhSp3bKR9J6tBNlUBNBNBdBVMrw40AOfhKqJ7lF0SyQtk5WLFnHd6tUsWbiAhvoEvutjm4aKeY+X8OjhB7Hycez/rzB9RK2AVkAroBXQCgyIAhqgn1jZNUA/sfrqvWsFtAJaAa2AVkAroBXQCmgFTgUFNEA/FXp5YM9RA/SB1f+UOroG6APT3eoG1dFqoP/Nd/n+w68oB3qxEuHeomqlq/riVeA7JGhWFOMeO8dVGLWKb++Nd5cXesG7AukRjA+d6VF9Zdl/XN+84jiP4qrjXVSDdd/CFHRoSFR5COFDGh+6cWMHutPRxOxxUgP9eq5bvoSiD//+i1/xv279Jdv2HcDK1mI6DrZtUsh1EBS7ufC8xfzxV29hyew5DM2ksSVzXICy5bDnQCv/dudD/Ns9D9MepHBGT4DaBqxMBjcwcYs+VtdBkt2HsNv2sHL+2fzlN/+UGZPGsH9/K48/9hjdne2sXHEh00+bSltPkfuefJLbHniQ1z/cQtkHO1uHWXJxO7sYVV/LsnPP5ovXr2bZkvnkA5s1L23i+7+8jY17D1ASB/rg4SDR5xL/LhpIW6UeucSw57qwW1sx25qZPDTDN66+mJuvuJChNVLj2wzP546HuO2pl9lXdAjqR2JksvgS393eTKNZ5PJzZimAftb0qXR1SHz9q/zykSd5fWcTxWQNiXQ9ZmcJo5Rn1JA6ls6dxaKzZrDo7NOZMm4YlD22bdnEI488RltbO+cvX86cBYvI1mcolQLe+eBDXn5rAy9ueJ93d+6lJVeijIFjmeocxg4fzOVLzuFrly5n0sTx2JbNM88+y9NPP6MAupxHOpMlU1NHIpli565dvPjSS/i4/PHX/4hbrruZXD7Pv//sRzz/xnqWL13CTauvURHu70UR7ne8/irNPT7UjcGurcW0QoAeSB10MYZHJnPlPI/rk8u4DGIvdhXcroD26tfUysqBH9dAV0C+KuI9iOLc+zjRVc3yyLHep/55BLYFoEvbPF9FuAtAr9nyNum9EUCvr6XHMvFVhDuYEvEfbRMYASWvTFAuM2HoCC5ZsYIbrr+GM2dOVA5zMaGHZxcfP/6+CgG6XrQCWgGtgFZAK3AqKaAB+ontbQ3QT6y+eu9aAa2AVkAroBXQCmgFtAJagVNBAQ3QT4VeHthz1AB9YPU/pY6uAfpAdrenwLiqgS5MMNfJP/3371RFuM+pONAl6juMaY/qPccA/Hgi3KOodxX+XIlqD38O4XdYG10AcLj7CNuJbfbIaHd5O7CUD7YS4W5GEe7KZVtdA/0As6UG+peu55rzF1PyA+5+8BHuf2wNTa1tBE5CAfSkYxOUCwyuSbPivCWsWL6McaPGUM4VMMoFEqZBIpVmy54D/OCeR/npw0/TlWzAGjEOL9uAU1dLueSBa2LlDxMc2kXQvJ2L553Bt772RZaeeyZtBztY9/xzdLa2sGThfGbOmEZrVw/Pvvwyj7/wApt271ER804yRcZMYBaLnDZuDBcuXcSyRecyZEgd7+4+xB1PvcI9TzzFvnwZho7EFXjupMFOhcRTALq4z8sF6OrEOnSQQX6eRTMn8Y1rLmHFvJkkrZKKJe/Olbjj8bX88vEX2bC7lZxTh1XbEPZJxyGGmiUun38mt1x1KWedNoXOjnaeWP8SP3/gUV7fsRejdhCDBw1haqaW+lSC0yaP56LzFzN9ygQG1zv45YDt27fx1DNP88jja2jr7Oac+Qu54LxlzDvrTMaNbsQtlzh4qJm3PtjMmx9sY9PuA2ze3cThzi4KhSJjR4/kyvMXccvKpUwYPwbTMNm6dQubN22iUCxi2Q6pTA2JVIZRY8bR1t7B7XfcwZsbXuWrX/oSN63+At25XKUG+rKFC0KAfoQD/aAC6KNxVA10G9+SSQYSfR47r490oMv/o2rgH6t1HgaeqyWKZQ9vDAsQj15W0e5xrfPQlS7u8NCdHsL2MPI9hPbhZtV11uMa6FGEeyJBuVAku/UdUvu2EUjNeYlwjwC65wWYgaEi3MV9jhEo/h+4HknP4vTTprH6qlWsvuoKhg/JYJuVs9PAfCC/qvWxtQJaAa2AVuAzoYAG6Ce2GzRAP7H66r1rBbQCWgGtgFZAK6AV0ApoBU4FBTRAPxV6eWDPUQP0gdX/lDq6BugD1N2K6wlACwF6IgLo3xMH+kOvkBs7l+KEOXTnW6DUEtV/juudC0sP655/LMI9do7HYD2Ofa+OeZfa6IIWo9eUsbdSIz2udS78vNedrlQ60vIqNdAVQJftgwqEV8zS9aArjHBPtDcxe/xwvv3l67nuwiWUPZ/N23fy1rsf0JkX97KN4yRIOQnq0ilGDRnM9CmTSDk2bUWXbTu2k8Bl3MgRDB4yhLc+2MpPHniSe597jfZkAwwZEUWop0Hi110TM9+Kf2gXxsEdLJ05mW9/7UusWHoOhw+28fL6F+hsbWX+vLM54/TpKip7y85dbN6zm4NdOXo8Hx+DumSWwdlaxg5vZNL4MQxqyLBn3z4ee+N97lq/kQ2bt1F0spgNw8gnJI7dgUQSHBPyXVDoCR3one04h5qZOqye1Rct5XMXzGf25NHY0vMCUg2b9Rs38/OHn+GJl9+mpRDgpWvBSap65o2WxyXnnsWXV1/OWTOmKQf6o8+9wO0PPcYrm3eSGtLIwnPmcdXsGYwb0cj4saMZO2akKqPelXfZvH0HTz+3jjXPr2fzzj0UPGhoHM68yRO48NyzWbFsIZPHjcCxoKdYpulwJ+/t2Mdzr2/k1Y3vsv2jPQwbOoyrVizjxgsWMHXSBBK2QXdnlwLvAoLVOLBsyl5AKltLW0cnt/3qVzyzdg0333AD113+eQqlEv/7xz/guTdeYNnChdy4+hpmjJ3Gxq27uW3NWn712is0d3tQNwonW6PGRSCamjauAtgVC3oIvWM4HqcrVAC6DNYwxj0cwRHwlth2CUBXrvPoc1+pjR6uH0jSgdokdrmH6xpC8NWejgD4si8/UE5xr1xWDnSvVKZm6ztkD+zATydx00kF0I1kEteT+udh/XI5hvrcyH9kjkoJGmqzzJpxGjdedzUrzl/G4LpEPD1AA/QB+qrWh9UKaAW0AlqBz44C8lu4G3jiQAs/2PsBbx/uoJyoIUMGuXoLDB8r8HFU2oxBjxNODrXjckTHeCqSrGT6BjYGBcPFLuSYO2I4/2HKLM7LJsiUZace5SgpRiUy/QH8pv5NAH2/C7fv3skdO7aw2TKpsxowRWe5gDmOxYjnNkahVZIwFCZzqb9sVOqPTNEt5gtk0xmuHTGMPxo7ihHZDEn5m0ldisnFmbrQiyY3hklbquqNPKL5xsfRLL2qVkAroBXQCmgFtAJaAa3ASa6Ar+4dhvezq59P8tM6KZuvAfpJ2W0nVaM1QD+puuvkbqwG6APUf0cD6N2dfP9vQ4DePWYuhQlnk+s5BOVWBRF7XeBVcexm6L4VAB5eIMQ1z+WOXgzDq6LfKzHrhop4Vzesou3C2spxnHvEy6P1VXz2xxZT3ZyMb2CpdaQ94tqVCPeuNuyOgzjt+zhr/HC+dcv1rD5vPoZpUSiVOdzRheWkVFR3EIQ3KdN2gpqE1FGH1v3NPLD+RXbs28vs6ZOZP2c2o0aO5I13P+Rn9z/JfS+8TqtVgzl0FEH9EAKB14aDupvZdQDj8B7Mll0sOG08//mPbuGSZQs4eLCVl9ato6u9jQXz5jB96mQSThK3J0+X61IwTVwVi+9gY1KTSpJOhKfU1NzGc+uf55E33+eFPa20dPRgZhows4MoJ1ME6QyBZYGbVwDdKPZg5HP4bS2k21tZOHMaf/zlG1i5dB4Z08UWh7phUHB99rfnefKlN/nxHffx4c59FFO1BIkMdrGbxoTBygVz+PLVqzhr5gy6Ott55Jnnue1+qdm+k6HjJ7Fq5Qr+bNX5jBk+DMexcQPYd7CFjR9u4qE1z/L+jt3s3N9Kpxjj5a6w5TA0aTBrxGAWz5nF4nlnMPeM6QwZMlRFt7eVUVD/oTVrWf/qG7h+wJI5Z/CF5SFAt82AQq5LRbxbcgMzCMgXS3R29+AFBu2dXTzw8MO8ueE1brj2er54zQ2UXJf/+U9/z/oNL3PJigu48fPXMGvC6WzY8hF3PLuOO19/jdZCAPVjcNJZDBkXlk1gWur4YSyCLDJSqwB6IJhc7r6GI1hi2CuVwlWtc5kOIa/3jXMXP3l4E7e3ZnogrvA+se7hXV4F0BWAD49fAfjKoe5jGQZ+2VWTQNxSmezmt8js24ZRmyWoSVOwLTzLolz2sE0zvMGrJq6EEF3y6dVw8D2GDxvMqksu5urPrWLW9GnUpO3oIxZT/14dBujbSx9WK6AV0ApoBbQCA6KA/KbvMeCJ5lYF0DcKQHdqyARpfPU79dMF6A4meaNcAeh/OmUWy7IJakoBge3hmoZKrjHl2vHoF8sDotPvelDRV12j+B6BLYV4hEWb+FgccOFXe3YpgL7JNPoNoF8zYhhfHz2C0bU12AGkovYJJBfJ5bI2xu9WPP8xnKn4u8qgt9MKaAW0AloBrYBWQCugFfiMKhDD8c9o83SzIgU0QNdD4UQroAH6iVZY77+igAboAzQYPgGgf08A+oMvkxs7ry9Al+j2+AZRFMUeWjXCaHdV11zdPxKgLU9R3HsM0WPHeQTYe+upK79G6KtVm4bbKyAf34+Knejx/2PJVIS7HEfc5xHgNGKA7kJ3W+RA368A+re/8gWuXr5Q7benUKS9sxvLSRIoC67cnjOxA5NirkDrwUNs3LCRO559mq5Sni987gouvWAZ48eMYuuuffzwrge47bG1HPITJEdNwM3U41kmZiKDL0aYzv3YnftJdexn6ZnT+Is//TrzZ8/iwIGDrH3mGXJdnSxbvJAZUyeRCGy8fIEe36dompQEyBo2YkY2DZtcT55dTft5Z/MmXnzjVV7be5B9QQqsFMnsIAI7g+ckMFIpXK8ExS6MoIST66R8+BCJXBenDcpwzeUrWb3qMiaPHkL74cPs2PwBmZos4yZOJllTx/vbPuLXDz/OmmfXselAGwUzieMWGJ5NcMmic/jytauZPXMGnZ0dPPLMc9x6931s3L6LxvGTWLl8Gbcsn8uEcWOUtlt2fsR7W7fz6jvvs/6td+n0TPxUHWa2gYIf3nF0ug9TV+xkRF2Sc2dOZcXSczl9xgxqBg2jZGXYuG0XDz21llfe3EhHd45JI4ayeNoERg0fQsoxySZsBtVlSFoGhXwPPfk8HR1d5MsuJdfjrY1v09bRxgVLz+Oy8y+m7Hvcescv2bxvu3LML5+/iHFDxrBpz0EeeW0DD773Di0lE2pG4mQyytEuoF8AelnVII/BcQzP4xuj0QSRCHwLTldR7AqrV9c4jxzkVYA8hOqhG1yc6UEU1d5bFz2E7oYkKlRuxcb2JnGf++ohkfaB65JKOJQLJRq2vU1m3xb8VArqshQcC99ycF2pl26ibvAq27mvbvwGyEQEh2JPjoRlcuaM6Vx1+aVctnIFkyeOrQD3j39b6ZvDA/QNrg+rFdAKaAW0AgOggFyf9gBPHjxccaAX7Wy/AfSKA11ChGw3AuiSRBPR3AHQ5NM8pOirALpMHJQJAtEVuodFsycA/aM+AF0mGPaHA/3rY0YyqiaLI2WvFEAPy0upMjjR9Zn8TWJGJXrUexqgf5pDQ+9LK6AV0ApoBbQCWgGtwGdCAQ3QPxPd8FsboQH6b5VIr/B7KqAB+u8poN782BXQAP3YtfrU1oyZlxBaw1KGaUf4XK6T7//Nd/jeg1UR7sqB3hLWPu8D0BUlDx3fcUx7SM7DZgpYV/A8BOKVLEOJb5da5XG2YZVrPdww3j4Mvw437c1B7GOuicC3AoERw5TzUfDRFYDeXolwP2vCCP7TLTdy9YXLKJVKbN62jQ3vvKdgq7iMnVRGQetSyaepqZk9e/ayadMWdh9qpiab4ms3XsPnVl7A1PFj2H/oMD++835+cNcDNBchNXoCfraBkmniJDK4RR+zqxmn+yBD/C4uWTyXv/gPf8z4kSPYs3cfDz70IB3t7Vxx2SWcfcYsyh0Ftm/fyZY9u+kolvBsB+yk3Bmlp+Cye38zm3fv4aOWFg51d9Jq2LjZBjDTpFK1GEZSubY9yyAQG7HXQ9LL4x5sIp3vYcqQeq5aMpcrL7mYyZMnYFuw/sVXueeeu0imUtxw442cNXsWHd0Ftu/YwcMPP8KD616jqbOEl+tkaMbhsmWL+fIXruHMWTPp6u7m4afW8vO772PD1p1Y2VqmTZ7EeadNYNrUSRxsPczrG95md/NBmts66CwHlO0URqYOUjWUJRTcckgWchidrRj5doamTaaMHsGkCeMZMXYCmcEj2LJ3P69sfJcDLYcV/K6zTYaZHjUph+FD6jlz+hSmThhD2oZivgfTMCh7HvlCCTuRULXWewp5Rg0fyehBI/Dw2bHvIzrdHI1DBjNq8FCSZZudze2s+3A7j23ZxGHPhpoRoQPdDgG6Lw50L3agxx8ecZX3OrIryawVOB7Ft1ei2GUg9zrQe8F55CZXbwkQlw9itF91czaKe3erI+OrAL7axleRo5K6IA50iRwdtHUDgw/uIts4lFTjEPK2qQC6rxzrYEWAX27u+lH5AyOwQ8eXWyLt2Cw8dx6fW3U5y5YsDsMnYtYffxGpj7YG6J/a97LekVZAK6AV0Ap85hWQqXE5A55sbuWH+zapCPeSkyHt948DXQC6ONCzAtAdF1dNOJWr6iiV6TOv4G9uYOhAD69tAsvHNdQUP+VA31+GO/d9xJ07t/ChONDNBpXQ0x8A/WtjRjC6piYE6HIZJtdrVQ50abcRmFjxpV4U736Sd4duvlZAK6AV0ApoBbQCWgGtwFEU0BD9sz8sNED/7PfRyd5CDdBP9h48idqvAfoAdFZslYhqoLuGMnmEAP2/f4fvSQ30MXPCGugC0N3WXrAdOcxDMC6QvCqevRqKVwB65EqvwPVou3j72NQbFjKPIuBDB7rC6QrSHwXTqUzsmJoHKLuK2jyMXw9roB/G6jpEoqOJsyeM4Nu33MzqC5aSL7isefZZfnXvvTS3d2BnazBSaQInRcE3aGpu5XB7F10dnZiBx+hBtVx7xUXcsOoSzpw2ibb2Du557Cn+7fZ72dTcjlE/FLNusKo/btoJij0uZtch0oXDzBxZy+dWLOWrN17H4Np6PtyyhZ/87FbaO9r54s03snjBAgrtZZ5eu44nnlvLroMHCRIp7HRWOcxzRYlX72J/VzeSLk5NDdTVQSIFnoVlZUhYKRWZ7uISGGUodkDnIZy2Q8wa0cgl8+dy8xUXMHb0SJLpBLsPtPGjn/2cO+6+m0QyyfXXX8uN113L+NHDVL3rN159mYdeeJPXN+9mx6b3MIt5Ll66iFtu+gJnzJyp4tEfXvMsv7jnft7etotCycNOZxhdk2XMmNEcbm9n07Ztyk1t19ZjZbJK2yCZVhBXItaRI0nt8lIBq9gJuXasYg91NVmGDB9Jsn4ITa0dHGptw8xksB0LxyvjdHWQdgxmTpvElRcvV7HvGcfAMXwc28JxHHryBexkCttJ4onb2rAIcmW8ICBVnyVvlij35LDKPvmWbrbua+WZdz7k/vfeoVUAerZR6W/IRAZVA91StdV7S4tG0Fs5zOP49giAK04eucaV+1z+RVHtEUxXyPljMe3Rh1Kg+VEi3FVJgnDDqKZ6BNcjcK4+llL/3UnQk8tR//5rnE6OBSuWM/ns2eSMgLznqVIFlmmr+qzK8W5EAF0+Mm5AOpkkcMvkuzsZOXwY58w5m1mnnx7B87A6aOytN+T7Qz30ohXQCmgFtAJagVNDgcAwyZsJnjrYzI8PbOGdti7KiSxpP6Um6p3oCPdvjD+NZbVZGkouJbOMa8sv8BCg/yHMaRN9ZZKf4/mUJMLdDDDlet/KcKAMdzXt5K6PtrHZNKk16/sFoK9uHMxXRjQydvAgzLJHSuqu+666LvTUdVRYuEcAutStl79OVJz/H0KHnBofa32WWgGtgFZAK6AV0ApoBY5ZAcuyKjXOqzeS+9fynl4+GwpogP7Z6Ic/5FZogP6H3LufsXPTAH0AOuQ3APTv/be/DGugj52rAHqlBnrczBigCzyvQPDYeV71LO7zigM9BG+9Dnb5ubeOesW1rjLcq1zrfRzvVQnaFcniNgjcjCPczbA8tADH7gigt+/n7IkC0L/E6vMXkyvA3Q8+yPf//d/ZdfAAdl09QSaLm0pDuoZc0QNLCo+D0dXOyKTFuadP5pZrVnHx0oW4pSJvvLeFH915H8++9R7NnQXI1EI6DYEF5QC6WxiccLlq6RyuuWwF5y04B8u0WLf+Jb73//0rbuDx7W99i2VLl9LVHvDQY2u468EH2Lh1CwUMEtl6jGQW10xSstOUnCQkUyFAT0g9eiGzCQzfxvEd5SKWSpG+16MAetbrYcagWi6bN4dVi85h7rRRKr57X2s7Dz7xNPc98gRvb9qi5J5x2jQ+f8VKrrxoOZNGN+Lmu9h8KMfaDZt46N672btjK8vOncdXbr6JM2bNoq29i4efXsutd/2aD3c34VkJ0tl6goJPIpHA9T1KpSKW4+CkU5Q8N3Rz2za+YaqHGwS4SEy9j+MXSJbzBD2dqt/MRAorXUsJE8+wSNVkKJeLBIUe7K4uGhtqWXLuWVx75SWcc8Z0sg4krUC50C3TpFB2VV17Ob7E4fvlgIRr4opTO+3gpYByiYxpE3S5vLujSdVAv+2lF2nxI4CeqQHTVnXQFUBXbnA1a6PvQ8Hy6AI5BtwxAI9qs8eR7iFNj23c8XNcLDN6TyC7elRiIsKf+wD0CKTLejJRxXXDagoBJAWgd3VS++7LLG+s4Wvf+o8svHgFecukR+LbTUvFvIq7K5yWEgJ01QqJ1bdtVQfdLRVIWha1mbR6LZ7cIrfow/QI+axK7kGcVToA32P6kFoBrYBWQCugFehnBVQNdDPNU4f289PmrbzX0U05UUs6EIDuqUlzMknNEcgaGPQ4YZkiu/J7/dgaLFBWYOyRNdC/NmYqS2tqGVIskLfKuI4Brvizowmkx7b7z+xacQ30hO9RjAG6L8lFaQXQ7znwEffs3s5my1I10A25PkJqJx37UknUUeA7vMSJU68k0cfwA6RIlCT6ZNMZPj90EF9qHMLYoUMxC0XS6s8OSfGSa9m+AN0KJAkAfJXlrlN6jr1X9JpaAa2AVkAroBXQCmgFTh4FjuZAjwG6PMcPM0pU1Y71/u9bDdD7X/NT7YgaoJ9qPT6A56sB+kCIH7tdQ6hdMkBuVNHdxff/29/yvQdfpHvsGRQmzqCnpw2j1Ik4QioW3OrIdrkY+BgMj+B5H7d6NVyvdq1Xxb4rKeLI97ieeuxYj3WKLOuKZYZ10pVbvfohzma3jJPvxGg/hNnWzNyp4/nWF7/A1ectVDW6b3/gQf7xR7ey83AHfu1gzIbBlBNpjHSWQFzsUS11M3eYbKmLUfUpbrj0Ar78+SsYOaiWQy2HeXTNWu5+/Fne2LSTTtdS8eSm6WGU28kGHrMmjOWLV17ByuXnMWbUCNo7O/n1Aw/wo1t/SiaT4bvf+UuWLF5ER1uRh594mrseeoTXt+6g23Cw6odiSF11R5zxaUgkFIBGZjPKQ0Xq28rtooIExOXsl/BL3WT8PJMGZVk1fw5XLF7IrHGDSAAHWtt4av3L/PKBR9i0ex+HCyUF1esyKWZNnsCq85ew6oJlTBk9nJxpsu7t7dz6ox+w6e0NzD/rTL56842cPftMOto7ePKZZ7nrvvvZ19qmHOONjaPwCh5l11NdoWZdijNHbiJL2w1podxxDNErGDQAACAASURBVMeL3CB1JYre87H8MnLb2fSK+OUyJbnp7KQwUxkV914OJBWgmf1N+1V97wnDB3Hhonlcv+pizj59GinbYP/+/XyweQu5fFFF8sex/zJufXFmmwmCwKdULlBXn2b08GFMHDOapJ1m47bd/PLRp7lz7Tr2F01oGKMc9QL9DcsisASgyw1aGWdHAPDeQgN94XgfAC5jNwbkUSR75FL/mNtcudRjF3q8nZQq91X7w8NVQXz5ACjNwxu+qUQI0LPvvsLFoxv4z3/1HRZfchFlpxd1y6evKrshhOfRxyuavhJFtgf4nqfGSHjakdtentXHVN8cHohvb31MrYBWQCugFeg/BSolV+JUJMOkmwRrDu7nJwe28G57F64C6Gk849ME6AaWlAHHJG+UsQs55g5v5Bvjp3NeTZb6Ujl0oEumeOxA743K6T+BPuUjyXWb6Qc4MhlTItytAFMAuplmf9nnrqZdVQC9HkNK3BifEkCXQKvoekoAeilfIJNOs3rYEG4ZMYyxQwZjFsukZBKiXBcaAZ4hbvNeB7oG6J/ygNC70wpoBbQCWgGtgFZAKzBACsjfAdV/C8TNkNd8dY8ufD9eR57l3pxAc3nIfdHYrW7L/dz474loR/F2Gq6fmA7WAP3E6Kr32quABuh6NPSbAhqg95vUVQeKopf9hAJhAtCTQQm6u/mXv/4H/vmB5+gaM43i5Mn05DoxygUMw44gWy9iU3GFFZd5DEbD2PVKunp1XfQInobO9Ai896mPHmG8uI66epb1YkgfQrxwMVTEo7huPdPEVyA/rJUuQNYqF3DyXZidbfiHW5kzfSrfvOnzXL3sDEqFMrc9sobv/fIetncUKWSHqBh2PyGgOg2WxGBKJroH+VblJq81yyydOYUvXbGCC+edSUMmxc7tu3ji2RdZ9+b77DzYRVfZwjRy1DqHGDNkOAvOnMflF1zCtClTxMzMC6++ya23/5J1L73A5IkT+c5//S/MP2ceHe1dPPLkM9z92FO89dF+upwavPpGvHRd6IQ3xQUdTSxQJFOCOh01cSBQsxkFyrpYXhGr2E2tW2DSoBo+t3QBK5csZFxjLbv37OelDRt5/Pn1vLZlB4fLHoE42mVb1yVrwKyxo7h86SKWzTsbq6aWlze+zf133Unz7l2ct2AeX7nxes6aOYO2lkOsW/c8L7z4Ik4qzcwzz2T06LF4eSnIKf/CflTTG1Q0/9EdOOKXUk4jfBWVL5HggmilTLeqPW4nyfsGbbkSr214m7UvvcbBzjwTGuu4eOEcbrryYubMnEEi4bDuxVe4+4FH2bZ7HziJENZHYePi/JcmSNymV+hh0ujhnLdoPkuXLGTwyFG8tXkndz2+lkfWvszevEm5YSxOJo1hWxiWSWCZlNSN0qN8VhXQjsB2FNne53xVM46A7ir6U1Ufj+LaZb8RjFYnH8e0h9BdfQpk/cDHVyci60fPAtXFfWWI48kn6TgUurrJvv8qK0bV8+d/LQB9BTK/Q01ikFj9OLAhcl3Jzd9wVB3dLCXb6EUroBXQCmgFtAKnogJHAnTDtOjG5Mnmg/yoaVMU4V5D5lMG6IFpKAe6HRgVgD6vsZE/mXQ659WmyRZ9fLOEa4cOdEmYCa8YTvJFrmf8ANvzKNmeVCvCknQnK0lTUWqg7+SuXVvZZJmffg10+bsiPr5hUsznSSfTXDN8KF8dPZyx9fWYrq8i3FER7gG+aSiAHl6cmVi+dqCf5CNQN18roBXQCmgFtAJaAa2AUuBo8FzdvfP9PgD9aDC92oUu2whAj4F6DNVj4H7ksTRQ/3QGoAbon46Oei+frIAG6Hp09JsCGqD3m9RVB/pkgP79v/p7/vnB5+gec1pfgI7EhsdO1TCOUt0uMhWZixypvaBbAfSQZ/dGvVfqpqsNo5tN1Y7zeN3KzqNtq32xMUOXG4vhIQSeSyx4DJlVfedSHrO7nUQhR9BxmLNOm8o3b76GaxfNokccLE88w7/88h62Hs5RzA7GjAB64CQxrBD6Bp6H390J+U7MYhcjEgHLzpjKLZ+/lIWzZ5G1bQ4eauO9LTvYsaeZ5rYuCqUuhjcmmDpuMlPGTmLCqFFI+ewdHzVx+713c+d997K/+QAXXXgB/+nP/ow5s2eRy5d5+Kln+fUTT/PO7gN02VnKtYPxU7W4djKMCI9cx6Yh8NUgEIHVeUd6CID2yhiFLlLFHDVekbMnjuH8c+YyffIEXn1rA2teWM+WPU2Uk1mKVgKrpk7NivSKefzuLhLlPBMbB3PeufOoqW/g/U0f8tbLL5Lwilyx4jy+dO3nmTVtKh2HWxQ8F8f3xKnTmb94KaNGjsISyKxmX4bA1ZCbkJKmr9zbH18CNaYkTjyE56YAdAHEUX+WsHFNi/0tXdzz4MPcfu8D7G/PMX5oHRctPIubVl3MvFkzSCYSPPb4U/zrv/+YN995H1+53cUFL8DYI+E4uK5PuVhQGp152mSu+fwqVl15BaMmTGTDlo+47YEneXjty+wvO5Tqx1QAurQlsIzQgX7kfek4sl1FtatL3l4rt4pxrzrn+P9xvHtUDz1k5VXQXG7KyviVaQixjvJRkkGkJheEdcurDhQBdKm96ZO0HQrdObLvvcKFI+sUQF9y6UWUJdlVbvK6HpZIHDN99fmJALpOGh2IL2N9TK2AVkAroBX4DCugAXo/d44G6P0suD6cVkAroBXQCmgFtAJaAa3A0RT4JJB9pDP9SBe6AHVJcvQ8Tz3k/3LvVSC6I6UuHUfB9Nipru4mRk72GLzrHvn9FdAA/ffXUO/hNyugAboeIf2mgAbo/SZ11YF+C0B/IATohcmTyPd0QSmPIbBTliimsEITlQNa6rtEtDwC44EQOvVS7JyO3OTy/2ibEEjG2x1R47yyvzjCPSbF0WmoiEWwFCw1Qge6crYLBQwButHTRbKUJ+hq56zp0/g/b7qWaxZNJ+fBfWte4vu33sHWlk782iEE2Xp8qTPuOMpBLxAz8H0MN8Av5DHyXdjdrYxMG1yx5BwuXbqAc2bNYGhDmmIxoL2jk87uHLlCntoh9QwfPJSUA/kcvPPhNp5cu5Yn163l3U0fKgi66tJL+eaf/CmzTx9LjwcPPfUyv37sSTbubKLTSODVDMLI1Kn64iqiXsFZgcwC0OW/pnKfq4eSxAvdMKU8TjGH0d3BkITJxBHDGDFkMNv2N7NtTxPFwCQ1aBhFLFzTwRSoWi5hKfjejVnOM7ZxKNlMitbmAzR/tIOhaYsrli/mlms/x5nTp9HRcohn161n43ubGDVhCucsXsaoUaPAzclUzD4O9N80c1Ic6DI+TAWMQ4CuAHzUp2XDwUhkOHC4nYcefYJfP/I4uw+2M3F4g3Kg33zlRcybOUPV6n5rwzvcec/9bPtoD4ZoEvgkHJuyV8a0LcriuJdEAd9lwujhLFl4LosWL2ToqLG8s2Mvv3roKe5b8zxNRRtv8HgF0CWJQBzo4i5yldOoiqD3gc2RQ7saole77qtd6NJV4uiO4HgFnveJdI9roMdOdElVEGmiiCiZHlCZOBHVRzcNDM9XEe75ri4y771aAehLL72YkhXp6vUC9KgKgoofVQ70TwDoevbrQHxH62NqBbQCWgGtwGdBAQ3Q+7kXNEDvZ8H14bQCWgGtgFZAK6AV0ApoBY6mwCfB7KM50+P7ZrE7PYbn8hxHvsfpjjFMj4F6DNPjfVQ703XP/O4KaID+u2untzw2BTRAPzad9FqfggIaoH8KIh73Lj4ZoH/vu3/H9x6UCPfQgZ7PdUJJItxD2ClLL2cLYXgIz8O47rA2sqmeK4WWZaNKHHscyx6/FpFA9VTxtfc6z1Vt8yq3utpXeMJGIPBVag+GILnieA9ccIuY5QJWsUeB9Gnjx3LdJReycu4Z9LgBT7/0Br988DH2duYxagZDpgbPckBiu8XlHQN0Uvj5ooqxt3raMbtaGVefZvHs6Vw4fw7zZk5lWH2WbMrGsQyKvknBSOKV4XBbJzs+2sPaV17lyXXr2Nq0V4F+0WvhnLncsPpqZk45jfZSgXWvv87aV15jS1ML3UYCauohmcGLdVfAVZzaEncu522FzntTNA+Bv4oB90qY5SJ2sYeEWyQpWgQ+Hb6lYDziaLcFDidVrXdpS1AqqAh403DxSz3glkgKqC/2UG4/RGPa5NLF8/jKtVcpx3dHSwtr1q7nybUvUDJTTJxxJsOGDwe3XUH+Pr0oY+KTItzFRS/nEk6BCGtqKwe6jCuLwE4SWAnac3ne/WAzb777AfsOHmbSiMFcsmgeN0sN9BlTSZkmra3tvPfBZvLFcpga77nYloGnYgpMyq6PbdrKgZ1yTEZJLcuxY1TN+/d2Nqla9vc+sZY9MgdgyHicdBTlLxMMTAPPc6MJGtGHLT5JFeFeHbleFdkef1iOjHBXLvQ4Fj2qjV6pkR5FuVeAuuxe6n+G0fh+IJ/d6OAqfqEKoEsNdMch3x0D9DDCPQboKq1AItylBEDcZKlTH38E43T4I75PPqn/jvtrR2+gFdAKaAW0AlqBk0wBDdD7ucM0QO9nwfXhtAJaAa2AVkAroBXQCmgFflcFjjScfFLNdHGkl8tlSqWScqTLdgLOY4ieSCTU/9VtxKiWujaz/K69Em6nAfrvp5/e+rcroAH6b9dIr/EpKaAB+qck5HHt5jcD9DjCvTBpMoUeAejiQI9+kVfq/MUUW4BwCLkVS4yc45Ua6JV65kdEtlegeAzSq8ub9+5bnVYfd3t8ohJZrapsq2hqBZFVjHtUl1BAs1uEYg6nXKQ2neS0MaOZMnQwRR92NDXz3s695A2HwElj1tTjS+1zBbh9BS0DgZWBQ1AUCO1ilwp4Xe04hW6GZmymjBzMnGnjOX3yWMY0DmJwbRrMFIdyKKC7a28TH2zbwdvbtrH9QDNeOqnArFf2GF7XwKRRYxhWNwgvYbH3UAtNre20F31KAo5TWQI7EdV/D2lnCJkl5jwE6DJpIIyvjzSR9gro9Uqq3rfjlQmKBcpuCRLZsL676sewlqTUVhcHusBcX4g/rjr3oFyAYgGrVCDoOszwtMHF82fz5c9dxpyZ08l1dvDEMy9wx68fYcu+FhK1Q0hkM9h2QUH8+IIxnq0pMy6PtqgYegVt43OLo98NTMdRbZQJBOUAunoKdHTlKHsBYwbVcP7cmdxw6QXMnXEaKcvEMk0KBQ/TssKYclOc+i6+DYFlUSr72E6SwPMJvBIJx8KxHfIBvLV5F79e8zwPPv0C+/Lg1Y1U/STjCiscW5440I/McK+OcA+vcntnl6ha5nG/VP1cXeM83qYCz6thehVID6T+Z0Cg6qZHtdP7ONAF7lsYntfrQH//NS4cWc+f/7fvsvTSiyiZQfg58QSghxNP1OGPIcJdA/Tj+nLVK2sFtAJaAa3AH5ACGqD3c2dqgN7PguvDaQW0AloBrYBWQCugFdAK/L4KHPk3g+yvug56HOUuzwLT5SEgXf4v4DyOdhegLg71uE7679uuU3l7DdBP5d7vn3PXAL1/dNZHiWZWyZdaS0sLMuNq6NCh6peFnml1IofHsTnQ8xMnURSAXi4oV3nvEiLPMEa6130u1t/eKHdlLo6M6bJ+2Kdqu/BKospZfmR8+xHrKAgfU+LeZ8HncQx1IO2IXe9yNBP8Ul613fFdyoU8ySAgIxcomJQNm6LhYGfrKElDk6kwWl7tXrBi6PRVbnqJ3PZ8cF0Flu1yCS/XQcLLM25ILRNHDWF4fZqapJxjksPdAW0dXRxs62Bf62Hayi5+JoOXSobn7QcksAhyRRyZBJBycEUfJ4WRylA2HXwrGcbSx/HthjjPZZaiwH2ZPCAu/zC6Xmp+h0vk3hZgLsDX88L64gKAxXnuSua9g2k5+K5MNADKLmZKYuKl5nsJHIHaHhRLGPkegs4WGjMWF849ndUrzmPWlInkOjt57qXXuefhp3h/537KVhrfsQmsonikeyFyNEQ+wYAeRv+rQSI/RQ56OQs1NEwQx7y01xaYbis+bfg+g5MGc6aOY9Wy+Zw5dRIZVTvICd3shgD0ImnHIvBLuIaPb1oUXR9T4vBVZYEwDl+OkSu5vLtzL0+9vIH1G96nxbVx04OxUzIexAlvhDXVPyHCXZU/l0z9Sh3zaPh8Uv3zuJ9iF3mfmugxhI8d6r1aWgLPA3GgS3x7tHM1+Ksd6D5Jx6HQ1U32g9e5cFQD/5dyoEc10GXoeb6ugX4iv1r1vrUCWgGtgFbgD0qBgQXoYAcmeaOMXcgxb3gjfzLxdM6rTZMtyvVNCdc21PWdKck9R070Oxl74jMK0L82egRj6uswXZ+UuvaS0j7gy98blcnFJpZvqss0X6KDqjK7Tsau0G3WCmgFtAJaAa2AVkArcCor8Nu4RPx3wrGYTmRfcc1zgebiRJdHsVismJAEnieTSfWQn6sj5HWs+/GPRA3Qj18zvcXxKaAB+vHppdf+PRTQDvTfQ7zfedNPBuj/8tf/wD/dv5bO0VPJT5pESSLcFUCPIXZ1jHsIGCsFmRUUj2CuvK6AerS+/FyJeY9/FpQp0Dk+kShDOgbmKhJe1g3BdogNe2F6H4BeAfoxufTBL6Oy1JUr21U1oo1iSUFZgbMqIlzgrMDXhBPtW1HaMA5d3N5GGIEeyN0xeQh4llraRYHzRWxKpI0ySaNMQuA2Jq4rtbcDSj6Uxf2cTBEkEiBQVgF0MXv7yApyI065nMVBrCLWBRonCEwndECrU47rn8cx5wo9h2BXnXcE2mOgGjualWKRq1nc9bGIvoGlIHy4ewHW8vDlvGN5pV09PZBrZ1ASZk8cyYLTpzJu+FBKhQIfbt/Ni2++x/b9bZSsFEY6g2vKzcRPKKR9tLEaOdAr5xi3N55coRIFLDBt9WwaPrZbxCn3MKYhw+yJoxjXOISMZeN7cp6mar4lteIDFwsPz5KIckM52QPsCNor3zWmZVL0AnYd6uDDvQfZ3dJJd5DATdaruunykD4IQ+mr3OVRl8RzLfyg3Pe842Fc5fKWRIOwK8IXey+wY1ge9ZNM1oij7Ktqp8vEgTDEXW3dC+ylEeLwlxrofgTQu7vJfPAGF45sCCPcL7tYOdDjCHfp++NxoP/OXzN6Q62AVkAroBXQCpzkCgwUQJff2aZv4NAL0M8ZPpw/njhDA/RdW9lkmdSZDeG1vVE6rlHW5/o3vg5W13YBZgzwDZNiPk86meaaEUMRgD62rg7TC0hJmpCaWBmoMjgaoB+X/HplrYBWQCugFdAKaAW0AlqBSIEYosuzgPU40l0gurjSY5BeDdB/G9jX4oYKaICuR8KJVkAD9BOtsN5/RQEN0AdiMBwnQJcId7mhFDU1BtmhCz12SVfXNJf656H9OPzFHoP16LlPPfTIpqz2LeSxCsJH7vbYuR6alSu0vWq/Va/HEFjVmJYbXF74EHDp++rGVy+UtQlMW9UCV+5zdfwQrqqHAuIl9RzGjVsxV1f7Uo50cXu7odMdr6iOYxg2hoBfcU8nUvjJNL4AdIHY8WwBaUc5crbLMVUbZIahwGI7/H9UU14OGsechz+Hd/sU+JZ3qjWr8Os+FujwuBG8NaWNsRM7jvGOjhX2qRTGDjDKZYxSD+mgxJCkQWNNmmzSVufe0VNi/+FO2ouBqtVuJNOI/1y15RgXddp91pXto76MJk+E4yiE/1IrXZUTyHeSpcTQpEXWNjE9X3WHeMtVCEHgYSmA7ioHumeYeIZNoOLrxRkkZykOdAHrBt2eSYdr0YODa6cI7JRypxtW5PKPgbbSMGxw3HZ59qTO/BGLGvWVOukxSY8gehTEHka+x+/Fke3RWFV9HNVJl76S6PlqgF5piAB0uYkrEyICUhJLHwP0URqgH+NQ1KtpBbQCWgGtgFbgqApogN7PA+Oz6EDXAL2fB4E+nFZAK6AV0ApoBbQCWoFTR4Hq+uhSJ13+n06nVUqvQHSB6eJeV7cJo/roR6qjHeofHy8aoJ86n6GBOlMN0AdK+VPwuBqgD0SnfzJA//5f/T3//MBzdIyaohzo5YoDXdrZiztD7Bc7n6sBeRT1XsXBFdyT4OwI+Kp47tjqHEevRy7fGJYLsK84ziOX+8eiKavhfSUmMXILhxXZ+8QnhlBTqK0cX5zvYdyluODVhUg1QK+A9FJYVz2uHa5sJmboIFf1rCVmO4pWVz97BL6LZViYso3h4IpDWkWSyyOaUKAYvY/hCTSOqWwIeJWTOq77HrWsD9hXrx2RBBCDZwVkj5hkUKVFGJUe1xyPCW+I50MdomeBsr6H6Zex3BJWOY9RKhJ45dDlnUzhWXJuCQKJhJeHwP/jAOifmGypotPjkgERZY/riwc+VrEbq5TDKfVglEsEZRdXkfewprpJDNDLuPjKqe8ZDlL9W4H4IMBWQ1dc2QZeIkOQqSdI1RAIaBeJpF54hZdHoFvVi4/mWVQBcl8i7yuR7L2f56NDdBkxceR7OOoq8e9y4Biay4wAlTwQxrTLOJH9CUavTPRQY7mvAz3lJMh3dZP58A0uHDVIO9AH4utVH1MroBXQCmgF/mAU0AC9n7tSA/R+FlwfTiugFdAKaAW0AloBrYBWYKAUqAbjEueez+fVQxapgy7wPJPJkEqlwrKoRwHo8d8r2pnetxc1QB+oUX3qHFcD9FOnrwf8TDVAH4gu+M0AvTrCXQF0qSUuQDyqVx1ivyo3ecVRHoHdCOZWWKqqfR56iENHcZwTHjp8w2j3CCbGNbAj17EcUupaK2yoeHi8rUDOqprlMYOOgKTA8DD6Pd63OgEFydURK/HhITQOwX3oQJc63iHUjgC5OmQI3c0o7zx8O6xLHT4i+Gl4YJQhsLFwsCPns6tqlfuVutqh+ziC8MLN4wkFEq2uiiqGoflqUdw2bE8Ftve+1afEYnjhFGvU6+435XzV9nJuobs+rPMeH8BSeoW6yLNHEEgtdZ8gisCXOvCBuPkFADs2ViKBLxMdVGFxW6j6EfD+N4/t2MVdmSgRd6/aLALLcT+olcQZL9qUMN08drknTAGQqHyRX1z7SixPuc+toIxUvA+j7iWiXwC66OBjmxLTqSq24yckISATtj8qIx/3fmVcygsxQI8d6IpfB5EDvdrxH/VAtBM15io7jHqyUjM9BuhRvXP1euxGD8eYGpZHRrhXk3yJcJfPUXWE+4dvaYA+EF+t+phaAa2AVkAr8AelgAbo/dydGqD3s+D6cFoBrYBWQCugFdAKaAW0AgOlgO/7CpTLQ34WiC5x7rlcTjnRJcJd4Lk40sWNHtdRr4blGqAfvfc0QB+oUX3qHFcD9FOnrwf8TDVAH4gu+GSA/r3v/l3kQJ9KYdJEyj0C0AtVTu4qgF2B6JGjvAKrq87pKJHsId+tdqFXA3SB2REsVVDbUHHavZC1GqBHMD6GkSqaO1pi4KqiwOP2CR2NgGQEqgUYx+xe4HTloail7Etc5IpwK5BpSX1EcY6L6zx6MY5Rl0O6dgDycE1sz8D2QiAtELcs+xcHumpD5EIWIO1UQX4FrwXwH1GjPFJAAfTqk1Sn1Hve6sIpmmQgx4xhuhmIO1ze8ghMAa5SNzuOCBcoLe20MXwLge2mqidZVhdwvi8TBKr7LHJcJ0SX0HWvALonEP7YlyMBesXxXYn+D88rnH4hdSZtCARylzG9Io4nsfniyTYo+zIZIx5THkYE0JXf25Dwd4HnEUAXFzueqqmuwgRUzfmESgtQbm+/HE3WiIuZR/1TccH3RrjL+sqBXl37vTKZI/7YxE7ycBDFkyHCLo0AelxyQOkcvxYTeGlTb/x7hcb3caCbvQBdHOibNEA/9pGo19QKaAW0AloBrcDRFdAAvZ9Hhgbo/Sy4PpxWQCugFdAKaAW0AloBrcBAKSD3XAWGCxiX5/AerK/qdwtMl0h3+XtE4Hkc6y5QPQbpA9Xuk+G4GqCfDL10crdRA/STu/9OqtZrgD4Q3RXXBxc4DGUDnKAMuRx//9d/x7/8+mlyI6dQmjiRfE9O1fkO60bHNtroJ8UVQxd5BYgfEcn+sfrnFbd3CMYVQjwi9rsyky7eb6+VPXS+x4tyoCtbeiUGu5cvh20M8WsEklX2eLixYHMFqcVVTniREjvQJaU9/FnWTPRuhI/leZiBrx5qz3GdcnFiGwZFgeMCp8Up7ZkksVScu8TFlwJPcWo/AugC4cW5Lmw7tJGrVoXtUjcQY3N5WBs8nhMQPyvYK8HrUU1zpUTkQA/fCWPIw9hyOQ85tjjQ3RCeKxd6+L443vFtzMBSLvTAz0NQjGqxC4COItLVs9STL4MjYkqNeVeyhbAEwPc1Yv/GwR33UAWRR10bcuVorMl8A6WzSCox7KnweH4JS9ogTVFzBiI4rvYRTRARJ7pKdZcJDLH7PKyBjidj2sOwpBq6jEOpWS8aSe33fKR15OaPUxNkskNvsyp10L3qCPeqM65o4YcjML4JHwL0qhh3dcK99c7D8Rx3fnRAVS5AuixMSOjTEGmXGi8+SSdBQWqgiwN9dBThfunFuKZMQJA2yNhV2QyV5AJVlSAMaNCLVkAroBXQCmgFtAJVChwJ0DEtugyTJ5sP8eOmTbx7uBPXqSEdpPEk5ccMrxMdL8AKDHqccBKoTMA8nkV+N5u+gY1JwSxj53PMGz6cP5k4g/Nq02SLPr5ZwpVJmK4fpTUdzzTG42lNP677GQToV48YylfHjGBcbR22F5DyA3zfJTClFFB0JV0pJRSXsoqv1fpRO30orYBWQCugFdAKaAW0AlqBk0qBGJrH6aYxSJeTEHje3d2t3OiyZLNZ9ZDa6Edzop9UJ94PjdUAvR9EPsUPoQH6KT4A+vP0NUDvT7WjY8X3dKqSvgVKdnZ08//+3T/z47sfxWwcjzFqAgdLrpTCxvSlrrSAuhg0hzsR1688xOWLqoEd1fEWyCcgWRa5GaZgbnxjLyZ28U2m0OGrIsQrce7CxqNtogj4cF/VieWx4WtyAgAAIABJREFUAz3WMLb+Vh+nSt9qN3xlk3Dd3vibEJxXbnNGrubYbV4pV967hto+Xj9KeK80VJ1pZEDu2/ZImiP2E7+q2hTttCo5/yiDpdeb33dXMTyP9hhEuDraaQhxe5dIBeVej8+1clZR7fqPH/xo+ziO8Vy9eTU8/1i7whdClBxG0Ye69t1BX53CKQTinj/yLCvO7/iNaJJB2PG+GutHWyoAvNo5Lu2wogkXcXtUQ3uneoSG8rAd4XNVrXPlao87Oh4osQM9mkgQz11Q7vgguikfqiEBB1LQveR52IaJ1EDvbusgu3UDF4xu4C//+q9YsHKFrIlnS5S9TC+I9QvDEI5tnB1Hv+pVtQJaAa2AVkAr8AegwJFxiOoGl2Gwr2zy5MEmbjuwnS0dPZCoJek6lE0f35Iphx4JL8D2DQqWXCfHUwWPXRSZ9CYT3uzAIG+UsQs55jY28o2x01jeUEe9K8cqU5Jf5G6AZUZlbI79EJ/JNVXylFzr+B4l25dwI2xsfBLs7ilzx74d3L9vN5ssgxrqsOQ6RqUmHftSfd2jrqbi634/wLYsAldKARm4xZKqO3nJ0DpuHDWMWYNHUO+B7QeUghK+Iz0dkJTXpMMwKVkmZRMccRMd9Rr/2Nup19QKaAW0AloBrYBWQCugFTg1FYhrnXuepyC6POS1OM5dnuNId137/OhjRAP0U/Oz059nrQF6f6p9ih9LA/QBGACRqTWyxYZOZM+nqzPH//h//pEf3/UQqZETsUZPZH9JqkibGJ7UlI7qXyuIHlF4Fa8ex6TbBCryXGC6qi6tTi6sL15VM73iCK9yhit0HgL1vg509YJ6PQakfeH20fSLY+D7vhe2IYL2R2z2SRccx3shEt+IO55e7ZPKfjwb6nV/qwKBShY49kWgvDjHjraEM0LVSKw8q/Xk5rVyjYfvVT+rkRsBdfWjAusRxu6zfjghIIzgr9pPHNMezhvA9OSmstRUDyd6lOWzaJn4vgB0i5SVINfeSXbbWywf3cB/+e5fsnjlRaqNgWPjGgFuNEFAmh0/5Iixi+rY1dJragW0AloBrYBW4A9XgaMDdJM9rgD0fdy+fztbO/KQqCHlJiiZHl4E0JMRQC/K72gN0I95kHwWAfrKoXXcMHoYZw6KALoXUDR6AXrKjQB6YFKSSY1WCNAlIUovWgGtgFZAK6AV0ApoBbQCWoHfRQG5Hy0PAcHiQu/p6VHpqeJAr6urU5HuUjtd3Oh6+bgCGqDrUXGiFdAA/UQrrPdfUUAD9AEaDHJPR1K7PVcCrsEL6Ons4e/+8V/54Z0PYDWOg5HjaCoJoLPBLau634riKWd55KSNXN0qyl38GsqOK0A9rCcewvOofna10zeuz12p0y0rhTVf1Oqx61kx9l5PdPhmrFkE5T8m4acH0I+3d36zW/zoe9PR2cer8rGvHwPvY91ClSr4DQBd9lPZZwy6Y4Aev1kFzNVwVUw8BuOyA7cqsv0I9/nR3OjxmBfg7UskbBQCr5L3JRVCZbNjY5EybArtXdR+9A7nTxjCf/nOf2X+hcvV8XzHohz4hFXjw3ZpgH6sI0OvpxXQCmgFtAKnmgIaoPd/j2uA3v+a6yNqBbQCWgGtgFbg/2fvTb/kyM77zN+9seRWG2rF2it6I9kLm5uazU0c20dnLIkUm5Z1bB95RJ+xOR/mzHyZM/NfzJkzn8bH4oLuJpsam7RkihqTNmVK4qElS1y7gUY3Gt1AA4UCUEDtlZkRce+d87uRUZUoVDUqgaysqqw3yOxMZEbcuPHciMrIeOJ9XyEgBITA3iJQXBunHC+8ydLSkhfpjEpnKvfBwUFUq1WwJrpMtxMQgS57xU4TEIG+04Sl/TUCItB7vzMUAeg+Ojdrwn/VWoV0uYn/6//+1/jXf/THWK0MIxk/glkdwkUlIMvyusw+NXtLnvtI2jzlt6/dzehuRwmeR9tYP1/+/tYSvSXXfe3vNhY6F+/+pME/2lO3t+bzke5b1Hvc9H220yqCvgF7p5HmW41avp2djakI9M54dTJ3e+3S7SyXC/StU7jf0l4hu1lPvpDuG+S5L9DOqZDta/9or4G+iUTfGM3eiqP3rr6IFvc3mbZuanEKkdMopQ5mcQWDV8/iMycn8b/9H/87PvyZT8I5A6MVmrxhJmRi0nWBLinct7NnyDxCQAgIASFw0AiIQO/9iItA7z1zWaMQEAJCQAgIASEgBITA3iLgg9Fa1xwZZV64E6Zyp0jPssxL9NHRUZ/WnRPnk2mdgAh02Rt2moAI9J0mLO2vERCB3vudoaiDjCyBSxPEPt1LAKyk+MpXv4GvfvtP8fZiA/PVQTSGRmBKFSBrizr3UeiFRGf/8+TreRJ2inAFo5QXdkXK9HWJXqRt3/DMZgr7XESqt6LPb4lGb8flJfkmqWrWIt03sPUivrMU7h1nX+xQnq8fCL3fDw7OGjtIobmNCPS1muV+ny1uKNmslnmL8Ma07G3lDdbrn7dC2zfO69exnlY+L5fQ2u3zgy7vg1MoZUBcT4HFVUw1ruDXP3AC//P/+r/gyY99FJZR70GApkmBgEdpfggX5QN8Mwdnh5AtFQJCQAgIASFwRwIi0O+IqOsziEDvOlJpUAgIASEgBISAEBACQmAfEsjLSDqfor2IRE/TFAsLC/5ByT48PIyBgQEfhV4qlfbhVu5cl0Wg7xxbaTknIAJd9oSeERCB3jPUaysyYF1zA5smQJqirANAR0Dd4Pt/+p/xtW9/F39z7gIuWQU3NoHEfwm37mTz4rz9wWYZtav8HFRzjJLNtPaP3GXn4jpPHO3faL3XLtHbijAX0eNrAr1IA7+BlRf/nQnxvB+3T+8Vgd5RFHNrkzoa1QJnRwvJzDtBgHuaKqLGN6yg2A/ydOzFXlTcSHIHge4Pk2IZSnebu2//nssDydvnWYtcz+udM207jxurFGyx2/OA47HCmubWoZY4REsN6MUVPH4I+Acfexz//A/+AA+873EYkyKIQiQmW1vV2q6al1OXSQgIASEgBISAEGgjIAK997uDCPTeM5c1CgEhIASEgBAQAkJACOw9Au2/RYpr1nyvXq97gc6a6BTnrIdOic6a6DKtExCBLnvDThMQgb7ThKX9NQIi0Hu3MxRfvsZZpDb1kauBtYi9PQsBo3H+V2/i3/7Zf8bXvvMfcHZuAaUjx4ChYbp1qFIpF36G0aw6F3eU2IrSnFGyeU1lCj8TUKC3p48pRHchz9vSrxd1z1tx7OzNLanQ24V6O66tItA108bfrgS9wN8i5ftWAv2uonI7tZF3tZLe7Tf7ek3bSSHQXnfca+rNB2TtRoqN6dWZ8j0vdH7rVESTb6xrzgj0tbzpreVuq32+LrV5PGljEQQsjaCQ2lYphZB1DfLXKklxLK5i7tzbCBZX8NmPPIov/8EX8IlPfhLlWg1BKUIjaSIql5CZ9RT1flcVgb6vd3HpvBAQAkJACOwMga0E+sUE+P71K3hp5i28tVgHokGUTYxEGWSBgYJByTiEVqHpv7u3PrfYqueGy1ggdBpJaKBXl/HsxDj+5X2P4bMjQxjOLGyQIvF3rToE/py70xPQneF2L62KQL8XerKsEBACQkAICAEhIASEQD8T4LVray0oh+fn5/2DKdwnJye9QGcad37O5+I1o9cP4iQC/SCOem+3WQR6b3kf6LWJQO/d8BfpXyjQDeW3YxSsQ6gY4coLbyGyhTr+7Id/if/z//kKfnz6LMpTU4hGx9GIqz6iPEkzOArzOPJfynlULUVeHinrg2Mp0DUjZdukeatS+i3R515m5/XN8/+0fam3XwPcUqAXOaw3MHyvFO63SP225baqpd674ZE17QSBOwn0DfL8PROZt6dXZ1/Xls02F+jF/r1RpIPHHh+tDfafb6iDvoFFyMwOWvsbWHKB7gAK9CxBHAWIGnUMNRIsvv0OTtSG8MLnPovf//0X8OgTj+ctBRqr9VVEcXzrzSl+O/rhkvtO7DzSphAQAkJACBxkAlsJ9AsJ8IN2gR4PopyJQO/GviICvRsUpQ0hIASEgBAQAkJACAiBfibAGuishU6Bzmvzg4ODa1HolOyU57yGyM9EoANjY2OS4r6fD4hd2jYR6LsE/iCuVgR670adrI0xsD49NNV5HgmrtEPkWLtcAxlw+tU38IenvoF//4MfYj5JoQaHocYOI9EhUks5rvMHRV4Q5lHoXsQxCp0i3cJR9rWk9Ho0eUuSsw55Kz37ujRn/XQus0Fhrs23CSffzmbRNgpg/fXbps5roHc6OrdEzm93YRGY2yXV8XzbSr9fpFFvRZbzRpD3mvIU7oVA54vs9gri7VHq241AX2szX3sRHe4PLV8AgenaW+nelQPvBVE2xUCooJbmEdy4gXB+Hp94/5P4vd//Iv7+b/49DI0MAzxOtUaj2YRm/XO1eUmEIii+Y8iygBAQAkJACAiBPiQgAr33gyoCvffMZY1CQAgIASEgBISAEBAC+4uAD65JUywuLnqRzmv9TOXOByPRi7rp+2uruttbiUDvLk9p7XYCItBlr+gZARHoO4d644U/3nnGu9SYS1IjhA0oww2ctl58M9Vk6AIs3lzET//2F/ij7/wJ/vzHP8G1pRVg6jhQHURYriANQtStQ8KazIwab3fVhYz04rsQkUW15faa54Xk3iICfc0gtuo8t/+7QEaBvlm6Skr1TVPUbJ3CfavU7js3OtJyTwh0GoFe7L9bda4Q4/y8PQJ907Tvvsp5S7b7BfJWfdr1VgT6xgj4tSj3DR3gDSH+fheFyAE+X4SyKGkLt7qA5MYMhpIG3nd4Cr/3G7+BT/3Dv48TTzyMOI6RpRnCMIB1zj+KqbjZo3iHWWBlEgJCQAgIASEgBFpf163vzKLMj0+ZqDQkAn3n9hAR6DvHVloWAkJACAgBISAEhIAQ2P8E+JvEB8Y451O5z87O+pro1WoVw8PDXqJHUeTnOajR5xxlEej7f1/f61sgAn2vj1Af9U8E+s4NJtkWF/0oz/ngXWnKUJ9HyFj2PLRIdV6vURuHMgIENkC6WMef//BH+NYf/Tv85Ge/wEWjYSoDKA0MAZUamiqAicuwQQhDYe0jwXNZyPhWpZgensaPb+fiPI9Iz+f1F8j43Pri53LaC/HWRcu2Z6XXq1LfWht9C4Hu276dq1+nD9u9/bOtaqB3Ojp34yD3f8XKTin1bv47RqD7Xdb5E09OjD5XPkX61vtIMe/aM2V4S45vVlPc30fSaj9fhseFzcumt6Vv57r5z2J/KO4/Ye1Uy12dtVANEPtnA5U2EWR1rN64glK6jCePTuJ3PvMp/NPf/O8x9f7HYQYqvlsmy3xtVJ44Z4bp5tf3uPaMDyLQe7dfypqEgBAQAkJg7xOQCPTej5EI9N4zlzUKASEgBISAEBACQkAI7B8ChUDnM6/xz83N4caNG/6aP6PPDx065GV6UQe9W9e79w+hvKci0PfbiO2//opA339jtm97LAJ954eukOd8Ju/ABAhZ7zwCkhBoKgOHFMoalAxQ1WUgBVZnZvGTH/9XfPf7/wl//LNXMb1cR5MRsEMjcNVB2HIVLi7DeSndEuhFxK0yCMB2OeXC3JdK93I7j1ovXuc6jwmq22qgt7y7TzZfpIIv0ruv+b/NBXpxMrGRrO/LFjXQu3VCcVsK+m0ML0WpSPRtgLqLWe4k0NfSsRfR4TYvQ7DZ1HaPyJpwz/V7Wwr31qJr6dfbUrkX6+LNKrzBhFO+KpY92CjT1/cJyxtNwgDILFTqECUZUK/DrizD1edRUymefex+/NbzH8XvfPaTePCRh4DhESSaR5TyJ9GcoiBEmqVQbdkZRKDfxU4liwgBISAEhMCBICACvffDLAK998xljUJACAgBISAEhIAQEAL7kwAl+erqqpforIfOwBkKdEaiMwq9kOj7c+vurdci0O+Nnyx9ZwIi0O/MSOboEgER6F0C+R7NUKCxNgqfKYoDFUI7DauZwh0wXuZZb/MipX0qd8o6Hca4efUa/vbvfoZ//70f4o3zF3Dh0iU0jIELIqQWSJkW2keXFx3wqryVWn09cjyPPM/n8QK9FbO7Lq63SK/uFyvk+4aNZPT6Fup5MyHuA4E3rZm+Luk3YnSMfu/AbksE+s7vz5utoT01efG5vzHBFvvjFv3aKMtbGRQ2nbstfXv7ODufkr24VSR/WdxOUuzo+b/botzzIuprWeCLXcwfo7et3CGI80jyWAcIuKjJUIpC1MoRHrrvGP67z3wCf+9Tz+P9jz0ChPmNJc0NBQ40U8+yhnr7CoqbUtorLuzOEMpahYAQEAJCQAjsSQIbU7hfbDr84PoMXp55C+cW63DxIEppiCSwyEJ+j/OG1Lw0UiPIz3nbz4i3s5GGp77MOOM0ktBAry7j2Ylx/I8nHsVnR4YxYixskCENHXhCrlWwdk6xnfb36jxOaWhrERnrt9sEirmxYFHChZUE35p+G9+ZvoDXtcaAGvLnREolHW1OkeGnuImweObpUcCRMhah0kibTZTjEv7h2Aj+2eExPDpxGAMWKLFvJmEtHXCc2AefxccF8Dc9cuzazg076pzMLASEgBAQAkJACAgBISAEtiDQnmW2SNHOKPR6vY6ZmRkkSYJyuYyxsTHUajUv0CnSi2njDcL9DFoEej+P7t7YNhHoe2McDkQvRKDv/DDzy5QCnc/F3WfvFZlb1FJh/WR++c5em8XcpVmce+Mcfvazn+H111/HpUuXcPPmTSwtLcGa21NeW8WLXbdGlOdXELeQ3j67ewemOr8auaVA75jqFqvmvQR3I8U7Xr8ssCMEeEGzuFB6ryvY6phZiza/bQXrgrz9I86/ebr09VTytzZlEekEDgbVWg0DQ0OYPDyFh06exDMffAb3PfgAHn3icRw5egRxqYQ0y3yEfLeyKtwrN1leCAgBISAEhMB+JrBRoL/bBH5wbRovz5zHm16gD6BkYiTarAn0uF2gK37vd3Y2uT2BniINAGTOl0HqcBV7ckiKCPTYGjRDCxPAZ80yKOHiSoJXps/jO5cv4mzQfYHOrD3+nM7wvCtA0mh4gf65sRH8/sQYHpiaQgW5QHdZCh0oZHDgb4X87kSNwGp/3mn1+s2VexK0dEoICAEhIASEgBAQAkJg3xEofpfw+j6jzflgIE6WZWu10Hk9cHR0FCMjI16e89r+WmZXXzrSHYja6CLQ993uve86LAJ93w3Z/u2wCPSdHTvy5Rcrv0z5pVp8wW61Vs4ThqGft5DtltHoTqMxv4y3z5/HmTNn8PY772B+bs6nitks+tdXet5CiG8lIhntvVvTVn2KDRBsXhJ7t7oq692EwGZ7DiOA0kD5LAs7OW1ZO5wnplv0dSupv5n0ZtRawJrpWqFULqFSrWLq8GGcfPQRPPGB9+PQ2BjiStlHtDeaTahA+9Ttd0pfv5NMpG0hIASEgBAQAv1CYKNAv9QEvk+BfvX8egS6idGkQA+Mj0DfKYH+L+97DL8+POQj0I1OkYUHQ6AzAv3iaoJXLr+Nb09fwNkdiEDfWqAfwu9PjHqBXnZAxTo4kwv01FkR6P1yoMt2CAEhIASEgBAQAkJgnxAogmaKADj+e2VlBVevXvXPQ0NDXqKzFnqpVPIuoF2iH4SAGxHo+2Rn3sfdFIG+jwdvv3VdBPrOjRjZUoRToPPBiVL8ThO/SDm/T/fO+a1DqCP/bJPES/N6o4EszWCZonBTS2jhtrCEW0bIMF36Jp3rhQjcKvhdG9bEvhMx+Xy3CWyVsp8RXHlk0M5NTPe56bSFQH+vnmy6H/rUoGr9eGRt8yBApVZFXC4hjGNAKx95npkMQRjmPWK6dpmEgBAQAkJACAiBeyKwUaBPZxrfvzqNl66ca0WgD6JsS2iobMcF+r+6/3F8dngQQ5lFphIv0JXhaUB/R6BbVcK7qxleuXwe3758Aa8HCgPobgr3rQT658dH8c8nx3DfxCTKzqHM8ysv0DVSZ0Sg39PRJQsLASEgBISAEBACQkAIdIMAM89SoDNbLKPOmcadtdD5moFylOgHaRKBfpBGe3e2VQT67nA/kGsVgb5zw17Ic0afc2q/4+y91srlOBWynbWXy1GcCzlGifsv3VuqPG/SnM2v6O3nqeVFJQB97w/iVo586/Tqe3+b1nvIuwAC5EU1fd2CfGptHDNAZNaslUDga970wQvBMgkBISAEhIAQEAL3RmCjQL/qKNCv4tTlN/DG/CpsPIiK641A//IDT+DXhwcwlBhkOvEp3JktvG9qoDONunXYmMLdaQp0g29efgvfuXwBZ3TvBPoXJsbwPxyewPHxMZ++nfXtKdCDkAJdItDv7eiSpYWAEBACQkAICAEhIAQ6JdAeec7XRSDc/Py8T+VODzA4OIhDhw75KHQKdD4O0iQC/SCN9u5sqwj03eF+INcqAn3nhp0ivKh9zrXwy7L4kt1qrRyPTeuhOAO0xHoh4tfqLG/i6Xws+aah5pvXhfaur8Ma6D5BdpeCbLeKYOaFSUYxy7T/CHDYQuO6loJ/qxRHW0n6rfZPenA+Nps2XYdTCFXkD6fMmLwUQ6ChtPa7f2YtLBzCIPCR6RTovPgsmRP23z4rPRYCQkAICIG9R2CjQL8ZaPx/M7P42qWzOHtzGTYe8BHovUjh/j89+D78+nANg02DtIhAt0Cggr6ugU6BfqlOgX4e3750Aa9rhRoGETj+fEg62mmKBFn+fIwFcFrPW0WgvzA1jj84MokThw4hMg5Rlvka6BTo65mOpAZ6R4MgMwsBISAEhIAQEAJCQAh0TKDI0MqAN14bbC/VykyydACMQL9x44avf06BzgdfF06g45Xu0wVEoO/TgdtH3RaBvo8Ga793VQT6zo0g7zjbWPt8OwK9uFDIL2KOTxjyopyBbkW/FpI9d96tqNgNm5FfnNrEEnqvvoX17kQq+orP/E93DPqWrYg837kdtIstb7UbdDNB0ZY1grZY+VZ94oXazdLKrx1Pm3CxKY/DEIw2Nybz8pwPHmK+VMPanSS8dcX56HMR6F3cwaQpISAEhIAQONAEisgOqzTmKNCv3vAC/cyNJdiohgoFemC7nsI9gkYzMND1ZXxoYgIU6J8ZrGIwaQn0CFAZEOg+EehKQVuHyFg0QwMTAIELgaCE6YbzAv3fvvu2F+gDahAstaR02tG+uZVAzxW4AoxFpAMk9QbKpRK+ODWBLx2dwvGRYQTGoZQZXwNdaQWri3M6EegdDYLMLASEgBAQAkJACAgBIdAxgc1qnxe/U/xVeKUwNzeHS5cueblOeT4+Po5yuewl+kGofV5AFYHe8e4lC3RIQAR6h8Bk9rsnIAL97tltXHItItx7ZYckSfwXZvFlWtQ76bymOMM7mMh8+7JaOaacvnO99e5t/c60FDELveRw3xm4PWiVmc9NNy16F/pcRDp10pRq2wk3Rq/76KkNjfkiC9s/XDvpiswrBISAEBACQuBAENh406m/4KQDzAYa//HqDXzdC/RFmHAANZR9BHoaGCgYxMYhtAqNIL/ZTXd4wycjmzUz0DiNhk4RNlbw4akpMIX7pwcqXqAzhXsWKqai8SncN71xdb+NlNI+i05kTJtAp0Uv40oCfGv6HXzrnTfxutYY1MNQmemeQHfO15Ln+kOl0azXUSlV8MWpcXzp2BRODA9DZzavgW4zf6IlEej7bQeT/goBISAEhIAQEAJCoD8J8LcKA28WFhZw4cIFUCBToI+MjPh07qVSac0PtPuD/qQBv/2MxufEevDcfpmEQDcJiEDvJk1p6z0JiEDv3g7S/gVYpG5pvzvt7u8061ygwzHldLTtjdurgd4hS7mLiNz2OO61GSnPN4v27nY/O95FOtrhfaL2XJNvntThts3hPtvRKroNRNoTAkJACAgBIbDPCYhA34UBFIG+C9BllUJACAgBISAEhIAQEAL9QICp3ev1Oqanp7G0tOSlMSX60NAQKpUKGFjHhwj0fhht2YbdJiACfbdH4ACtXwT6zgx2kb6drbenc7n7tXUWhu0QsCpzR6vbiymnKV87lqMdbbXMvJMEuE/ttEi+u4jyTraaeyBTIWy+J+709nXSU5lXCAgBISAEhEC/EBCBvgsjKQJ9F6DLKoWAEBACQkAICAEhIAT2OwH6FQp0BtTNzs76OuisiT48POwl+sDAgE/jLgJ9v4+09H+vEBCBvldG4gD0QwR69weZTPklyfTtnNoFepG+/e6j0bfXX6eYdHr7as9XDtyDproRAukeSwG+vRGQubhPlTOAWQR2cur0Jgtf67yjfd2Blc03m7ZsR2782Mkhl7aFgBAQAkLgABAQgb4LgywCfRegyyqFgBAQAkJACAgBISAE9juBIqqcEp3R5zMzM74eOsU566BTpDMinZ9LBPp+H23p/14gIAJ9L4zCAemDCPTuDPRm9c/b39v0ImAHq96+Cs8btcr5x3YnzroXBfrGetPb3R6Zb28Q6GAXvOsOe4HewQHSaXp15RvPV3DLajaJrvefszRnh326642XBYWAEBACQkAI9CkBEei7MLAi0HcBuqxSCAgBISAEhIAQEAJCoB8IMJCOkrzZbOLSpUu4cuWKT90+MTGB0dFR/5p10kWg98NoyzbsNgER6Ls9Agdo/SLQ732wN0aV8wszSZJcuCnlH96rObf2JdlpBHoh5rbbW8pzpzoL/fWB3tt37tvtyj3NF1BS7rE+3dMGHbCFWQN9R4dPAZ3t5bkE72yf8vkZ8uN5w8Zs5u05jwj0A7ajy+YKASEgBIRA1wlsJdBvao3vX53FVy+fxWs3FmGiAdRQQaINMmWgYBBbh8AqNELtz0MC19nZiFGAtgoRNOo6RdhYwUempvCvHngCnx6oYLBpkOkEWaSAzEKrYONtdl3n0YsGndLQziEyBs3AwGreYBtABWVcSYFXpt/Bt955E2e0xlAwDKQGWqcdda04lypK8BTPyjnolsAPlUb8iCXJAAAgAElEQVSzXkelVMEXp8bxpWNTODE8DJ1ZlC1PtDJ/UsZx4jlXfnanEVjtz9Ws5tlhZ2Pe0UbIzEJACAgBISAEhIAQEAJCYAMBpm8vl8tgWVcKdD6Ytn1ychJjY2Oo1Woi0GWvEQJdIiACvUsgpZk7ExCBfmdGnc7BL8xGo+HFOe8s85d1lPLynNNBuNOsU2YyvxAQAkJACAgBISAEhIAQKAhsJdCXncZ/vHoN/+bKWfxybhFpTIFehYGBhUEAi8g4MIPMapQL9LBDgU4pS4EeQqOhNgj0wQoGmgamEOiphdYBWPBlv09WayjrEBuDVBvYAAj8f9YF+isX3sTpQGNID0NlBlqJQN/v4y79FwJCQAgIASEgBISAELg3AgymowNgjXMKdNZBv3z5si/vOjIy4uugDw0N+Qj1ToPq7q1nu7M0vcjNmzf9ynnzALdbJiHQTQIi0LtJU9p6TwIi0Lu7g5AnvygZgc4vTdY24SQCvbucpTUhIASEgBAQAkJACAiB/iWwmUBXOsCSF+hXWwJ9aU2gZzBwFOjOIrLdEeg+Av29BHrYikDvc4FeRKB/c/odiEDv32NOtkwICAEhIASEgBAQAkLg7gjQB9AB8DcMA+soj6enp5GmKQYHB71Ab6+Dfndr2T9LiUDfP2O1X3sqAn2/jtw+7LcI9O4OGu8so0DnF6QI9O6yldaEgBAQAkJACAgBISAEDgYBEei9H+etItBFoPd+LGSNQkAICAEhIASEgBAQAvuHAP0KPUDxG2ZhYQEzMzNYWVnxad1ZA50Sna8L0b5/tq7znopA75yZLNEZARHonfGSue+BgAj0e4C3YVGy5F1mFOgU6fzi5IOTRKB3j7O0JASEgBAQAkJACAgBIdDfBESg9358RaD3nrmsUQgIASEgBISAEBACQqA/CLSnZl9eXvZp3PlganemMR8fH/cCnXXR+z2Nuwj0/tin9/JWiEDfy6PTZ30Tgd69ASVLRp5ToHMSgd49ttKSEBACQkAICAEhIASEwMEhIAK992MtAr33zGWNQkAICAEhIASEgBAQAvufQPHbpYhEr9fra2nc+RkF+uTkpBfocRyvBdzt/y3ffAtEoPfryO6d7RKBvnfGou97IgL93oeYDIsvStY+p0Dnv0Wg3ztbaUEICAEhIASEgBAQAkLg4BEQgd77MReB3nvmskYhIASEgBAQAkJACAiB/U+gXaAzRTsF8vz8PC5evOiz1DL6fGpqygv0UqkkAn3/D7lswS4TEIG+ywNwkFYvAv3eR7tI106WhUAv5Hm/p2S5d3rSghAQAkJACAgBISAEhIAQuJWACPTe7xEi0HvPXNYoBISAEBACQmA/EdhP1zh5jVYmIdArAkVwXfEbhl7g5s2bePvtt8F07pTnhw8fRq1W8xJ9Px1Ld8NQItDvhpos0wkBEeid0JJ574mACPR7wucXFoF+7wylBSEgBISAEBACQkAICAEhUBAQgd77fUEEeu+ZyxqFgBAQAkLgYBDYSpbxeuJ+mvaT9OumQKcM3Wzq5jr2034gfb2dwEaBzih0CvTz5897gc707RToAwMDItBlBxICXSAgAr0LEKWJ7REQgb49Tu81V/ElyRNfRqAbY3wqFn5ZyiQEhIAQEAJCQAgIASEgBIRAZwREoHfGqxtzi0DvBkVpQwgIASEgBIRA/xI4qAK9f0dUtqxbBAo3ULQXhqEX6OfOnVsT6IxCHxwcRKVSkQj0boGXdg4sARHoB3boe7/hItC7x5wCvdlseoHOL8qt7lDs3hqlJSEgBISAEBACQkAICAEh0H8ERKD3fkxFoPeeuaxRCAgBISAEDgaBrSKV5brh/hj/rTIF7KcbCvYH6f7pZRRFvgb62bNnsbS0hImJCZ/GfWhoyAv0fj/2JYV7/+zLe3VLRKDv1ZHpw36JQO/eoFKcFxHoItC7x1VaEgJCQAgIASEgBISAEDhYBESg9368RaD3nrmsUQgIASEgBITAfiKwn1KWi9zeT3tW//U1jmMv0M+cOXObQK9WqyLQ+2/IZYt6TEAEeo+BH+TViUDv3uhToDMCnXcmikDvHldpSQgIASEgBISAEBACQuBgERCB3vvxFoHee+ayRiEgBISAEDgYBLYq8bjfJO9BFehbbTevA8skBNoJFKncKdAXFhZw+vRpLC4u+gh01kEfHh4GBXq/l32VCHQ5LnaagAj0nSYs7a8REIHevZ1BItC7x1JaEgJCQAgIASEgBISAEDi4BESg937sRaD3nrmsUQgIASEgBPqTAM9jirTfTNXsAF/zmK+1Un6j1+Q5P/RzbJha821JqH0RBdiNi2+yoGpbj7ttnXm/OBlnofg/lfed82ooOOvA68hBoOEc/Gut15drXyWXS5D45TUiv3wxZ9EmWw6g/GNtA5SndRsS599ygMp7s2HzoflRWwdsWxOaLeYrhdUGTViELkBodP4+Jz+T9Q+nHJTjG4H/yJoMKtAwJg+YMtYiTTMS8SI0TVMEOt8+R3Y6gLulN/25n8tW3UrAH+suP0baBfrc3JxP33706FEMDAygVqtJBLrsPELgHgmIQL9HgLL49gmIQN8+qzvNKTXQ70RIPhcCQkAICAEhIASEgBAQAncmIAL9zoy6PYcI9G4TlfaEgBAQAkLgoBEook/bt1tRmgfaC9f5+TnMXp9Fo14Hg3DCIPTelmaXIrcQwEY5bIxtzuUsDfC6Om4X0lnbSgs5n3/eUuu+/fVlKYnXLTXnzOduf7dYgtJvZHgEpSj2NwZkmVkThTTplMobJ7bfDJu+vcDEUDaCam2t0RmcZo8NAqsQWo3QBHDKwvJ9FwIu8s++z5TaSEEqFOnWKTgXwPEfkYKiyDcOgZf6Ftbzc7DgcoC2FoF1CA3QiAwakUOcRQjTAKHlGDhAG2SqCd83j03lfXYaqUsArfx21wYGMDAwiMHBIZgsRRxHXqDzPgKOpXMGSofgLQgyHSwC7QKdNdAZec4I9Js3b+Lw4cM4duyYF+iSwv1g7ReytTtDQAT6znCVVjchIAK9e7uFCPTusZSWhIAQEAJCQAgIASEgBA4uARHovR97Eei9Zy5rFAJCQAgIgf4iwOuChbymTCvOZ6hxL1++jL/927/FL37+C9y8cQNMcRxoCuJWRHqbQM9UBrtBoRcCvYhsv4UcxTHFev5/P1Ek818U9X4NrQ8Kia5yc5/P6zV13o/AC/888jrLMh8pO3X4ME6cuB/HGUE7OACT5Xqf4jzNMh+RvumkGPmtoS0FOzW18tHdlNQU5U4ZHzlOiR44BasMsiDNxbkL/XJrWt9R2ts8Ct4yGl57kd5UTW48lLGAsV7wW+dAgrzmzddgqnVjEBiHRpChEVjoNITKNLRh3w2cNnBBCusyv4wzCshySZ8aSnXnRfnQ8AgeePBBfOADH8DI8BAGBwY8JxLkFjprAR2IQO+vQ3tbWyMCfR2TpHDf1i4jM90DARHo9wBPFu2MgAj0zni919wi0LvHUloSAkJACAgBISAEhIAQOLgERKD3fuxFoPeeuaxRCAgBISAE+odAkbqZEo3XBymXeT5DwXx1ZgY/+ou/wHe/+1388he/xMrKKpIkQaApqnOlvZ7gnDo3hUW6BueW1OQUtBsmv6xpCXQK4yJa3Wvf/N9rqcpby2odoMgSvzHduF+mlaKdKcopjQ8fnsJTTz6JkydPolIpw1qXR9YnyZpwb++WcgqxjaB9KnTNgO7Wg1HmBraVLp398unXKdB1lgt0xnK7wC/L9zmPF9OU58bBZRTV/KdD4qW3gcssrDH+hgHyN5Tnlg8DS7HOGwmMRaoyJCqDywKYTMEa8s9lPnQKa7N8/kzBZZo539HMEhhrkKYJqpUqHj75MD75iefx7Ac/6OtaO67D8kYFin22Iync++fI3v6WiEBfZyUCffv7jcx5dwREoN8dN1nqLgiIQL8LaFssIgK9eyylJSEgBISAEBACQkAICIGDS0AEeu/HXgR675nLGoWAEBACQqD/CPAchhHJTOFMoba6uoof//jHeOWVV/C9730P16/f8LpcqyCPjm6L/s7TqDNsO2H8dw5nO5nA2QwN9abTFu8rViXffPKp4otVt2YqlUp4+ORDePaDz+K+++/HQK3mt5HbwO3cOFF6R01GkVOeM+rc+gdfM/N60X4u9nNJTrGeBa3tbkXkeyKU67xBgPcOUJ4b60W6dRZpkMIgl+RMsU5RzuuzFOyMVqdQZ+3yzEen8zNK8hSZ0UgNkPpmDaxLYUwDjgKdMp5ynRHoRqFpGr5dCnRGmR85PIVPf+qT+PznPof77jvhOWaskw7l1618BP92Bq7/9v+DvEUi0NdHXwT6QT4SerPtItB7w1nW0rojkX/UZmdnEccxxsfH/YlPkXJIIG2fgAj07bOSOYWAEBACQkAICAEhIASEwFYERKD3ft8Qgd575rJGISAEhIAQ6C8CPH/hNVVGl1Mu89/Ly8v41re+hZdeegl//dd/7WuhMy24DiIfIZ3bZAroQp6TSQao9qrmLU5bGu88YjuX73xar2m+ltPdL9vWwHo59LZBYDg42/Lh5wBFMCOqGf2tFKJqBY88chJPPvUU7r/vfgwM1Fpp6m8fR64pSnNJn7XEuNVFTfLIp2cPmKLdR5nnGHz9dV8MPo8Izx95R00r6tzXgPeCnGnVLZo2hXHWR4hnlOdM5c7uUrhTshuH1Bok/BwOQdJEkCRoOo2mVWj6KvEckxQmW/VtU6CbLIDNQr864+owWZJHmmcJhgcH8Mnnn8M/+b3fw8mTD/sxp1xXSsP4yHxG94tA76+j+85bIwJ9nZEI9DvvLzLHvREQgX5v/GTpDghIBHoHsO4w62YCvbhrs3trkZaEgBAQAkJACAgBISAEhEB/E2gX6HztL0IqjSUX4PvXruLfXDmLX84tIY0HUHUVH3nklEXgLCLrfKTSasQYISBsRVFtlxgDuLRVCJ1CQ2cIGyv48OQkvvzgE/j0YBUDiYFRCTKW88wYdcUIsu22vkfnU0ybqqCsQ8wIK17g1kDAi/G6jCupwzen38ErF87hTKAwFIxAZQZaraeX3c6WFelj1y+S5xfLFaPXGAlnHUKl0azXUSlV8MLUOP7F0SkcHxmGziwqPnVr6q//W2ZV9RfbGbWmoSkjeE1d8eL8fh+Q7dCUeYSAEBACQmCvESgCkhiBztTnfMzNzeHU1095gf6rX73qU4tToMelqk/1nVIMu1YNctYWjyKEYeDrevtIal+jnF9wRUh2LslVyBORfFI+mj1Pla5Yj1zl50A8R2kFufv3KHiLb0jN737WBed7DNdWrH+eJ5L38jsKwXmazUb+HlPTBxojIyN46MEHcfToMVSqFV8zndc+83O19kT0QMgv/sD4NOtp0AQFukKA2FQQNkuI0hK0C30qe39uYPidznOPBEY3kKlG/r2umBafM+SR7s5lcDaBc8YLa6KhHKdI5z+0AQKeo7UkegqHRFkkGqg0U/9oIkBTKSQsBq8yKJcBWV5PnevKTIjUxaykDo0lZGkdabMOZTMMD1Tw3Mc+it/94gt43/se95HujHDPg+n1poFphVCX68R77ajtXn8Kgc4WeQPN4uIiTp8+jZs3b+Lw4cM4duwYBgYGUK1WN83a0L2e7H5LItB3fwz6vQci0Pt9hPfQ9olA795giEDvHktpSQgIASEgBISAEBACQuDgEtgqAn3RUqDP4A9n3mgJ9BoqttK6uNp9gV5X6S0C/TNDNQwk1gv0NHRQ/SLQGX3FLGRrAt3ABkDg/1PBlcSuC/RQY7hnAn0MXzo6hRMjI9CpQdlHnTEqz8G0aqn6y/xOI2hFsPHifK7lZRICQkAICAEh0HsCRQ10PrMO+uz163jx1Is4depFnD59BqmxiMsVjE8cRqU2hNVGiuWVOlbrDS+Kh0cOYXhgCCY1WF5axmqj7gV1XCqhVC4jswb1Rh3VWg1Dw8OISzGcCrBYT5D46Hbq9lyUB5Ts/kbEAIr11n2q9TwyWnthbVCtlNf+HYWBj7LmHAO1qq91njQbMFmG1WYTTFLOqVKtgindW7fBIWTENeW7l/RF5LWDVXW4soGrZbDlDDawcCkQrpYRrZQR1csIEUPrCJZ3waUakS0DYQMmWEGil2F8kfQQDjGcC/Ja8SqFQgK4DMpEsNDIWucGPJeJLFDielIHZXNxngRAEgIjqcNw4tDkDXtaw/D8R/Mc0iBie4w4R4BUl5Hokk85H9hZJI0lrCzOI1YGI4M1fOwjz+KLX/g8nn7qKSTNBE6pVvR5eItAL3iIQO/9sdjrNW4WgX7mzBkR6GNjrb8XvR4RWV8/ExCB3s+ju8e2TQR69wZEBHr3WEpLQkAICAEhIASEgBAQAgeXgAj03o+9CPTeM5c1CgEhIASEQP8R2Eygv3TqFE6degmvvnYamXUYHB7Fo4+/H8dOPIDleoK3zl/E1euzGBkdw9FjxzFcHUbWyHDl6gyuXbvmnffk4cMYGT2EhcVFzFy7irHxcTzxvicwOTXlBfO5dy/jytVrWFhY9NHQjIQOWIc9iHz0uI9AZ6R3C7lyBnEUYHJiEuVy7IV6yPTzzQbSJMH42AiOHzvqo8MX5udwafoKbiytotlsrmWCT1PWE7eIQq6Ddd3XJTrTq6fBClwtRTwZoDQZwoQpVhfrSK9bBIsllBtVBIj8jQOpzqBNhMhUaNiRBcuw4QoQRAiCKmCqMLTgmUKgDUKVQlN12zKMCpBpwDAbEW8GzIBaymeHwFg0A4dmANRjhdEUGEuABreVKdcDhRAWsTMoM1yfNeyDCI2oikZchQ2BoDGN5spNLM3dQKQMRger+LUPf9AL9KeefBLNNPXbQOw6jDxLRuYX01o2pVYp1f7b62WLSEAE+vp+IBHockzsNAER6DtNWNpfIyACvXs7gwj07rGUloSAEBACQkAICAEhIAQOLgER6L0fexHovWcuaxQCQkAICIH+I7BpBPrXvoqXX/4mXn3tdSTGYmR0Ah/6yHN4/1PPYGG5gZ/+/FVcnrmKE/c9gInJwwidhkstrs/O4vr16wjjCMfvuw+Dw0O4ev0arszMYGJyEk9/8Gk8+NBDPpL9jXfe9YL+rbfOY7XRgNIhwriEIIx8qngKdP/so8iZ0SXBYK2Chx56ECPDQ174KljM37yBxYV5HDk8hac+8H4MDtZwZXoar73+Bi7O3ADFGIU809P76u1M4e7TyFOgU9KvR6AjzJBVVxEf06icCJHGDSwsLCC5liFcKaGaDXqpz8j0JEhYeAeBKcGoRWRYgg4bKMXDqISjyJaqSJdCuFWN2DlEKkPArDQuRqYCJAGVPQW6RZlR5hlQTi1CY9AMgUbosFpSPvp8uMGo9ABpq4RNbCnPLcqGZXoUmmGM5XINK+UabKRRaVzByvw1zF+fQQSD0aEKPv6RD+ILn/8cnnrqyTzyXwUwvrY9U9JT8uccCnkuEej9d6xv3CIR6CLQ+38v3ztbKAJ974xF3/dEBHr3hlgEevdYSktCQAgIASEgBISAEBACB5eACPTej70I9N4zlzUKASEgBIRA/xHYTKCf+spX8I1vvIIzr7+BepphZHQSzz3/aTz7kV/DzcVV/M3f/QLTV6/h/gcewsDQCFwjATKLxeUlLK+sYHhkGMdPnECpWsHszRu4fmPWp3M/cf99uP+BBzA2MYX5pSZ++tOf4rXXTmNhcclHpTNVvApYX5zp28M8jTtYb51J3hMMD1Xx+KOPYnJi3EejZ2kT12au4NrMDMbHRvHMUx/A2NghXL96Da+eeRPnLl9Ho1H3adSZHp7naxTphSguasAXoxpqYCVYgDqaIn7AoV5axNLqAnQ9RNXUUFVDdOZIwgT1qM6wbYRBCcYtwtplhDpBRY+hpo5gZbqEbDYGFrhshJJP35741O5poNAMqM+Zvt2gkhiMpEAts4i8QHdoRA4rZWAgBQYSIGHKdZXXnq8agwrFuzFgcvjVMMJcbQCLtUHYOMBwcxaL16YxO3MJMTKMDVXw3IeewRc+/1t4+qmnkTACXYdeoKswQkiB7kvCMyJf3ZLSXWqg998xX2yRCHQR6P27d++9LROBvvfGpG97JAK9e0MrAr17LKUlISAEhIAQEAJCQAgIgYNLQAR678deBHrvmcsahYAQEAJCoP8IbJrC/Wtfw0svvowzZ99EPTU4NDaF5z/96/jQRz+Omwur+G8/+yUuXJrG1JHjGBsbhzYZsvoqZmdnkWSpl+f3P/QgolKMxeVlXJu97uugl6tVHDl6FIePHEOz4XD69Ot46/x5L9ApzaO47AU6I8+VZiQ6o8UZGa0QhSkGB0p49ORJHD1yBJVSjEZ9BTNXLmH63XfpsvHg/fdjYnzMp3V/590ZXLi6gEaz4aU507bndd4DGGt9+nb+m237aGsHlGyMFbWA7MgKcH8Di+VZrNoF1IIBDIXDKIdVZGGG5WAZy+ESbKwQlUuIwiYCNKBtgqgxgtLqJOoXB+CuDiCcr2LIlFGxDipLkTEVewA0AwOrLCJrUU0MRhOLgdQgyjIkEeW9w0oJKGUOlZQCvRU5j1y0V7IM5TTzkenLcQlzQ0NYHBqCLUUYXr6BuSuXcPXyBcQuwfhQFc99+Gl84XO/7SPQmcreacama+gw9uwKgU4m7TcWiEDvv2NeBPrtYyop3Pt3P98rWyYCfa+MxAHohwj07g3yRoFepOfp3hr2X0sbL35utgWch+yKOzPbTybbly9et3Mt3uPynDphXizL9W3WZtHXoj/t82z23v4bHemxEBACQkAICAEhIAT2JoHNBDov/i7ZAN+/NoM/nHkDv5xbQhrXULEVf8HUse6l44VTB+UUVqP8wmjIepYdTFYB2iqETqGuUoSNFXx4chJffvAJfGaohoHEwqgm0hBQmcvriXa2ig5607tZeyfQHVx+XX3tWTnkdVOtQ6g0mvUGKqUyXpgax5eOTuHEyAh0alC2TDmbAcrBKIBj5VPROo3Aab4Nq/m7oA8GpHdDL2sSAkJACAiBLhIoBDrPZaIowuz163jx1Cm8eOpFvH7mdSSZwej4EXzqs/8AT3/4OdxcauC//fxVnDv/DkbHxnDixHGUwhjzN+Zx4eIFpFnq07Q/8tijqNRqWFxexPSVK1haWkIUR5g6fBhTh49icaGJdy5cxPT0FazWG/77kenbWZObKdeVj0IvBDoQxxkGB0t45OGTOHb0KMpxjJWlJczMTOPihXewtLiA0bFRTE5OIo5CzM0vYm6hjnqj4YUwJTqvjWna4pY099f1itTlUIhthLpaAg6nUCcSzJeuYzVYQLlcQrVcQRyXkagmlu0y6moVWbkBDKYYKMcoI4KqO6j5AYQLozBXBoHrNURLVQzZKiqO9dANMqd8/fNMGzgYRMaimhkMJRbV1PgU7jxnS2KgETPNfATlQhhloJCngR9KU1STFKV6glTHWC3XMDdyCEsjI3C1Mkrzs7hx6TyuXnwLsatjghHoH34Gn2cK96cZgc4U7qG/OYHMvUD3zPObCgqBLvK8iwfaHmxKItDXB0UE+h7cQfusSyLQ+2xA9/LmiEDv3ugUAj3LMn8iWaQx6t4a9k9L/iS6dbLI14WkLt7nlrRLaN6tWZxUtr/P98iz+Iyvi6m9flC7BN9Koheinstv1rf2dguhz/eMMbekpeJnfHCdxRiLUN8/+6b0VAgIASEgBISAENgfBDbeVElRveTCXRXonx6sYbCZIdMJslD59KqaAt1Hc+3vqTcC3Xn57eV5m0D38pxvGItIB0gaTZRLJbwwMY4vHTssAn1/71rSeyEgBITAgSFQXPPiNSNed6JAv3b9Or7y9a/j//3mN3D2tV8hTQwOHZrEpz77G3jsmedwYyXFz8+86WX5QLWMY4fHEJQOYebaEq5cmYaxBsPDw3j4kVx035y7ibfffttfK5uYmMDk5DiqA0O4Od/ExYvvYubqVThrEYah587njWnE/XWxqImJqRE8cvJRHJ06Au0U5ucXMXN1BhcuXPRp4mtDgzhy/BjK1TKS1RUsz85idXUVpVIJQRAis1leY704DWLkuQ9wL97IkKg6SuMRwimNpXgOK+UFqEGLYEABkUOSJEibCTQCmJGbSMavoKoOodQchl4YRLgwhNLyCHCzBDcfIFiNUHZlhDYEMgVl4rz2OhxC5CnbSyZDnGQIUwttHQxvHIhCn469GQ+iEVXgUEfollHKFjHcXMVgPUFpsQmjqkhqo5gbHsXy6CGokSGYxRuYeetVXHv7NMpmCeNDJXz8Y8/iNz/3O3jymWfR4A2V3GznUI6YKp+14NfFeR6Zn0+dBP4cmAOnTzZUBPr6QIpA75Odeg9vhgj0PTw4/dY1EejdG1ER6OssixNCymd/Yt6S6Xy9UTYXIrpdtLdHhxcCm+/V63UsLy/7E06+v7Cw4H8MHDt2DIODg+AXdPuJafvobpT6hQQvfky0RzqxDba/sa+FhC8E+8bo9e7tTdKSEBACQkAICAEhIAQONgER6L0dfxHoveUtaxMCQkAICIH+I7C1QP8a/ugb38Abp19DkmQYGh7DU89+HCcefQoLTeCtd6/g6rUZlOMIo8M1KF3F8mqGpeUlf52L16KOHGGk+WEsLC7gypUriKMIR44ewcjICEKmHF9u4tq1a5ibm/cSO/QR4ow0j6AomDWjr31hbl6Yg1INjI4O4YH7H8Dk2ISva764sOTbuDIzg6WVZVRqVYyOj6NUKSNLEtTnmcK96SPf/XUza30t9HZp7q+ttSR6gBCpSxENBtCHgNVwCY3SCvSggq4ygYxFkib++lspKkEfaiAdmYdZVcByjKg+gLg+jHJjGHqpDLUSQjcjxDaGtrxu52BCZqSxUJpZbBxCaxFnGUqZRUCx7QATaFimmo9CmHAAWVCBUQ0oSnS7iqG0gVojRXk5hVUVZNUhLA0MY2VkGOFQFfrmNKbP/hIz519FxRbkFZwAACAASURBVCxjYriMj3/sQyLQ++8QvqctEoEuAv2ediBZuCMCItA7wiUz3wsBEej3Qu/WZUWgr/MoThrao8cL6VykWy+itwuRXQjr4i5ZtlakhOJrRqnPzc3h6tWrPgKcd6levnzZ3/n67LPP4sSJE3ndoS1yaLYL9PY+sI/tEed83d634nX7zQDsT5GWq3gtqZi6dyxJS0JACAgBISAEhIAQEIHe231ABHpvecvahIAQEAJCoP8IbC7Qr+Frp07hmy+9iLOnTyNNDUrlQRy+71EMTd2Photxc7mJ5eUlRIFCJQ4QhhVARV4sM5DE1zsvlzA0NORroi8vLaNSreLQoUOoVivQUYSGcVhaXvbzMjsOU4gz50sYMCKa8jyPiF6bbAO1agmjh8YwUK356Olmo4mVlVUfZZ6aDGEc+TrrfHaM5G4mSH3WzTC/JuYsVKBb68pLs6xFWDOFvarAGAvEACoWTV2HiVPY2MJF1gt0A0r4ALVaFeEQ0Cgtob7QhFlWiLIqytkA4rSGoFGCTiIEWYTQsT8KWWaQlA1saAFfd9whZDkfY1FyQMhaLxToYYAs0MiiAFA092VkAeuWJwCaqDGFe2pQabK8ZAmuPIDVShWNwRrigTKCa2/j3dd+iulzv2oJ9IoX6L/1+S9IBHr/HcZ3vUUi0NfRSQT6Xe9GsuA2CYhA3yYome3eCYhAv3eGRQsi0HMSG6OyKaApuxktTkaMFK/Vav41azbxwc84D2V2HMcYHR31PwQqlYqX2fzRwBP4GzdueIFeyOzFxUUMDAzgsccew9TU1HsK9I01z9kuT274Y+T69eu4efOm7wPn43r5w4T95DPnZR9XVlZ8Ci6us1wur6V3LyLWJRVT944naUkICAEhIASEgBA42AREoPd2/EWg95a3rE0ICAEhIAT6j8BWAv3Uiy/i5Zdewuuvvooso+ytoDw8CV0bRxbUkLggT7seAKEyCIOY1bTza2zMwGiNv4bGa1MU1owWDyPWNmfN7RBRKYYJ8kyNPkCE6cOV9pHhEWug+1rcqiW38/TqXjZrhSgIEHJ+rss6H53O/1kGpzCbJCPMuSyUT7PuXJ6e3l9jY0OqFfziX7dSuPNNCnTkopv9ZJS4VQZgZvkgjxq3On9PR9pHuetKhAQGWSMFUofIxQhthNCwpRK0DaFt5BvwAt1aZGULG7Kv8FHoAftDlsSch8IjpTwPNZJAo+QqKLkyksAhCy1MkKFkLUqZQzlxYNS8jstISyUklRjlaoDoxtt45xd/g4uv/xwVu4KpkSqe/9hH8FuffwFPfpAp3G0rhbttpXAPJIV7/x3ed9wiEejriESg33F3kRnukYAI9HsEKItvn4AI9O2zutOcItBzQu0CnScPPMGn+GaNJkrq48ePY3Jy0sty/ptimmnZGT1Ogc1l+PnRo0e9SKfM5ok55TXno3DnFzF/GFBmj4+Pe9nOyPUisnyzsSrSvvMzLsd+FlHt586dw8zMjF+eEe0U5GyTsn9sbMyvn5/Pz897oV6kjC8i19trtd9pP5HPhYAQEAJCQAgIASEgBO5MQAT6nRl1cw4R6N2kKW0JASEgBITAQSSwtUA/hW+89BJOv/oa0szB6QqCyihseRSOuczDMhBQelsELssFMS1zq456yPrdjAB3jNaO/PUvHWgkWeavbUVxDGjr3+P1q/YHg1S8RvZSvZXCvVWLm9LeWQNFOU/xrJVP/e5FIAeQEetKw+aeHDGj2Vvtcwb6aT585sai7vmaROfizrdJme+MgnIKoc5rhPtltYNRBlYbqFABOgZUyct8RVHvHHi7gH/48Hb2K4DN52AHoVUMx376DXDQyvnlIn7GyuhK++jzJAyQaKBiQlSyEEmkkIQKaZg7/dgqVBD45aKINyRomFKASllDzb2DN3/2E7z92t+hYlZx+NCgF+i//TsU6B9qCXSmi6dApzzPH8WNBlID/WD8NRCBvj7OItAPxj6/m1spAn036R+wdYtA796Ai0C/naW/O1YpXLx4ET//+c/x1ltv+VTrjBbn+5ToRQ10/gCgFOeXLJejxL7//vu9ROdnzWbTz0/OTOVO+U65TtHO5/Za6luNKpdn25TkXA8j2M+fP493333Xtz88POyjzvl5URudryn2WQeKwv3w4cN46KGHfJ2p9rTwnKc9/Xz39ixpSQgIASEgBISAEBACB4+ACPTejrkI9N7ylrUJASEgBIRA/xHYMoX717+Kb37jGzjz6mkk9OPhIMLaOFCZQKZKQFAGQg3tDLRLoRiBzvcoq7XOrzUxitvRIedinVLdOOdTpFNSB5pBJuFaKURec2Ma91skbiG/qZ+DVu1ySmrKal83Pa8Z7ounU3x7ERz6KHimeI8KWe6j1HOHzWfdEui+vDpj1VtiHWGKmH1CCJVpBDZCTOGd53qHChRc4LxANyqDY21z1BBRpsPA2aaPKveb7Ofju3xQtlOeRz69u1Yh2Dm25VO5sxeG8l17uc4I9EQrpFqhZhQGLIW6RhIFSEPNxr04j50G49tLEW8UAFwIL9Cb187h9b/7Mc7/KhfoR0aH8fzHPorf/p0vrkegs648KNBZb543CYhA778j/L23SAS6CPSDts/v5vaKQN9N+gds3SLQuzfgItBzlu0R6GTCu11nZ2fxq1/9CmfPnvUn8xTVTIHOSHCKaEZ7cz4+mFKdEesU3PyMEeuU6O0To9HZJkU6RTulPMV3EcG+8YJr0a+ibjl/SDDynUL/ypUrXp5zeUa+F+nZ2Xeuh/1h5HmxrgceeMCLfUanU6j73wxK+XWLQO/e8SQt7R0CxfHE/ZzHbLHPFz3cWLahvee8KYbHhr8jXaYDQ4B/P9t/PPoICdbIs3YtU0hxFz73keJC04EBJBvaVwSKfb0oL9OeEaf972dRSqavNn6HN0YE+g4D3tC8CPTe8t4LayvO4YoyVO3H3F7on/RBCAgBIbDfCGwl0F986et46cWX8Prp19Fk2e1gEKXRE9ADk0h0BUaXGICOCEw9niJREVRc82navc9mQndK3SDIZbZmBHrgI84pfxmTXQJTv1PaKv/7yv+Nh0IUM4V7LtLX07gDqQ7gfMQ5nTMlukGguYwDTb2PNNcU91xPiFKgEdq87KH/3mhFlhcS3ad5bxP2TNueBsyjrn3N8hAlRP45QqBaEeva5QKd4tvL+wjaxghYV53R5IEBmOodqU/1nvlodcAFTAnPlPMKNTsErSMgIkD2nunUWQsdcJToQQgXR16gm1BjkPcvNBtImNa+UkGTvKBQikt+GXYlZjYAsggUBkoajenz+K8/+B5e/eu/RDmrY2pkEJ/4tV/D51/4R60IdONvMCgEOtfpx6iV6l4i0PfbkXx3/RWBvs5NItDvbh+SpbZPQAT69lnJnPdIQAT6PQJsW1wEeg6jSGteXChmBDdFNKPQGe3NSG7Ow1ToTL9Oac0HhTqXYa1zymrWJedrplCnIOczJRyX5X7LCHS2x4lCm23wfUaZt6erKi4EcVm+LsT4hQsX8M4773iRThnOyHI+KO158ZvzMmU8ZT77QoleRMWzP9Vq1YtBTkWd9u7tTdKSENh9AjyO2o9nyiHeUML9Pq+hptd/mLfdyV4cozym+eBUXJjd/a2SHvSCQPH3v3gu9plCpLMPxUWdjRfve9E/WYcQ6CaB4sLYWs3JVvrKtYuLbfu7/C3sjLwI9M543evcItDvleD+W15u7Nl/YyY9FgJCYG8T2DqF+1fx8osv48yZs0gShnoPozR+P+KR40h1FZlm5LXNBbpL4cIKTFhqRaCz7nkedc5nFUZeCjOVuw7zdOi8Xb2qWEM9F+WsZe7PoxRQKpV96vZcoOd10TllbDPUXtzDptAwiJgGnp/7AHTl16NULoMZqB0x9ruop17UQadLZ798jXXtpX6+Hg0T1eBU7IV5qEJoFSBoyXzOD50b67XIcaURqDCPnPfz5Z2lFHeK6d6tT/vOnOtW5XXaQxUh5E0CcZCLeGU8j5LSjHv3adwt07H7R+D5apP4GxGiuJTfIKA14ij22+11uuK1TQMdaoyUY6y88Tr+07f/CH/z599HnKzi6OghfPK55/D5F34XTz7DFO7kYqGcQTlmv1mfXgT63j5au987EejrTEWgd3//khZvJSACXfaInhEQgd491CLQN2fJEwjK50uXLvk66BTSnCYmJnDkyBH/TDnOCHBOFC2sc07BzQeFy3333YcHH3zQC2zKarbJdhhBzgvWFN+MYi9kH9spBF8xf/FvfsaU7YyIp8yn4Gc/mFae/aDU53ucKP6vXr2K6elpH/HOvlDUsz+cjxPXX1w8l6iN7h1P0tLuEyhuWCl6wptN3njjDVy+fNnfqFJElbdHWBY3sTBSncfJww8/vFbuYPe3SHrQawLcR3gjEv+GFn/3mYGE+wczeHA/Kv5+9rpvsj4h0A0C7TeAtJ8DbDwf6ca6DmIbItB7O+oi0HvLe6+sjX+vit9OxY0/8ptmr4yO9EMICIH9RmBzgX4VX//6V/DySy/j9Jk3kaUBEI+gNPFQS6DXkPkE4gZx4FBldHVYQsYobcpxBniw9rfSUMzsxaxwrahwL7iDEMx4XmHUdSHQffBILoLL5YoX0UzH3h6BnlF4R0Gett2mgEl8GvhAsW55XnlcU5yHJS/rmdY9oCRu3TzvpXkrEt3LcJ8ynrK/EOgBjB6DVaX8PQadF5HmzB5Pca9t69n5Z84Thky9zrTvvKkghmIedV/rnNH3NPsOKnRwyiJzGVxoEFYj6HLoo9RBmpT9hlH5eUp2H7UfR+C5TooUTmUo6RCRUn4einZ/Dyw5a8p5hYQCPYowVq3CvPkW/vjrX8Vf/Nl/QCmp4/jEOD7xa8/h81/8PTy1JtAZhZ61BHosAn2/Hbxd6K8I9HWIItC7sENJE+9JQAS67CA9IyACvXuoRaDfzpLyhFHkFOd8FBKFspwCmuK7kNaU42TIuuSMDP/FL37hBTmjw5988km8//3v968prJlynRHoMzMzXrgXYp1Chmngi4tAjH7luvgeX3N5SnC2/aMf/cgvz/rpjzzyCB577DEfyU6RzpMeip0inTyFIVO9U6izHc7H+dleex13udjUveNJWtp9AkWkZPEDmcfBX/7lX+LVV1/1xyCPpfbIpSJincckj7lnnnkGzz//vM8gUaQ23v2tkh70ikDx45F/+3nDEv8+8oYKPijRuU/wb3aRzk7+fvZqZGQ93SRQZLZhm9yX22/aK0oWtMupbq77ILQlAr23oywCvbe8d3ttvjZuW3avIjNM8Ttqt/sn6xcCQkAI7EcCWwn0U6e+ihdffAlnvEAPgdIhlKYeQTR8HE1V8QI9Ug7D1RImhmsI4tjX+g5CplnXaCapr/sdlSpeqjdSg9QYn6w8YDQ6U557gZ4HnBjeHOUj0BWqlcpagEn7zcusYh7HAWqVCNUyZbIBXOIjzVkDnHXKjWEfYp8qfbWZosmU6D4ynXW+i6hzlUeA+8j0PK28Ty+vAxg7BKtjILKwcQYXZzBxAhdlcEEGxYh3nwo+fyBMgChBYCsIXBWRGUDgaghcBaEX6uwP22da9wyZSwEK9EqIoBzC6cxL7Ijp6HnNIkkRu1b2PEaVK6BZjqAGKhhiNHy9jnKSIsoMMmbaCzRcqQRXLiOLYgSlMg7Valh58w1852t/iP/yp3+Ccpbg+Pg4Pv7Rj+GF3/0neOqDRQQ6BXraJtAjSeG+Hw/ie+izCPR1eCLQ72FHkkW3RUAE+rYwyUzdICACvRsU8zZEoK+zLCKy+EzxzNrnlOcU0pRulGtM4U6BTmHNKHS+TynOCNdf/vKXfhlGLjLy/CMf+Qgeeughf/JJwc4IdYp5vuaXcpEWuD0qlvMykpyCnM9cB9fJdVPM/+QnP/Fp5SnF2Q8Kego/ynHOz7bYNtPJU7QzEp2R9NwmRqFToFMMUqgXF3hFAHXveJKWdp9AcRwXqd54LP/whz/0MpTHB6OINwp0zsvjnM88nj71qU/h+PHjItB3fzh72oOi3jnLX3B/ee211/x3JLMS8IYo/j3n/lNE6RaCsaedlJUJgS4QaBdOFFGbpUNuPyfqwioPVBMi0Hs73CLQe8t7r6ytPZNWUYZHyk3sldGRfggBIbDfCGwl0F966Ws4deolnD79BrI0AkqjiA8/gvjQfWi4MjIXoRqHOD41hodPHMbQYBWNxiqSLEUQRTAsS64CRKUympnBjbkFzC0soJmmPjqcApv5RCjci99ivng6gHKFKdx5oyelNxV0K2NjlqEaB5icOIQjU6MYrEZIm8tQ1mCgVvXR5FnmYIzC0tIKZm4sYj6hv89FeRFpzjZ9+namXfe1y3Ohr3y69jJcANhSiqzcQFZpIC3VYaImbJhAaePFeeAjzDVc2ICJlqHtACIzhJIdQ8keQmSHEIESPfD1yQNGoLsU1iaImGKeqehLAcLIQbNOe9KAXVxE8+Ycakqj3Cotyfz0wZHDiKamUG2mSGdmUF5eQSlJkayuwrAW/NAgKpNTiA6NIagOoFyOcf3tM/j2i1/Fj773XZSSBo5PTOATH30OL/zjf4qnPvhsK4W7CPT9drx2u78i0NeJikDv9t4l7W0kIAJd9omeERCB3j3UItBzlsXFTl5IpuCmCD937pwX1cUFGl6UYWQ4RTQj0FlPvKhpzuhWijrOe/ToUS9cKL+5DCMW+aC883fWtqImQv8jIa9xXpywFJFfRX8KyV5EqDMdNYU418VU7lzu5MmTeN/73uclOmU7oyMpgPg55+U2cP2U5uzbo48+6uU7t7VIRdy9PUpaEgK7S6AQQcUxxLIJzNzQLtDbfyCwt0X2Bj4/9dRTeO655/xNMnIhdnfHstdrL/7+nzlzxmf8YPYC/u0cGRnB008/jWeffda/LrIb8DPZR3o9SrK+dgKtUpDFdcb8fGYTRMV8xUc+sIcX4nzdR40kSdFoNvw5Ay/UMeKnUirlmRaYStMx1octb2xJxmMzAhsFOvN6LrsQP7g2gz+88gZ+Ob+EJB5A2ZZ9Gk8oC+0sQsvUnwqrofa0Qw5UBxOjk7RVCJ1CXaUIGyv48OQkvvzgE/j0YA2DzRSZTpFFCkhb5559MKa3C3SFwGogqGA6sXhl+h28cvEczgQKw8EhqIwXvdMOyALKjwXTrraOsdaz8oliAWcsIh0gaTT9MfSFyXH8i6OHcXxkBDo1qHB5k7EhmFYkmT+eXIDAKb4Np23rOOuoawdu5kYzweLyMuJyyf+2ieMoT2Hr0/62M9z675X/pO1PWmdH2oFDLhssBITAASCwmUC/fv0qXn75FL5+6kW89tpZZFkExGOIpk56gV63JVgboVot4dEH78PT73sYhwZizF67jMWlJQwOD2NweMTLcxXEWFhaxrvTV3DpygyW63UfIR6Wy77G97pAz2ug8zcW/8YXJQ3bI9CDZh21SOP40Sk8+MBRjAyWsLwwC5M0cWhkGIMDQ4xvR5JYzFybxfnL13EjZRa6Vp3z1jU5/5vO1zPPI8+La29MAx/zizlMkZWaSGvLaPJRWUYarcKEDSBgynh4gc6HDRtIo2WEXqAfQsVOomKmULajiO0QYoQoM2V9yAj7JlyaYsANwfE0MKYo1whsE3Z5ASuXr2Dh0iUcissYHR7G/PwcwjjGwGOPITp2AvrmPBbfeBOVhUXUsgzN5WU0kibC8TGMPXQSA8fvgx4Ygos1Ll5+Hf/u5a/iv3z3TxA16zg+PoFPP/9JfOEfFRHoGZQSgX4ADvH33EQR6Ot4RKAf9KNh57dfBPrOM5Y1tAiIQO/eriACPWdZnJgzxTPrnlOeU1Lz34w45D5HWUKBTknNk2umfGZd8vPnz/uIb75P6fbEE0/4aHAuu7y0DJOlqNaqPmU7I8urtQpqAwP+wg/vcOXVOJ52F7KdX9iMhi1SvjOinZ8xfTDbYNuMjGeKYfaTY0gpzgdTzPOCOKU55T6j3ot07dwG9pGynZGUvAGAk6Sp7t7xJC3tPoF2ocnXzMTwV3/1V2sCvfhhvLF2Jm884bFTCPQjR46s3Viz+1slPegmgeJvbZGGnfsC9wv+zeXfVGYTYaYP3kxVZAXhjVPM+PH444/7m6M4Fd8PRd/4t5YTvzPk72o3R0zaIgGKVgXnRZvmeUMh3SjjoHzNQ6OBzNc/9Gc2UDR1jmJP89JeLgGZZlIFaDJFJvdVBVycvoar169jcekGHjh2BMdGJzA1OATFFJtNXiRk+4DRvgd522yKrzqUvP0xmjx3Y13L1jnk2q0FDsaaPI2mAjJr4COGohjLTuPPp6/ipXfP4m+WlrBSGUSsqwgyi8AZX9OS9TFZ69JrdM+3E62XjwsFOst01nWKoLGED02N48sPvg+fGhzEcDNBojMY5jhN80isfpgco8msQ8QSG9rAsvQqC4HqCq4kBt+88g5euXAOZ0KFoWAEKrUIVf73ersTx2PjxDHmRXYOkzGZj0BLmk1/wf+FI6P4g2MTuK82jpApWRsptDE+oxT3C6N4RPJ2iQDKcbw54IkX7Nud/P7R58dfe3YMnqPxu3V6uYlfXZnDbH0Oh8aHcfLEEZyIahji37Qk8X8r60wgHAaIdQiXGDjX4tz626Vbf7/8rUHKwfoH/8blr/k5/8bKJASEgBA4KAQ2F+jX8OKLX8NLL77sI9CTLATiQyhNPoTy2P1YMTEyx1TqJTx44ig++ORjODRUwo3rl3Fz9jqGBgdw3/ET/gbkNHO4ubCCS1dv4Py7V3B9bhmISijVash4I6HWa5m+iiAPfmcWv93by3fETNfuEowOD+LRkycwNTmClcUbaKwsYXhwELXaoK+BHoUl3JxbxJsXr+J6A/4cjefBUVzy7fr7qFjezUel54EuvD7HmuU1V4MOnI8+T2oLaFTnUK/eRFJZQFJaRhbWfQp21kL3ct+fD2jo/5+9746y66rO/25/bbqmqku2JdkY29jGFGMwNSEkpBBCDeCEkEL6WlnJysofKSu/ZK0kKyGhBEiCcaGHTggBU2wwNgaDi6xerDKSZjR9Xrn1t7593x5dPc/IM/ZY0kj3mcfTvHffPefuc+55Z+9vf9+OE9iRixI6UInXoBgOoRytQSGuoAgXjtGAkUwLiG4lnQBrtHtAsWDACWqIRo5hesdeBEdGsMotob2zE7NRgKRUQGXtEEqruuGfGMHx7Y+hUm+gp1CAPzuLyZkpBJUy+rdtRcfmTbC6umCXyhg+cBB3/seHcNeXPifnH1rVg5te+CL80uvfiKuuvR4+JQIoJx/7KLpMJPBgmLmE+8Vy3+t15gD6qRHPAfSLbfaf/evNAfSzb/OLtsUcQF++oc8B9GbwkwFlQIBrAicEUcjgZqAmC6Dz39zQkwk+OjoqgBs33wyW0THgU+VQ+T5ZXJVSGV7BRbFQEBmqQtGD7aSbUpN1kExqQ6WSVXQMCOQRnOergukE0Sn/rs4EgXz+TYl2ss2VHU8ngwA7+8lz8PsKFPJvfo9SxASB+G8F15dvRuVnyi1wbi2wEIBOlQjeU/PVQOd3eH/wsxxAP7fjdzZaz6p+6HzhWk/GOWXbyUDnGp8tc8HkJ6p8kIl+6aWXPmH9zKqI5Kz0szGKF18b8wHoBHkY/BPwvAVAZ/1HYkhWkkhtSatZU5L1KBPbQeBYmI6BPcdP4L6fPIQjx4exoa8T123diksH16CPtSrrdRhRiMTm+cmcTcFdAdCbjM+lgbwXyrgR/CQglyYRCBgnuCdZU7HIgCamIYFaSmomloVpOPj28HF84vFduG92BtOlNliGBy9MYPM4M0Qo4F3Knk6FShcPpgpiTxnRmGwoAzXTbwLoPXjXpsvx4rb2FEA3ohYAfQltnKfDlxgcCwLocQZAJ6OsgKMBGej7mwC6iXa7CaBj6QD6fHCqJmKFEVntJhqNOgqFIn6xvwNvH+zCho4BOFEIrxEAQQjXsREbJkLWeU0rosJgMgxtK6x4Ctku7pH2Z+WP35muNgugU8UrjEIcnAnw7f3D+NH+R8HytFdu2Yznr96AzaU2lEPeSzHqBAMsEx6VCOohYsdLE1OYZCLgeOaeFUUABdETxOapRKXFjUR+VG6B3AK5BVa+BeYF0E80AfTbFUC3AKcLxf5NKKzagGriohGZcCwDg71duHLrZgz1d8P3ZwTMpmR5yfNSIkhbJ6qNCHsfH8au/UcwMlWF4RThFkuIKYeeAdCjMBJmOGNbUn6N/zWVkxjbsuI6rMRHZ3sZmzcOYWigGwgbCPwaLMbTfKqEWeho7xbg/sDwKA5NVBFHsQDdjMVZtk05JoBqTM0nJdwFRDctFKN25psiKtQRzAHoo/BLU/AL0wjsKhKbvzUxDIvJi15a/9wIYYXckzgoJ6tRidehPd6IQtSJYuLBNWowMYUkriFJOgDXBQqA5ybwgjowegKNXY8jOHQMnYaLzt4++I6FsFJEsasNbslDbWQEwzt2oi2KsLqrS1SMKIs/gRiFwQG0bVqPyuAg2lf1YXj3Idz54Q/iG1/+LOygikEC6DfeiF96/Ztx9bXXI4hSSfkcQF/59/DTuYIcQD9lvRxAfzozKf/uYiyQA+iLsVJ+zLJYIAfQl8WMcpIcQE9tqZK8WQY6mav8Owu48W9KQvMzAtibN2+WeucEV5R9qOcjQN27apU8y8Vis56SIeQvPsj8oVQVM15DMoYk4zVloquUuzIl2SYZ8ZRXZR8IkvP8dCgICmZrnvM7BPL5uX5fZ0xbWxue9axnCQBE0J+bA7aZP3ILXCgWyAH0C2Ukn7nrkHIati3rLF/5YDISZf537dolKiR8cI3kMTyeADvXTyYfMQmJZTpa1311PHmsgirP3FXkZ774LJBKSKesbzLAU9BN3m3uK8igTNnnfC+t82jFCYwgFJIMg4QEcxuWiWG/jkeODeOenY/h3u2PohY28IpLL8PLr7kWl6/biE4C7bUGHMq3wYpXhgAAIABJREFU2xCmOgH0Ju+82T77s3jA70IZM4LcIe3bBOLI+E4BuZQRzP1dtpxIZJo4aTn4JgH0AztxP5Miy+1wrAJcsqFjgufRHIBuxykDfSls5IUA9Ov6e/AuYaC3o8PPAXQy0M0glgD3Uh6aLNH6HamfCoAAOtnodUq4Fzz8cm8Xfn1gFdZ398FjMm4QAlQpsVm6iUx5ay4hhQx00RsweJMu/pHqQVzYADqdprmyVlJ6KsLj9QDf2HsQX7z3LgyPHcelGzfg5VuvxHOG1mFb3yAcrldMkPADlEQvH6jbTFpI10wFz9O1NGvvdI2Vh0r1L3448iNzC+QWyC2woi2wVADd7V6HhlGEn9iwjBh93e2S0LRhw2pYVNSJAsRBAzNTk+JDrV67HnU/wiM792HnvkMYr/ownSIckWmPJPnQddw530sAdddJAXRKrVOzxbbkc4LnBdfAqu5OrF/Th4HeLrgOpRVDNOo1jJ0cR5KY6OnuE9WlQ8fHcOjkTCoNLzE4G6btpKxxiwx0ElssqcnOvTOfblJJa6ATQC9No1GcRL04jqAwg9CbFQZ6YlF1KBHlIScpwEsqcOwQCAKgEaOY9KLNXItOcyMKcQe8xMsw0GuIwzLgegKgu24ML2zAHB9HY88hzB44ikpioXf1GljtFdQ9C6ZHe1hoTE5g9MABVOIEa3q6UfQojz+Fo5NTaBRclFYPoX/TJgyuWYtDu/bj9g99AF//4mfhEEDvTQH01/3KW3IAfUXfscvb+RxAP2XPHEBf3rmVn+2JFsgB9HxWnDUL5AD68pk6B9BP2VIBD61rTol0AtMq704QhX8TzKZEOuXUKZu+evVqYa+Svc4s2b7+ftnom2QRmSbayhX09fagWCjCr9dlU8/3yUgnEyWEAZ/1mExTwOws8MK/eV4Fz/k3x4z9YJsE0lmPne/t3r0b27dvF9l2yrNTTp4gutQDTBL595o1awT052cEjnhNOVty+e6n/Ezn3gI5gH7ux+B87wHXRHUSuWZT4YPg+YMPPijKI1xzuYaLtB/BwySRRCXOLZbJYAISmehcT3keno+fi6qIac4phZzvdsj7t7IsoDV7U7D8VPVzfT+FtlPwh6AQYW2yoAmgI4phkarp2vABHJmt4vsH9uJbOx/DfYf2Y9/UOLp6uvGGzVvwqiuvxqVDa9Flm7AbZPlESEyt20xUqSkVTtlpaWVpoN/Ksvr8vaVUfkCF8BYA3SR4zrERtn9aZ17WCMvGiG3g66OT+Pju7fjB5ASqxQo8swg3imESQLfInKWgtAEF0CktvfgHgUbWz4TUg1YGehZAbxcJ94uDgW4xk8QqpDXQh1MG+g7LRFuTgb5cADoBXt4RMZUeBECvw3U9vGmwD7852I+h9nZYfgQ3jIAwSAF0g8kSqWpEWoY7LeeUyvcvXjY8LemwlDmy+Nl03hyZBdDtJoDuB7jr8cfx6e99Aw/t3YVipYLrV1+Ca4bW46bLr8T6oT50WIAdRqjUfVkMG54BvyVfWMphzCUkaWmMdHVNk5EucNueN4OcdyS3QG6B88ECSwXQ7a418I0SIsOFYxvo6+nAlVs2iX/EsiZx6CMKGpicGENbpYKhNWsxW23gsT37sf/wMGb8WAB0ssFti/vUBSTcHe5q0v2UlPJgqZw4RFulhKHBPgz1daOjrQjbjJDEocTbZmZmYRo2KpUO1BsBjpwYw8nZME1wbNY7J9PcaILnIt9u2wKsk4VOgotpFCWBNHEDhMWqAOe+N43QrSJy6ogsH4bIt6fndJMSSmYHPC9CTCn2Rg0eOtBm96PNWQsvboMDj5XZgaQKI24gCV2YrovEpZJ7DC8JYU7PoLr/MGYPHUPFcNC3Zi3sjjbMcMdgAkXXhhWFqI6NwQ58dJaLKDgOqrUajk9MYCaKUVq1CgPrN4jND+7cids+9AF87YufgeNXMdS3SgD0X34DAfTn5gz08+HmOw/6kAPoOYB+HkzDi6YLOYB+0Qz1ub/QHEBfvjHIAfTUlipzTsCEQAgZ5gSkCVwTTCHQTNCcwDU/J0BNIJqvnI88hv8mmN4/0A/X81CbreL4seOIoxDr167FQG8vIj/ADOvqJgkqxRJKxQJix0HdTqM6yoRXEJ39ITOSrEj2kWx31jFnbd6DBw+KfDslsbq7uwUE4nGUoGcAj+/zqZLuBNpZn53gOZmVdEDYd7325ZtV+ZlyC5w7C+QA+rmz/UppWROVyBSnogfXzB/+8Iey5jMxKfs510hdK3k8AXeupddccw0uv/zyubIdXHP54JrN4/LEpJUyG1ZOP0+xVAmypjh2Crdqvd5Urp37ixRHTxBKjWYKuBswHRezMXBkegp3b38U9+zdjQeOHsL+xixm4xAd/f34nS3Pwqu2PQsbevvR7djwiI/7QbNGcMpqZ31HYQERYTJYu/siBNANIJA622mywikGOsvFp0k1HAKtiUm57mHLwF0Ts/jMnu344fgEam5RAqkCoCNCkAHQnYgi7Glt5sU/Unl9KwKcxEDV9GHXp0EAPa2B3o4KywMRvHVMkKDLRM8LQQL8CRLuJJRJgfIChgmgNyXcCaBTwh1hDHOZGOinA+hWE0B38IahQbxr9WoMlgtwYohUPwI/lYNNIlBZXAFaVZSIjfReXezjomCg804gY5DD2WSg76/X8bXHD+ILD96LB/btxkwYY22hCxvbenD9pstww7OvwJUbBtEHoN2PYdQa8AvpPZuunekaykd6D1NNgk8moFDdoynpzg/zR26B3AK5BS4SCywVQHd71qGeFJoAOtDVVsLGNf3o6OxBtd5A0KjBSGJEoY9iwUNndzcaQYQjJ0ZwcnIaQWLBsD1RaXRN+lsGHMdFwsTkMJD9a8pAd5sKjgZYyiNVBwtQqVDtsRtd7WW4VoI4bCCK/FRphAxypyC1zqvVBk5OzqRMeQHHU8AbAqSTiW6LhLuA5/JMWeiJ5SBxDCROhMRrIPLqCJ06YqeB2AqQmCFMVouR+ucWPJQFQHfdEEkyiySqwjGKKNodKFir4KACO3FhcAOWNEQy3Qgs2KTOu4BpJ/CMBGa1hnBkHMHYJMqmh47ePsQFD7NSPChBybbgMXYYBkiCelqmqVkGcrbeQD2I4JYq6O7rlxjh43t24tYPvhdf+/xnRMJ9qLcHL37RTXj9G3MA/SK5tRd1mTmAfspMOQN9UVMmP+hpWCAH0J+G8fKvLs0COYC+NHud6egcQD/dOiIJZVkiz856uHySiU7Amu8RGCHzfGBgQDakfI8ADMHzoaEheZ/gOaV967UaDh06hNmZGWxctw4DvX0wogjVqWk0ZmfhwkRHWxvs9gqqnjMnUaiMd76yL6zFy5rs/PuSSy4RAJ1tkilP4IevbI9gOcF9AusKohPMYT/Zrw0bNsyB/gqaqyzi8s2o/Ey5Bc6tBXIA/dzaf6W0rslSXCsfeughAc+ZhMQ1vhVAV4dSJZnJTud6ynIYVCHhmkzgXX8/cgn3lTILVlY/zZjlBgzERgwyoE8H0FlHG7Ap107Gucp/26x3bqOWANNRhB3HhvGDfXvxnccew46TozgRRZj1XJGfbu/qxm9t3Iifu+pqbOofRKdlw41S0I+AE/FygnsEmwhOEnAigB5fhAB6KuGeSnertDftQvtQXlRSCqQOOhBEMWbCAD+ebeB7YyfxjWOHsKfmIypWYMc2rDAUAN23Q5GFZ01sN+K5afOlyOOfDqCTgU4A/fq+UxLuZQLoZoQgA6BfCBLgsWnJvGcyAq+P4DTnqGE2AfRWBnoYw1guAL2Z/KrJVrUaGegOXtnZgdd1dWLzwKAko3QyVi/16RP4rHHaTH6REY9T9vOpEgmLXZsufAn3bA10sgXjKMK+egNfO/g4Pv2je/GDQwcxYxgoxh464WF1qR3PvmQjnrvtUly7ZgiXlUtoZ2nXuIaIwLmRiNLDqXIX6ZpG+1uxKSC63Muy5i3l/lvsmOXH5RbILZBb4Py0wFIBdK9nPeooIDI9OFYiIHhnyRVWeT1IEAU+LNMQdrrj2pKEzETMqh/A5/JKCXXLEfDXI5PbMOX3U8tn0f/id2yRWs9IuEf80Uzl3cm8dpjQyJ1XHAJxJCC74xVSFjmBcO7ZIu6fHWG7S+kVQdnJOncEQBd2O8Fzx22y0C3ZP5OBDjcBnBCJHSG2A5gOJdu5j0gkEZH9Zjs2yvCMNlhOHabFMomp6qRterCMMiywProje3TWHI8jHw6THh0HsA0B0F0qF/kB3CBCUvPhwoFdKiMwDQSWCY/2lJIxTNo2kSCCkUTSjySKRIko9Pm5g3K5gkqphIN7t+PWf38v/vfzn4btzwoDnQD6r7zprTkD/fy8Fc9Jr3IAPQfQz8nEu0gbzQH0i3Tgz8Vl5wD68lk9B9DnB9AZsCFwffToUTz66KPC9FZWNyV8KYdOUJ3vEVBfu3Yt+vr6BEgX4Jsb7jgWgJ3BnkqpiJJDySYAQYiZsXE0pmfRXimj1LsK1aLbZFikoLkGjLiRIRjD8/DBtrLMcTLi9+3bJ7LDrC1FdjmPJXBP8J+s+cHBQWzZskXY62RO8pwE2iW+SxmsaGWxxzTBgP1XeXpNBMjK3/MzZfTz2CzbXu2qttZz8VW/o+fU1zMxShdKRFA2avbz7Pmy16Jy+tpO6znna1/lpbNzRt9LGTtpHVa9Lr1u/UzfV/sstLJk+5LtR9buOmc1OUPb1veVlXu2mLnaPhUc7r77bjzyyCMy7zkm2YCsHkcAlJ89+9nPxgte8AK5b3J1huX7rTlXZ9JgkLafHXuu8QTPKd3O0hxZoDx7nN4ffI9zgs+uri5ZUynlvn79egl+8B7mg3Nda6ufq+vO273wLGDG3EEwAHhKXpgYtpRvJLAdRjDCGI5hUjucv5AIbRM1y8Bxv46Hjh7Gd7ZvxwP792H/xAQmggixUwBsD/W6j6GOTrxj81q85pqrsWlgCO2mDZe/o6xhSTBJ66rHKYBuKAPdXFl7iCXNDC2H3Pwd1e8m3M0Z6b5NorBcGwRUT8grQmixNA8QGAkmZmZw5OQovnXgMB6uVbHHiDHplRAw4ByZsBNaNkTDpoQ7sxQseGHKQI+WZFsDcWLATkyQ31RDA1Z1CjcM9uG3Nz8LN1ZKKNQJoIcIXRtJkAZ+L1QA3RYAvYgTMfDxowdw576d2GGbYA30OAhhLMm2pxIl5ps/8ttA9QeRG0/3m5sbVVxvAFvXrMWWwSGsbmtD2TJQMA0koQ/PtsFyrWYYw2aiCucRg/9aomFOHGBhpah07C5clrTMzqZEfcoWpO0iHApifOPgYXzih/fi+4cOYtK2YMcuHB+owERn0cGWdYN48eVb8cING7GtvROdTCyKI8Qsl5CEMOzmWtrU8SD8QpUPUfrgq4DnOYC+pPUyP3jZLbCQf/lUfNKFvpPd72b9w4UuJuunzucnqS9+piT9xfiCrf5w1q9t9au1NFOrH/9UElpbfWfd+2u8RH13jSuw7Qtlz39GAP2227F9+274oQW4nSj0bYLTtRZ1o4DELKQguRHBjn34MRMJXWGUc1tDEJ0sc8smU9tEItLpDgzbFhCbv2UFIYSncbDUtunvG0uiOJRwZ9Jik+3NH0r5LsFrKZ1DJR9KwKc/oQStGYsjgJ5Ks5NR7sC03DllIALerFtOCXebDHeLNdBtAevT75owmWzI7R6bshPWx5FMOJNgt0XFobRco2WkJRgp+W6iCMNuCIhuO4wtpNcFODDAEo+s554qFVGlspAkcGz2MZU1sgwmw8YoGJYk1/E3KTZMBNwi2DaKhgGbQDliGDy4KYUk+7mYu9P0PybsuZaLcsHDgT2P4LYPvw9f/+J/w/ZP1UB/41vengPoy75qr8wT6r2vayvjGox1P/bYY0LWIhmLSquMRTPenY25rswrPnOvcwb6hTiq59c15QD6+TUeF3RvcgB9+YY3B9BPt6U6Z9y8E1CbmJgQIJrgCsE3BbAp2U5wnX+zzhPZ52SBKzg3B9Ywi1Q299zfMquU2akGqmPjmD45jkqhiPJAH+plTzbSAr43AXRlM2ZBzqwzqQ4dwXOC6NzkdHZ2Sp/4XfaZYDoBf/aRn6nkvIK1Kw1AzwJY6sDOB4YqiKzAlzq5al8dJ9qBT37OjaKCYFnwfDEA+kJ3JJUCaGMdU7arNZK1j9lx1/5m+50F/hYM3Dbr3CtzNuvc0+FnG3zlk9e4mMBFtq1WG2S/n52Tev8oEKntam3o7PUt3yq28JnYLgH0e+65R2pc5wD62bD6+dOGrhc677JJHVzbd+zYIQA6S3Vk58ZC95kGdfS+JohOGferr74avb29cp/zoUD6+WOJvCcXggXIjBQAvSnfnjLCmbDBmo4mbMMUcIkS4nxSNnzWSHBwahwPDx/Gt/fswH0H9uHg9DRqto04seAQxA1NRFUf69o78OYrNuCnr00B9DZKZ5IlS9DJiJ8AoAvNl+zzC52lqeC5yNcLOgqhJMn1C2Fckhool8/UxMkIGKvXcHT8JI5NjuPYyVE8fvw4HhmfwrBtY2ZVN9DVC1+AcgM2aNsQdScWBrKRWChSa5oS/NRjX/TDQJQYDFnDTQzUkjqs6iSev3oAv33JlXhhqQC35iOwUgA9DtJA7eIFwxfdkbN+oDLQnSYDnTVCUwZ6EaMJ8ImjB3H7nh3Y6VjosDoR+gFE634JD1UaWHAfxqRFSUy1RVrWOz6MnvERDLV14NL+AWzs6sZQZzv62tvQ39mJDtdDkcQ2kvCilIUecwZJQ81RETGJFJifb6QudAA9TSpogtgE0Jt/H6mF+NrOA/jkj+7FPYcOYMZ1YFlFWLyfohhRUEV70cYVQ/140aVbcOOGzbihqw8dlMllkotfgyGOGW1OpjnXVTL5uMby1YKZpKUV8kdugQvdAq1AdevfrdffmqCdBbMVsFZ/V5nET+bLtrYxn5+a9ZsVvFG/nn9rUr36vbIvapZVWsoYqq/A87Rea7Yd9bXVr19KG+frsQsB6B/96H/h9tvvwPbtuxAQQHe6UOjfBLtzDWpkoMMW8JoAuhU1EDKNzy4JYC57Jq6qBKuZBMVVlvEQJ2V+CxucQDnZ3AShBWzW7RYBdK7vjKUQROcnKRgPy0kl2GXlToSFbTTJAxp3IchO5RJhmps2bIu/uPzTStnp8mrCdr0UMG8erwC6zZ8MK5F+mwTY2a4wv3m+FDy35ZmSX5hYGRsuTLLUbR+2G0hdc5N1frhHT3h9gsaLWeIwQhExXJvy8UTq+b9EYoUE521D0mPBHDvZ85N1TxyfczP9uSKKn7LzmajA/X9zH0iRHcYd2woFHD7wGO74zw/gri9/Dk5Yx+reVXjRi27Em3IA/Xy9Fc96v7IAusZFGVtmrCQH0HukJGr+yC2wnBbIAfTltGZ+rjNaIAfQl2+C5AD6KVsqEKsbCP5NIIRAOgFzvhKQZn10gnIEUdatWyey6JTwJQDD78gmmpv/JitJHCwjlVX1TEuyVOsnxzA1OoZKoYDSYD+CcmHO8cuCjVJTKcMgzo68gsLsB8F8ShGTcU4WOgF9BY/Ilie438q2XkyW+fLNtOU5E6+hFZTNguWtDndrNqV+npWwV0eZx6p8cxaUT524lM290ONMn6mzzbmk7YpMWBNs0/cIbLcC/4uxWtZxzzLRtT1+znNrP54uqzp7rdnM/mwiANvW4Ia2xyBG9voWc21P95gcQH+6FlzZ39f7VuegJphwfjLp6L777pPyGHy0Kla0Xnn2c0264Zym8sh1112HSy+9VFjpnHPMWhY5vvyRW2CZLSC/QgTVyHRNBcQRMfmOjB0yWsjEEYYPMB0D+8YmcN/uHfju7u340fDjOFSvIXBdwPGEZenEFgq1BFYtwIbOLvz81ZfgJVddgXV9fcJyMaNIApNkoFP+mJBSKnVswI4pcxwjJs3lgn2kKi5KBk4SKlAwksnak47Aa2GSCHA+G/qYjUIMT03g6OQYdh1+HPuOHcWJyXGMzVYxZbsIurthr18Ht7sPYWjADUhoInC+PAA6x4fMa0qC1tFAoTGL5w3147c2XSEAul33EZohAs9G1ATQGX9d6Y+I+24mqRJAZ1JHE0A3zSJGYuCTxx7Hx/buxHYDaLc6EIcxYitVDFnsY6kAenhiGNGRg8BsFd2Wg7Xt7djQ14e1vauwcfUgetva0VtpZ0VUuJGRBsXdSIBdYZIRMH6Sx8VQA71JQE9tIkz/GGO+ifv2DuPjD9yD7x7ciynXgm0WQFEBAg8+fIRRHWUk2NY3iBes34TXbtqKbf396OksgVhGEjZgJSmLj2tpZJhzT+HwJbF8nj9yC5xLCyzkX2ZB69b+LfU7Sz2+1W9VoFn9WmVqZ/1ATUBdii1b+6V/a5I24y66H+f5swpjykh/KgB61lfX/mqsQFWo1J/N9mkp13a+HrtUAN1sHxIJ95hJhSYVkBI4iY/EKiA2C3O5YLJbJROcIDrXcgHT03iZMstd4sdNRjftw/0sUWbHJZO9SUbgB81jYqGbKwM8BZ4Za6OcOs/fLE4OwyCAbghw7doEylPpJgLycwC+gOmn10Enu9uxYxhknDcBeI2zmGTWC1v+FIjOfXdiWohN1lmPYTkJLDuWJxVviJsLc55sdcNGHBuiUukZMVzOX9qnqSjDc/M65LpJdWcqneTWUQEqgcVyTUxGsNJyI6pDQ9CduWFUIjJjAwXbQUepgKMHduKOD38A3/jK5+BFdazp78NLbroJOQP9fL0Tz36/cgD9dJvnDPSzPwcvthZzAP1iG/FzeL05gL58xs8B9NSW6ohmnT3NLJZNfBxLfdwDBw7M1UQnq5syz5S0YVaaOoxkgcmDG1sJgnGzzHAM6zvZMOME1ZNkoI+hrVhEaaAfUaU4B6Bru+qspb7C6eCtAr38jA4kWeh79+4VqXllnFPSnf1i7agsq126RvmshJvxlSX9mAVps/3PJhq03h2akZ51flViOcuY5vfOJGe/kL2y49TattpXgTttQ53z1jnWyvTW8z3ZWGnShV5rFqDXNrNJAK3jrn/PNx/muz49VzZwoHOqlX2r91RW+m75VrAznykH0M+Wpc+/djTBSIN2ek9wHu7fv1+Y5zt37pR1XddYnautV6MJNdn7Q4NoTE6ilPsVV1yBSy65BB0dHXMlMs4/q+Q9WskWIFh9qt52WqdXGOmmJczlgOCSnTKhJ+s+do2M4Du7d+PBXTux8/gwRiIfNdtCXCgIE4bJfFaYwG1EUm9xdUcnfubaK3HlxvXoZNJdGMKIQmEVsWYw5cljMDhnCoBOlovwitipC/nR3H/J73CzhAPLbzZqIRpBgGqjgalqFeMzs5is1zBancGkX8fIzBRGZ2cwyyC/AUTFEpy+fnjr18EudyH0Y3g+WeBMQghRdQmkM+hpoeSToZQIW3zxD0pSm7BjE1YQITADVCIfzx/qxzvXbcELSh6suo+oCaCHFxiAzugyAfRQAfSYjLEiTsbAZ0aO4mP7duHhKEQZFUlCiZZk28VJuGcZ6MH4STSOH0Ft9CTsegMdpoWecgndlTLKBRcdxTJ6Km1YVWxDZ6GCiuOivcNLg/KUJGcwXZJoFwbSLwYAfb75HxgFPD5SxRcfvg/3H9qHSTOCm9ipHD4TiTwLoZkgqNXQARsbKx14fn8/rt+8Cc++7FKs7epEhTK5jTrMmElCZKKbiEwToQDpOYC++HUnP/JcWOCp+KQL9bPVp2sFhxfybTUxW2MSWZBc9+Dqn2b968XEHrJxj9YYSDYpVqXTs8B2Nm7yVCTc9XrVr80C6goyLdY/Pxdz4+m0uVQA3WgbhG+WpAa6Rfl2RHCSAInlITaZSJwC5BKHEpC6+ZumJeYI+DaTxVw3BdRFWj0LoDuUVFcAPSWoyG9jenphaDPBims/weZm4boUNLdTCXdhl1MF0kqZ5nzOAegC7Kf9I/OcoLqw3QmOO0Ga1CageKoimILpaaUkMstFyp3gv/xNFnsT+GafpR3qsEcpC10UZSj1zlKPZKBTnTIF0B2et6k1w30AU7ukPZ6TRA6RZ2/mBXCQm6ospwPo9A3SmCN9BNaH7yyXcGjXdtz2wffh619KJdzXDPTh5he/GG966ztyCfenc8NcQN/NAfTTBzMH0C+gyX2eXkoOoJ+nA3MhdisH0JdvVHMAPbWlOotZR0+zl/k5QerR0VGpA0OwulAoYMOGDQJOk2lIaXSy0AWsZoYo82AlE5VZrgTSAcc04TLrlDXNxydRG59Ckd9d1Y2wrXxaLRkFVhUwzjqD2f5Shpj94Y88WfJ88juUcSczsru7W0D0bN30LMOd53q6jOTlm41PfqYsCKy2oc3VJtlXBX4V/NJMdf5Nh5tAL8cuy8zn96k0kG1HbX8mh3+h7H0FtNmGMlJ1XvFVVQu0j60W0PM+WbAhC/Dx2pQFoO8rG51/Z8H77Lxa7PVlj1OmOa8tyzDXoAqvLxtkWMhOTz7yT+2IHEB/ana7UL6Vvdc49zgfuWb+8Ic/xE9+8hOMj4/L+sjjuKYvFJBUp1LvJwbkuOaqlDtVPshAf85zniNgupbKuFDsmF/H+WGBhHqMDKgJA5wBtbRWL0GfyLIQumQdA8caAR7evRPf3bsX3z54EEdOjKDB4FuxKOBQwH9bqdwmyDBnrcmgIcDetRs3Yai9E1YUwQgCJFEgwUEqdp4C0FPwnCC6VJ48gzrL+WG5p9GLTJKh/vZFcSSs/9lGDX4QoFZvYKZaw+RMFTPciyUxAovJDDYC2pusKAZSi0V4vb2wBwZhe20se45iaMBEKKzwWTdqAug2yj4jwzECe2kAOgF4h8CxHyK2Y3RbEAD9bQMb8byCmwLoVspAv1AB9KgVQE+AL4yN4JMH9+BHjTq8sJgC6Euy7dIB9MbkBOqjJ9AYn4DV8OGEAaw4AkuqRnEI22A9dAedxTK6S+1oLxRRKrmpJKzUYeVe7pQK1Xyz+EKoX/8O2Im1AAAgAElEQVRkd6emD2f9NNsqolYHHhjeh70TxzFrhCjFJpyQMr5AwzYQODbCKIblx2g3bPQkPq5cvwY3bNuKGzZfgi29veihTC5LLTEjJjFSAF1AdAIZMcycgf5kw5N//gxbYCG/abE+W7Z7C31H/WlNRlfwuzX2kPXn1N/WeIUmimf9Z+6VuU/m+RXo1utZjD+Y9Y3n67uuk/xMQXwtzZbt+0LJsWcaOp4z6+OqX63XTX8imxSQ/fwZnhLP6OmXCqBbHasR2GVEhgfEAcw4gGeEwsKODUv2iASlLdNuqibx9y0tJUfQmoliohxAsFsAdILLaXkcXfO9OQZ6U8K9CaCbjhTg4FZJmOrC2DapQdJUDhIwO60tThCdALjjlNLSitwDN8Fy9sNin5oS7vI+wXJKo3u+1BgXAJ0kGAHPWRudiW4pgG7YrIlOljmPS+BYCSyzIGC9ZbDmuWicCJOdsLiULRcA3UAUpnsCz7JSko0C6GTR8wMh2ScwWZ4pTuCIuiUZ5wTjUxsK8C9JAYzxpKx97g2SiPedhbZiAUd37cSt7/83fPXzn4JZn8HaATLQX4w3v+0WXHPtcxFEJNUEQOyj6BK0Z6JBql6YJXsstCY8o5MyP/lZsUAOoJ9u5hxAPyvT7qJuJAfQL+rhP7sXnwPoy2fvHEA/ZUsFOxUI5N90iOhAsZ44ZdLJQKfTROY5wWn+uPJJwITvCYgu2a8E0JtPyiux9hOBWxiQsGitgfrEFOIggFUqAp0dc0xxdRI183mhzSqBXsoPs0+sb07Zdvb14MGD0qf169cLO54As9Yia3VYFwJul2+GLe+ZVMI9m9zApAFllGeTAfRaOV4EuBQ0p31V0o3H0LmnvXhujmPW0c6yr+djYj/Z1XGMeF4F3Ng/gs18n21xbLRWW5alrmOeHa/5ggfq1CjrW6+HpQZ4bnX+CQ5mr1/Pm02mWCiYMV8fsnM022aW2U9mLq9Va6+3Jio8me2W4/McQF8OK67cc2QBdM4/1vJiqYsHHngAR44ckfuQ81QDbmdKhNH7n/OZ81pLLuia09PTg8suuwxbt26VdXcxwcGVa9m85+fCApEZSFAslU8nUzkF0BPTRuSYmATw+NQUHjqwD/c+9CDuGz6KHUmM0A/h2QW4potEgmSpaHFMhqYRwvAMNKIGHMdGe+ii3fKQNOpwmQDI+ueIUgDdpJQ7Y3dkoKd1Ftn+hQ2gn2I4iRZpU7knMiP4ZhpAF0X3GAjDCH4Yw3Rc+AxgsoyD7aRJa5aJQnsFDss8rFoF12uHHdsoBgx2BgKgz7isNU/bngLQ/SWBvAZCpDXQjXogxbUHig5eMNiPN/asxg2eA7PuC9vdL1wcALphFjAGA1+dnsCnDx/A/bPTMGtpgP2ZBtCD6Wk0xk6iPj4Jg3vBMEQSp2w2lj0ImaQSQxJrCaR7HLdmuSBRTFEJd018nEcx6oKvgS5lY1MIPYpisIQCQZCC6cr9cwxVTKKO0IzQFgFFJo+EQNUEGtwDs35sYMAjOB5PorfkYnNXN563bj1efNlWXN3Xj26LEvrNArNGCqAzEUUUPwSZyR+5Bc6dBZYTmD2TylrWH1QA/UwgvYKb6ttpyTu+z70198D0vZmkqn6i7qNb25rPunqstqMxmixAz3bow/NYtkN/n/6uxm54Xo1/LGUEFTzXeAFf6Verb839P9vT8mg8dzZhfCltnW/HLhVAd7rXIjDLCBjdigMUbKDiEbS2EXKP2JQ+JxLsh5HslRzHA6ueKzNdSh/aJmI7lUXPli+h6o+OqdwLTea6xMiMhgDYju3CFuCc7Gse0gTNeS6WNGpKx4PKIqbbbNeB5aQgugDQ3K9ZKStdAP9mbfak0EBiUcL9FICeMtN53hggcG6HMFk3hxL2ZgRPQPQSHLMEE54kvbI+u2UzATYSZXlrjoEew7aoUGlJ/JAleERbiiC/k/4ORXEA+AGcOEGB9rSZ5MWkkRgJWenCrLclgYDvSQkbS4ovyXVQ7fLYrl34r/e9B1/97Kdg1KcFQCcD/c1v+7UcQD/fbsJz1J8cQD/d8DmAfo4m4kXUbA6gX0SDfa4vNQfQl28EWgF0zTRcvhZWzpk0g1kdO3Xe6DARPGfNXLLQ6RBSvp21xrU+Or9D6XQC6JSQ4gaeAHpMFpKWQweEnU63AQzWzNYwOzmFIIlR6umBWy7J5l2ybhm3Zq5uU7oxFWpNa5/yETcZUOwPWZRslyA6weTt27fLewqg0+EgmEoHpFWO7KmAwmdzRFudd/afTqrKMdNx3rVrF+6//35JJOB4ZB+8boJaV199tbwqy5TfZ1LEjh07hI16+PBhSYB4wQteIMe2ssV5Tr03aLNstr7Kw6mTn21f7y/28e6775Y+cjxuuukmXHvttTKH+D1ekwLoOkbZBIosqK+gYNY2CurxMyoS/OhHP8Jdd90l5163bh1e/OIXY9OmTXPXn01AmI810DrGWTAwK8XOfvP+4PX94Ac/kPuEiQFk4ur18XiOS6vywdmYR+w37UHbP/LII2LnbI089iGbaEFbXHXVVXj+858v8+FMwaP5+q/zIntfzTcv5rOvJrOoA0O7Ze2u55xPMSKbCLMQcKvXMl9ChL433zHaVw1a6fzn36psod/Lziu1basNW9vKBsMWkzCy2HmTbTe7lh8/flzufQ26cV5y3WTi0aFDhwRMl8CFaZ6m1qDXzWvkfcv7iXLtfOj9x781uepMgcqFriFr4/nmja4JC9lUbc6+6rqUVTHJjo+29WTzYqE5oe/rPMi2k72+7HFZdpPO2ew9k51r2WvRZDZNNsquh2qT7D2w2DlyTo8Thkj6EK4If/eb78jPfPPDVB09/eGPzYYwVwS8Fga6gzix4JsmJhNg1/g47tu3G/fufgyPHjqAY34D015BApWOYQvwTjzI4t6EjC0G5ggSuSZ8Buj4/rQPj/UiwwiundZdjBMyoyF10EU1Pkll3FlnUeuwn1NbPpONS7A2MyDNtph8ELKeZRKnbCbu+1iXngl6roeGH0hNeqmHKXXpHbg93XC7u+F0dMC2C7ATS6TWgUiSGRq2CHaKbd2QPKQEIQO0i30w8Gq4guYnsY+SFeGSgoeX9g/i1b1D2OK5cCnjjwgJA8Vh+vt3YUjwp1AyAehIIugJHMa2DRczsPDdqXF87sghfGd6CidDBp8p95pILVGRRmWaK2X2+TR5m6S7bt5ntpQr4Puslz1/uYLs+sM1iQoFyewM/JMnMTV6ElGtJqoOJijjKpqz6Zn0ZpdpQBA3agbPJVcjXR8EVF94EvCaL+SHAOg0TUIAnQw/Cw5ZjYkJ3zMR2kzsiVCIAJdlJUKWLzARO44obiQBx5iS/T7M0KeAPzZU2oWFfuOWrbh67Tr0e0W0wYQdhjAJQCBNGPJZ5zalQqbJDWn53ea6zaWQEHtaritVBzm1rl/IY5Jf2zNjgey+TPfDmoSdZYKeSZZc1yJNaFb/kvuo7L4wm0iue15elYLPClhn9+zZPbp+rv4y99UsJUd//NixYxIred7znodrrrlGCAdZxTVNhm9ldbf6A1l76F5Rr4EJsfR12d7Y2Jgkw77yla/Es571LHR1dYnfyf0821D2u/ySN3149V+Uua77zKyPRZvzPPQb2M6jjz4q18H9P31cvqqK1VNhuT8zs+ipn1X36+r/8JXjO3LiOG6/9T9w++13YvuOPWgENuB2w+3fDLeLAHoRARM7kwA9bQWs6+9CsVJBKAlQqba5H0So1hrg8sp9a70RoBHEiLlvEel0ssTThCn5jZTfvnTN9yQpoqmuJ/LnKVOdMj6FgoPuzg50lEtwLGL4jDcYcB0HiYDsZHK7CKMEM3Uf1YC/pxZsx2myzCnZnoLpadspQC3MdZbEse00eGdHiN0AsVtH6M7Ia2zXAScSqfdUdp4gOFC2mchYQcnohBe3w42KMCMLrmUjSUIB/QnKx1QfikJ4kQ3PcVKwHwm4tXTJOidBZHoa8GtIohBR5MNxHTjtXUicAsJqFf7UNBw/QjExYbNePKXnSwXYHW3wSy6ScgGVShuOP7QDt773PfjaFz4NozGNob5VeOlLbsab3/YOXHPdDcJABxVX4gBFh5L2jihVZWNfev8vFGd46jMv/+b5YAGNP2n8gfc+11mqr1K9j7EPkrVYIrSVcHQ+9H+5+5AD6Mtt0fx8rRbIAfR8Tpw1C3Bh56JG8JAAGYHLixn4fTqGnw9AfzrnuxC+qyAD5xSdr9nZWWErcgPBfxM8Jzjd29s7B0iroypZshoEZzCagTgGYOmUGgxiW7AYKGN8phGgOnoS01PT6Ovvh9HdwYMkc5SvfsRNNjNq01i6VEFMyyfJGwwmsV3d8CjDkqx03ht0WHlv0LmjY8mnOkXzgRbn09i1Av3ZvvGaVSKZG7svf/nL+MhHPiI1jbkuZJ19XvuNN96IN77xjXj5y18ugJcGF2gnfvdTn/qUjC3rF//Wb/0WfuVXfkUcf7ZDR5lPBgYIxBIs1nnB83D90TY1EMA5wLnBjSY/Z43lb37zm3j/+98vIDPH4a1vfSt+7dd+TeaRKh5ocgDb4Hybnp6WttW5zwJ4GlDhewqAr169GmTB8rv/8R//gY9+9KPyfYLZ7373uwUU5pxQJrqCbAw8DA8PSz8XAmd1PLiZZnkAXh+fnHsjIyP4v//7P9xxxx0SzGAyx1ve8hbccsstUuaAfdDznm2Qi/1m4OOee+55UgCdQRLa5tnPfvZTBtCz8zQLgCqAO989lk3GaP2OBriygZ0sgK1Br9YEi2zgSz+brz86B7LOsJ5fA03a5yyQqv/OqnW0Aq16zqw6Qvb65ws2tbYxX0LCUtap7HzLgs4KxGr/Jycn5d4kM533s8pCZvsuoEjExRsi185kG/4WaBsa6OP9qMHBpfQ1DRYxsJOC99nxyr5Pm+h80PPPNyd436kChCavaPJRtq35xrU1OKK/MdnvadvZIG32e62sqSx435p01DoXWucS+61Byuy85Dl5jcr8WUlBHalRSCa4AJgEYVImd1pT/NTMkRrHUhaG/1cTKUgzYgDRg2kVJBh4vO5j5+go7tm3F9/dvwcPjxzDeJKWKLGbYNBi5yKT8/LHk1tApEkZYEzTH1J5zlRHVJjDZKMzaJwkTFYALNdFMrgapVW9KJXLp9DRJqt9vhZb58KT9YrKAE5SRCNpILZ99Mc+ri+W8bP9a3B9/wA6LQMhQfo4ghUmaA9t2aP65hJA+ifrxDn63I5TALxBxR9uo5MEhSgWoDVIDOycnsX/HDuG/xkfx4+RoGqZqJCtT0WROIEdx03AFKjbBE+p7mDDCy0UAwtuBDQc1o9f/P1h12sIT45ifHQEjZlZ2EksAW7e93M1Wpv3Pe9/SaKJ/PRezx9ntIBI9CpDf5G2IpASBL7UkHWTBH3lMq7atBkv3LoVVw8OYWtXJ1bFgMdEXJYfMg1Mu7YohxlJDEMSINK1WPZOXLelXnr65L3vSAJEPn6LHJL8sIwFssAu957ch9IvoZ/LBE8tL6agLj9fyGfjaZkkysR6+nb0O+n/0k+kD6fqS1qGiOdkArQmkdJ3ZTIofUruI7RvGmvLxh60bBgTxL/2ta+J77lz507xN3/9138db3jDGwR00X0d99iqBpUtmcbPW5M82Q73fvSnqeykvjmPo9/6iU98QnxP9pvX9ed//uf4uZ/7OTle9+vqw/P61B/VPSivi+/RPvoe965si0/GGuiTEzi/9dZbJWbAsXnuc5+Lt7/97ZKcznZVae1CmNC639ex4PiPnjiGj330w7j99o/h0R17UQscwFsFZ/AyOB1DCA0PQZigbAbYMNCJq7ZsQE9fL+pBmALLlo3R0ZOYma2jUG7DbD3CoeFRjE1V0WAyqO2laokGmd4kLKSJfaKVlMRwXG+uBrnIiktszALZ6ZWih9WDPVg/uAptRQv12TEBgTva2mDaLuqsgmMXMFsLcHhkAid9JsKZ6Tm5hyN723VTKXQC4XySCU/5d9NEKeyQ/oSFKhrlk2iUT6BaPgK/OIqwMIXE4ppPlnkZRlyCaxgoWQbKSRc60IfOeABlvxuOX4aDAhIjQmIHCN0GfLOGMK6jUitJ4qXvMGkylO9XogDeiXE0Hj8Md2YGppNgKphFVHZQHNgIt2MQxuwsZh8/DG9yGu2NEEa1ITLv6O5EcfN6+EOrUO9uQ7GjE2M/2IGPvvdf8X9f/DSscAa9XR142Utvxpvedguecz0BdCaLxVLWqchkAoL5Uu89l3C/EO7rxV5DNv6gADqJWVyzGffjWs7fEo0pL/a8K/G4HEBfiaO2svqcA+gra7xWdG9zAH35hi8H0J9oyyw4QeeO4Aqd1927d4tzR6CVAAodK5XvUlCDGw8y0PkQBroonKahMmGBMctW6OUG4Ieoj4xiamISq/r7YHYRQKfuUoqWh0ksAdj5AXTRqHpC5xV8pWNJJ5BZggQ0+crNjoIaWUBz+WbT8p1pPgBdwT72XTduTBT44he/KI4tmeS8/izDmI43M+AJVv/UT/2UBBP44LjS2Sd4zu8STKf08h/8wR8I+EsnXWumsw0GBb761a+K/LNmsitAJYyzZiCD5+UG81WvepU48QxAMOnif//3f/FP//RPAtBxzjCo8K53vQubN2+W4IA6+gTNyYr/zGc+gwcffFD6mWUaqEOr4Jr2heP76le/Wtolm/bf/u3f8J//+Z9yrcz+53XdfPPNT5CW5jXw2j72sY/NBU5aR1HBN7bNdminV7ziFXjRi14k9mRiAYMKbO/73/++3BfveMc78Ju/+ZvC+lfWg4KhyzdLnvxM5wJAVxBPA0zZ4FMW4GsFRXk12SQJ/s3vqv2y5Qs0wKHMD46jvpcFzHVd0kQLDVDJetQEhLNBK03GUBZ2FvhXoFgBXl6fBvlUwpHnUnBav5tNSMqCzVlQlv3R7/F9XVe1DW1zqQCptq190VcFzvV8vMe/973vCYg+H4Cu94Amy2zbtk3uJyaIZB96/Tr2Tz5DTz8ia7NsEgTf13VNVTa0RIOuPQoi69qpa70ycLLjlg2QtfYxO391Dur46Pd4bmU1aVA0m6CQnSvZoLD+7mQBc/1c+5H9bVKGUHYec71k0FevM9vf+ZIyljoGZ+t4+V2nHPgc+zwF0GTv0EyaU/a5VBpPyEghdSetk50US6jDwMGpGTyw/wC+v2sXvr97Nw5NT2OWv0cug4wWjBwQf0aGNK39njL0FUBPecspW1jqUBqmsKsigqauB3fdRhR6elAoFOeYVdnxbu3oUgF0yulHoSV1M+N4FkORj5f1D+K1g+uwrdKGihEhsiLy3SWRsxxashUl03alP7IAelpmQAF0A34MHAojfGtsAp87chjfr86iXizKXt2NYrisS052ppEgsABfyhVQ/tSEQ9ZYyOMMBFYg0uuLfXhhgGhiHKPDw6jPTMPhbxvv7TiWp6bGMnEmZTET+E+TMPLH8luAoIuUNaJ9qUYUBOgrlbGlvw/Xb9qMm7Zuxba+fvTaFuwgRBxGIPZCEEfcOhEPI2OSIE86P5i0wmea4sx7ngkW+fgt/+hd+GfU5Gz167inYoIzE5Q/+9nPCsCtexxVPdIkz/n8Ni0VpmXmCPr+3u/9niR+0k/UMkTaLv1OPskep3LZz/7sz+KlL32psLl5TNaHyyY5KsC2f/9+8ZM//OEPC+BMAJ3tEWhmm7rH53Xcd9994jeSsa7vqw+UTdDle/T3X/Oa1+D1r3+9AOPKkKcq4O233y4J9ATQCer8yZ/8Cd70pjcJyKN+Cff3n/zkJ/HpT39a9vc8vya/09a0harT8Tv0y3ntTDpfu3at+OGML9Cv/tznPid2YAItE+7pCyuAPl8yw0qctfMD6MdxJwH0Oz6GRx/bizoB9MIquINb4XatRi3k3iNBR9HEto1DuHrrRnT3dmK6OiNgN2ueHz58VFjOa9dvwtRsHQ8+vAOHjo0iMhzYLku+eTBiKoykMu5ZAN31Cqksu8Wa3HySo23CtmJYZozBvi5cful69HdXMD56VBLRBgb64RUrApw3IhMz1QaGx2ZwdCpAwLrjrgfbIXDelGuXWuJN8JwMdAHQDbgJ1SGByKulAHppBPXSMBqFUYRuCqAzodVKyvJMzAZgV9GGHvSYQ+iKB1Hxe+DWyigmbamaCdnnToDQqCOMfJQjj9IPAqBbDlA2gEK1hujAYdT3HUShWkWhYGM2qCL0TJhD69G27lK0WSamDj6O8MQInOkqoqlZ1KdngfYKerZeiuKWTUj6uuGUKzj50B7cehqA3o6X3Xwz3vL2X8M1OYC+Em/VZ6TPOYB+yqw5gP6MTLH8pBkL5AB6Ph3OmgVyAH35TJ0D6PPbUsElOlZkHxNspcw3g/cEzwmiC1hup/JGCmgK0MFsW2GVpeB5Ks3aJJaDtUubGu1BhProGGZmprGqvx9oq6QMdEbNFXxvdq+VgS4sMdZ2ataCUrCFzjTl28lCptwO+0sQlw4w/50Fulqd1eWbVU//TFmgTc+mIJa+auY4HXAC00xw4HhlwXc6yWQUX3fddQJ2qaNP8Iey4wxKEDwmA52yb7/zO7+DN7/5zQKg05a0K235wQ9+EHfeeafMAbXbfIAw5wFB5V/8xV8UAPnyyy+X83z9618XAJ1BA37OgAJBffaJfVSgj2NHIO8f//Ef8d3vfvc0doECrhJwFxnLNCuYwQcGGBhcIHBNkJsMAAYx6PhTkp5BDMrGM6Nev6tgH4Hvv/3bv5XgzEIPHQ/O9yuuuEKSDBik4PnI8GaCwG233SbXx/Z/9Vd/Fe985zvlPlEQNJsI8PRnyOLOcLYBdFULyILd2YBXFuDT+aPzVb/L+ZAFinmcsjQUMNegGY9tZfoqIK6gowZ1lFWtllPGhILJGrTKBuSyQTJ+LwtaajvZPmhfs/dI9vzzgax6rPZLGdxqAzow2bYXN/LpUWrjVgBdEw7UdgxScu5SQWEhAJ3nIHDLa9iyZYvcT1SQ0PtS+6tr8VLBXPYlW1c9m3iSrbmeHZNs2+wbv6Nzj9/hWOqc0XtYr13XEU2uyAZttSY8j1Ebcb7osXxfj+d1ZktnKCCuv4/aDvumEp6qoJFdx7LJHdkx1uQBVYjgebVPOibZNX8p8+PcH9uUqcz8zsv9kBptLnmO/xZhGmIzlJN0bIxZwJ7JMXx/3158b+cOPHz4MI5MTCOyPVheEVHMmr8hEbklXeZSk1SWdPIL6GAB0AmcGRynOGWoNhnoMnwcPTLRm0kSdqGE8qbNcDo65xKj9N7QhIlW8ywVQGefgsSG45gIq+NYH0f4hUsuw2uH1mOtZaIY+Qgt1llPp4UXpvtTMmlX+oOsK16Lb1kyCoQ3PWGgGyIje8Kycf/MLD61Zw++PTqKmVIJsUtJ+xgelSxYS5Q1Rc0URKfEe1qP3oQdpTLurB2/FLn7AmXcZ6YwcuQoqlOTsKJQAHT2NU1sSXf2CqDLlJmTmVrpI/LM9z+7n1hMa2RC0neiQoQZJ4jrdThRiC7HweaeHtxwyaV47mWXYdvq1egtFVAOAbvuI4hDRJTctTknqBqSzjUztjLlNFIAXWT+08yn/JFbYEkWUCBbk265D2PSNlnWH/jAB07z0bK+/3yNqHqV/sZwz/TzP//z+Ku/+ivxS7PKafyMydv/+q//ive9733SDve2TPSmP8wYQvZ8re2pT04AnQnZ9JUJODPuQN+Timv0FdUnITv985//vPiMTF7XeIvsfTK/RXp/E9ymb0twnAx69pf9Z1zm4x//uPi79M2ZvM5kcfaZ7WkCJq+H/ve//Mu/zMVqeE7uKTUZNHtNGzduFP+dSfBMGOdxP/nJTwSo/9KXviS2YgL5b/zGbwgDnf631nxf0oCfpwfPB6BTwv1jt/2nMNAfeWwvGgTQi73whrag3LsB0w0g8AO0lxwB0K+8dB26VrUhTCinbiGOEkxOTaGtoxur167H0WOj+Pb37sPeg0eRWK4A3SxrQ0kciW1wayVKi5GUwOF4GSbjbXw6EK13AdADmGigt6sdWzavxcCqdkxPnEAcBxgcHEC50oGZWoC6n2Cm5uPERB3HpmPU6j4sh6UNSymb3UrrpLNdAufGHAPdgG15qdy614BfnoBfGkW9cAyBdxKhMw3WwjGNAmyQYV6B70yjZo+gGHWgCwNYhdXoishC70QhqMBkCSZenM1kRl8A9EJiI2HJR9eE65oohAGSkTH4ew7AP3gYnWGMjvYS6kENtSRAPLQGHduuQG+lDROHD8EfPYlCI0A8U8XEiVFMRSHa1q5G17bLUFgzgFJnF4Yf2YOPvPc9+MaX/xumP42+rhRAf+s7fn2Ogc59LJN0cwb6eXpznoVu5QD6KSPnAPpZmHAXeRM5gH6RT4Czefk5gL581s4B9PltqU4VHSVmYzO7mSAL2dysecWs5CzQlQV3pf65MBHS4CSDlQykcrtPeXdD6hwCCGI0xicwNTmJMuvJdLQBnpsy0K1Tcq7KQJ+rgT5HT0v7ngVWVXKe/eWTjjhBWsqwKUCjmyN1VpcahFq+2ffkZ8qCRQrMEMhhRrkCawTNFaTNMmf1u0wc4JPXTXtwDPmkqoAC6GR9E0BnRjnl3hVAZw/ZFpnqdPgZzMg6+QwqkPVOlrlKrhMg/4Vf+AVhmBNsJmhEAP0f/uEf5gB0gst80lHXzH72l2oHdNT/67/+S5ICFPxUsFsBNmW4Uj6ddqBzSdCe8vPMwieL4L3vfa849WSg//7v/744+gyEKLCnwQxm1H/oQx+S+TJfBj3bpo3ZN14L59Pb3vY26X9fX59IuBNAJ5NfAXQGO5ggwOu7mCTcW0FUBf+yYGr2ftX7l686pnzlXNJ5zXuXDAcCpFxzNHFC127KanFsOA90fnMOMqijoCT7oVKQPA/nC8/Jc2UVEBTsVlZz9vsasOM9xveVBcJ1kfOfygNsV+UcebAC0WAAACAASURBVE3ZoJIyoPU8Ou8VcObx+p7Oa96HfLKPCgA/+apx6oj51ja+p+CynpPJRrzfyECn3Vsl3HV912unsgIZKFqCofUaNLFlKX3luTmGHHu2R/YOx1ABb9qYtua40c58n+/xyXueaxr7obLtvAYF/LmG8TN+l089Rq+f48R2s+PIuaaguV6PgvG65lEalP3ksaoaoIlNGuTUUjtMrBGJRps1AFMJXFU80LVdx0vvF/6t7/FaOA8419ku+6wlKXR9P59/y1rngsCuzfIuaW3dlGWeyrU3KzBncBh5P3YB18ZEFOAnY8fw7X078a29O7Dz5ChG6g2RYHTtIhzChiGl4BPES6mhvZQJe9EfS6iTO7oUOE+l9tMaO7Lv4ztU+eC4WTaKlXYUmcRXaUvXOQHcGSDmhjG9H544R06X838yk1MGPLA92EYEc3YSV9g2XrdlG36qdwB9rCMaNhCaIeKmKpKwtpO0RuhKf1AWndYngC4Jq2QZcj2kjQ0TE56HH1fr+PzePfjmkWEMuw5mS0V4EYH2RKTcOYYERwmih5LESunu9GnydYngtkeQvFrFxOgIpsfGENdrwnRXGfcsgJ6uAHxn8RLxK33MzkX/KfkrsrS838IQRhjASxKUE2BtRweu3rwZ123bhm0bN2KLV0Cnz1EhEz2Eb8QCpEsONO/+2JLkCjdKEy34rs86uTmAfi6GdsW3qfssTcznnpAAM/3Pf//3fxe1L37GfQ/3xWfaE+v+iwQA7tf4oH/4p3/6p7jqqqvm/DIex3Ny7/nP//zP4jcyaZxxDoLIv/zLvyxgtO4Zsz6iAq2a9Eqfmr4gk7J//OMfi39I35OANpnjfHDf+sgjjwgbnOC3xim4p9WaupoEmgXQX/e61wmIrn3hflBV5OgvE7xnyTqC7JSMZ3u6b6c/QbCewD7PqaWMNKmbr9xb01a0Oa+d/rsC6LQNr4dAPQF07j+5/2eCAZWouKdW32DFT8JMgr4m9msN9DtvvxW33X4nHtm+B0GYAuiF1Zej3LcBMz5LBkRoL9m4bH0/tq4fQmdPCW6RdQwTmYMsVdTbN4COrlU4emwE93z/Aex9/AhCrqNeAZZdgAmWGkyZ4NxXxfxNTuImgG4JeE4gnQA6Jdxts4aCm2BgVSc2rB3Aqu4KYsqchwHa29tQLFVQ91lp3EK1FuDI6CyOjMdo+AEs24HrFmV/ZrDeeZOBThl3iwC6zTIhBkzHRuxESNwAQWkKQWEMfmEEoTeOyJmBYUawDA+OUYZrVlAvTGCicAhWrYi2sAe9WI1eYw06ol4U6hU4kQ3bsGFwf460rjml06kcZLo2Cq4Jq1ZDePQE/D0HER8+hlWGje72Mmq1WVTDOhqDA6hcvg2dbWWMU3HSb6DT8ZBUaxg9cgzHx8dhtrWha9MG9Gxcj56hIRzcvhsfed978M0vfxZGfRJ93R0CoP/qLe/Ec667AaH8sOUA+oVwDz+da8gB9FPWywH0pzOT8u8uxgI5gL4YK+XHLIsFcgB9WcwoJ8kB9NNtmXUI6aARWKEzyexmOgDMcCZoQiBSa7K2shvJbhDwnKcmA72ZVc3ADbf8JoOVBNCjBI2xMQHoZ2s1dPZ0o6e/D165BNgMvJ4u4X4agM7yjBKsPQWgq/NNR47OJBnZdIzJmGcmOJ3SLFtUQYzzFXTI9isL3j388MPifNNZV7COgKA69nqs2kbZlHyfgNS1114rcu60B9nnzCongH7llVcKA10BdAV++UqWO511AkwK9tCWBHHIZL///vtx7733CghFB58MbGbeE/zkMcpAp8Q5wS62w2AAEzE0CKLsAzrylL9jsIR9V6k+nkcBdF4bgwKUr2e77Msv/dIvSd/pzDPgQlBcAXRloDOoQJup3DNtzOtifSMGBeZ78JoILrKOOI9ln8mgVwCd/dS6d7QDgTJl2CuAngWNz+Z8O9sMdF1TORezQLIGclrtq8EcDWJxrMmWoHz/N7/5TQkA/fRP/zRe9rKXyVzgQyRITVPmIoNrtDnnC9cRjj0VByjVSJa0lixgf1jWgVKQHGuuCSpBngXadQ5yPs03TpxPCm5y3vKcDCixfcqaU+6RUo1ZprwyhrPqF9kgliYEKFiq5yRLhUwZMr01YWmpv3zZAGP2ehT813uZyg+0I+0+HwNdfxc0QYf2e+ELXyjJJFmZffZPEwWWKufIcScDngk0XDcoDcl22CYDe9/5znckQYXjSmlJ3sPf/va3ZR1kmYpXvvKVsrYo64b94FrC34H/+Z//kd8vnpMJNfwd03WF73Me3X333dI2E4le+9rXyu+clsRQ23Fe8HeRqhNcY7gesC833HCDjLsmlfEYfpfrHdc+rgmcbxxPXpsmYOgarYzy1nVC1zwep8kAZDYpC4hzg21TrlOTL5Y6R87V8QTnKMVOoE+eAqCnT9k1JKfUa5pVdxHaBYzUfTx06ADu3vsYHjhyANvHRjCJGHWTiQmWgOd2aMBJWM8R8BEs6RLP5vq8pI6ddwdTAYY7OgLnUsG6CYQzKJqyuhPDEuvbXhFtTDQZHERSLApwrmvK8gLoBuq2DS8KsCqO8IKOTrxmw2Y8r1JBN+t8h3WECBDbLBVkCCtMAGLJ2lzZD9433BGHpiUJDExmIIBusSa1Y2PGLeCxegPfPDqMew4fxY7Ax3CpAIfgeZwIA13Z34wjU849kq06T8bzGbBi2mrxD5s1s30fjZlpTJ0cRW1iAqYfSI1UwvwpzpoWACC4IOkXSS4BvhgLp/kmix+NNI85PZ7VFdKvMjkigUkg3W+gbBjoa2vD5tWrcdXlW3HT6nW4qlRBscQEPiAKfAHJ5TxMjuAam3AN1zRnEigJ+eQM9MWMYX7MEy2gvwu6N+XejAnRVBTjvouxB+7PnvOc58ztxeezo/oS3PvRf+N+kcAyAWbu8VThiN9lLIOJowTPyUInqM19JhnWTMymT6slgzSpUvdumiTMPZzWQCegTcCZgPa73/3uOQCdxyibm9dEP577Xu5zX/7yl4taHPdxmmSpykbsH9XM2Cfucfng/pLt/fd//7f48Ix50L/9oz/6IwH9yVRXX4XH0k+l75Mtr8S+M3bAPTYT5PnkXpv9ueWWW0Q2nknw7AfjDrwuJpxzL8p9L5PEX/KSl8yVfJsvCW4lzvG5vUmclqpIAfQTuPOOW/HR2+7Ew9t3IxIAvQ+ltZfD7VqDWmzDDw20eSbWDXRh85o+9PZ1wPFMJFGcxjISlt+roFAqY2RsAtt37sOR46OoBwlMmzLuJRgCoJOFLjNM/iOMzrI3MAmgU+HxFIBuoYb2sou1Q31Yu7oPne1FIPYFQHdYx9tyECWmnHumWseB4TEcnQgRxRRzonw72ewmLMeBaTcl3FkD3aHSFQF0buBMxHaMxI0QFWYRepMIvTEkhWkkdhWGFcGCB88igN4GvzSJycJhGDUXhaAN3ehHjzGA9qQHnl9KE69gwySAnkQI40D+bbLmuGPCtU24LMt2chzhoWFEx0fRERuoFFzMTE8iSEKEfX3wNqyH41gYPzmCtoKH3rY2hDNVTB4fxdj4BGLbQbmvD70b1mFo/Trs375TGOjf+fJngcYk+jrb8fKbX4q33UIG+vMQZAD0gmunTPy8BvpKvIWfVp9zAP2U+XIA/WlNpfzLi7BADqAvwkj5IctjgRxAXx47SiAhjsUZ0DqpWabk8rWycs6UBdD5w0lghaxjAuh0oui8EjRRAF0D/ursqoSuOFIZ8FyjNiLbxMhNEGJmbAKPizT8Eal3PrRmNdZv2oiuVT3CQA+iEJbFOk9prGcOQD9D3Ij9YR9YG4yy5HRYFUCnU6oy7tkROR8D5q19UlCKc5Wg8V//9V8L6K1SwPq5zml17ltnHjPcCTT/xV/8hQA5d9xxh2TLMyNeGeiUJudxWgNd2aitbfBeIbh81113SWY6X/kdAvRkaNMB531F550AMyXktEY45d80s58AJvtCEIjOvCY5KKikWeAKnOo9SoCRUu8MQtAuDHSwXTITmBhAxoL2hywAOvoMMKiUssoEsr1sMKTVZmR8slYdz0ewnoEJgv/MvmefGZhg3TsGMXh9BMsIrvNz3iuaBKBy2mdzNTjbALqCwDpXGJQiIMw1hGCmlgVQ9i1tr4xi1t0js4TzmkEv1tvj53/8x38sTBB+l+PMuckgD8FOgp4PPfSQrFMK7pKJTDCbigMEVjm3+OB5/+7v/g5f+cpXZC4wqYIBK46X9pPJQgxoMcikDw2g8D5gXUSufQxicf4weeT//b//J8A8z/m7v/u7AtByndF7WNdGrqdM+pCEodlZCYaxbc7XrHQ51y2ek/cTg2q//du/LedUoHop82ehgJaC29ou7UlwmoHGhSTcNfjH61IAnSCzOpvar6UG0RTk53UTlCY4zGAhpSi5TnAsuJ6///3vlzqOZL6Q0cPvsbQEA5VcS3g8701lw/PaOPe+8Y1v4D3veY/MESbusLYj5xqvg2PK+5v3Nc/Ftl/96ldLSQeC3VprXOcDx5VrHvvzZ3/2Z3Ntc91hoFHXFK47tClZP5QeJWDPNeFVr3qVzCGel8oJnGtMAOA5dUw04YLnYuIXj+c6w785b77whS/I/GByG0tJsG3OpawKwFLmyLk6lgB6qAA62YwCnscCoMt63GSoky0szGIAB4IYPzlyGN/98Q/xg727cLQ2jRnbQuA4CJicBwcu60OGBkzqVosUdZp4kz+W2wLckRFAEzF3eVWGMkv3RDBFBpwCo265jK6+PphMHsn83grT7qky0LO67028jvHPqhGjEgTYUijhFQOr8ZLBIVzu2GiLIlhhXRhPBNAjK5WXNygnKgUCVvZDAPRmUkpqmkTY3kYUwPIc1B0Pexo+HhybwP2Hh3H/9BR2ujbsBPK0+KS0upwnZRmTiR6JipTIQsCOrCZYujhbmWLzCInvY+rkCKZOnADqdXhUpJJ7Pd3MpzMnTZhJs2tzAHZxFl78UaL2ID4VJf4NhLS4oDSmJE7YfMaRyLoXbQuXbdyIV1x6CW5avQbr+vvR6XlwwgguEy7oxwWBKBswUSbi/d5UHLM45xbfrfzI3AJzFsgmEMoeIEkEGCbYzP0Z4xBUP/qbv/kbkWPXRNX5TMh4Bff89BG5b+SeiwnWZKBzb8dzq3IbfVD6qUy65l6RezL6EPTzqKbGfSX3ftzXZQF09emUMa8AOuuSc19K34P7d0q48xx8cH9Nf5vXxH7R52AS5B/+4R/iZ37mZ2RPqntijcfwe2yX15D1i7kP5Xnoe7Jt7hN5HrLVmXSr8RD2W30wXqcy3DWRltdPIJ79pmIS9/d67bQ3+0wAne1QtY5/c2/OPS39Hvpk6ttdCNN5IQD9jjs+io/edgcemQPQe1FaczmcziHUEw9+bKJoJejrqmDdQDfa2oqoNaqwDFNiG7R9EIYoVdrQCCIcH53A+HQVjZB1v124Xhkhf2ObNdD5O5hy0BMUiiUYBpMWCepSV0aKGgFhDZ0VD2vXDGJosBflooOgUZNENM4ln0i5YaNUasf0bBUHjo5ivEFg3Jb655K6ytKLjgvbIbsdKZBNFroC6JbBXCnASRC5NcTuDCJ3CoZXBRyWDYxgGymA7tkVhMVZzHrHgQaTGcuooBNt6EIxbkMhLsJMKOFOFRTyaCIptcR/Uzael+Ww3A77RDW06Vn4I2PwyJhHgunpSdmfWD2r4DARGjHGJ8fQ0dGGVe3tCGZm4U9VUZutCUvfKZfR2d+H1evWYN/Dj+Ij7/0XfPcrnwNqk+jt6sArbr4Zb7/lnbgmB9AvhFt3Wa4hB9BPmTEH0JdlSuUnOYMFcgA9nx5nzQI5gL58ps4B9NSWCnpkHUIF0Mk+JujDz+gEEjRhZjUdyuwjy3xmYEYkOqVGuYkoCuE3fERBiCSKUJ+t4tCBg3jkoYdxYnQEGy/ZjG2Xb8Oq3l509XTDcb2U9ZKm4Z4Ons+98cR5oONJR5vOMx1sOoB0EOlM0NHL1iReKtizfDPvzGdSB1rHQ7PS6USzHhwz5ek860NBZWWz8n2VKNdABP+mHcjCJEOaWfUErAiiEwgkgE6gks6+Auh0vJVJrKxJ7RudeTJWCWDTqdasfYI6ZA2TCUynmkDRt771rbka6Pw+mcF8qvQyGcYMiNBxV7ayglYMhJAdrsEVgo68DjIT/v7v/17swQe/z74TkOV7DLiwj9dff72wAAheKftT7crrU1lwtaWCwGpT9p+ALoEwAuS0G4MLlLunRB/vDQLolMcjS52gFxn4BNAphadBl2ww5GzNo7MNoGfBVN57BC0JYJKFy4QHAoUqmU67qJQ4QVEmOTDhgPOIgSUmLPBzBrxobw0GcewInnOMeV6CoQRFyQDmPCGYTTY1wXGOgQLaZCITGOVYkQ3MwBalHAm4E9jmXKb8ImXMtTyCro0qI07WBVksnNucZ7wm1lQk2E32OeeEfqbsEc53XgfPQfYGpf753utf/3ph1hOQ50MTRMhmJ9BPBj4/p5Qik1L0ntRa8VmAfqlJQArq63gpA30hAF0TIrSGN9fUG2+8UX4LssE+ndf63nzznOuJJjtwLBlY4nkJ4DMRh2D2ddddJ4FABjF5bQwOkoHExBgG7rjG8By8J9lngsgEx5WJrb9FDE6Spc7kHQLlHB/anXNFAXSC0mS3c73gfOI4ckw5f1RxgP1TmU4ezwDoX/7lX8orwXy2T9BfJdl5vLLUuVZzzeJ8YzCWaxDHkEFajjHb5JzXtYh9Z0IH/+bcYDCUc47nYACOADr7x3uJkqS8Nwje83pUWeNsrS9Pp50nAugE1Jqy3gTPTQuRaSJh4kAQ4vDoSXzp6AHcvWcX9u7fj5lGA/UoQsKakLYrILtUSk9M8iqbDHbWdc4loZ/OOC38XYKehJ7TxIdTAHoTArUd+ATQDROV7m70DAwirpRlTBf7WLAGupDdCQCmUJ2sf6JbDviJj+4gxPO6+vCaDZfg2o42ELpwwwasmGkWqTw5nwED1bEBK0VuV/RD2Nwinc8RYTJJExCNGrA9B77r4ngMHApi/GD/IXzl4EH8wEzg2DYsk1KwtoxhTIUXAUObIHpT0p0gOqVXU7bx4h6ss22zLyzLMjqCiePDiGZnwZRFMuOlZMP/Z+9Ngy3Lqnrf/+r33qfPk01lZnVUFRQF1AWTEhAFvKA+8BHie3ww9N64+kJD5RHyQSEMBQUDUUPxCurlXb0XSrriGe/dEK37VCBUVCxE1BKtLovqq7Iq+5N5mt2t7sVvzj3yrDpkW5ysymbtiJ3n5Nlrr2bOueaaY/zG+I9m9rnvzRagn13zntNWLgPdBUd4VQECk5xov4MyzJel6iJ3gUxJGChLIl031dW3P+9qfduLbtZLduzWzjjTPDV6qcuQF67eRhkHGqaBBqEP4Jgim7KNfzinvmk39i1gNpLZgNhvAHTsVLKfgcDU5Gb9w5q/Gai6sQ1ZY7GWBqADh1k7sY4i8BFb19agtg7EdiCYnLWi2bIAYtZsFsBoa/qm2o9loPM3A+is8bEnWL+RxW7S65wTazRgNNfEmyBP1Jywc1jvN+1ECx7n2swetvU/P/FzYCsB/mkn/DPYUQQKELRptgf2DUHg2PqsX61En9kl2NOsRzkX2pw2Zk1LsD0qapwT6lCsz7FhWJ+ifoQfAVsKG6pZquxiH8+nAuif+tTH9Skn4f51FXksdbequ/uFyrZco3HYVV5HiupC02mohenM+U6QSueZliWpqqr0Zb1QiQkj5XWgvAr9GhYZdVSUWFMh32410EHodaWs03FA2Ck4Ovlz3pGSulY3SzQ93VOvmyqJvYqLqY3kRakwosRUR0VVa1DUWkNJxsnErx+X/yeUCgtrp9xE9nUIQA+kJE5cQoxbXqe5qmSkOumrjlcUxpRWCxWHqZKwqzSckrJcRbqsqI6V1B0ldaa46iiuE6VR5pVnwpqEeg/Qy8L5+AD4EVnwgbcFKC3SYa2Q50hwqcjHKlE+AaCnHQVxR2O+HyD/HqiDJL1CBcNcKnjKBVKUKJ3qaWF+Vvvv26uP/+6H9Q+f+xNptKLFmSm98fXf5QH6La/0Gei0d1Wqk1Fr3tejN79aM8HqQvUdXuz33oVw/i1AX++FFqBfCCPy0j6HFqBf2v17QV1dC9A3rztagO7b8nQAHcOMTDnaCvCAkQb45DvARwCIQWln8EWRc+R54Bl6Cd7Dh3Vg/373k5rnQUWpoUpLR5fUH/R17XXX6YYXPN9lCPemer6e7KSW49m767yRyQMfcAIU5vwMoLMoulgAuo1wA2OWlcj1Ae0AuVwjn1vWI9tYLVwzuDGGLWIeAxcngYFL/o4hD4wkmxGYCEA3WMPnVsPZDAeT2saARkoYgxxAyhih78mYJWMYhwBtzQtwBWC0DHQDobZPtuOYOCuAj+acsCh5gCYAnnMncIPMYoAR/fu+973POQZwAGDsA5Qw5gH6ZDAzFshCRtaOwAGgJy/O1TLDabNmXeLm7MK50jYAdDJggXwbM9BbgL7eYhZkYX0L5CNDnDFGpr45b+hbAiBwyjC3ENxg0BLnFY4l4Cj99bM/+7POIWT3As4gIDnZEjiQ+IyABQIb6G8cPDjC6F9UEMjqAFpyHAIuAJDAX8a6AXT6mEAhzodxZWOUn1wD2STAUsYnDirGOdnyOJ04b+4Bg92AV8a0QXiulXsUBx5BAdwHvLhPcAISNMCL82Uccn9znox5YK7dF1YP/GIH6AbvDbLz/GCe4Xrpc9of5xztTGY1cw1zHU5JglTIeMFxZwCde5J7nyAZgD5/N7lNxgdzz0c+8hF3DLLUqevIeGAe5N5nTN5xxx0O0AOz6UfgOE5Ey6phvjBZf8YD23/wgx90YwqADpQnU5w+sqwmximOW+YN5iTkLgnyIeiGY+OsxMGLo5UABnPSMM/xNwIDCDJC1QDZUXOGsk8y0Mlw57i0Bc84PrdAj81bIZ2/PX2jhLuvo41vbQQQ7XZd9vLxutb9jz2uO++/X5998kHdt3REg5W+EjJYKjJnJ07F2meqs1//di75SUbr+buOy3bPtDHZqybB7zLQJy2OukAUuXfQ6Wpmcatmty6qzDLXN2f7OiVAd9WBQufotMA6l5klJMv7uroK9J3brtKbr3uBbpyO1BtVCqqRIhzLNRnVAPRQI5zEZGA7TetL4cUd5AMU6Beul1xj0suHgbQapzoeZvrXR/bpfz78sP6mzFVQCnuSRYyHfKOgPeC8CD1Mj4Gn5wDQnew7cu1VqeHx41o9ckjDpSVpNBSZysB1p0oFsKdf/OqszT8/D0PxGwA69497e0jibksCYQAUZa66KtWtC101O6U9196g77jhJt2y8yrdMLOgWWDKEIBeqmBspdIwQhq+1lROQMp5uIB2l5d8C5wKoJNlDSRmHciakPUQimPYB021qKbdzFoIVSPW20iTsx5Hqejd7373BQHQCTzHzuGaCAp95zvf6ewKK/XU7GyD05Z9bvYq61vqqGNXEFAP6GfdjB3MOpPteGFTsQYmSJT1K/aIBQPwOds1ld4IZMfuYL3KmpqX1UDnnDmfyxGgf/pTfzAB6PcrB6B3FjW1+4WK5nYrj6ZUBKnCulCswmWiS4mKSfxmmsbO51VSigwoGyeT2uOpgiQj7dsljPh7IPAQ3Umce4Dedf4U0sO9hDvwm0IoURUqZi3sMsb5GL8bb5vU2Rf+tNQnsyADD4x3YBiADkj3Mu5xCih3nN7tz0F0ALoS912nK59UquNCdTxUmAwVpYWyCUCPw0xJ2FPkJG2G8to+XnaenxyDoMca4M3CK6pPAHQC+LzaIdt5TZookLIkdgpHdVmodkk5PnAyYS1SoUxVqQDsx4GzCZI6UFyy9mFtEYrmp4TNTLejo/fdq0995Lf1z5/7nw6gb52Z1pu+67v1n37kR08AdHL+CUDIUgILW4B+yT90TnKBLUBfb5QWoF+Od8Cze80tQH922/uyPloL0Dev+1uA7tvybAA62wHQiarGcGUcAj+ARQYXXGZvFDpjFXAKNOqv9XVsaUlPPfmkkwfLx7kW5ucdiES+mG0Ho5F27trpop0Ncj+TCE+7NzAsAVGXEkCnPQDiJhdncvk2hjGMTcqadgDmAGBoY6uRbtAbhwT9Y4AIgxqYiNEMzOY7fGaZly6gIURJoHQgm1pq7ANjmrY2cAqsJusX4xrYzTgBTgKxyAQgM9iUACyqHxBJTXZAJ4a7kx0bj91PjgfY+tCHPuRgFcY8QAlghuPhPe95j5PkBlDhHAEocUwgE04F4BhyfUBWoD7gjLYgS5xxhkOC6wGCA+qc43liNPE710UGOpnlXC9gi3ELfOXNNbYAfX0+tvFi7Wj15q1EhmUyMyaQy8aJRLvT9/QRcwvOHgIg6HfmBv4OYKe/+BwQT/+SNcwYAiDSt9zrHA8oCUAnk9nqkqMEwHgxaUXANN8DdhMM1KyvblLaBuwJDkGKGzDP/EcwBuObcURGjMmtA165f26++eYTAJ3rtaxkrhOYypvrILOcoA7AP8cyuXAy5X/913/dXR/nSRAA52n35MUO0O2+tlEDxOY5QSAMbUlQApD8Xe96lwt+oV0YE/QdATsoDlDvnD5jDDH/4DAk04dgBLanb2gngiIse4n5kGAMJNq5/y3jm35hrOBgBKAz1gDoOGrZhvmA+YjxRz9xv9s+KUvAnIPyBRnoHJdtODcAOnMG+2V+IvudgAl+t/HGtTPGTWGEdiCoCaco58LYIAMKxyrH4oVKAvcN18exma+Z45qKI5u3Qjp/e8JF5mqgn6ih7cEZcsBV2tGaAu0fD3T3Y/v0lbvu1r888ID+KV9W36WtxuoFsaK8UlwGDoLWlUlY+/rb1G92a5uJJPz5u5LLc89kmwLfaHsPa30WuJMRV6ARQZRZpu6WRU3z3J2dcf3N52f7Oi1AR+Wo9PKmFowTFLkWNNCeO126LAAAIABJREFU6Xm9ced1+s5dO3VFLFXDkaqgmGRlA2u9I3kQeynxuPLo9uJ/eYDu67pXLhsOeVVUGIZVqSLrKQ+7evjwMX1+3z792cpxHeqvqg9E76SqyICryRgni9j3bRVUvhY6yVznWAPdii+59h0NNTy+pNVDhzQ6fkxxWSlGpjUE2rPWChyAxbne8tfNH4nrAN3L5Tt4Psn+J6sPPhKFvjY9sKIskavOFVaFrsimtGfXVXrd9TfqdS94oV64daumKIEelBqXI41jqUx8/3VyH5TSvtoWONcWOBVAR22KDHSCDgmeBoKzlmJNd6oX+zI1J9ZhrOGwEX/+53/+OQPorNGsnrhJuLN+JTCXQEzsGNaEFuBtPhZsFFuzYgezD9amrEVZJ2Iv8XegOfYJ60LWjgbKCUrFHkaCnTUm+yND3eqpWzY+61fWowRkonyE/YHNzJqa4GICWDlvtrn8APoBffqTtzqAfs+992uUR1K6RVO7bvQAHenyoCPVuYIqV1yNFIRdKfDg2nHhSU1zp7sSRQ6iizKF1CEnK90pxwCXAwdvyTRxK5xJBjoZ59DtJkCPXc41q2gPpYHeSK8T58Y0HHGM2qszRRF1zmNXZ9wAumWiu/rqEHjguUty9xCfd6ZEVC33hD5UENeq47EUjRQlAPRIcZQoClLFQcc/Rxwkh5lPMtcJKHCq87WqsHSQngcFdeHJQI+C2NVsj6k7bsGvbnuvhsPb2dPsOwqUFVJSSGVEMCRrfrc7xXWgVIELKkBZJyfIMg41kyVauedu/T///f/SvX/1eWm85gH6G77LAfQ9t7xS48rDfQIzAeicC4GabQb6uc7kF/f2LUBf778WoF/cY/liOPsWoF8MvXSJnGML0DevI1uAPnEyT5yaJ5Nwtwx0xh11tYBIgFmTtLWa1Qa8qWeOUXjXv92lJx5/3EXdYoRt27pNszPTk6z1rmbn55SlmZaOLelfvvY19aamdMvL92hhfuEErLWI63PpcYw9jk/0ObAGKGtQ/mLKQDeA5yCAyxLxjudm3TcgCmCF6HPgOIAXaIxBjAGNFDIS5kBfJIDJBsYRgUMCMMz36XP2CfgjSxJ5ZBwTGOl8bhLndiwywonoR34YgGhZ6bQ7xwD2AcCQdgNC8TmAiqxafrJvgDnwkLEE8MbwZ4zwO8ez4ACuF3j+G7/xGw5IcR1AMAA64/K9732vOw++x3nz5lqQmiPansUf58T3OAZOCK4T2EnbMB4AlTgGkN8zeNocbzgqaGPALeCXcwa+8uZ+aAH6emtZFgM/GS/0hTmEbAwDLMlmAIYSUEE/0G/85H5lTOEQQq4bAEpmL4EKOHwYN/TlRz/6UQcaySQHMCPTbrUD+T7AG2lDAkrod+YrxoKpUgAlcRDt2bPHjQHOyUe/+/qDdh3cg9xTZL+QdYyDCylunHhsw32H3DoBIk2ADuw2+W9ah20ZO8BzQDCwFaBK7UMCSKxtMNyYtzYCdCQnGcemmsA9ZfPD6eTSTzVvPpcS7s0MdHuGWCYN9zqZ1RbMQ2AFfc/n3NPMXfQVY4C24N5jfBGMwBjifmxmJOH0A2DffvvtTt2E7ciqYTtetDfjAkUP5gvk3oHVzDEEXVgABNswL/F/SoNwHgRUML5QxKAvySKijzZmoHN8HJXMrW95y1vcODbIbhKk7JfxgsoBczMBO5wb50LAAAEEXAvzEG3BdROEgaOU62H8m+LBMwk8O5fn62Zta3WPrQIymaeA7zwKNY5TPXh8Sf/40MP68t6v654nntChwVAH6tzVro4iX7tZRTHJNDEo6zPPXd45CTic7DlkzG7WtV0O+wGEI4NO3Wyfhe7bm37NUXiOI8UzM5revl3d+QUFWXbOYPR0AB1E7JSnJ/OrCyzKR7qxI333zqv0xiuu14s6mXpVrVxD5ZFPBUsLAHOkMgCgI7laKq6LS6TLaBCfRe70AWrkY3PIt7sfijBVGfd0vF/oH5aX9T/2P6m7n3xcR7n3Zmc0RjWgxAkdusAUL21P9nnt6qGfKxgF0KL2naKURH3t1VWtHDqg/pEjCsZjl2EWeaFVX3LB3bctQD8fg9EDdGdNTOrNG0ifHI17GOlcUAsSYZQ6CCKNikppnms7ttTCvL7j+TfqldffoBft3qWFLFFU5grKQjEgCHl4d5udfZDM+bjWdp8XZwucDqCjQMQ6CGUg7D7KhFkm9qmulrX0b/3Wbzl7gnWj1UB/riTcmwCdIGBsFAJGsYnxU2ADm8/DgjcJCiWok2BSrh+7CDuG9S9rPuxibB7sb75Pdj6BAqwPWbOyDe1AUDGBmdj9BFxiA7FutMDQplw89hJ2E7aJZbFjs2G7YPsD4S9LgP6Jj+m2T3/aAfRBHjqAPnPF8xXOXalB0NO4TidzKGuKXGUNGM8c9GV9G02yp4HKwGqvlORrmgfO9gwR9fDgmoejy0D3KjuUNQSguzfZ555Ag4oVur8jyw6Y99/j0c0xqG1O/BpvMs6RSQeQU7qD/xtAZz3nALpLcmc/k59hoJSa5Y6sUyM9kuJQNeupcKw4RZ0LgM55ANEzl7UOQK9dlrl/8NQR/yfBhpBHfnqfFkFXrN0A5JSTSQkscMsBD9wJ3nPBsEjLOzAOnJfSUkorAHqoKiIY1wfLokqVusx3D+9R2FEWab6banDPv+r2T96qR/7ui1I51Napnt7079+gH/6RH9O3fGsL0C/Op8bmn3UL0NfbtAXomz++2j0+vQVagN6OiGetBVqAvnlN3QJ035ZnykAn8huDjoxPssSBsxtroJtsM66Xx/c9rnvuvkcHARxp5jKHr7n6ai1uWVSSJk6u0Uk5Sdp/8ID+8ot/pTRJ9IZ//3otApQQnpxIGp9Lb1smJ4YmoANjFFgF0MKYvFgA+kZ43vy/1STHYEYGG4AMiASO83+TewPaYJQDCTG+MXh5AYuQPaaNgNB8B+iOMW01golEt3HBPYLRTQYvUtxkQAKaiHgnm5L2BRwBk9gfIAijHzgITCe6HvADHAOg8x3klsnaZCzRRyYXz3XST7xMth4ABVDkeFwPtZEB9DgFqGnNtbBP6szxZixbtL1BJQPjAN1XvOIVLkveskEBuWS+0g7Oj0sWVCNr0eAm+6DtAfBAWwAs90EL0NfvUAvAaQa+NGuIAZFxxJA5zLhFNYFAC/qC8YfThnGGwwuHGb/jMKOdAY84zXDuAMgJGOE79AV9apneZHDTp8jucy/wPb5jmR/cN29+85td1jLfZ+wY7LZxYiCdec9qFXKVyEZaDW3+jyOLscO1cB2MK8Y8AR1WL9yUGxi/QFqcZkBRMqypbc7xbcwx1iwDnXtsYwY6+7zYM9Cb5SC4XhQgCGIhq5pABJxzOBRpR8YFbUD7kPli0vzAbZ4PVjoCMI6MP2CdF2OBgBfGGTXImRsJnmF/bMd44ZnAi7mPOZF9I8XPM44Md8Yc36HuPfMZ8xIKKjgQyeTh+cJ54bREFp7xRGCFycdvlHDnHMl+xynJi/PnOtkHbUC2FGONdmC+ZN4kKABnJ4EazPHUVWccMVexH7LPcYQScHDx1aDEs3VC9NsDmzBwstoPLS3pjvvv11/fc6/+Zd9TOjQuVHa6XpzaSVNOhJ6dI3B9zvZ79JnQHuF4oNi+Nr8FvAw6Wco++7wJ0AtSjzpddbYsqLdtm+LpaSeZHlRe5v1sX6erge7vcyRP/b3EjqeCWt++pac37bpG3zm3Xbvgx8VYeZJr5CIupKyIFFaxSsUaxGTcemf3xf7yVxcoMIBeA0Nz1QE1Vyt3n3DNddRVXiXaW1b67IGn9JWHvq7HR30d76UahpGqMFFcRUpLIPrkDnX10HF8c2OdfXpxqVBlHShRpQ4S/8OBBkePaLh0VOOVFQVl6Tz7/r71krP+OO1rs1vAtfEEoBtEdz8d7GDcYLmVCihzMCl9kYeZRkpdgElajNQtRrpuy5xued7z9F17Xqabd+3W9jhRNsh9QFMtjQEa56AysdnX2e7v4m2BUwF01kWsz7BZWc9b0KBJj5/silknYz+wNqccDuuj57oGOueJTUrwLzYOwZIEbnPdXAvPMX4/oagSBM6+RtmKNSbKb7/8y7/sginNZ2P2BbYta1FKQwHQLQMdewebgvJI2EXY8tjRBCPjG7Bg3OYxzY9ianEEN2Pfs+4F/F+OGeiHDx7Qpz/+3x1Av/fe+9UvQtXJgqZ33KBo7kr1RQ301Pm1YlfDe6yijhUmHQeUK9Q8QrmsZjLK3bqVNVEEPPdy7gDtqARs+8xvl3nNtiLJIfMS6CcAOhLuSLf7DHeD5j7znDrmoaI4dlnnbtWFokw4Ad3uWTuRgw8JfALi844cOAduG0R3yiRIp6NqE2QKotRloQPEw7hUnNZKM5+BHiItj9y7kyVCqt7LtNcu+9xnpPuQR1/ekaxzHjtlUaqKCyVxpIw2sBWAk2b3gJzFP8F27MopxLPmVO0Aek1boRzoPieo0x+Hv1N+JugmDqAP77lTf/qpP/AAvRhoEYBODfQf+THtmQB0cv4JWmgz0C/e58g3e+YtQF9vwRagf7Ojqf3+mVqgBehnaqH2801rgRagb1pTusxADAyTGDbn/uYd4eLY0+kAOhHSOO2J4AZwAX8MKLhl6gQ2ntiHpNW1VfXXEGENXFQpQBZA7qOZAxUl0pIs+gM9dWC/PveFzzvQ/r9+7/dqdmbGOXpOOMCtCc/C82o10MnSA3BgVGIsAkv4/WID6NamBtgMEjJecSYAs8meBr6YDLDBS9rCZIpNIg4YBUzk70AZZJMBNvfdd69e/OKX6O1vf/uJDHRrSyAiAAqjHWcEv3N8oDkA0rIk2R/AiixKoBTtzXF/6Id+yBn2ZN8Cyvge2ZhIoDOOrNa5RcAbULdrB4YD0ImyB1BRx5hgAK6ffZIhTLAAQB7HATDqt3/7tx1k5Xfahf6n7wGbnPMP//APu4xR2hVQS5YC++PYBIaYHLg5MyxrlrYj6xl4/upXv9odtwXo63OctZMpCDSzznHcADzNocXCHHhM/+AUQymBPmGeoR42/Q7YBkoDJy0ABocT45axz1gCTDIGTc4RZxmgGrhNdjBgm4xjxjHj5W//9m8dlEXym/HEmDAZbTtfk54H9n/4wx925wNIZdwSvGG1rg12s0+OxbmahLtlkFj9c0pKkDnPuTOHUquQ62VMMc5se84btQYD6OwTQMr4vRQAetPxR/+iMsC9ytxAH9NXwGfuRwKvCFgAmNMeOBwJqCCTmzmI/9MHZBYxDlAroC2B8JYxw/zGPMAziP0RJIQzkgwdXgbQyez5whe+4EpbWJkSFDTYL8Cd8UsAEecKaOecGDucP/MA50mAB/3PdQG7CZb43d/9XTdO3/GOd7hSBcyFVqaCtmC/zKlktHONQHrmK+4JHJx8h3mUdQrj9M///M9deQOuEYcw184zjnFmDtiLZNXhnHIn6pQHtfIw0DAO9U8PP6LP3Xmn/nrv1/XIcKSVOFEep5opQyVVrTKolLusFuo3e5lL5xN0cvBAXYCQz1hpAfo5jAbrjslXmkuuE+h78keH2/DBTuB5M7u1imMls7Pqbt2q7tZFJ+U+ZrsCx/L6+TTFAZrQ1P/dkDA/J6nmJ7Jnfb1l6mVW1MbMc3WzTFd0M71p25xev3Wn9nSmNTXiJMfKYw/QuQYD6FUQaYij+FIF6F4LQEFAcEHh1tx1QAbalJOVfSIM9NdLq/rSI/frruUjelSVVsNYSXdGGtbKykCJyyZGcpU6o07wuwG3TyzSJ101ySRvgFpXSgH5WtXKCLRAenj5uMbLx7V8+LCUj13fuTE0qY9KJtmJKIvTkXQbnC1tP6sb3AC6v8Vdfp4HK+RGYo+pJrFQYUAwTCXVpUZhV8Ogo1CF4nKoerCsHd1YL9q5Q6+/+WZ9980v1fOnt6g3HEvj0imC5J3UleFoX20LnGsLnAqgkznNmp7AQtZMrOWw08x2PNlxTOXH1k38/7nOQOc8DaCz3mP9it3MuhebgnWhlVtjDcnfsZFZ5xH0y1qXmu6sbXlZ4DlrWGJW5ucXnHqS1UA3Wxq7CxUt3qyFzQ9igfLW7uzTQDo2HH8nyP0XfuEX3LocFSj8DbTp5ZaB7gH6f9NnPn2b7r3v6+rngap4QVM7rlO6cI2GwZTGYaYY+M2KNO8rR8kl67i+KcYjRQ6guyIZvr54kipKMtUhYXyUIQrUCbNJGTkP0Kl/zvZpRlIDAB1oTs1yh5OdDDwuuMkq2Nc0jz2C5s3/AefAdPcziBQDug2gO2LutNYVxmS3+0z2MPbZ7O4j5Nh5PotzI4M9cgBdcSF4etZF7jwhpFFBnXrFm2jsa5lTk32ShU79ckq28CKjHYDOhTuAnlYnAHrs1u6+1jkAHADvyq+LGuehYh5PBASGtYPr1SSjPw5QFAoUlJVfQ8ShxqipJJFmO4lW7/ln/enHf18PfvHz0mhVC9NT+t7veZN+5D/9mF5+yyuUY1uEXsK9kyZtDfRzncAvke1bgL7ekS1Av0QG9QV8GS1Av4A751I7tRagb16PtgD96W1p2Y0YcoAsDFaiuIFP/A7wAmBQIwuHPQaaARG+a7WCTtVD1KzEcGhC90cfe0yfnwB0MgSpj362LwPLHNfqhpHVCvQnAxEDERgCkMDgxnA0WV6OAZBqSqI3j2uGpJ1r81hne36bvZ1FqtM3ZGsCGQFP9BfZrAA5A0OAODK+Mba5boxqMrTJ7OSaMaSRZMOoBuAgawdAx1gHDPHC8GYbjkVQAhCbF8Y0wNCi2AmsACSTFUxNts9//vNu/8i0A9ABO2SC/t3f/Z07F7KGAegAL/rIwI/Bf8tkpg/IPHj/+9/vgjiAU4BHQBUOBpwPnBP7BIwTdc95AtCBlRj6ZKUigQcMA1YiwY5TgGNzjkTlk+UOCANaAUgtM9myAjgPzpHj8H2AFe1MOwLKAG84Q+gL7hHk3QGfQDaDnk0nxWaPi1Ptj/uC80MSmsAGzsWyqzcGvljdecYHsJjra2bin805W71ok23n/8wbqAVwfAv0AGRaEA7ZGIxR2hcZdOAy/wdo8n3qHZL5TVtzPmRCcD2MfTJxGV+0N5nD9DcOHj4DVKJWAEBnjDF+kFtHzhspdgA6/cxY53smo00f0xZIiTP2rRY7/UngBe1idbwZMx/84AcdzGeskynCfcQYoK0ty5hzRikBJyDwlexhwCx1D7mX7Nj85L5tSrhbVjsOtksBoNtczT0OJAdwc+/QB/QlyhU8bwjGYf4xBQ2eQ9yrBK4wd7A9/cwcB7xmXqBdLVOc/fKm3dkH4wcHJPMkfc8YAHwbQCe7hrkLyXgLuqBvyL6h7Zm7yIInQIN5hHmSZyEBIcyPjBtgN32KXDxqC5wv44P/M7eSgc5caYEaBHlx/nyfe4P5i/PjHBgHtA/PWsbdTTfd5O4HADrzIW3EuOfeIBDEgj7O5j69ELZxLjJXQ5sMZsAqYFw+A/34kv7+0Uf1Z//6b/ry44/pMHXRCWzStDQiSzIXOcRBNVYE2JtkpFPXughilUGMgLXbZ1JdKvLc57fXnGTmBKA7CfAJmOR3k9s3eXzfb5US5JsDaor7t6vniUM3SzW1bZt6W7eq7nZcVmodhUqG5SQ7yGdJ+dqWXq6TzGP/Ngn+2mW+JnWhoIoV1LFUp8qpaxmGKqJacVAqLkdKh2u6YqqnPdt36P+4YreuTzLNJx1pPFZR5ArIYpowPZdJ5eTCffatF52/lCjsOrxExt0yvuxKfSeHyoNIS3mlLx0/pNsfe0h39Fe1kkwpyuaVDqROUbtarmTv9zu5+tFYnTxWOGlInNdWZ9XXSw/cZz4DjHsPeF67fnJgxiejKSLjPM916PEnHEiv+311ykq43+uq1CjzZ+yBr8m7uz146DsZH+vH9iUE2tfpW4DWSybZ/oRCoAhBcAPZ4m78Vyh3+H7IuF+rQqtBpBzIU+TqDftaKMd68dZFfeu11+r1L32Zbti+Q4tZV2kJNApUEbQ7GRdtf7QtcK4t0AwYZx2HTwH7jnUcgYisecwmsXWk2eVuhpgoH/CzCUEsiBq1HiTOsd9Ym9v6nLUo79/5nd9xb9ZdrLewU/mOyaFbybOmb4B1pf2fc2V9j+2JDYNNgk2A3c0akBfrVuxtk3DHXsWmxH5AbQhbxbLKuTbWmvwdO5bgTuwlbG0rqYbNTQAv602OQQ10bH1sWfbF8bBlsL8J6MRmtv2bLegUXCaqb831OdfFmhq7iXUoa3ICztkn62dsGEC6BS83yyeda99fSNubrW5B/fTxoUMH9Ukn4f4Z3XXXfcrLWOpuVW/b9Urmr1S/zlwNdKTLVYyUUAs9ilWUlVPK6UzGM9eZZT0nw16HrGIj1YF/u6xx6oOTDR5MdEBqGHOtrNOdZJ+z3US+3UHwlILlk7It/hkJ4CbtHZAeurVPpTj1+6fERlyn3u/F/ULm9gSiezl3L63uz8F/TvBqFKFEgopQqTCqFHfI7C5VZaWCJFAUZ4oItqoz/6SOvLKMq1kOhCeooC6cxD314EMXSVm750zJ/adEadJVQka+k6gsFMSlgpRM9lxJVCtlXTGqlVWZql5HK0GpPCgVJTx9asVVpZTs+Aro7oMLqhpFgFjTaaqDj9ynv/ivv6lHvvBHSoqxpuc7+s7v+X79xH/8Cb3y5beoqvoaxYXKulYvmnK11l0wwaQtmglWNtdcSOO2PZfNaYEWoK+3YwvQN2dMtXs5dQu0AL0dHc9aC7QAffOaugXoT29LMxgMoAN+AHAYbBh6gDGc9RiXQCIzPE2m+Uw906wtbAYvRicACoOZzEAMRufsIytlEq26cb+mGLAxQ5isPLIXOV8gGAYk+wNuWAaywQszFE91zk3DfKNReabrPF+fcx60k8EZaoMbZAE+kYUNhOFFxjjGLkYvhjdghs/JpgQaAZMwvIFGBBwApy0D3bJdATxIvwGO+A6wEfCM0UzWL2AKCGWGOOeFzBywiWMC9IFMZG4idQ3MYh8AIWpJA7KtThswGwcJ/Wd9DzAExpOBwDgEaDFGyAIHkNo4oa85Z9sXjgIyRRknQFKuCzDOd+h/C5ogyAJQS2Yymc04VtgWiUDkm5uODDunZq1sjm8Anf0A0HFcANEuV4BOOxEIQd8BmIHdOIwIbKFNGTMAepxLzAeAQgAiYxBHEeMXJxHtyT7e9773uXHLfq2+NGOePiZwAecWzhz2zRhl3DO26XccVwBtXoxLJP+Zaxi7lBHgM8ajq8E2OW+2ZTyxHYCWrGDGONAWSW3GrGUQc31khHAPMb4AmmQLG0BnX4xJro1AEO5FQDD7BwSTlUx5BZtL2X5jDXSy3slAv1QAut2zzNHI7JOJw31Iu9FfzFOMFWTVkS3nmcOcQ7AEwQ98DrzGiQf0Zm4BItOWzA9kdNNn1CmnLQnW4H5mLkB+nfanzclGYh7j78xLzAF8D0cmTlYCORjHnAtzEDKijCucnQTwoHbBs4W+Zb+AbcA36hQE7DAfMfbpc/aDLDzXiJOTAKivfvWrbtww/gkyYW4C3PPmu4xX2oYgAr4HfGd+4l75wAc+4JyijDfmfcaxOXfP17Nns/cLuCFDFSlGHF/8xKVGFvooy/TQ6qq+8ugj+tsHHtDX9u3Tw0tHNao6LvMmiwMl1FjMhwqD0mfGOgDvBLk9QCejpma/LUA/m77zMJsMfi+n7UGzW6X55yzy2pOS8iBngh6yGmdv7ByOZO/UcSKlmWa2blM2P6dkZkZFGmvsvhcqKkoHUT0h9dDTHffEzwlAn0DSQIUiFUpKpE0TBVWqYRxpGEvDuFJUDtTLB7qyqrVn2xX6zquv1Rt606JIAs9u7m1TQ7F552za4vLYBkdzpLurkb7w5BP6/KEDerCfayVIlURdxQBxlSrCsYqkUIlc6zhUVE8c+ybr7mqPTgB6A6SHNY57n9HlhSZ8ZXaXbV6W6h89ptWDB5UfP6ZOVSmj0atSwxhc4HOjvZKEh+iWLe3rpPs3H1DztAXoZx6xvj2ZK30GOvejr3hO8AuSuhOhBwgLkr0hJTUiB4Di8Ug7k1gv2b5Vr73xRr3i2ufpxu07tKXTVULnFsCRwIGQ9Rv8zOfUbtG2QLMFmK/N5jcwzToHu4o1FrYW87kFAmPv8zcrMce6nHWUld8xoMsakrWalYvic3s2mO3KmowAVxSnsC8IuGZNydoSm86kzs3n0Dxvg/rYkNgNZGqjjHa2AB2bHGU11oj23GL/Vn+cY9MeliRgPwkKRgqedTDrRIIz2Q/rY9aZfIc2wLYG7LNGZb3K3yxomH3bm+M1kyD4HfuKskfYMQSEsq7m+9jgqDmh5kWCAn1yrgHXF+roPxlAP3jooD7xiVt1222f0d1371WRA9AX1dl2neK53eoDdWuys2tNZ7F2LM5qZnpK4/HQybCzpkdlhcVOnHaU59LBo8e1vDZUHSDj7uXf64CgRC+nzqsEoFPXmwx0J7E+qYNuEzaqMlGiqV5PM1PTLsN9MOhrNB4pyRIlndRlksedRGVdaWV1rLLMfKb6RLrd97nPQjd4bz95MOSJh++IwUtDhclYyXShYKZQ1RmrSnhexIrqTGFFBBy11WPFSvyb/5eBWIonjDe4vwu0KlVRK34C0JOkozgmz9xZAoqDsSL1FVYDpXWhqKxVDgjCTFXNTquY7bp1aD0aumBLlG68PD7qAImCrKsqydxP7OfDDz+gL/3eB7XvC/9DMQkRC5le88b/XW/7obfp2/bsUVWvaugAeqWpaNbL2Ltz9cEELUC/UO/YzT2vFqCvt2cL0Dd3bLV7+8YWaAF6OyqetRZoAfrmNXUL0J/elmYcYlBhYAFBkZQFauLop72AXDjsMUgNRGJQNTO7T9VDZwLoLgN9YcE7Vk8D0C3bnf1Z/WKMPwxqIqwxqjFYAFMGz1lAA9Sb0eOW6Xyy8zV5ODsP+95zGXlqAJ1+ITuLK9+bAAAgAElEQVSWyHCcB4AVsjABt7Qf/QKExLAG4LAIAjyR4Us7AbiBfwBvHBQYv0AaDGLLQKdt2DcQB9lp9sFxyBAF6JFdDVi0TFvGixn/jBkcFOZ4ACQRAU+0PM4MDHIgOvvg/xj4nC/nCtQncMMWsVwr/Wly9OwTSWRXFiBNn5ZpAEDDGQFsw4nB2OC6qTfNtVtwhoFYrp3sBjLQgWNcH9vSllaf2DKfm8YTbWNjnnMjCxXgC9wCogF8L0eATrtYewGzAdwEMuCcAprjwMIxhXPHnEPmBOMnjhjGJA4z+o97D4cQkJAXY8D52avKZbQDPJFGpw8Ap+yT9ifIB6DNmGaf9B39+6EPfcj1FcCd7BLmMT7nOJwjMJ2xSPYIWdE4w7gHGGecO3CU62Cc8R3mRIJYcE7xObCbAAHmHO4HzoftyDJGlp0gJJx37JPrBey+9a1vdWOUY3BdXA8Z6Cbhzj5RBbhUJNzpC+YS4DZtDCTn+sjepm2ZU7i3aB+bRxhLOFAJpGH+YZ5jG9QBcFQCswl8Ye5jrmG/tB9tTdAD7Uy/Mr+Q+cOcQhAF8xABEYwlMpzoR0A1QRvUnmQOoz84DmMZGM95MrYYZ4x1zo35hnkSKM42ZB0RZMY1MMcwDhjzXBvzCv3PvANAZ/7juoH6HJP9mtOTIALOif2QCc+bY1FygvHOdeHgJfiJcWaZRJu3Qjp/ewKgk0mMAyyuap+Z6uBYoDLLtBaG2jcc6d+eeFJ/f++9+urevdq7OtCKapfVkiSozgBIC1/DdyJLbLLt1IL2mc1Oh7p9naEFLBscru3qmVv27+R7xtKtLrnP7pfL9MkB6GC5bk/p9Iy27NqtsNMlekh5IPc5Tk1qefJal5Oe1MNc5+lPO0uynMuwdJnPaREpqhL1E6mf1uonhZLxmraXhV7Vm9Mbdl6r1+zYratSlEWLE0FR7nguS77NUm42LsAzCBItdUL963JfX3zqSf39wYO6b3VVw6lplQ6sUAe9VFjkSklQbmjuu1rlpqx/YsdNGXcLvDDZ90l23KR+KeoAa4cPu7cGfYXIiFelk4t30q+TcutAdC83vq7kbwCdvxGQcQ5l2S/fecAFHfi5kLnRVAL4HZlgVyUhjlx5jHE9dgEKaVUrzUttJXB61069+sbn6ztQIFvYqmnVSiA7OcCdKIrIrV8C+u+SUnS4fIfMc3HlFqxuwIp1NEGMBNrb+sZKbeGXYF3GWgqYDDwHQhPgiG1payJTNjOwbjLpBsVZn7E+RI0N9TKOReA3NgIB26YatPEZwjma1Dm2A+fAGhNbkEDeJkDn2Hz/ZBnoBNMStEnwpl23PbMsCMCuwXw0/J3jsdYlyB2ATpb6T/3UTzl7ifWm2dBsyzoVwI8NZT4Mk3g3f4tl5fN/Uxikbbh+bBfamevDrmYdztqaIFTscQPyz8WY2exjnhKgf/xW3fYZA+iR1FlUtu15Cmd2aaTOCYC+Y3FeL3r+dbpy1xaFQeHk0ylhmOcEcwbKulM6vtzX1+7eq8eePKCiihQi5U6QIRnhgHKXlY6t6wF6kmXfANBZUzH/9rJUu3ft1FW7dypLIu0/sE9DFEMW5pV2u6SBK+1kGgzHenz/MR1eZT00CdBwx2KNNAHorsa6L69o2ehl4rPOw7BQHa4o6A0Uzw0ULoxVdgcqk7EPjqsSJWWmWh3VQUdx1VVc9BSPewrHXUVFppQs9UmmexUCq8cqa8rLBApdmUeCEALF5VhZOVC0dlTJcEVpPnQNMR4VLlu92jKnbPuiZsel8qNHlOZjhXGtUZm7tWjQmVI0v0Xj+TmNZmcUT01p5esP6R/+24f01F/8kZIqV3cegP6/TQD6yxsAvdZUNNMC9M2+sS6S/bUAfb2jWoB+kQzai/g0W4B+EXfexXbqLUDfvB5rAfp6WzadjBhWGEkYrgAtDFUAFP9HehnwhIGG0ch2gA6+g9zXqSTROdKpADoZfoAE6nw1AfrpYDVGIZmLwDPgk0lOA2YAFBh9vAEWQDLOD+jA+fJdy9gzw3TjqOLvGI+AKwxEA1ybN/rOfU+W6c+iBgiO4YwDgXYCagOPLcsaQE5mJT+BMtQNBtBg2AORgDJmjNP29CnQF/jLNVuUOsAGUMgxAYfASfqZcwFEAbsxrgFZ/E7/sz9bhOJEwGGBUwKDn885T6Ahfc1nFiEP8CcrlT4y50RTKcCcC+a02FgDj2MBlehnsubZD0ATp4JBL/ZnjhPGLc4O4BkOCODuO9/5TgfQTcb+TAETjD+rRQ+0o/0vV4DOiDZJfsYXcJSACO4doDWOIsuKaDp3LAuEtmYsMNcAndmGcWJlB3DSMGbZB79z/wM4Cb5gbDHuCIKgnjoOMI4LGGe/zF2cDxkYZBGzT4IxTFHAnFvcH4wdYCjfY55jPOGA4necXGQYcy+wL2A38xeZGIBTq1fezEphjJHBDFzl+1wj45yfgHccXpwv9x2qD8B2gggMyl9KAN2clWSCM2cAmOkv5p+NJTasDdkG5yaKGqha0F60HUE59BOOTtqePiJLBicfcwtzHvMBY4LxQnAV8yVvvg98pgwF44jsI/qRQJv3vve9rj9wNjIv3HHHHS4rieAx5j7GG/e9jVfOE+ck8J4xyznynOQcmEc4PvMmTlTGLs8nzpt9sz/gOcdjf8xZHJdnFvcQ8y/Z+uwHGU3mYcA745nvWDkJmy/P/any3HxjHaB7eA5INyntkhyUNHPS38u59MBj+/TP9+3VZx++X/cvL+l4f1VB1lGYpSKkpqo8cIsqstk92CWj3UvCPzfXd7Ed1diog+eulrwH6U0Y5hy6lh3O52WoIpTG/C1L1duyoC7vuXnVUeJqe6IMzRuH7DgqXVayAXSXYQx4d1nEZCdPso4njYdCQYEEaBVOZNdD5VGlEsdrMdD2utTNU1P6X3ZcqVcv7tR1caY48kEVvOwZc7pAyYutnzbrfJ1iN/KxaaKjpXTf8TX91YHH9dcH92lvWOh4EivodDVdJOqulZrKA+Vx5e6pCRqfQO2JgoCpCJyQWF8fQz54woNwN66QW+X4w4H6S0e1cviQxmurCqtCqRUMmFQUaAZyWPBGE6D7LPXNapVLdz/cu3nkAQ73U1wFiisP0umaHBUe6smmoQblSKpzTeeVrst6uvn66/WqF79Q33Lttbp6ZlYzBC6MRwry0tXUBYiQzV6h4oOEcQvQL92BdB6vrAkum8ohrJksgNnKzHEa+CZQogJ6s7ZjfcXakMBIbN2NQc/s34KfLdiXtRZ2A2st7Gn2xdqUtT62B2ss7P+mPcp+moH1BEaaGht2OWWkKPXD+bAuZX16OoCOTUAJItb7p/OfWNNz7qwDsamxK1C3whbBJiFrniB4fB+8LNnAJPFNVc1saQsywObCzmddy99oF9aiBJ2TiIDNzDoZm5n2woZizY5Ng4/FAsrP4/B41nZ9RoB+114VRSRlC0q3XqtoZrfysIdWjlTl2jY/o5e9+Ebd9IJd2raVRA4SDQpn6yhMNDO3oKcOHtWXv3qn9j74mMaolKcdBWGiOMicpDoQm2cmz+mSNW3WdQA9jMju9qUTeewl+Vi9JNTuXdt1/fVXan6uq2NLB1VVuQPoZILnRaVOb0YrK0Pd+8hBPbYSqShKB6udHDzPZFeb3YN04L2TgLfM9Drl0FI0UpEtSbPLiratSgurynvLKuOBK+GR1InSquNqlqNYE42nFa7OKF5bVGe8TVm5RWHeUxQmDs6XEbB7rKKmPjxEP5LSxNWRz4qRpoar6hzar+7Kkrr5UHUYakQZhDjWeHZa6cK8dqyOVT+5X718qKonrZRDrVWlkt4WZTt2a3jFDh3ZNq9iuqfxvQ/rzlv/iw5+8Y+VVKMGQP9JfdseAPraJAO91lQ4qzD25eHbDPRn7da7IA7UAvT1bmgB+gUxJC/pk2gB+iXdvRfWxbUAffP6owXo623ZzMzGWCIaGaMSeIThhFGJIx/IAWgkw87XhjrkPgcWYMBZPayT9dKpADpAAwOPDHTLEj5TLwPGgBZACM7DagnzN8Au0dhAdcAJ14FBaFnSBkVPB0dNnp7zAkDztgz2M53b+frcwC/GKn1BdiJZmdTPZaGDwduUeuPc6Q8yHHEqYAgDeWhvgCN9S1sxpwD+qGmGA4I+Zn8Woc7vJn1OG3AcIBCZmxjeZJYDhDCuzTHB+MHQxrFAticODYx6Mj6BQZwX25hyAFDKsjI5L4PjbGsQneOa9J7BNXMEsB9kl4mMxxGAY4FzQcobuW6cEzgx2N6cIbQhcBN4xjjCKUBmPFmmOE0M1JsDvnmP8Dvji74w2T4CFgDol6uEu7Wt9RH9Zfcc7QT0A1zafcd25hzjc7ZnXNi9x1zAm77gZeOF39kH4xKnhI1h5iCrg71RjpDzYA7jHICTOL3Yt+2TzxnHNga53wnoAfzzPaAsmelktgDQCcjgnKmZCNAEoCOpDShlv3zGuSGxyD6Bu2TGkMXOPUTmCJ9xfLJmqLXIPcg4bAJ0nG8G0NnWHIjN8X+u2ZUbnYEEvhBcgNOPNrWgAsv4sXvMslcAuUg44jxr3hM27zWDsTbOhXzWHB/8Tv+aE84kOnGO0le0GwE63M8AbmAzDkLakPuOz+gn7m/6CZlKYDdzHtnkzDfMJTZecDoyBzJfAcTJoKGfkOtHaQNnJhLpfGZBRjxrGJvMZ8y1zBdIx/MylQFzzDKO7DnBdxibnAvZOgSQMAfy9+Y++Y6VHTHj3eZxtmPfvGxepq04LvMZ8yPbss9TBYOdr+fRN7NfL+EeOfllxMGRW0dUmPqHOPH4H87GKI601q/0+IGD+sOH7tGX9z2qB554QkfzQuMk1RhpUyeNCYivlZalUmoqoxISSkP0ItvXmVtgUv+c1nJ9ANiewHS+7GuWNyTX60h1FQs/cpUlSufn1Nu6RdncnKrYAzWkopHy9qBcGiCPSc36CUg1mXjqZhs8PwHRAe+KVAWx8hD4JxWhr4veLcbako/10plZvXr7Dn3Hjit0Xbej7jDX2GUzMYbW6+A2n99nbojLYwuy3ai7GpXurtPxUvrK8kH99dJT+ovjB/RgPlI/7WpW05oaRJrOY/WT3GUoeznwCUh39UonldaDqlHLnt5HYt2ltxkWd43rZNzrWmkglcO+jh8+pJVjS6qGA2XMYwTETFQJLJjDjUEL4ODn5P9W0/7y6LVv4ipRWo8KB0lCwLmrWe8l+aMoVp6PqVLr6uWOypGT/n1Rb0qvuWK3vvXml+gl11+nXZ0euYXSeCAq3dbU9w1jd68XkB4yKOVLarSvtgWeSQuYDWE/zfZrrrNsfcn6kLU1ijwEGmLzY3sRwExgoZsz3HrC23z2srWalWIyGxSlIQA6MJoX6z2zI2xfzcBfA/Ksw1iTvu51r3M+CQA668uzBegoCGGf832OaXLozeBxjmUKW9iYrPc4FutiAs85ZwKCf+7nfs4pMlnNddbXXHvTHrKsdux1vkfbEeiMDYBfwPw0tjbneMByzhP7hrY1f4g9W5vZ7M+k3y+k75wKoH/8Dz6qz3zm/9Y999yvnEVJuqB08RrFs7uUR9PKWXCOB+p2U910wzV68Y07tWPblObnsAcrHV06JkWperPzOnj4mP7lnvv1wCP71B+XilLky7tSkbigJAPolMdh+Z90ej4D3b3Xa6R3q0KZCs3NdXTl7i3uPTUVqddNNTszrbX+SCvLQ83MLGqtn+vO+5/S3iVpOBwrzTLv4yHwNI5PBDqatLvB9KicdcC7ivoad49Ii8cV71pVueWYRt0lFdGae56kdaKs7KpOhyo6K0pGWxQub1G8tF2d/i71yp0KRzMKg1hiPReNlQcDFRo5hRvWjWUndupSnfFQMyvLmj+0XzPHjmq6GKvuJBplsVa7qQbdzAVp7jq0quzQIU0XQ43mAvXjSscLaqbPKdu6W/2du/XUri0azk2rvO9h/dsn/6uO/M3tSjVUNpfptW/8/oaEe1/DOHey+S1Av5DuyGf3XFqAvt7eLUB/dsfe5Xi0FqBfjr3+HF1zC9A3r+FbgP70tjTDlJ8YWTw8ARg494EswB3+D5RAHtkAAdsDsA1enaqHTgXQASEYjgbQm4DnZPsysAloJWIaQ5r7gvPhb7zIRgbMcM6AL2AIRiDwH+jA9hszmJvHYhFF9jYGJiAaaAQ8O12AwOaNzFPvyRZ3GLdcO4YvUr9kcwK0AS686AsgENmdABzefJeABwATRjPAl0xXwBPGMXXJAei0j4FPk9q2M+LvZPkDqsi4JniC8cF+bdxYlDs/6QOyMYHTnAt9TPCFZR3Tl/Qb44rzwClgAJUxCDQygGR/twwA60O2s2AB/oZTBSeG1UC36H4cDOZIYV+cMyCT+seME8AXfcy5mjx8Uxa5GXjB2CGDFehJjW+yY8mapu0AqZejhDvtY/UJre/oD9oZh9Kf/umfunZuBjEwrgxwGqTkc0AjsBRQi8PGoKvNUUBD4CRjmDcvtmWcW4a69Rf7B5KS9c09whyAs8qyJ6hBzRyBMgPZxoB4oDawm3mE4wCXAbiMUcYHQRY4lsiMNgl3q7kOQGccMx6QsCdLnnND2cCcZNS4/pM/+RMnKc/58l0CTWgrk3AHCl9qAN36m5+mBmEOPcYO/cS8y/xENj6/8+whw4i2YS6hDRkTzHG8CZzBYch2OADZH33Em7Y1J6JJrptqBgFF9BVQnH784he/6ED8L/3SL7k5yhyZzAUG/pnrcDTynOE4tn+rU2nzM4EijHnGFDXcCeKhf3HyNl+MeQKaCORhHPJ95kbmWZ6JHJdnjimn8F3Om2cZY4rzZLxefDUoAayktSAfDA7j7eFLAJgJfN1EfuJtK8e5/jFf0x2PP6Iv33W37nziCT0xGGo4kQp3bYocfFmqUxZKkIMm63lSS/LZeDZf7MeYlEF2AN1BTkDYpF65B+heL9vVoUZGM+iqTELFs1Pqbl9UMjerupOpAJhWQPFQiQPodHGlUVw4QEcO8vrL17l+Wgb6JKsYSdCgTnQ8q9VPK42TQrOjkXb1x3pVOq037NilV27dpt3TmdKkUl4M8MK6WqMGN2yeudj7ZrPPn6CTKsRRXSsmrVyhngjG+lq5qv/v8BP6u0MH9GgOIJ1VMs7ULVOtpUMXAEFfxagG8G7K7wel+5w+dkEMbrh4OVgfkmEQi3FVuSx08t6K0ZpWjh1Tf2lJwbFjSiaKEj64xu/H3d6NAA6nhODqrxM8sw7HNrudLqX9BYEH6F4RwIU3+Nr0wMWyVOxS0cdOSv+aq67Ud19zjb7nqqv0/Oddq7luV6nrs8rVsHcKH1WtMEo0rmrlBC8lqYIybwH6pTRonsVraQaFmg/AbL3mOs4CBQmyBCCjIMZ6ER/ED/zAD7g3a/zmWorLsH2a3W9Biqy3WD9hN5KFjj1ngYt2fGuGpo/EEg1YQ/7gD/6gW98RoElgLGvEswXoBPTiX7CyQJYVbopzHBt7FVuEIFzWfdiZ2PFcP+Afe4PjoaCGXcq2nF+z7JWtt/kb61jsD2x4ficQlfU160xrK7Ov+R7nxj7x+7D+JhgU+8mCESxQ4VkcLuftUCcH6Af08Y8D0P9Q99yzV/k4kpJ5JVuuVji9Q0XYU1nHUjFy8PrG667S83bPKQl9QPL09Kwrc1GGkaKkq+X+WA89sV8PPf6UllYGqsJESdJTQh3xSS1ynn7AXGKTksRLuJ+A6KxxXAb6SN2o0sJ8R7t2zujK3Qvavn1KW7fMaWZmSocOHtORw6vasrBLRR7qq3v36c6nhur3B8qyjuIoVlFVihN++uDVkOfBJMsd2J2MFxUEsYqY8i6Hpe3LCq9cUbXtuIbdo8qDNUUl5+IBepUdVzF7SFPFLiXLOxQe2qH0+C5lg51K8gWFYSIe/kXc1yhcU1EPNVWmrmxM3ksUpYG6o4Hmjh/T4oH9mls6qplirHImU3861bGZTHmnq3JcaOfjRzVPULyGWl2MNJ6OtZznigaZou42DbZfqSev2a7B4qyqBx/RPbf9no5+6Xal9UDZXEevfdNb9Lb/QAb6HlUVAB1ZeQPoZOHXbQb6ebvTLswdtwB9vV9agH5hjtFL6axagH4p9eYFfi0tQN+8DmoB+snb0sATYw2gQbaxZQJibGHw4bjnJ859HPrAJABkUzbtZHtvZgMBIDDcAAiAUqCUZRybEeMcZw3JNPu/GbKW6QloAeY2681yPgbG2A44jOHHeW/M5DzZuQKK+T77BawC9AA1ZjRalpMBfXPamuRTE9aaUdr8ea6ZoxzHpOUtGIEocmSnMYbJkqV/AMVkxJIlS0Y2mdImjW/GOIY+0IZa02SRExRBvWmAHeAG6GR9YAtKjg0M5Fg4G8j0ph1pE2AVBjYv+gDnBkELZpjzOyCJrFAi5JFxZ78GfjgmxzOYxn6AVIAzoJhlmGO0N2Xumg4N2oSAB+pSAy5xBmDwI+GOVDNOAGt/9kfb4eygNjZ9zavptGgupJvjg2PSFmSrk3nA+ZEFQCADmc1km16OAL15bzbHOfcPAJpMbRw9vEzK3TIrzNHDuONeBloTnIBDyGoDNgMoTAobCUeCFxj33NsAdII2LKOdfuLNHMY8w/hgLNA/QEjmL2QX2QdBKIwRHFCAVJxaNr4Yi9xnjEfOleAU5qxbb731hIQ7gRMEojAfAtXZJ3Afxx6ZMTi/uFe4ZvbBfUcADOfO3MK5ExTza7/2a86xZRLuJgt/oWag2/xn90gz22fjvGoKFfadZtY09xEBPbQzMJk5g+eOldLgpykG0Mb0Ae3G3GxlOizYxtqXOQoHJ9vQ9sBwl21BvdaJZDrjjf4iuIJsf4J8mKuamUBch8l92hxlTkMLGrFrsc8Z7+9+97vdWP/xH/9xN/cxT/K5PSu4RvqaeYhrtmeCOWc5R3Mecw6cK3Mq58c+US6w8iXNuXPzVknnZ08+c5Q6j4BZgNvk7YAZOY1kSAY+U3JSB3ltqquHl1f1zw8+qC/ee5/uePAh7RvnGvG8ihxNo9yjojJXVCMET530NgP9bHrQr9toe1fs2kN0UBj1kXkh76xaZV1Osn8Txd0FdeZn1d0yp2CmpyIlWxxlAYPi1NCmD4GtTvPd9zf9Mskm5qd7bnhNcddnOHB9lnOiIEi1FhUalUNV1VDXB7Fe3pvVGxau0LcuLOqGmUxRUGgYjFSElZI8nowXv25sPofOph0ul23oozIM1MlRbfBtP45DHU5D/cPxw/oSz+wjR7RvJK3VicZBrKpTy/Fw7t1iIr1PFvNE1j0QNbYtIMa3vQ/DmAB0lwXqpQ7qqkIlVgn/1IWG/TWNVlZUHjqsYq2vgkx093mkoKpVlaUCR+SbKggun9qdzze8Ghmnl0ufnu46ubuj0chJ9TJXDkMyAAElwPNKSVmrm5earQJdt7hNr37py/TdNz5f/25hRp0kdsA8pM8mCgLu+eVgfOQCZpyuBBnoVZuB3o63Z9YCth7DXiDQlrUw6z2zpzfO59gIgGrWbqwdCabEBmBNaIp0Bs3tjMyGNiU9AhqxFzgOtj7rTwI3CYA0e+ZUdrqtc1mLckxsU4IxgdqoWbEuQ8Kd4NimhDs2NIHbqMdhhzd9HRZcvBFI8398LNjnvNk37UPJIgA6MB27/13vepcL1GWta1nhtta2uubYvagtETTKNWMn813WyAbxm0HOtC3njA2EfwbbnYAB7CjafGOQwTPr/QvnW6cC6J/85K267dPUQL9POZI4yZyShasUTu3QOOhQ9cJlVl9z5RW65d/dpF3b5rR/36POlt2+4wp1e1MqWOOkXQ3ySo89dVgPPvakDh5dVhVEStOuosqrZVkGusm4xw6ghy4DHaUPr9IUqB6NtGV2Stdft0vPu3artiykCoOhpnqZpno9LR1dUX+t1Jb5Xer3C/3jvY/qa08sqyipzQ60T32Am1OS8cFurtSK+90/67N62j3X83BNo+ljCncMlVw9VrCdANbjyoOh4ipRPE6ktVCj4Jg0v6K54Cpla1dIhxYVHFlUMtiqtERWPpDi0gF0stcrjTU1mlIVZxp3Y9VJrSwfam5tRQuHDqp79Iim61z5bKalLNTKfFdRd0rBsND2p5bUW1tRFo21vA1p90T9olJ6lODNWVVzV+joVTtU7JhX/7EHdN//+1EduwOAvqbuQleveeNb9JM/9BMNgF6uA3SaOmoB+oVzZ57/M7F73+Y0/AXMeyQ88JN5Ej8nfj58R2fyd5//Mz6/R2gB+vlt33bvTvFuYqm3rdG2wHlugRagb14DtwD91G1pCwOikoFPPEhZQGBMkfGNQUjmH458DMiN8LxpABrUMEkyM84wWsnoJLOTxQjgwuqN2fcNdDezmzlrAyBsZzXaAQt8n3MCyFpNYeAE38eQBahaZHYTTGxsCSALwQOAVQxqFkxkUGMkG/ywc2wavU1j0n7faPg3AxSeyWi2duQayVREThiDHMOdvuEakbGjni+ZvJZF3gTwOCjIjgSic33AxLe97W0OHtJuvKxOPO3ENbBvoBDQEEcDY4Jjfd/3fZ+TurbsSgNdZAUAwwCUZGMS1Q+oB/yYzBzXYk4Si5DnWGSJ8h3qUQM2MdwJsOB7OEd4Gbiy9sQRwHji/KiPzH4w9nE4ACMx9u3FOQLnyADGAUHmMTDrbF+MoR/90R91TgTuDzLeuU7Ok+NdrgD9ZO1HP+CQwjFGH5n6AP1uMu7mrAIm0yfAZ8YukoRvfetbT9yzdq8xJulrxj1BIDh4cDAxFzUDXDiWgUX2zf+BjsBuahxyXkB4nFlAWMYXwSc4qCyQxMa/1UJnfxwHB9Zv/uZvOjCPrDvzCxKHnCMOqj/+4z92xyaQhSAAywoxyW0+w5nFuCPAhTkGQG8Z6JwHY8kAOuP9QpJwZ561AIPmEvh0AJ3tmsofVpaCtuT+oR9wBtI3zF/MtzxbTKWAMWRqG8xHPINoW+5z+vWCZ7UAACAASURBVIT2YU5k/jAlCvZB8BSZMzwfbD60QAbbHkcX+8CJaNnfpkBh58k4ZcyY1Kb93Z5PfG6lJlDp+JVf+RV3TOY85i8AuoF5vmPPGa65Of9ZG1l7cR6cJ0E6SJbydwJ1cGSSjW9j6mIxRXDMUX8XoEpd7MplrvosZ9CMBzVe7tnX4wb2ZBoFkZ5c6+uf9z2pv7rvXn3pgQe1fzTSWhw4qW8S1n0N7EopOZU4NdvXmVvAmbAT4OxAus9MdfcyULyulAPPkUaPI8XZlLqzW5XNzSqdnVaZRhpP6qE7R6yrtUymspdnjyoJsWe3doPZhXL1tIlvAMzzIvPKZV852dJSVR04+VLk/aeCWtuiSN8yO69v3bJNr5jfqivTSAsx9ZsHGmjk9pWVqct8b1+nbwH6kfryVvLABTgo0DiOdTSO9bXjx/VlIPrSkh4Zj3UE4J74PnMUvaafkOxGw98CLshOJ3CFUgzcz4F7s18HAibjgjPjzw6iOz99pbLMVVOi5/ARjVdWNVhdU+WyoQG3li9NhtxEBYGgWqeQQLDFSfq7BehPGwAEsczVocqq0iCsNUwD5ZTsrUsH0NNRru2K9JLFK/SaG1+sV7/oJbpxy5wWg6JR0mFdmt1rhvj+dWoGjrZwn3uJ//bVtsC5tgBrKtZ3lNjB7gNCYzOeDtBiw7EONEhsAf0bldPsXGzNxZqQtT5Z46gacWzWdRb4bT6LE8/ADRdj52R+EtbvrB+xj7FHsHubAB2gzb5Y+wHNCXbH7sC/wLrubF4mFc9alnOmrT71qU/pox/96NMAOhn42E7mJzC739aorJ/5DoHw+Dg4d2wU7HjW3VZOyXyN+BfwFRDoyTVixxAMynmwPXYT12VtdjbXciFvc2qA/ge67dO36e677lNehD4DfX636u5WFXXmFjVJL9OLX3Cdvv0VL9O2LQt6/JFHdejQQc3PLyhOMxWsZ9JMx9eGevypQ3pk3wEdXe6rjmKlaaaQDZhKXQ309eCzMI59ffKQoFOTcA9UFZV279yhPXterOdfv1NRNNKBpx7RcLDq+zFnDZVodna7lpeH+te9j+ihQ6uqCIiKYiVx4sC8T8hAD2Yye09gOv/LApSwapXhSPlUX9G2XNHOQsHWXMOsryLIXeZ8kndUrQQa6bg0u6aZcKeS/qK0NK/g2JyS0bzCHOhIlkWhMl5TEQ5UK9fUYFZ13HUAvUxqJeVI04M1LSwfU7a8pJ5KjWcyHUmk1dmekqyjZFho8ciKkuGawjjX8W2RRr1Ew6LS9NFQU8W0ou5WrezYqmr7jI7uu1f3/9HHtPKVP1OqFfW2GED/cV8DvaIGeqWyDryEe1S3AP1CvlHPw7ltBOjY1fh9mKdbgL7onpPtq22BzWyBFqBvZmu2+zptC7QAffMGSAvQT92WBkEwKAFPGJe0FwYXBiAOfTIAAa8Yh82sYOcknWT4NWGxwRbvQPMy8QB5pJV5ML/lLW9xEKn5skzrZiS5GYbcCxjQZLUCnjgnjFaMR34HhrD/22+/3f2fOmNIuxk4MTB2qlYAhJDxhyFPJCKQBsPbjm+y0pbluhGkG8iz620ep9kWZzuim99h31YvmvrhGNJEo3POr3nNa1w9c5wDlulrGb6WYU3QARDdIsvJ0gTUAWOaksW0lUndMQ4Ag8Bpy9gGDAGLAYeWHW8QB8BOvyDdTUY40fn0M/3wkz/5k3rhC1/ojsU5G0jnc/aDc4DACiT1yOIFQgGLkGPnHJvZyLSLBUUAI+kvsknpH4x96qAD+5r1ti2rgaALQD0w9lwcAByTbFVgGw4GwB9BBbQj19cC9KePatqb9m+O4aaxYvcIcwvg+SMf+YibHwDotCcvxgnfwTnGuKHvcEIB0QliIPsbZQwr0dCsmc68haQ6455McNQDGLPsD4cSYxNHEvcOY4Vjm1PIwKb9tPmNwBPqlQP8gb30OfcQ18n+uLcIRmH8MQ43zgd2n9kciSONjGkUFBhLAHSCNLgunFQXWgb6MwHo1v/m1KOtaGfmEwKACOjhGWDBPAS9NIE8bUQ0OAEvOFkB70jtE2hAG5vjlL8j7fmf//N/ds+pn/7pn3ZBDuzbsrvtft84f3M+Vu+dvmaM0FeMCeYJxgv3PMewbHJT02A7Gx/0P45U+o/5jvnYMpFsG37auLK2aV6v3SNsxzOYbKv3v//9LludwBIgOtdn8+fFBdCDE7LMpYPoHqY7kOukvv3vVg+50w8Udaac1ONTRaG7eUb8y9d0x9f36tHVZR2rC58FTWZlDcQL1YHUtq8ztoDPNCfbxlUod03vksJx5OL4d0CUGIZM3akpZdMz6s5tVYxDJU2Uh7VywDiw1LE0n4UOODd59tT5hn0tdeqZA2MdSCfgAfgWehRKxnFdlcpVqlSh3VWsF6Yz2jOzqJdt36EbtsxqCwlZLsgiV1COFZaFYidBioOnRXhn6nCD2wDvqK6U4EB3VJTarlM6Fkh7hyN9efmwvnr0oO7vr2j/yrLKMHbOfkWZymBS634S4EKgQ1yX7s3vZLjzpsM9DPBjif5hvipLH+jilGlDHyxTrawp7w/UX17WADA2HEoF8uKT2ukTlQQH0n19AQQT2tcZWsAB9CpUXuQaRtIolUZ0eFUoUa0r0kzfsmO3vuvGl+h1N7xI183OqMOYKH1JKHtZq/uACD87e0l4/5qIBLT90bbAObcAth9rKgIPAbwEC9r66mQ7a9oSFihrQe2nWgeZqhhrV9bW3//93++CMG3d1lQgs32cbF9NsG7HxA8BGCeY+mQAnWthDY+NyrbYqFzvqSD9iXtuMsGZ6hI+DOwBC9z+2Mc+5pS18MOg2HUqgM61cWz8IdgY2CjYr0jC8x1+Wu10ztXOi7UmfYINjy3OGnzPnj0uux7ozhqdQIfTBc6e82B4Dr9wSoD+iVt1222f0T133acxAD2eUzK3S3UPgJ66xUzUSXTD1bv0sptu0Mz0gvbvP6yjR48oSVP3nCK8KM66WhuNtf/IMR06tqwhj8EwVkxgYs1aiAUU6c+TwDP3vIy/IQO9rgPlZa2t2xZ1003X6+ort6sq1vTYow/o6JFDLvC425lVnPTU6c1rZXWgx544qOUBBwTSR4ocmLf5m2g2H/zo1nCTZ3UkAHrontN1r1A4VytYKFXNFholI1e2Jam7Ssqu1I+UB8uqe8vKgjnF4xkFa9MKB1NKimkFReSD5qJCVTRQGQ7dM6g3nlcVdTXOYpUxQZe5snygmeGa0uGqumGtcS/VsVBa6XaUxrGyotLM6kBRMVKVlDo+F2icRSwXNLccarboKQ1nNJydlRa6OnToPj14+x+o/0+fU1IfV29LR6954/fpbf+BDPQmQA81Fc4rjCoFEYEFBCz4NYu9LpWx/hzeZhfkoVuA/vRuaTPQL8hhekmdVAvQL6nuvLAvpgXom9c/LUB/eluaoWiGEz8xjMiSNFiA8cTvwCuAE7JfGHQmj2t7xADj4cs+Wcg3I8KbRi5QFigASKHuMACyCQ0AGUB8vs9nGKCABKIBiTznXADBREZjyGEQcjwMRbZnm7/8y79054KxjCwzL66jmZ26cVSZscm+ATbsk2hrII1FkrNPg3Scv8kD8zlw22SFN2ux3dwPY5dz4ic124DnGLic02tf+1q9/e1vd+3pHZXeGG72Db9z7kBJ62+uweSNm2DIpOAw2IHaBtA59s/8zM+4+r44JNiXBVIY4KZ/Mb7J8sapwOfIngPIAD+WRW/HNcgNQKcmMc4BwCdtCSziughisEzcJgSzrACrX2fBF5bBagDWxp9lQtNm5yp/TJvR3zgXrIYxctyMQbL/W4C+fkc1A0vMELXxaH1mf8cRhIOH8UK/vOc973EA3ZxP/GSM8Aa2A9ABr4xl2pzs8ibEtGMzdgGqn/vc55xUOoEfwG5gO3OBZRozVvhOU/nCAjw2AnQk2D/84Q87gA54JwMdWM5YZf5hn9w7zWxlxpzdJ1y71ec2+W8AOhnojCUD6ARqMJ9cChnoFnxE+1ogBO0BkAaek+nC/U05CQId6I/mi3uabG1KAqA0AXgHoNOfzM20E23KvEPwze/93u85lYx3vOMdLsiBz+nfZrCMjUUbKxuDJ+xeZ5xwXDLbyTRiOyTdCJKwedYCA+z//LzlllvctRBsZtdjAT9sb3OejYWmYog9X9ie5x7BZh/4wAfccw2nJ3ONBRRdLPC8MTO4X03s2XNbq7PtUY2ruz2B6N0RTqxERV1rnCHtHenfnnhCf3P33frqww/p7gMHtFSXGqWZxlHkgJyTp25fJ1rgVGMkAKa5JYIHno6l1gBxamVHCtJEUaejdGpKUzMzSro9hd2egoisJalweeRQ0FCVg/F+vWHy2kB0MtL5q5dvr1zABGoD5iZ28s9FqYh6ymGoblRrPg11UzanPTNbHUC/am5G0x1pHCD8Sb3WSt1a6uZSWtQaR8jDtwD97IY8ENRyiWslFRnEPqqhyLpaTaVHSumuowd179Jh3XvwsI7mpZbHY60o1ChONI4SlfS5k+2vPUCnpioBFwRHANDdmJrU3J70Ng55LwLuJd9dzXSc9mWtgOC1wUDD5RWNlledTG3R77va3MiI+/ICE1+/m0Dae/xM/U0vJE7qvlYdhRqXY5XjoXpJpN3TU3rpVVfr9S96sV5xzfN0/fScunmhMh95RV+f6D+B5X6OsBZ387OPmHna/X6m82k/b1tgYwuwDjLlMQK1sWtt7X261jLbgWdbU5nuZN8x3wJqaSjesW7n96Y90vR/WGb7yfwDfurxx2TNxroUWxf1rJMBdLa1GuNmf58uQMDsVDs3C0K2YEl8MAQPG0AnOBN7/GQAneNxjqxhWb+ijERyAOvXN7/5zS6gGDsDSG/XZcfnO9gjSL7jq8G2AaCz5gag4weyUkuXwqg+FUD/xCdu1Wduu0333L1XY6IFo1lFszsVTG1ToUyqgN6VZruJts/3lHbmtTooNR4OFEaof3hVnZhgXAVaHY41LJmPU5dVznMsdSrqRCpOQLbTZwmc3HoAVDcJd7fOYq0cKEkTV+98brqroC61snJs0h+Jsk5PYZwpTnsqikqrqyg6+Ax2vgtEd8c7UV7FZNydJJBXjqm6CoNMaZwo7kQKu1LVLZRnucbx2D3aY2WKy46iPFUZrkidZYVKFVSZgjxTWHUU1Zkr2xQ5GF0rCFk15lLFmqHn2qGIE1UxxYP420idcqi4HCtjLZGkGijUIIwVxqFila7sCMF6dVhp0AlUxD5rvzeK1AP816nyTqpoJtHSwQf0yJ99WoN/+pzSYEmdeQD6m/V//kdqoAPQqYFOBnoL0C+F+/iZXEML0J/eai1AfyajqP3OubRAC9DPpbXabb+pFmgB+jfVfE/7cgvQ15vDQJZzjzSiLfkdWA3YAmRbph1gmf8DJADowFCTC8fZD8QEWvETww4jyyI4zTDjWBjMGMp8Buiw7FEDLYACIrX5PxnLQCQyAIFXGJB8n/MDWpFdyL45PkYfx6SPibTmPADgnAv7YmFg13qyEcU+MBTJXCVrlf8DaAD0ZghzDANtGP9Wx5ufBBbQJmyP4dp0XDcDFc51NFvfcF2AQtqD9gM+EfnOdSGnTgY6GZcmU98EO83I+uZ+zDA3uNQEhlwnUBsHAVCK2mlsBxhCyg0JOCS0Laufz2g3atThDOF7ZG/Sv0BwJLRpI8tAt/Fn8JNjEfgAJCPblO8BKAHvSLibo4T2s/M1x4dlmFq7Wz13tmsCqY0g/Vz7gu+jcABAB+QicddmoJ+8FQ0W25ji/+Y8os9NChvZ/89+9rOu39nmF3/xF139cMu+5m8GXg2gk/3P5ziPUCkwp5Zlm7A9/fSrv/qrLrudsQpQJZiGOaMZjMEY4r6282yOmY0R6MBuMtCBqZQIwKEEQAeomjS9Ob9wMPGyOcLKFpizyo7HXMU+LQOdoADmRZNJvNgl3GkP6x/63DLQeb4Ah5G/ZD4nEIJ+p49oMwvIIWCFzCTuNWA28wKBNcij00bW3mwHQCfYhwxw5g36iG3MeWnzhTkX+WkOTguusSAcxijjgrno93//990zhfmdEg6UpbDvWv/wfwPjzIs8B3gbnG8+E2w+tjnN2ohtTDmEfTGGkN1kfPA7gUhcO89fm/MuFojuOJ3VTkbi25c39snnkyxlJ9I8kXXng16NPrsPOiHrOcg6Ojoe6eFjx/SVBx/S5+78mu46cFCHykqjJPNONiSK29eJFmgGjjytWUIAuAffDk8Gkcs+r3BWph2lMzMu6zzu9ZQShJJQF7t29cpx/MLMkV+3YDsX9mDQbSLvXLt69B6+1UHpnM24h6lX76ArAUd5rq5CzXQ6una6q5duXdCLphf1wu6srosSJZFUVLn6SakR6e1BoF4ZamocSOPKyVK3ogNnHvBwT+45lAB4E8xADEVUB+oGqcZF5TLMx2mkY2WpA6OB7lrua++Ro7r/qaf0WL+vY3GsYbfrZN9z54SvnYR3QiZ6VTrHejUBAahBOH0Bl43u31HkCqqrAObWpeewceJqn4dlpXo4UrG65uD52pGjTuJdeU7kp4PofDfkfbLLtWCQMzfFZbEFbZujLkH5WW7Afl+9stJ1i4t65Q036NU3vkAvf9412pEmmqpKJSXlYmoVPlRhIsFvoUyWnTjpyafFL7SKH5fFgDoPF2l2mtndBAyynmHddbLnltkPrJOs5I3t41QS7qwlLcsctTqAsZUcYx8n81Gcak1l6zU7Pj4RAswJZj8ZQGd7C9RuBppbeaKzbVL2g53PmpngYWwlMtq5HpSWTgbQuS4D6AT8EvgLFCegE5uFYAJKHBGMaSXcLKiXBAJsLGxc/C7YuNj9rM8JRkYdztapZ3sNF/J2JwPohw4d0Mc/8TF9hgz0u+/TmHpB0Yyi6StUdhakqOdKDEWEHFYjReVQZTClXJlX1plwaRdcyH+iyNU9D+JUij1Ad4EYfO5K5/gvWHihr4EO7CZI0Qct8oKpu/FZ1Q5MRwSmuQ89HHf7DUMhAY9kO0s8F8g4yap22/I5gZCT7/ksdIulDFWGPQfQO1FHnSRTnEQqwkKjaKwiKtxCIlSiuEoVlZmCaKwgHfhzd+sCrz7jguYIIAgixRx/ct5O7ShiW9RtEtUuSIC1aKEkLBQHpYfuQaqqilXWiaqoVB2jdkPZeV9qiOt0x+N6yPSPfLBtlYTKurGO739IT37hDzW68wvKgqPK5pFwB6BbDfSBB+hVqKmozUC/kO/R83VuLUB/esu2AP18jbR2v9YCLUBvx8Kz1gItQN+8pm4B+npbbgToTRgJVCC6GiBumYOAbYAoABsoAUS44YYbHKDGoML4NXlwQAPG3cYob47efEATDW1y4U2AjlQyRjSwC7CK4Qc8AdACUCxD0LI7rYYXxjLggwx6rgHAb6CBY/PZqYxjtrfoc/sdY9OklDkfA7BmnPJ/ggo4xqte9SpnlAKADAo3wbWzT55BppQt8OgHy0pFwh0DF4BOJj7Z4Bi2HNtk3jfCGQN8TYcB30PWGuBjtegti5bzpR1od4x2HAUY7RjTRKNjhNPHliHMtmSBEvwAbPr/2XvzZ0mu60zsVGZW1Vv7vd7RQGPfSAAEiJX7JnBGCEuWwwpTi2XJEimNNbJ/0c/6BxQO+SdFOMLhkShqghLt0UQoOLSoISVKxEIQJEACIAF0Y2mgV3Sj9+UttWU5vnPzVN2XXfVeLflq/bKjuupVZd7luzdvnnu+s8DYAd7ZwAXW7vCOx0bdyDSfQEebfA90kFbA6mMf+5h618MwAod5bNpn82K3PhmBijaCRAPRZGPuj0WvpJPlL4ZXs+VAR9tAatEDvbm2+EQlvrUxt3vAyGOcBwUNQnOD/MRa8Cd/8ieKJ34z5RjOx72N9QhzEZEXkCoAc+vxxx9vEK6Yi+a1gbUC4RVxza/+6q82QqOb8sfmis0F36PYJzt97xSsS/DkwPgjD/cf/dEfKdkNpZyfE9Anjf373u5lU1ThHkWZIPqh5IIHOgxhcG9hnZuEEO7osxlL+J+xXuB5gegDMM7BugVDGVuHzAAI6y7IcZDsuK9hFAWDIXit+ySyEeh/9md/pusMPI2wtpkBg9VtxDzGBeOMZxDOw9oJzH2jCZyLdA8IL4p1EOsd1iREX/ENQszD3dYj6wvKxTW+oZKtR2YYZWlBcI7/fEDfQJrDuORP//RPtf8g0GGIhLQF/v2RnYS0fSWB5CzBocbyYzfyZdf1O10nND+68051nuhQormc2EraQkGXj+RaEMk7Fy7Lc+8clefeOSIvHT8pp66tSS2sS6hsEQ9DoB2BDg90/FN9aljQfJ1hcUaC4qxEs/MSzS9KODsr9XxBlb/wLK5AsSmBegVLra6KzCgIndykuZFhJJGEegaBp1nQHdEKDyPkyUb48LBSljkR2VkoyM58QfbMzcu+5Z3yYKEgHy8U5cD8gsAvbgYK13pFyrWSVAtOYQrWtVAN9IUKK/ma1GwCcdjbIgCIohgEukglFCkjlXlyjxVyoYQVjEtdCpZjPAjlUC6Qt1ZK8vbF8/L2yoocrZTkeK0sH5RLgkymGG+MJ8hzGESobcV1BLrzEMMRap7XWKr1qos8Eeakms+7PUYcSxGh4ctViddWpXLlGsJGSXVtTarra1KDfF6rSR0hbzXiwcYjLXNM+1SA7Qryw8r6mkilLnskknuXd8un77xXPvOhe+W+G/bJ/rm8BJVViaSiIXTLNUQWKDYMHtSB3SJL6DrsCHT37oyf/Dz30445+98dAkZs+3tSk9O62SvbvrxV7RZ5DnIWZC+T/2yfa3K/H8K8XS9MF2KpqbAfxr64nQc6dB0m6/v6lnb7z4YxGiJuBIHuKfAOPQQ+g7CHN3knBDrqsHRu2ItDjoTnOmRuyMSQIREpCXocyKu2RwMuMGp+7rnn9B0yLc6DoTJSEsGpwCJsdTfao3t2OwL9r7/2l+qo8Prrh6UEg71gQXIL+6Q+sxum0SK5vCBmT1gvS666JtX6rEg4m4RkB3OdWIxCXkLu8Qhh2UNIXCpT6WfNgW4EuhHlsHpyucpBiluYdbeXrqgRGWL71GGRGsOIsSAhSHkJBE9W1FuHNzmKyQVSAIEOMj3Zi6M8hHKPEXIoCRvf0NUh3c6M+35W5mQ+mpdCABK7JpWgLLWoKvWorumSwnpewjgvCPkOLGLIlGEstagm1QDpeFzfQokkUsI9klwc6uO7VFxXWQFEPChxQILrJahqLnIQ4vlaXvI1eLoXpRSVpVSsaL0RSqyHkq9HLsKRiFQKeOVkLVcR2N0uzBakcuaknP3ef5b4tX+VmeCizOyck8/+N/+t/Pvf/AP5+COPSBwbgR66EO4RQrg7HYLvVKRPwR50d6M749kyQ4AE+sa5QAKd98Z2I0ACfbsRZvkNBEigZzcZWhHovZJp2bVqeCVZ30049JX6UN5j4wUiCudh8wmyFoQUCGqQDdh84QUSHdiCYMcGDMQ6SFn/sDpaWWX7YwBiBaQ0CBHUBW/rF374gm78YKkOsgobONRTrUKhVpfZWRf2F/rWKEROpJr+gTBalXJFqsiXqXmUi+Jyf15/oGwjxnVDD2UeBHxsZKvIkVtVYR3loFyXS0oUI7QZm0sQxSDUsOG1DXM/88tXDAA3EEPYSIOgBoEOy3eQ1hgb/GYbe9sA+G0wBaMpK/A3yCh4eSO0NcLaWRh+86TEO8YBIdVBdIHYRgh989I0T1EzZLCw29iQ4zeQ2F/60pcaYfPwu1nkG4FpeaHNUAKhvJ999lk1tEA5INTMu8AIUiOszAuhsTFMNjqYjyA3kTMYRhjAzEJ2+8qabu889AnthIc9wtuBVIOXKcIqg/iEhz0UNtaufsa+07aliTfMB+BnOeHNszZ9r2PO4jeE8YPxBYi+NNmSvqbTNqWvs02KT1KbNzKUUAgTCIMEzDfk2QPhjcPmi52L6BDw/odXOe4BlGfzx4xffMIbpCOMaOA9AQMOP3e04ZKeU6g3rciyMkHaQwkFj2golX7t135Ny7Qw4ulNmc1TU2ZhHvoKQnyGVwkIWtxjIGehqDLDD79PPvbdziv/fsG1MIJCpAjMX9xnwMK8clCPrXvmnY32gLSGwY3dt/5c2Uy5kCbQfUMtPGNgQIG1Hco6eL7gGWKh63Eu7l88T/CCYQHwhmGOH3If44VnE4wrMD5Ys2D4lJ77aLu12xSoCLOO+YF8kLiX7d41zDDP/uEf/kHnKIzEDCv/eWYEObDD7zCqeeKJJ9TIAmureZabUZONpb9+2b1hbcS8htEaIhPAqx7rCrzfsZ7aOJiBSaf35TDPc3mwHR2jObI1V7b7W3k8HCDOEyIdf4Lexe+qVkToSzyT4QkdRhrW8cTKivz0yLvywuHD8urb78ibpWtybjZUwmgO3jNxKDFkBNQdwlPZ5VwHIQ/iD7WvIId9LZb5clUKcVWQaxn5vasaqjyUMAZNrE+YhKgdPYLeyKzG+uNSmuuhFHmi/INSVYOqAw+EzlSvp0AxLczMqqd5fm5OQ7dLviAxiHMjxBMMdLygF01INCg6G3mSrV5YPWjkiZzk4QmXEynENQ29viPIyUKtJjuDUA4uLsrBHctycHlZ9u1YlgM5kRvgkR5GGr47BGGaQ4jNmoYHV88mNcDIqec0vK8qaggwemMyzHutVd0uf7wLp2+56PHZTZK65KGYVmxxfzgvskuzBbmSE7lSE3l/vSZHLl+SI1cuyXuXL8n5akWuxFVZl1jK9ViqcU1KQU5KIMlh7wLlvLu7nbIf80WV9XUN+e/SvgZSxZqMlEMgfKBsxwBX4dVXl7hcljJCu6+uSmltTaRaESmtC6IWWNN1Hjrn9MZaolOlMSXcPe8Mckb/0OdODfg4rICdpv+oIfxtrFEfsMepVeErjrvP3XR6JjwQMcbALnBESLy+KnvyRXloz3751G13yefuvlfuYhzhDgAAIABJREFU2b1HducjKaDEGJRLTY0a4jgnQQhCoxmy3YvVnmCc4J1A6Sh1HkSgewRsTTB5s5sS/L3xZgR645mYrD+QG00G9GU4nGdk92btQF3mgY6Q6DCmBaENo3bsO2FIjRf2U5Ct08a0m+0/TebEOb7hv0VtQgQu7PtRHz5jb/PHf/zHqneAzGmGqk43UtU9OA58Rvv+6q/+Sg11IStDxsb5eFl/bP+O8yH7Q8cDWROR7RDxCaS7v2+aJFLR5G/ba54794F87a//g/zN1/9WXn/jLSmX4Ak+L7nZ3RLM7FSvaGV9k5QkAsOuIC+i62eyIpoburNSdO7jyTNR/9Yk48kTMgmrro9NGI6CbE/kMyPYzWFc9/xYd/EAhxwUunDvuFafAxrWPEmPhOeHEsKo3+nIdA+W6LgsjY+OZZK/o4I84GEgxXBGitGMylk1TdESSz2sSx3h2HMuwgxCtOcEbS0441cIGRrhBkaVTikXwEAPppc4N865VEFREoEmBz1akBD+zoBWuw0UaiDfQdJHUgtr+kKdYRBpqqCwHujzEG2rqpAZSkkwDjmZnylI9fxpOfvCP4q89bwU5ZwsLxXlyaeekv/5f/pDeeSxTyCAkcqXEseyEBYlF7n2W4QIXy/azdrEc8cLAdNpmJ4GeiOkisM7DOxhNAQ9BPQ8tn6PVw87by0J9M6x4pm9IUACvTfceFUPCJBA7wG0NpekCfRJ2gBkhZKvyAdZCNIIGy4Q1xAsIVRg82Z5ykGUw3MQm0ds9CBkWF5y25T6OJuls24TEsWukeq2abScthBiQNq+/NNX5IMzZ+Tq1WuytrrayGmrFtrJJtAJNggtilxLLsRTFXn91GvFkekQtvFbq0OJz8BtKNMW8cg9pd4viRcNyPOZ2aLsWNqhhCqEDpAwX/7yl9U72yy6jcDudWw0xJdaCseN3PLoM8gmeO3CExebeBxbkWq2kce7KQrgvYvcwyB7sFG2jbNtxNVYIAjUiAIbcISpgxU8yFnkMAYBZucawY+QcPAMvvPOO5X0AkkPIbTVgWuMrMd8AjEJYhqh3EFW9Xpg/lkubRDwNr98r/xeygapZXnh0c6XXnpJCX6MO4hfeLGa14GRW9u9xhiBbsoXEOjwHuiEQMfYgeDDeEHh02oOdaKc6gZLayfGAnhinLGegEhGXSBrMYd8EtUUSvgO+GNNQj8tpULjHofyHp6qnpILXssw8sEaZfn+Om2vEf+2VsHIBvcB6obyCuMNMtfuP5+g7bQOi9yBkPOYt+i/GR9tdU93WoevmPMJdMzfzQh04IsDqTRAoANDf7Np9fcyx23eItUGnikwyoIxhRnoWNkwDMLcBN4w8jFsfO8eu6+xFmLeY13Cd2awkMbJDCTQBpSLtQp9s+gmvjcSjDYwNzE+aCfmAPprz0kzEEAdli4CawLWPOCG56J5EvlrebpNNtYoF+eb1xHuDRgZQKEJr3vcGxbhpNPxH+fzwHs5QsyRcVAQwpQtmstLKSdy6uJleefkMXnp1VfkH86clB8ix+JqTRaDWZlZF4mrdQmRPz1XcWRrgLCZNcnHCPWek6vwvA7ycktNZCmuiOQqci2sSSkqSj1XkHw1ch7yudiFEFcPzNFCNMk67dahJOd4I6R6QmYroQ25KPm7nF+QKpSGkJ/ykb6CfCS5fCQSBUqyAnLV0SaEJMjV1keSODn5Ue+PXE6KuZws5POyWMjLUi6UPfmCHCjOyMGZGdkbRbK/UJT9M7Oyq1CUBbQBzCtIUh4jgUAMMiCIdB6s1Opyca0kF8plOVetyplqWU6WVuV0aU3OVUpyqVySC3EslzTlAsKBg6hKPJUxj+CF1+Jo9+xQeRVl1aoNA0iUObO6KjPrJVXM5zAf41j0tlStPIh3ZyhgxjkgzmsBZPcRu2nbjLDmzoUBQSLLmLx+tbQmVysuhVSxUJRquSIhQgLDmzAIpVIF8QAvQ2ckhvs8rlyR/fOzcv9NN8rn7rxbPnHbHXLfrl2yGIvkqzBaQFQJ96rinlWTofHAaSRuEDZiqhDwjSuxb4VcBoNeGG1iXwCiBRGCkNoJsipk26wOyIfY+8Bo3jzQQZpbxC4zNLf9j+2BzNAU+wykwoN8DHkWxrNwToBuxw4jkA4ePKjG4IighBf0BLfddpsapZrBMa5pt6Zn1edBluMbGUO+PnsOIdz/b/n6178hr73+tlTLWFvnJDezLEFhQeIgryHInUWoi7LjwpDj3aXBcO+Jx7mywkagO8NFdRZPdFVqCGXyGxxB8s6QyYwfG2WGhUb5SoRbQpPGZ+fN7oKHIBpQTqMHuT+dXsyONEHs/nbXBFFeCkWkWnN9NDkQujA17AqhS3N90N9Cl1vdyX7QtbnPdTyLkpDrScx496aEfhJaXr3lnSGWyqd4dkHnhme8hsMPnMydyJ94RqrhVpLTHbnm8TnMwwvf4T9XzMv6+RNy5tXvixx5UaLqadm/GMpT/+ZJ+Y3f+9/kgSc+J6v1Wd0HRNWyLII8R8T70NVne7w0VoOck6xrMAiQQG/iTAJ9MHNummshgT7Noz/gvpNAzw5wEuhbY2lCMN5BFoA4QDh3fMYmDYQGPsPzGhs6KPbxPTZdCG0LSz2QVvgOFtAgAnxlEOYziBlTDCnRXa0qkYNNHsoGAQJCFXW/8vIrcujQYTl/7rycP3dOPRTX1tckgLeFho10SmGXb6nulEeJF6UK+y7RU2ND0Y6U0q1DItDrJjSOE08Zz53L24TML87LjTfdqO1F2+Hhis2z5UT2N7Jbo976DCNnjEDHxg4bWJD22ADDKxKkE8YAGPtepOkSjdwD1jYm8Ob85V/+ZSW6zasTdRnBbpsI/I1+gtzCC5tweDmDSDSLdFyH8QchC7INRI9ZbJrXebpNPvkEDEHOQyGBsMkgq3o5zAMUnrwI42zRAIxktY1kr2WD6IOyBNhDgYIxwdjD2xT3gO/t3gux2Eu7fKtYjAmMTjBGaEsrD3S0yzzlESXAPND9uv22Z0XkGhmP9lr9FmLbcgRiLhvhaHPRz30IvP3+tjLI8ecV+mSeFd0qfIwQtf5jPvsbavxuRL9tursdP1xnXvRop3l9d1vOZuePIoGO9pqxknkgAWc/tCbOwZjZuNm4WjoNW++UVCgWXXQQNaTamO4hjU1aiWT1mrLR/kZZFtXDDIVs/TCjHFsjDWP73Uh48wby+9hurHxjFcPGDE1wjbULc25Qa0uW87CXspyHei55uSd5FVjAsKwAD2SRK+WyvPXuu/Iv774r3z5+TI6dPCVr1ZrEYSQx8kgiTLRSS/CehPe580JHxslYIrl/3w3y+J59ckMeHpxlWQnrsh5GUq/npZAQ6PBUKUexhi9WL9lROhLCMHFGTXKROwJcoGw076KGsjcn1WBOJCwqcQ5lKLy4q8jZqqG5ES7dEecur7nzOAc52eqwudiYv6oDBYEeyHwhLztmirIjX5DdMzOyZ2ZGDizMy3IoMheLzMCIDmQeSFeNUtDawHGU4J6GtujUqcXq5ax3DnKVgtyNRNYCkUuxyOm1qnywuiLn1tfkUmlNLlWrcrVWl1rNeUDWagmhkESH2mzupH9LzyX104OTWbks+XJJlemQ0RGZAhEkHIGO+9MMbpzMj5DxINA9l/SRHj7sY5zc4/YzSkLURd65fEF+8sH7cu7iZclFkVTBE2ANdLsdNVpQMgYUQrUmhZzI/pzI43fdJR+//z55/Pbb5Z4dy7JYjyVYL2nuekCGCABVRHIAEY/VsE2ErpEGjY0jAgNAwGRLM2xX/cQrr6jBN4w3YTT55JNPaqQg6ECylOWxDkAn8v3vf1/DxmOfB4NP7HOR5gzktulSTFY1HYTJsWi36W5gZI0oVJamz/Y4aDcMg2H8iXcYbaJf+B0GAaa3sQhmA4B9IFVcT6DDA90n0EF+g0BfkrCwKLGGLHde3UqgNyL9uOdlg0BXUtq8z5PE6Pg9yTvuUp+7753XONjquoR5EPRGwifn4DcYSSVEvBHePmGOuo2M12cJZDmEdDfdlROhXWSYhEx3b8lVKvsh7/mM5Av5ZD/lSG3FqO6cORrkN/R32LeBNIcOyhxQNJ+L0781iHsVm40Yd8ZfqhvUfrph1s+W9i3JDx+pcSU2dTXHoeP0yHnwq9c9IFNOPnK6wCCU2UikdvFdef/VfxU58pKEtTOybyGUp774pPzmV/5XeVAJ9IKmjnEEel3qkcOKBPpAbrmRqYQEenMoSKCPzLSc2IaQQJ/YoR29jpFAz25MSKB3hqVT2rhQRggjCy84kJv4Dhs1C4uNTRw2dXiBMABpDi9PbLjgTYkNHkgnP7Q4hBXfO9cIdWzO4O0HghLvRhKcPHFSjrxzRDd6J0+ekmPHjmo4dc0lC8/sJMyh2sVCqWaEuVqRNr3c9evEera1Iq9ptWuCv7sk2QDYxgMCe70uCzsW5PY7btdNJTBC/mKEUoMHuuX6tg1sZ6hffxau94U782DE5hVGBghVbLmXbbzakZ2WA93Ow3hhLDFeGCfLl6bdTOV7MjIHdYG8wiYcY46+G1GE8UAZmANmaGGh3TcjYI3YN49RlAvyvB3p3g5LXO8Tq/AGQL8sn7U/Fr2ST7gOGKDfwB7v6DMwhGesbbx8T/fN+t7rvPCvs35bn2DgAOUIQk93SqCbB7qV29xYNzezWbTVxsAMQfwxQ502v41AR52GpW2qzVAkPYZpwt/H3YjHbvtgERJwHe4fq9vKsfzVG5QEXVZic8aIWJRlirde52m6CaNIoNu4+soKM9wxg6GG4iVFpNuzweaLhrhNQlJajvFOh8GIcJtftj7a3LMwl75hkT+37Fnp3zvWN1ubrZ2YLzbOrZ9BzpjMX8esP9ZHzA2/TZ32c3zPc+S5eZSqtgwyhIiUoIzLgyAPZKVckfcuXJYfHHpbvvvyj+WN82fkwkwgazCoAMkWIZeiSF7Dj7t86yDQb8wX5Kn7HpRfvv8jcufSgkhclrWoLqVcJHE9kqJ5oCNUdeRCv0dtPbGHg7IzMmgS3jqXE+LbcmE6YcgpKCHX1GoInZlveKTD2BChMPU6eAQlZVhZGgmgjd2AL6OY/KChpxEaHOt6IBLV61IMcjIT5GQ2ECkAx7oL0x4g5U5clWoQShU513kMHQHMgIJ6dCPOKZoDhXWkIWrrAUKliqxKXdbiWPOhl0WkDMM8CyEOr7BEYa4eaG0MI7Z6xpmtisU4QNhxzbcOeT+R6Z3znyPRG6HcdeK6G6Oeg/nMuBwwAkb+Ypej1u2XKvLciRPyN6++LG++d0xKwBnkQZSXiua1cLnoQ6SgqKzLTJiTfXPz8uTNd8pn73tAPnz7rbJvbkaWEBq6tK7GKi5elwuhD/KjhjC7alw0TliNy5iyneOOgO3FTS7Evg97YaRDguE/9uMw1oZXOPaCWe/7sE5iT4z6oB+xEO2oD8bvZqBpeyefPDf531Kh4RzT21iUpobeJJdr6ATQHxim2h7d9pPAAH2fpEhIrQn0v0g80N+SahkE+owEINDzC45AT0KPN/MQwUvdeZxrPI+EANdQ57kwIYeNPE/S3Gie9CZR3siHAw/0xCN8w3sSZcQnz929Zel5HIFuv8M7PFYPeS9UfHIz6jnJ9413SMXRgkSFOSnkCw1dECI94pmk4c1hxAoDOaTZgSML9l/JA1rnXULIq24uMd5UPj0xpHPfAxPn6W2h4103nAd7FLl0JJVKWT3dC0EoRU2rlJNKtaoGBoieVK5VNdw9grvXEq91tHUmrEpw8S059fOnpf7eTyWKz8ne+VD+7Re/IL/1lT+SB5/4jKwjfzueebWyLETwooehoCP10/u0reSUcV/fprn9JNCbo08CfZrvhMH0nQT6YHBmLQmBh0UNxCIEVhCTvXq7TTugJNC3ngG2kQJWluMamzaE/QJhjo0iCHSQhkZMIcQ3vKKN+ME8xbUQtvGOF77Dy6yjsRnEhgzXYDNmGz/8jbpB7oKIhvf74UNvyrvvHNHQzUePHZNqpaLEpVnCauj2DQS520D4BMxm5Lnq2qB8awjzFjkrd12+NLcxjWVxx6LccecdDW95eCAjnzg80LMK4Z4eLSNr8G4kipEtRuK1G2GfrPTJZPPuNdJKsUhbDiekunl4+qStv/G2NmAMzZvTFA6t2oVzrEyfiN8wbltPWT3DV1iY12raUzNNfHVY9IbTjOg13PFuHs6Yxxh71J8mwnqpq5NrTLFjGzwL4b4ZgY5yW+VAT5POhmuWm0ffi8PKN6LaD51tc6yVMUKr9th3/tw2/Ox52a1RRprAtfIMc9/4w87tVnFmZfj3UZqU7WQebHbOKBLoNk6Wb87G2+4nW0vSGFsYTfNKN0WHv76l17p22BguVpY/T/yxtw22zbFW5/vttfqwBuDwN+g+Oe63y8puZfRi883WaD8Efb9zY5Svt9gxGqjS8hzXEbrREcE15E9GuEcovgLlvuX8B5fle+8dkm+//TN55vxxOV9eF0HYy3peomogeZdMW6rg4SWW+wuR/Majj8uvPfoxuXXHvEi9rB6rlQBEbigFpFR06dKlEjoiOKeetSN8mBO3vlte+YRAx1f4voJ8lIlS0+ktYZfQzGfuEejWU41Q2uIIkcpTDQstx6blsDTHXyczITl2LhdLXKtIvV6TAEYMlpsaobZzkZRzCF3KY9gIgKAO47IqmF341CQ3AO4fTBR432HgbeJEkc6dKgxUkjlm7+4537pHKVvNxknXnW9zC/lXzcgzcVxrxCywOq6ra4xIYb1PNDyL3i/qqViryT8fOy5//uJP5OXDh+Wa5GQ1jKQM4kCdEgMJKusSllZlvl6RO27YKw/fdrt86c6H5CM3HpTlhYLEpYqE9apEMCioIe851tBQakqeg+xBjlqM9RhhNeybhPVPDQImD9reznKHAwDTReAcP/VUt3uBTmR47JctqpiR6qYz8WVpi85kugJ/72MRr3SZTpwlTH71ZWcXRcStByYrT+qAW/+AoQvhfla+9rWvyte//rfy2utvSVUZ4hkJZ3ZILpzV8O1YM0FQW1pzEcguLvS6C62eEOMa0hxrrCPPNU95El698Qy1B6E9uyKEajdyOalE3+CB7n/vIm45EjohpBtkemIwqU1xT0n1M08emDqnG3+7CC8ooxYuSb64KIVEx4avMceXduyQHYs7pFgsyPraur7wPVIkrdWq6lCwtr4u5UpZxQX1Ug9dQnMz3DRdnYZfB0rJu+4HYbQX5dUQZXlpSb3ZL1+6rPrBuUJR9uC7YkGurayoFz680FdL6yKQPYJAVlbXZHV9TQn3uagihUuH5dRrz0nt+M8kql+SPQuh/OIXPy+/9ZX/RR56/FNSipGeCQacFVnI59QQAMaBJNAn9S5v3S8S6E1cSKBP19wfRm9JoA8D9SmtE4IFCfRsBp8Eemc4+mSOERggyRGyDEQ6PIRBbiPcF4h0COIWgh3e2MirhXcIvub5DKHYwjRbK/xwzfgN5cGiGh7ssKpGO5C364XnX5CjR12eZHjDl9bXm0YkKvUnBHpSsDOsdV5UnR/NMtzGwm0AGptgFfCbRO3CIjzQb1PrcxgYIGzbV77yFUFIbJD/RhBluYm2Ta6/6bXy8e57Sab7jU2hETrYFFvucZxnnrQ+CWgbb/yO820jbVbsRnaaQQQUB2aRbht787g0z9J0m3zSDO33SfduyU5TYljfjHi1PvvKAvvc+dxonuljb9iYQsPC46NuC6ufJfncqr1mgGAKACPQEWbeSHKfkLX24DdghpD7n/zkJzV/X3outSKje8HMrjGy0yJQ+N7X5gmMOi3igU+OGnnYzggivWb5Y2wGFe3Iy3Z9snvKL8uUVIaNlW33Ti912P1hCivrfz9Y+9eOIoFuJLCtM+m+26bW9xC3+wx983HHZ1uXbG4Z6dwKQ5sr5rWDc/zv7N61sbS2+vdDmkz373N/XmM9snXOD63Zrl3+PLJ11OYhyjUDgiyfK1nNs6zLQfhJvffMAz3xgkZoaCjgAnipIGd8XNPQ44U6CPJQjtZWlUT/1qFX5OVTJ+RcqSLVOJBcHaQUwh4HSr5DeXZvXuQ3HntMfv3Rj8ndywsSl1ZlXapSCwuSSzzQNfd3ri6lqJp4oI8egW4eujqXFTSPDG+Ex0x+Az8Xh5ID+5YQ7A2jXJUjEsmpwUw2XIdaDrGGm06i/5jMhUvhq6TMqZKs5hUfS61e05DxGjDeFNAIvYk21UmgZ30f9VIepN1qgFQRiU8dcovjBT4liYyk3tEI+w+iV8OHg4R14Wg3yj3enEo1pp18tOE5n8jiOrdBADcEikTON0KgMfmT9AV6G7h0Dc2Z3wsag7vG+g3PPnj4RYWixNWKfOe94/J/vvSqvHTosKaXWAnzUkaaCY2wUZaZ8prsDkXu2bMkH/vwPfLJD31IPr50oyyDaAgg45ckrlc1zLtiqDdekpcXIYGxNmqiCxLogxtt1jSOCNheFeufHwXJ9qz+HjTL/tme1vYLZoBu+2zb//tyql1j8rFPkPv7bZOX09eacbPJoNbHhgNDlh0cYlnXEehnz8rX/vprSqC//vpbUilDjilKVFwQCRAHBR7leBmBjuefeaAnKQXNE1xDlTvvactlbgS6CwOf8kAHDpGXA93I9cZ5jpy3vULD+zxh8v3vNby5lwO96WnejDTYCOGu0Ynggb7YINDjxIBiplCUvbv3qJ4A5Pbayopcu3JNZudmZW5xUa6V1uXc+fNy9vw5Jbgh37n0QUlYdsuj3hAQnY5Nn/+AVp1YYslHedm1vCy33nKrzM/NyQenz8jFCxdkvjgjt910UBYWF+UcIi/WakqgX11b03RDCN9+7uJFOXf+gta5UKhL4coROfnGD6Vy8pDk5ars3lGQf/vFz8lv/d7vy0cf/4SUY+wB6kqgz+WdQSAJ9CHehEOqmgR6E3gS6EOahFNULQn0KRrsYXeVBHp2I0ACvTMsTanlk6YWPuzw4cPy6quvaggweKIjIgIIb4TtNqIB5Dl+t9BmRnDYJsUnZ3ENyHiQzigDBDrKxQYN4ai//6/flx889wO5cP6C/n3y1MmEnITCJzkSctuIbyUMjRTxXVkSsh0/+uS6CvLYZCTh2bXUxH1G5Xv93nmG2HVLyzs0hDv6CIOBX/zFX9Qc6Pfff7/2IwsC3Sc+VTfo55NKkT5GNNlGudVI2zhgLI0c8slx25j7Ss3mZsyRVtYGG2vbtKNey/9tBKCRoe3IcPM2tU29X1dnM/X6s2zDj7b4h98n60O3dfhKBp0invU+5qvv8W71bRfRZQqNtFEKCPTnn39eQ7j7eep8ghltNwIdBh8I4Y6NsfXJohL40Q26xard+T5RiXPMm9fGzV9z/FDuRqbjmnbt8+8P38DDrmmnrG/XVp/MNM8TG3Nrtx+VwVdOdYqXT9IbOe974ndazmbnjSKBjjbZ/YI57K8t1hfD2IhuW+OMSPbXWGBnhkB2T7S79/wxtHnl38u2TuJ6iyThr8W2Ttqc8Nc7U1j6BD4+W4oMy/GeHi9rK84zIwAjy61vRnIOKrpFFnOvnzJAoEOhZ+HbzQtdvXmSKCnq2aJhmkXCXE5DPV4Lc3J05Yq8dOKoPH3odfnxkSNyem1NrtVEykEkcQQFqFOe3VUQ+R8eflh+/dEn5EM7l0TKCYEukRLoM9VQQ5GjjlKEQJEujPsoHw1HXKeh1KaqPJSQ5fg7UKME8zoyOSpxpgIB2sr6sE3oev854d9zoY2TF1K+mpCtGjFASfSEYEdUnXogUS3xqBplgKegbbifylFdYkQJ0LQHdQmhbE5SIAQBcoUi7XisRC/mWSSBjqF5uJk8vam85RtpdICrhsVF3lQvHRPSD+gc98oyIxKXesBlCh+Ho2FvgugaSRQwrPf/+O4x+fMfwwP9LSmHeSlFRfUc12fC+rrcUAjlgf175NP33CFP3HOn3HfDDbI3DiVeL7msFxGiA1SdsYOT9CRXxxoYYtT0c4zoEGMV7n4cRpRtnAQETN4wWc+X0Wx9MznPwqJ3u9/YCief6EHZ2HuA8FAv4DDUz/6z2DcqN6Lf9ii27zCZ0uRWX861fYPJsla2L+Nu1eZx+f16Av2cfO1rX5Ov/8035LXXDku1ggdfQQrF+cT7HJ7kSZh2t5xqmHbneW5yl4Vnx7PSJ9Cbv4OEV1I9CdeOZxmeXREI9MSrvPnwslQoTbd350HuPN6b8839rmMJ/RXCxDdW/aZMCO/v5g/mNBJIHM1LVJxVMhukNhRgxaggOxYX5cYbDsi+vXtlbXVVrl25KvMLC7Jzzx6p1GN5//RpOXX6fbly9apAzoOBKwxbjUT3ZVDID41c7Wok6wzz0KLdO3fJPXffLTuXluXMmdNy5v0zslAoyl233i6LSzvk7PnzslYuqxywsr6mJl9BPi8fnD8vp8+e1TztC4VAoisn5NRbr8ja6Xckyq3K7qUZ+Tdf/Jz89u99WR5+7GNSgdiCuuOazCAVFIwZ6IE+LrdsZu0kgd6EkgR6ZtOKBbVBgAQ6p8bAECCBnh3UJNC3xtInEtw+wAnZpsQ/dOiQ/PM//7N6g8P7fN++ffqOF8JX42WeduYl6JN3/mc/1LsRsUaOIc82PN5feOEFeeXlVyWu1uT0mdNy6tT7UktyyW4gSFIh21XwTx/mmZ7kSjIvc2wkbIO8gTBOBHoU49I5NnOsL+9alltvu1U97UGiI4Q7CPQHH3wwsxzoW48Wz5gmBGxu4h2pFBAVAtEgLHUCNgL4++2331ZjE9/7vrGBTu4TRIfAfXrzzTfL7bffrkYrZvCAcvA37m1EjuAx3giMIoE+3oiy9YNAoJYoFS33Nt6budBNI2hqOUQlj6WWz0khByOEulxbK8urJ0/IM28flueOvSs/P/+BnMdjfGZO6rWcBHFO7lmclV9+4AH5jUefkPuXlySorstqbV3ioCCBEuiOaMc/5EAIS3eyAAAgAElEQVQHyTQ23qwp1tBIRYecw63xXPCczhtR1X2Iux5wl7tea2q0wxlEuPDRXu36GTnTkaO+u7hBXTeLF3SEAEahBAV4YkwBwxFVNqu3WHLP5WD+kORWUKMMRDboqPieT0oCuDfmlT9bGnPKIi4ktWx3m3ruTJsLjbDCnmimOCPlckm+c/yE/PlPfiKvv/m2rFZiiUGgV2Mp1nOyf3ZWHjl4k3z6njvlU7ffKncuL8l8vSpVhGrPwQii6bkPjFxEDxisYA0MJFRPPKTEQNSBbR7ArMFieUSACBCBPhFoRaB/9at/Jd/4xv8rP/v567rWSi4vYVSUKCokIcmTMO1JZBT4YKgfhifbgGRXHVoiy/rGjViHo0bKGkd6m2zkCHdX/gZnDyWeG1KbeXo44h5E/IbfkkhEiQd6GqKW6VPwvC/OKpmshsuoHwakiPIVhLJzaUk90GvVmpRLJdUPzC8uqpxw6fJluXj5kqzCK1yd6kHg55LnTyJxWuM9I9SmXAH8clIsFOSGffs1ZPzVy1fkyqXLMhPlZd/yLinOzsjVlRUpVapSD3JSqlQEhrYazn19XS5dvao50othTsKVS3LlgxNSuXJWJF6VvbsX5Re+8Bn5yh/8vnz0kUelWtNg+mocWMhH2meEf2cI9z5vpjG7nAR6c8BIoI/Z5B3D5pJAH8NBG9cmk0DPbuRIoG+NZdrrGVfgO/Oge/nll+Wb3/ym5kPfv3+/hlqHdbN5MsOTHF7kCwsLjbznyIFunppWnu9RarnQQUZfuHBBvdeRTwkk+htvvCEnj59UoRZ51t99910plcoSRbD29UKsJ11TT3Icm+hhG8R7Qqjr6W081RuexO6kxnk7lnfILbfeogQ6yEwj0D/60Y9uWwj3rUePZ0w6AriPQHyDIIcxC17nz59Xshz3GdY4y0HfiQcujFjs/jWCHsT5fffdJ3feeafs3r17470x6QBPYP9IoE/goE5Bl2LLF6nEXUKdJQSeqhUbZJ4DYy2qy1oxJ4u1UIoVEER5uVwuyVuXzsu3Xn9Fnj32jrx24ZxcqtSkXBMpBnm5fW5B/vuHHpHffOwJuW/nvMjaupTrFakFefXOLFbhnQkvmlg90DXn5Zj4s/qEeVocQn9Arpms5HPt+jkJq9mX524jvqkh1gzXqWrgpA6LN18PzEBhCib3yHcR45MXgUe5Cz7rYhg4V7Ek6oMzLLHv1Nt7m/vljDJcLRvI8+S2TBPqGkl2zGwyHIGe01QKxZmilEtl+daJ9+TPXn5Rjr53TNZW1qRerTvyfG5BHrvrbvnchz8sH7/zDrl5tiDzlZoE5XVZyYtUk9QJPlrOEAkGKyDSQaC7KB+OQB8zsLZ5vrF4IkAEJh+BVgT6X371r+Q//ae/k9def0NK62WV+8IwL4XCTCOyjyVAx6qZy9UkpwaWRhY3pScni6XI8HpO8o0k6u4B5lZfmKvZU7cZQQi/4Lnge6Rbvp4kIHoyUOah7qIOOaPPzo8qCkWEmRzIf4RWr4skKXrCIJB8FCXRGmMXRj4Itb0aISwxNtVIMQjbnkQ98qPDOIA8Q1TvkZMPI6lWqqrf06iG5Yp2NwJWgfuuVEZUlUDJbg3ljtDruZzU4rrUNPKgjobkKmWpl9dEquuSi+qyZ9cOefILn5Uvf/l35ZFHHpFKNXa56evI8V5QbKE/JIHe+VyZhDNJoDdHkQT6JMzo0e4DCfTRHp+Jah0J9OyGkwT61limCXQ/1Dd+++EPfyh///d/r17Xd911l5LoOEB6g8gDxgjJDstUkHMg3vGOl4UoxvnmnQ7y3F7wigUZjXe79siRI3Li2Akl6E+fPiPvHjki66VSoyOec5MKwm770QxTle6xhVuz8FWqAEy8nhre995F2n8LEemR7MXZohy8+aC2He1FCPff+Z3fUQ90GA/44YW3Rp1nEIHNEbAIEBYmEPfJyZMn9X7EPQJDDtxz5r3k54tOl+yHsLb70EISogyQ59hgIqw70hG08mTneI0PAiTQx2es2NImAgizDkWZe6bHSVhx58OsLy9CDJ75q2FdVvI5WazkZLZUl6heECnmZTUXy8vnT8u/HnlTvv/WIXnj5Cm5vLYuhcKs3JCfl1995HH5Hx/7mNy7PCcCcgqe7AjnGIcSVZEfGArFmlSUQIdGcbtpwuxmgSku00Q4lKpeNukNYbevI9PRnJ54NTdSbvxcWHilPxOnZf87lF8LYymPm7twdkM1UiWBqM7XChrauzFPNP94a/K8xwnSdZ/RHjWcbXGleld739s5LdMRdF3z4C7Y4IE+U1SD4W+efE/+91dflKNvvyPrly7LYhDJnXv3y0O33i6fvu8B+chNN8kti7NSWKtJVKlg5ZRrhbpg+dLDDGISIwfnhe6IdLsvweUgZD8PIkAEiMA0IdCKQP8Pf/EX8jd/+7fyxutviOYC1+htgQQIu944fI9weKkjaHljyTXbQPeFH3UnkYOiarMkP7qKEegmP9lZuZbrs3N79+IJNcP+6DO7NYEOArrVUY8TEtp3UbfcIrjguihBTcI+SWze0JlteCBvECxTeRT9hvjOLMmzy55hTdiTOh1XnvyXfIc3tfPzRiIQWVpelCe/8Dn5w3/3+/LIww+rFz3Gsw4jsvyMBCEM12Ck4KIGmO5TS2/prj9Nd8jk9pUEenNsSaBP7jwflZ6RQB+VkZiCdpBAz26QSaBvjWU6B5afU+v999+Xp59+Wn7wgx9oyPZHH31USTaQexZS+uLFiw0SHMQbyGV4xPo5tlQGT0Kso3wjy0G2w4PdcquDBPzZz34mLzz/ghL2586dF5SvuXNNZlbh1pHcyH0U15xVbBC22BxASVuraXuDMHQ5ouLYtSUJbY2/q9gsSV2iMGqUo7J4kp8Kv83OzckNB/arxzza9MUvflG+/OUvCz3Qt55jPKN7BPzcdbbBw7311ltvyauvvqqRGXBfWP5mnGP3WLo2P6cd7lEjyEGeI6Q77uu7775bPdotV173LeYVo4IACfRRGQm2oxsEfAIdvixeAHDnn9PwRnehpStBINUokkKtLlGl5rx78nmpRaFcysXy1uWL8uJ7R+SZN16Tn7/3nly4dk32Le6R/+6RJ+S3QKDvXBBZXRUkeq6qTBE4Al09cuCBDm2nyxs8VkfD07vZavMaNv2k7yHU0uu8RRlbYWA57FVU8zzaG589Ug/nwAO2PG7uwluBMKa/OwI9Ug9lI9Ab3uc2oGYeocp1d9Z1nmaZ9z+JkdsmNEIrfsGPxJB5c7ahQJXPcoHuZwrFolTKZfnmiWPypy//SI4fOiT59XW5d98++dS9H5ZP33e/fOiGA7KrUJQ8wgyXqhqaHRukdeSwR2Rfnzy/jh9PDCLGJq7GNgDOIokAEZhqBK4j0M+dlb/+j/9R86C/9trrIvWaEqrqbOERvLa2Gnj2rEmT6Gp3mXpmacoTqJpaRVNpeLHrw9YjxNt4k28ofKMHOqINtTraRRfSPnk/pvui7fWeIyCdLV2PCwyVkOOpCiy0vcWQ8Z/V1nyUq+IEUsMj/Lt6vrvQ+LjOMjMa9w9HduPLEcbe6SudXq+u2dFzUtPw9jlZWN4hX/yFL8i//3d/II89/FGJqzAUyEssoUT5WcmFsQQBXiTQp2kxIIHeHG0S6NM084fTVxLow8F9KmslgZ7dsJNA7xxLP98yBAyEU3/22WflpZdeUqLunnvukYceekj27NnTCO8OEv3y5cty7tw5DTENr3R4xiIvM8g+I9F1S5BYeIKkAxkPr22EjkZ5eEfoaDzMn3nmWfnuf/2OXLp4SXMsIR+g21I0LW6bHrW1xKo0J1E+f31n63WpVCsSRXkNQ4XrLPS8tUdDYFcQrsuFdQLZ7jYMbsdg73Pzs7Jr9y45duyYnDhxQj7/+c8rgQ7PXXqgdz7PeGZnCIDkhqEJDsxRzEvMRdyXCOMOEh3zEMYqMETx56pfgxHiuB4vi/6Aaw4ePKgRFOCBjntSQ7IhRBqtrzsbpBE9iwT6iA4Mm7UpAsgBqS9VxFnIRxdCuuGFblm1leMOJVeLlIitIfdvANI9pyEeJYxkLZeT91dX5SfHj8ozr70qP3nnLSlLIE999DH5rceekI/s3iXB+koSwh2e54EUai6EdRzUZD2qSa4eSlRrIVuM6FiaDtNXVjaDgiYyjROorvPqTSt8u3VOrane1zzQk+CknuJ1Y3BSU8K2U+uOKMAT3Cx3/2nS7CT6g0oVSS50967RBJIUCxhvvV228XAkvc2pJvPQfp7Dq7q1x/o2NrOvov0Q7jOJB/r/d+yo/B8vviiXjx+TO3Yuy6fvvVs+dvvtct+BA7JYz0kRhHulJvU4kHoQSqVWl3zk8rtapAeLzg5DCMuNjnUS6yU8z2G7gnDuPIgAESAC04RAKwL9L7/6VfnG//MNefPwYYlrMJ5EFKQmgW7yUHPFhK7IGVxuJNKb1oNN8cfJsKGXC1y9yBvPKoveg++aIwE62EKU+986zjo5sXGBe3brQ7rF0TLFW10kSqIFuad9wt378qG2sWkwByO7IAbZ7Yh6PG80HHpCgF//RIE8kWDpGd25Zrv+xkkoeGXykVu+EcnIhFX01n3rIkg6IwNnOuC0g2FQUkPYUpyTeliQxaUl+fxnPyt/+Pu/5wh0hHvPFSSuRxIW5iQIqxIEzlCCHujTc/eTQG+ONQn06Zn3w+opCfRhIT+F9ZJAz27QSaB3jqUR6CZMIkz0t771LTl16pQ8/PDD+joA5c3iYoNkBr4g5MwrG+SevfC9Cey+NzqIO5QBz3OQ6SDOkUMdZCGI9+9971/kv3zzv8jFCxfV03tldUU9ZlVI1vxL7h1lIyRTtVZV740oH13XWZyD/EqoM1/IaxkgCLW8ICdhEEotrinZj9807HzkiEo9POvamdmi7N23V3PBw1jgs5/9rPz2b/+2eqCjPwzh3vlc45lbI4BoDJhT5mWOuWn36NmzZzVSw89//vNGGgW7b9Mlm6LAiHGUibJBmGPu4gUDFjN4sc3F1i3kGaOKAAn0UR0ZtmszBJoEnnv4qsoOCkElhdwrUbnpeyHOS1grSDWoSTkvUgpAeMO/JCdRHXkSQ6lGoZytVuTFI2/Kc6//TJ4/9IZ8/uGH5UtPfEIe2LVXwtq6lKolJaEQLjpSQgkkUyzlqCZhHElUu162GNWRvJ44dy218Pe+atU8hKwvfRPocOJvAOMMH647Es9lfB/GwHubGdhRHagRaxdGCvmzjU81n7ZG1IdEL98g0TWHtghI9O080nPUry7tDahLheZhTcV2384GZlC2SzOF0LKx7olgFPndI0fk//rRjyVcXZFP3XeffPGhB+W2HYuyhPumVJZQAqnWYDgUSq5QlBry9ZYrEqIsIxaS2w9kOV5qaIQxMwI9lmS9y6ATLIIIEAEiMCYIXB/C/az869NPy3/9x2/L0WNHpYp82nFNCvlQ9UzqFp0SZ3ICuRAvR5j7so+L3uIOR65bGiLfO9xMCl0OdHdymkDXbONevJCmt7md34Q8ee51afkYaZoUz2lEq3DSdg2e3XimwCU8yGm0Rji453P5hp4MnDd0cHakq1eZIem/792OZzXKVy/ywOn04EderdaUnEfaRejjNG95DALe6ewQXj9AyqXE8zyQQKJQpFa9JvAxX6vEEod5mZtbkE9+8hPyC5/9jDzy0INSqyKSZUE90IP8rIRKoNMDfUxu2cyaSQK9CSUJ9MymFQtqgwAJdE6NgSFAAj07qEmgd44lNhSmvAFB9+KLL+oLRNtTTz2lIZ5BRAPTVpasfmjoTms1UhDnG4H+T//0T/JP//wv6tl+/PhxJfBL5ZIK0e1Iws3qa+dN29Iad0NBLpSUWRcvIIT7Dfs1XD2MBD7+8Y/Ll770JXnsscfogd7pgPO8vhHAfbK2tqb3BQh0eKMj8gPmOYhxnwD35zjuW9y/EJiXl5fV6xze5/v3729ElMC1uI/9XGB9N5gFDByBbgl0s76HsQYORBv51Kc+JbfeemvDWMmfS4xQMPAhndoKE18Tr/9NxaTztHSKPvOwVJWk6jOdsV0Nyr8okmtrq3LkxHH5l9d+Isu7luVjDzwkd++7WeLymgTVWKJc4vOiCkwQTo5MdPm7t5klzHB0+22pryPutqwN+mUbiM36lhB9GXafRfWBgHnRaRHXkQUbC3ZmJtt/bFZHu/k5iHZl1XMQA0gvpSQF9kHFgqyursnLx96RZ48cln07luWJBx+Sm5Z3S269LLPYB9Uc3QJDAaxR5sUIj/K23IlnuNIY5x7SNGTVb5ZDBIgAERgmApbaDPuZSqUqb7xxSKO6nT9/znlXwyu6XncOI3DeaNVYkw1TBPpw+tV8KltKN2c4H0gUuehzIJ5BeJv3uEa2U49up+9SB3DIwomTiqVzuf7p36KHicNJ62dQK2PKbmWIJBJNywc82u8catbWS1KrxbK4Y1EjXN5/332yMD+vz1YEAECY+HyhoJjAc54e6MOZrcOqlQR6E3kS6MOahdNTLwn06RnrofeUBHp2Q0ACvTMsQbxBuAbBBjIOYdt/9KMfyd69e9Xz/IEHHhDkS4Ywbp7W6ZKNvOusRneWETYQ1kEMou7vfe978v2nn5FrKyuCHOzw+C6VyiroNjzCu6ikewLdbULSOdB3LC7KjQduUPISJDpw+ZVf+RWGcO9iLHhq/whgPmPTizmIKBEg0Y8ePapGHeahjlqcV5OFVYsb6RRwH99+++16T991110yOzurpDnubZRr7/23lCUMCwES6MNCnvWOCgLqwRIEuu6Zod7Fq1fkvWvnJShEsmdpp+ycWZD6ellC5FBPCHQLYemIqU0jYo5KV9kOIkAExhQBS89jMhv2YPBAP7N6Wc7W1mQmzMv+5d2yEBVFyhXJw8AnIdCdt71bp/AKkvywYwoFm00EiAARGBgCaQIdup3Ll69IpVxuRFlURtlPAD6w1vVREdIlIsVH3e37cRhpqPowRI+JEbPEeXg3Q7G7OvWchEDvpu/O32R45msas6ru0tCZw4DJ/tBPQr9hZLn/Nwn0PubaGF5KAr05aCTQx3ACj1mTSaCP2YCNc3NJoGc3eiTQt8bSvE0Rlhy5zEFav/baa5rLHHm+H3/8cfWwBtkNwTRL71Qj41EmBFoQ6M8884w88+xzUi5X5PyF8wJveCiUYBXrBN2t++Sf0S2BbnbGanlrIdxF1IJ1/7696sEL8vJDH/qQPPnkk5oXfmlpiSHcuxsWnt0jAiC7ESkC8xpRGg4fPiwvv/yyfPDBBy41ATbPQdAwdlHr+cRYBZ9vvvlmnbMgz+GJjsPdX86DvV2EiR6by8uGgAAJ9CGAzipHCgEjpiyiBhRp1Xosa/lAaqpBrKrnOQipKHY5FyFaGCHle6C3SSk5Uv1lY4gAERg/BLBOQe7CMxtrlclrq7malAuRhFirylVdoyKEsI1FwiS8rhHoZuyD37rcHo0fYGwxESACRCADBNIEOtL9VZIIbGp8WYsbKQMzqG5gRZjOK+3sosRhHLuw7AiJHgQaEn0yHhrmRe8cB0wHAr0l9BtmJIBnLfYC+N1/MQf6wKbn0Csigd4cAhLoQ5+OE98AEugTP8Sj00ES6NmNBQn0rbGEQAmy/NVXX5Vnn31WiTjkJ7/33nuVPEcYXxM+UZr/2S/d937dulZ3Bq4xj1e0A4Tg88//UJ5+5ln97drKNc2DDgEYFrVdhw7WlFCtVUrtQrg3Nh8+gV4XWVyYl/37Xa5oEOi33HKLfPKTn9Qw2MjhzhzonY46z+sHAdx/ttnDO4xefvrTn8obb7yh9wruJ2wQcfh5z3Hd7t27lTz/yEc+Irt27dJz8L2RTbbp7Kd9vHb4CJBAH/4YsAXDRQDPYzMIaqSlCHJSinIShIHUK1XJVWMpBJHkarG4DI4u/6SR5xbCnQT6cMeStROBSUWgESLY21uBRK8EdSlHgeSR63y9JGFcl2KItQpWvfXmOoXrEg90EuiTOkvYLyJABLJGIE2gI+x3rVp1ccyxf1aDpmgsCWY1hE9IcuQSR5/wHfqEPOY4Inhkh6FEYaSe27HmeXdJk5D+qGt9m3mvZz1QHZUH4ryp84DsD/0HdIeQ/0GkY7yhGzEHBBLoHQE7cSeRQG8OKQn0iZveI9chEugjNyST2yAS6NmNLQn0rbHEfANp/vzzz8vTTz+twia8q++8804lz0G0maCJ37bOHb51nf4Z5oGB0IUg0JF3/aWfvqyCLoTeK5evSLmCEO49EOibCPSbE+heGHc0tl6XublZ2btnd4NAP3DggOY/NzKSBHp3486ze0PANrUWogybRIRwhwHMW2+9JRcuXFDiyMgj8yjfsWOHGsWAQD948KDeX9hc2uHPX/OC6q2FvGrYCJBAH/YIsP5hI2DElBnpqbI0DGU9rjp5RkSQMzgAYw5Po0RpSgJ92CPH+onAdCHgewyi5/r8zolUA6xPIrm4ruHZ9XOSmqexTpFAn67Jwt4SASKQCQLXh3Bf1/DtSiEnodshM1o+9EwqHUAh8DCvlCsawh16AOjWIPPiOyOUYUQKHQDIc4Rxhx4B+jY1pg9CzQ8OD/XuIpr0RrpnA0ldcoEj0HGYvlCNBpKQ7vieHujZoD3OpZBAb44eCfRxnsnj0XYS6OMxThPRShLo2Q0jCfTNsbS5hvDtL7zwguZUBtF20003qdC9Z88eWVxcbIRthyBqedBbldwLuW4es6gPnvA/+elP5fjxEzI7N6+5yK9dvSblSsXlQO/h6DaEOzzdsWtwqZxcPif0a6ZYlF07l3UDAg/0ffv2af5zEOgIhU0CvYfB4SVdI2DEuRHjsKbGfHz33XfllVde0ZDu5nFp3urIcw5jmIcffljf8TfuCwvdjs9+OoWuG8ULRgoBEugjNRxszJAR8Nc2KAWrKk8EEsLjvBarJw4OeOCQQB/yYLF6IjBFCGioYHgLwsAHIXaxBvkkebUmhSivJHrspdAigT5Fk4RdJQJEIHMEWuVAL62XtJ4w8WC2tTjzyrexQOz/QYzheVEoFmVmZkaJY3yHCIr4HX9DpxUl5Dp0AeVSyUWEjCL10u4lXWMvXutZQeFsYN3z0w60B4YBOMwRyAwKLCc6c6BnNQLjUQ4J9OY4kUAfjzk7zq0kgT7OozdmbSeBnt2AkUDfHEvMtStXrsjp06flxIkT+hkCJ4RnE7ohbBrB5lupWuhnE1ZN8dPN6JmXLARZ1LG2tiaHDh+W998/LTfeeJMKvB+c/UDW10tSLCJvkVN0pwVkCM1x3BSaG8IzLIkDF5xVwx5CsM45QdoI8nrc/B4/hgjvqpGsnFIrMUeWQj6U5aUlFcbRzv3796s373333aeGBjjXBHX0x8jLbvDguUSgVwQuXbokx44dU090kOm2ScZ9hXQDmKu33XabphvA/FxdXVUjGR6Th4AZWaBnUIxgXYeB1I9//GNdo5Q8TEhDSweA9Qvn4vt77rlHPvWpT6mxhb+++2vvMBUlkzdi7NGgEMg5EUAP/7PObRjOJR6dGhZZg1k6z08eRIAIEIFBIYB1B+uTrlPeZ12nbK1Cuglv3VIP9UE1kPUQASJABMYYgesI9NU1WS+VdM+juqlazcmDMVbZ0Tp0nU+iJm1oWb3uDEETIyw/tSIMR+GdDieRfD7SiEzQf+Gh4evz8Ds81NseKL/Nj4PYF7auA31uPU6WJtL0jNj/YnxJoI/WnB5Ua0igN5EmgT6oWTe99ZBAn96xH3jPSaBnBzkJ9M2xxFwDGYzQ6cilfO3atUbeZD/PMkox73NYsFpIJNtY9Gqla4IMhFl8xsP8tddek9NnPpC9e/dpHiaXA73iiG2Q3Z7o7gvSm3m/N0MkOvWTC8+ltqoJkZ4oqjRVlFNBpQ0CYK27Z/cuJaCAEwj0Rx99dEMId5CWOMyrZBCbiezuFpY0zghgviJ8++uvv+7uodOndYMI4477779fHnzwQSXPzRgGc5Wh2sd5xNu33VeaYF5gff/hD38oP/rRjxokua3vfilY2zEnkL7j05/+tNx+++0b1kNbF53uhqr6yZw9k90rnww3gkp7nBDmRk6BQE++bhBZk40Me0cEiMCoILDB0MdtWxqHGfr477pWkUAfleFjO4gAERhxBNIE+tWr12R9bc3pcEAue57MGxRFo9CvTfZfFsbc9miN9yTKEkRb6NzgXNIgzuNYnVDwL637a9ldH5vGCQjhvv3gtCfvW/+iYenDUF/WNxLo2z9Oo1oDCfTmyJBAH9VZOjntIoE+OWM58j0hgZ7dEJFA3xxL8zoEcQKPVJDp8EJMC+A4D4TbZh7oquNpKVS3b4OdbzmbQUz/5Cc/lVOnT8vS0pIK9yAF0bYcNNym1FYpvQNhve7CsurZgcvPZMS4q9uVoWW74E9eY10e9OQHmZ0pyv79+xQHePvecMMN8vGPf1w++tGPyu7du/U0/GbkFbDqJQRWdrOfJU0TAvAmhzD8/vvvy89//nMl0c2bGAT6HXfcoR7nOEcVBMnmeZowmpa+Ytxt/cF6BCOk5557Tr3QzQPdJ9nts4X0v+uuu+Rzn/ucEun0QJ+WWTMd/dxAmrfospFSDVdOklLTMTHYSyIwQggk0Wjbt8gMfjzCYqu1bYS6x6YQASJABIaKQJpAv3z5iurAoPZBXnBzDOlWrzWQTm3mBe7pyvy2mP4L39mer1UESdWX5YLEwaR1ZMd2TPm2G1a37be1s0V7c4gsSQJ9IPNyDCohgd4cJBLoYzBhx7yJJNDHfADHqfkk0LMbLRLoW2MJQgXEL97xMu9yE7KtBLNUBdmOOWp/2++9CM4mvFtuIpDlzz73nBx+8y2Zn5/X9nzwwQeaGz0KI8tIvkH4NyK8ZY70umjIKrdRyjUIbcs56DYRge4FmsS6i4ylvyFHqnNVl2IhrwQ68AGBjnDYX/jCF9QLHV6+OB+/2cbE8lBvPQI8g0rpeuQAACAASURBVAj0j4DNP8y79957T0O5Y9P44Q9/WENxLy4u6j1r8xJGKxYxof/aWcIoIWAEuqWSwLoKD3QQ6CDJLeebv3Zj/tjcAHH+mc98Ro0uzAgoTaT3st6PEkZsCxFII9DKf2UADjUcCCJABIhAVwik1yquU13Bx5OJABGYcgTSBPqli5dkdW1N98lhki5QSee2AcuHB2DbEO6JI4s9D3yfFj8s+0bv+sR5JJU7vK07eRK9sVXvt3tf2L7fTie5IVRL0kDzNqcH+vDm6yjVTAK9ORok0EdpZk5mW0igT+a4jmSvSKBnNywk0LfGEvPNwrP7QrVPBlspdq4R0EY69ys0W70gy7/zne/Ij378ogRhpAT61StXpFQuaU52HJrGXD3Q6xLXYqnFNc3pFEZRi846odo86i2fuwraKCdwnuw44rjWyHWlOaCQO73hsR7L/Nyc7Nu7R8nzM2fOyN133y1PPfWUPPHEE3LgwAE9nwT61vONZ2wfArgvsFlEzmuQ6DhuvvlmWV5e3nAfpK3Pt69FLHkYCNh6jDXJUk688847glc6uohb++KGARCuwXoGw4t9+/YxhPswBpB1bhsCDQ/zNjWY5ycJqW0bAhZMBIjAFghYKonNTkvnRieoRIAIEAEi0BkCaQIdkbpWV9cakQRRiob8zkEX1FmZgzorQLugo0odaljV/O+6qJAI246uwLHE+qe6sFT/ND6jOpFcfyCqY7u88P3qAjvBr2WrctBjuhSK6aNYLNIDvRNgp+QcEujNgSaBPiWTfojdJIE+RPCnrWoS6NmNOAn0rbFsRYJb6Cq7ulUIK7vOhHD/761rdWeYsG0EDsJPf+tb35J/+PY/ysrqqsDbHcJylI8kH+VVyjdB38h885osFAotq8V5zmseXuSFRmgu3TwlGyN8thD18EiHt7pZq6JQtG9udlaWl3bI8ePHNb/0ww8/LL/+678un/jEJzQfunl7Wp/ogd7pLOB5WSBg4dlsU420B5jXs7OzutFOh2obxEY3i36xjN4QMCMJbJBgVIH3lZUVLcxXvNi8sPmDtQ4KB0QA0Tx5yYJLD/TexoFXjRYCyG3eikT3ySjLJawhkZNQyaPVC7aGCBCBSUYAa5T607VgMBrrk5/3HF6BI0byTPL4sG9EgAiMNwJpAn1lZVWQRrBaqSgH3dCDeYT0qPQYJHYrvZzq1TwOXbOam2c5QtOHzjEkrtX0TPy9gUxHAYmHuZ820e+3Mypo/bAZhF6hXQ70eh19uv7Afta80LXtQdD426Jf2vd29SD6MSpzadraQQK9OeIk0Kdt9g++vyTQB4/51NZIAj27ofcJ9HTY2uxqGe+S0mS59aYVyaLCeYpQ6af3RvLAKxIE+KlTp+Tb3/62/N3f/Wd59733NP+55UePonCDJTD2BBZGHk0KQ3igO9Ha7Rean7FZwF8hrG/V69w2Rwjfnnizx7HEMUh1lytdv0/2CCgvH0WCNpw7d07JduQI/t3f/V31QN+1a1cDF8Oj3eamH7x4LRFoh4B/v6Y3f5ivaa9zI0yJ6OQh0Fi/4GlQqzWIcN8oKD3+PoFuxlAWacTWy8lDij2aNgS2Ipn83MONMJjTBhL7SwSIwHAR6MBwJx0tox2xMNyOsHYiQASIwGgi0HTicI4WltKwGbkQBLSl+HM6og06Hj9G+gC7CAK9XC6pxzza7O/5TKfVqmm+/s7lOs85b3IXGz3pgUtbiJ5CH2bGBNg/IhIkXvisV3hEumrS2uCR5bPJ9qeNd6RpVEMBGIc73V06XDv0I5YHHe9GnLcj0Ac4lKxqwAj4DiWISoqIjW+88Ya+7927V2688UZZWlpqOJ8MuHkDrY4E+kDhnsrKSKBP5bAPp9Mk0LPDnQR671i2s8DM0jITgoxtVCCUg5x+6aWX5Lvf/a6GG8bf5mluBI8vPBvB4xM96LHvLWmCfhqJdChj65d5Xdrf/ruFaV9YWFDP81/6pV+Se+65R/A3DyIwTAT8DbTfjl4iQwyzH6y7fwTardGtQv75SpB0lAIaAfU/FiyBCBABIkAEiAARIAJEgAgQgdFFwKIRml4K7yCozVnDQpcPe19dLpfl6tWrSvpppEbf8aNLeNt6spsjSaJTg24Mui68oK/bQJ638Ui3pmS5l2ylAzS9nxHiRpL7uJBA73JiTOjprTzQDx06RAJ9926NPsiDCGSJAAn0LNFkWZsiQAI9uwlCAr13LAdFoGNzggPCOTYC58+fl7Nnz+o7Qg6D6IaVHO4LfxNjGxz8buHXTYj239sh4HtgmsUqBGxYJKatUy16Abzk8Ts2D8gTfPDgQZmbm9O28yACw0ag1T2b5cZ12P1j/f0h0C5vHUptNXeyNJbqr+W8mggQASJABIgAESACRIAIEAEikC0CRsxCp4SX6Zvw2dc/pQ2Ns21FZ6VBbwYCHSHnzQPdHFI203m1+m2zfaEZXaPP0HMhJRzSe0EH5u8b0w4n6Xq2Qw/hl2mffcLcb7tPrJt3uu+JjuvaGZh3NiI8a1wQIIHeHCl6oI/LrB3fdpJAH9+xG7uWk0DPbshIoGeHpZWUNamCzYkJtPYZAg5IcdvAwNrWtwj2yXPb7JhHub+58QX8NBK+R7uFd/LzJJlwje9M+AZ57n9v1spZY5L9qLFEIkAEpgWBzTwKWmFgiqPrwwC2D8k3LViyn0SACBABIkAEiAARIAJEgAhMJgIWydAnz00H1Y5AHxYS0I+B/DInE3Py2IwMb9fWtmHXvXDsOAe6LziRWBj3VqT5IHRhPlm+lY7P11v6JLo5zTCE+7Bm8PDqJYHexJ4E+vDm4bTUTAJ9WkZ6BPpJAj27QSCB3juW3ZIwvdeEvEUulDvqhICOdyNzLISWH7bJNjO+ZXA6pJZfxlYbB1+YtnONKE/nDTZLVbw382T103teSwSIABHIDoFu125/7WyXCiC71rEkIkAEiAARIAJEgAgQASJABIjA8BGwfZAf6dCcJFoR6MNssRHoFp3RJwXbeVL34gXuX2OOJnAkQajnViHcBxG5Mo37VqS97Wn9yJKmxyOBPsxZPJy6SaA3cSeBPpw5OE21kkCfptEecl9JoGc3ACTQe8eyWxKml5pMsMVmAAfIarN0xd/p3OZWhwnMPvHje553slHwrWfbhZ+yjYgvoPubLGt/J/X1gg+vIQKdIrDZJpLzs1MUJ/u8TufBVgqJyUaJvSMCRIAIEAEiQASIABEgAkRgGhBoFardd9zwvdGHjQfagsiMePm6M3Mc6aZ9m+n6rP/m4W7EM3R1ONK6s3bkfZZ7yrQ+Lt3XdF3tCHT/e+tXN7jx3PFEgAR6c9xIoI/nHB6nVpNAH6fRGvO2kkDPbgBJoPeO5TAIdIRLxybGhHALR+XnMmrnWZ72QLeetxPoUXYrob6doO/j4W8qtso71fsI8Eoi0DkCJNA7x4pnXo9AJ+secSMCRIAIEAEiQASIABEgAkSACEwKAmmy3HeWMA/0dnqmQWKAvRr0ZMh9bqkLfaeSdm1pt8fbLOx7mkA3PViryIyo1//eb8d2EOi+04zV1corHueZAUD63YhzRl4b5Awebl0k0Jv4k0Af7lychtpJoE/DKI9IH0mgZzcQJNCzw3JUSspSEO+mT516b3ZTJs8lAkSACBABIkAEiAARIAJEgAgQASJABIgAERgsAj6BjpqNWAZRjaOVE8UgW2i6LxCAIM4tcuN2tsHvM+o3L3y/Tj8MOr43ktrO6cUrfrM+9aoD9MO2+59RV7solNuJbbuyacy+vaiTQG/iSwJ9e+caSxchgc5ZMDAESKBnBzUJ9Oyw7KekrATCXgXnftrubwKyKIdlEAEiQASIABEgAhsRyEpOIK5EgAgQASJABIgAESACRKBTBNKpAH2P87TH8yCcKtIENvrRjsjutI/p8zqJXmfnQKcK4t7I+zQpbR7o7SI/9tpG/7pe9YBpb/NW3uqdePJn0QeWMTwESKA3sSeBPrx5OC01k0CflpEegX6SQM9uEEigZ4dlPyVltdHoVXDup+3+tVn1I6v2sBwiQASIABEgApOMwLCf+5OMLftGBIjAcBHgvmK4+LN2IkAEiEBa19MqRLj/3SDkUj/VIOrb6lnRSyjydiHcrT4LgQ584PmOvOulUknhMu9zEOe+J3raCz1LrLbCoNVM9nFJk/utvM97qSOrO6hd3dtplJBV28ehHBLozVEigT4OM3a820gCfbzHb6xaTwI9u+EigZ4dlqNQUpZCeC/9GaZQ3Ut7eQ0RIAJEgAgQASJABIgAESACRIAIEAEiQASIwNYItPJAx1WmC9punZSFP/c9o41Ub0eoZt0mPwS76VRBvOFAG0Cem+e5ke1GphvCWbWpHx2cT5S3Is39NvZTz9azavMzGImrXwQ3v54EehMfEujbO9dYOkO4cw4MEAES6NmBTQI9Oyz7KamdQNiLRWVWgni3/RmmQN1tW3k+ESACRIAIEIFxQqCdJwyfveM0imwrESACnSKQ9tTr9DqeRwSIABEgAtkhsBlx2Sp8+yB0UUZem64Mf8MLHHnZ8Z7FsVUId5/EtxDuqB/Xmed5FEUb/vbDpWfRRr+MXvYDacJ8q/DtvdSRRT99g410ecNqUxb9GqUySKA3R4ME+ijNzMlsCz3QJ3NcR7JXJNCzGxYS6Nlh2U9JJhT6AuBmguJmdQ1i09Kqfgqv/cwAXksEiAARIAJEoD0C6fCT9vewnvkcKyJABIhAlgikiRjsUbm3yBJhlkUEiAAR6B2BVvJmWndlpW+3bGpGpUag42+8QHwhlHoWuqrNnj9pT3trD4hzHOZ97uc+90O5t/L07n1kmp7/vZbRbrz8dvaqm+y1Tenr0m20fVAvDkdZtWmSyiGB3hxNEuiTNLNHsy8k0EdzXCayVSTQsxtWEujZYblVSZi3JkRXq9WGZSosVfFaXV1VoR+/wXIWr+3efGzVZv5OBIgAESACRIAIDB8ByGuQIfL5vL6KxaLMzc3pd+bhAvnB5AacT6XS8MeNLSACRKCJANYkrFPYE2EdM9IB3yF37NrampIf+JsEOmcOESACRIAIdIMAdGrtCPRuyunlXN+73DdyNY/0XsrkNQ4Bw9PC9GMPNDs7q3shvBv56xtW0ACvu9lDAr2JFwn07uYOz+4eARLo3WPGK3pEgAR6j8C1uIwEenZYblWS5T6CAGjCH0hyPKBBnkNxBKHfFEZ2zlbl8nciQASIABEgAkRgshFI5080En1mZkbwAoluYSshZ9j5k40Ke0cEiMC4IYB1yvLDGnFu5LmF3yV5Pm6jyvYSASJABIiAIZCOGtUuDRMR6xwBP2y/n2N+YWFBDYrNKM8MjjsvmWcCARLozXlAAp33xHYjQAJ9uxFm+Q0ESKBnNxlIoGeH5VYl+cpv4G5e5yDP8RlCH5TghUJBBRgTDLcql78TASJABIgAESACk42AhacE4QTvGvPSBHEOxRE8MCx0pK/Am2xU2DsiQATGCQFfAY61DB7n165dU49z7HuwD8JaZp58jKIxTqPLthIBIkAEho/AsCI4bpaKkc+y/uaFHz7eDO8sXD/2PvPz8/rCnoh7oN6wJoHexI0Eem9ziFd1jgAJ9M6x4pl9IkACvU8AvctJoGeH5VYlmUc5hDwIflevXlXPc3higDSH9SQEPyPQTcm0Vbn8nQgQASJABIgAEZhsBEwhCJkB3pqQH1ZWVpRIN+URiHQoj8zTZVhKxMkeCfaOCBCBXhEwYhxrFPZBWMNgRIx1C3sg8ySzKBq91sPriAARIAJEYPoQGDW5l/J4tnPQInnaPgh7IOyHoDdFOPelpSXVpZpRXra1T3ZpJNCb40sCfbLn+ij0jgT6KIzClLSBBHp2A00CPTsstyrJt0qFoHflyhW9ZHFxURVGEPbMatLOHbVNwFZ95O9EgAgQASJABIhA9gj4cgE+G5EOEgoenFB8QJ6A9yaOdPjI7FvEEokAESAC3SOAtQnKSeyDQJ5jD4R1Cy/sg7h2dY8pryACRIAIEIHRRIBOMf2PCzD0Q7Pb39gLQZbAC58hT+Blxnr91zw9JZBAb441CfTpmffD6ikJ9GEhP4X1kkDPbtBJoGeH5VYlmTcFLCUh5MHrYseOHbJv376GwghlWG5Ael9shSh/JwJEgAgQASIwHQiYQR3kNgsFCXkBIZDPnz+vJDqURpArQELhHBrhTcfcYC+JwDggYJ5jWLewXmEfhPRVu3bt0jQUWLdaKcnHoW9sIxEgAkSACAwfgVGVe31HmuGjNL4t8MfXwrrD2xz7oMuXL6scgX1Qq7RW49vrwbScBDoJ9MHMNNYCBEigcx4MDAES6NlBTQI9Oyy3KglKInhaXLx4URXeCLm6c+dOFfKYF2kr9Pg7ESACRIAIEAEikEbAyCgoj2CgZyS6L1eYwsm+oyKP84gIEIFBI2BGPSDPsRfC3wjbvnfvXu6DBj0YrI8IEAEiQASIwAQgAH025ApzUILO1UK52/7HItvQQan9gJNAJ4E+AcvB2HSBBPrYDNX4N5QEenZjSAI9Oyy3KgmEOYhzKI0sZCEIdAu3utX1/J0IEAEiQASIABEgAj4CJhODQIfyCOlgoDhCLsBWiiMqjzh/iAARGAYCUM7C4Af7IKxVIM93796t76PqNTgMnFgnESACRIAIEAEi0BkC2AchJzrkigsXLuhFy8vLGtnG3wfRYWlzPEmgN/FhCPfO7j2e1TsCJNB7x45XdokACfQuAdvkdBLo2WG5VUkQShCu8MyZM+ppAY8LEOgU5rZCjr8TASJABIgAESAC7RCAXAwC/fTp03qKhUT2PS4Y0p3zhwgQgWEigDUIUTLOnj0rV69e1X0Q0ljBW4wHESACRIAIEAEiQAS6RcBCucML/dSpUwLyE8Z5i4uLSqC3enVbxzScTwK9Ocok0Kdhxg+3jyTQh4v/VNVOAj274SaBnh2WW5UED3QT7CCgHDx4UL3EMJ/pebEVevydCBABIkAEiAARSCNgMgRy/x09elQ9PPfv36+eFzhMcWQEOuUNziEiQASGgQDWIETggiExPMWwTuGFnKU8iAARIAJEgAgQASLQLQLY90DPCtLz2LFjaqC3Z88eJdBxQPbw90B0XmqNMAn0Ji4k0Lu9C3l+twiQQO8WMZ7fMwIk0HuG7roLSaBnh+VWJUFBBAL9xIkTqtC+5ZZblEA3oW+r6/k7ESACRIAIEAEiQAR8BCBDQOkBhdF7772nMgU8O41AN6WRr0AigkSACBCBQSMABXe1WpX3339fYPBz4MAB9UAngT7okWB9RIAIEAEiQAQmAwHos6FbRYQbEOiXLl3SfdDCwsIGI+I0kT4Zvc+uFyTQm1iSQM9uXrGk1giQQOfMGBgCJNCzg5oEenZYblUSFEcI4Q4CHcdtt90mO3bsEIwBLSG3Qo+/EwEiQASIABEgAmkEQEiZfHHkyBGVKRC6cGZmpuFxARkD55isQS90ziMiQAQGjYAR6CdPnlQCHZG4QKDjex5EgAgQASJABIgAEegVAeRBP378uKa0wj4IelYzIrY9EPY/TGnVGmES6E1cSKD3ehfyuk4RIIHeKVI8r28ESKD3DWGjABLo2WFpJUEwwxzF4Ydnh1BioYVwDgh0Cy2UfStYIhEgAkSACBABIjDpCKRDuCNE8s6dO2V2drZBmsPD0zwvgAeN9iZ9VrB/RGD0EMC6gwgZUHAjYgYicSHMKgn00RsrtogIEAEiQASIwDghsLa2pvIFPNAR5RN6VsgX9vLDuPt50a2P055WkwR6c7aTQB+nO38820oCfTzHbSxbTQI9u2EjgZ4dllYSCfTsMWWJRIAIEAEiQASIQHsEoDBCDnQQ6MvLyxrCHcoQkOe+8ogEOmcRESACw0DAJ9CR0urmm28mgT6MgWCdRIAIEAEiQAQmDAFzVMJ+CN7n5oHuk+g+cW6fSaA7BEigN28IEugTtjiMYHdIoI/goExqk0igZzeyJNCzw9JKIoGePaYskQgQASJABIgAEWiPgBHoyAHoE+hQHBmJ7udDJ5ZEgAgQgUEiQAJ9kGizLiJABIgAESAC04OAEegXL15U73Mj0LEHskhcfgh3Eugb5wYJdBLo07NaDL+nJNCHPwZT0wIS6NkNNQn07LAkgZ49liyRCBABIkAEiAAR2BoBEOjHjh0T5ABE6EIL4e4T6BYqmSGTt8aTZxABIpAtAiTQs8WTpREBIkAEiAARmHYELPS6EegXLlxQAt1CuBuBjr2PkeZ+OHfDjyHcA00/ilc+n5crV67IoUOH9H3v3r1y4403NvaXk54KjB7o076qbH//SaBvP8asIUGABHp2U4EEenZYkkDPHkuWSASIABEgAkSACLRHIJ0DHQQ6lEYzMzPqceErjkx5RAKdM4oIEIFBI0ACfdCIsz4iQASIABEgApONgO2DsP+BIfH58+dlfn5ePdB9I2Lsh8wDnQT69XOCHuhNTEigT/aaMQq9I4E+CqMwJW0ggZ7dQJNAzw5LEujZY8kSiQARIAJEgAgQgc4JdGz6fQIdyiN4Elj4QihISKBzRhEBIjBoBEigDxpx1kcEiAARIAJEYLIRgD4b8oUR6OfOnVMC3fdAxz4Iex+cZy+GcN84L0igk0Cf7JVitHpHAn20xmOiW0MCPbvhJYGeHZabEegmoK2trcnx48fV+vG2225TwW4cDtxzfv/8Nvu/jUNf2EYiQASIABEgAkDAD9eH53L62Cqcnz3/Wl07KITTHugg0BcWFjSEeysPdFMgDap9rIcIEAEiAARIoHMeEAEiQASIABEgAlki4Idwh54VHuhzc3PXhXD3DYmNRM+yHeNeFgn05gjSA33cZ/Pot58E+uiP0cS0kAR6dkNJAj07LK0kEz5aKeeNQMc5t95660gT6GniwHLi+Dlv7Dv/vRUBkT3KLJEIEAEiQASIQP8ImIGb74ngE+KbkeOjQKAbApcvX5ajR48K5AwY5xmBbl4XRpybAql/5FgCESACRKBzBEigd44VzyQCRIAIEAEiQAQ6RwCk54kTJxoEOoyJIXdg3+N7oGM/5OdDN51t5zVN5pm232UOdBES6JM5x0epVyTQR2k0JrwtJNCzG2AS6NlhaSX5wof/Hb4fNwId7W/nlZcmzzGX8EofOK9Wq2UPNEskAkSACBABItAHAmnS3J53RjJ3Eup8Ky/1PprX1aWtCPR0+HZTGnXSr64q58lEgAgQgS0QIIHOKUIEiAARIAJEgAhsBwJpAh1h3C0HukXkwj7P9ni+AfW0R9RE/81JCvrcQqEgV65ckUOHDun73r175cYbb5SlpSU10PYdqrZjLIddJgn0YY/A5NdPAn3yx3hkekgCPbuhSBPo2ZU8vSX54W+Agi+cTQKBXq1WNeytvVqR5unR7+Sc6Z0x7DkRIAJEgAgMAwE8m0xp4j/XTOFiHgvpPHnDaOtWdW5GoPvEOUO4b4UkfycCRGA7EMDaA4NahFi9du2a3HzzzbJnzx5VcPMgAkSACBABIkAEiECvCLQi0Ft5oKcJdKtv2kn0ViHcDx8+TAJ9924pFou9TkteRwRaIkACnRNjYAiQQM8O6lYE+rQLD/2iaxZ56bzhUMBDsIPiaNxCuPsEQ6VS2UA4AC+zWmxnjTjM/LD9jievJwJEgAgQgclDwKKj4B2ykBmH4bMR5uNEpKcJ9JmZGSWmYATge9STQJ+8ucweEYFxQADrEAn0cRgptpEIEAEiQASIwHghkCbQkQfd90BPp7JqZRw9zXpwn0A3D3QS6CK7SaCP10IwJq0lgT4mAzUJzSSBnt0okkDPDksrqV0OdHw/TgS69cf3NPfDsRsp3kmuWBLo2c8zlkgEiAARIAL9IWAe6Eai2/OuXC4r0YMXnt2wPIcyAaQ0jlF8pm1GoNMDvb95wquJABHoHwES6P1jyBKIABEgAkSACBCB6xHol0CfZvIcaLbyQH/zzTfpgU4CncvNNiBAAn0bQGWRrREggZ7dzPAJdLPCm3bhoV90J4lA90kFy3Huh6T3SQQjHvrFj9cTASJABIgAEdhuBFqR4Cb/gEDHC8oYkOggz0GiLywsqIKhlQHZdrd3q/KNQEeb0U56oG+FGH8nAkRgkAiQQB8k2qyLCBABIkAEiMD0IOAT6MjTnc6Bbh7oZlSc9kCfdh14mkC/evWq0AOdHujTs4IMtqck0AeL91TXRgK9/+EHhhAaQIpC2EDoUl8p3H8N01sCcPVDnpuifdQ90K3NPqlgYW0thzl+Y5j26Z3b7DkRIAJEYBoQMOOxtbU1zdULEh2h0EFKW0hAPAuhhDF5ali4WP0g0I8dOyZosxHoIKwsj7vvhe4bwqHdZgA3ip71w8KV9RIBIpAtAlgzsZaeOHFC19VbbrlFc6C321dkWztLIwJEgAgQASJABCYNAdsHGYF+7tw5AYG+uLjYCOFuodxt72Z677Qz0DTvg5gDvXlnYC5duHBBv2AI90lbMUajPyTQR2McpqIVJND7H2YS6P1j2K6EcSXQTYlu/bLQtlB22dEqV5D/2/ahypKJABEgAkSACAwOATzv8PxbXV2VlZUVNTYEIQ2FDEh0fIZCZtjKFhLog5sTrIkIEIHeESCB3jt2vJIIEAEiQASIABG4HgES6NnMChLoTRxJoGczp1hKewRIoHN2DAwBEuj9Q00CvX8M25UwbgR62nvOvM0RlcAPZWSWmtMe3mj7Zg5LJgJEgAgQgVFAwI8cg2chwthduXJFvbtBoOMFb3SQ6Hg2DtODkgT6KMwYtoEIEIGtECCBvhVC/J0IEAEiQASIABHoBgES6N2g1f5cEugk0LOZSSylEwRIoHeCEs/JBAES6P3DSAK9fwzblTDOBLqf8xykAY50znMS6Ns3d1gyESACRIAIDB8Be84ZMQ5LdJDnCOeG7xAaEGHSkRcd+dHhiT6sgwT6sJBnvUSACHSDAAn0btDiuUSACBABIkAEiMBWCJBAEu7B9gAAIABJREFU3wqhzn4ngd7EiR7onc0ZntU7AiTQe8eOV3aJAAn0LgFrcToJ9P4xbFfCJBDoCFtrodvN89z62y5cLYn17ZtTLJkIEAEiQAQGh4BFYsHzDs9A/I1nIgh05O7FsbS0tCHX+LBCuZNAH9y8YE1EgAj0jgAJ9N6x45VEgAgQASJABIjA9QiQQM9mVpBAb+JIAj2bOcVS2iNAAp2zY2AIkEDvH2oS6P1j2K6EcSPQQQyYlx3mhZHn+N73Pkd/8Xu7ULUk0LdvTrFkIkAEiAARGBwCiMDSKjQ7yPMzZ85IqVSS5eVlfcEbHV7oJNAHNz6siQgQgfFDgAT6+I0ZW0wEiAARIAJEYJQRIIGezeiQQCeBns1MYimdIEACvROUeE4mCJBA7x9GEuj9YzgpBLoR49afSqUi5XJZ8vl8yy4OiyTYvhFjyURg+xFoZ2CS5f203XVsd/nbPwqsgQh0hoBvCIcrzBMdxPnp06c1Hzryn+/YsUN27dqlJLofxt1krM5q6+8seqD3hx+vJgJEYDAIjBOBbvKOL6Phu7QclKUMN5hRYC1EgAgQASJABESja9kex3+W2Wffmcb0haP4zCOBns1sJoHexJEe6NnMKZbSHgES6JwdA0OABHr/UJNA7x/DdiWMmwe6CcT2Ds87kOggB1odoyg4b99osuRxQyDL+dktYbxZFIZu22Wb2jT+7SJAtBunrCNDtOpH1nWM25xjeycfAYvGgufj2bNn5dKlS6p4Qh703bt3y/z8vD4z7f4ggT75c4I9JAJEoDsExp1At32SpbjCM8BIdbz7RlTdIcOziQARIAJEgAgMFoGtCHRL42i6TdsL+bpDfO5Wx5F1L0mgZ4MoCfQmjiTQs5lTLKU9AiTQOTsGhgAJ9P6hJoHeP4btShhXAh1zwvK8giRoR6BvH3IsmQj0j0CWm7huCfTNWt+uXVmRz5uV320d7crKso7+R5olEIHtQ8B/jvupTPCMvHz5spw7d05WVlbU83zPnj0ayh3PTCNQSKBv39iwZCJABMYTgXEi0H2EfZIcn30C3SfRs5Q/x3OE2WoiQASIABEYFwS2Mvy36Ft4dmOPY4R6un+D3PO0wpYEejYzjgR6E0cS6NnMKZbSHgES6JwdA0OABHr/UJNA7x/DdiWMM4EO4hzKILzoSbF9c4Qlbx8C3ZLFm7WkW9K7nXf4Zm1q91u7stp5pmepuO2239s3miyZCAwHgXYh3HG/rq2tyQcffKCe6Eh1sn//fg3jXiwWh2J4ZvIciP1jx45p++AZPzMzo+1BG/E891++UQAQNoIoy3VkOCPHWokAERhVBMaRQDfDYtsbjSq2bBcRIAJEgAgQgW4Q8HUQ9tmMxHzjMOwf5ubmdD+B37uNhtdNm3o5lwR6L6hdfw0J9CYmJNCzmVMspT0CJNA5OwaGAAn0/qEmgd4/hu1KGEcCHX2BRwVCt5sA3QsZuH2osmQi0BkCWRJA3Xqgb1Z3lsR+Z0g0z+q27l7u/W7r6LYPPJ8IDBKBdh7o9qxEHnSQ1SCoDxw4IHv37m0Q6FmuQZ30mQR6JyjxHCJABIaNwLgR6EYkYH9kxos+eWDeebbmD3rtH/Z4sn4iQASIABEYXwR80tzfx5fL5UZUStMNwki4UCg0om2180YfBhok0LNBnQR6E0cS6NnMKZbSHgES6JwdA0OABHr/UJNA7x/DdiWMG4FucwEKIgjMphyiF+r2zRGW3A0CdWTX8i7wP+Nr/N48wjByf+Tc93VcW89JTs+rSy4Xa3n1OsoJk++T79yFSWEWpnNj+fgxjMJm2Vq+u6peRzl4NQ/Un76XtIakW3pdUq1fU5ALXRdydcE/d0pO4thaiHrsiiDpj4+H9d9FlEjj5Epzh5WeACdhALSSa3L4DLwCwT/XDnTY4YkXincbb39srsdtAzD8gwiMMAKbeaDjt/fff1+OHDmi9/bBgweVQIfHN7wz7H63Z+t2d5ME+nYjzPKJABHIAoFxItCxrpr3uREL6bXdInmoXARZSeUgHkSACBABIkAExgMBn0RXnUDy7LNnGqJagUzE9yDRkboKxsMW0t16OUwDMhLo2cw1EuhNHEmgZzOnWEp7BEigc3YMDAES6P1DTQK9fwzblTBuBLr1A+HbjUBHqKZhCsLbNzosebwQAHVbk7oSt6HU9QWSNgdtpRLWuaAucb0iUq9JGAQS1IoS5QOphxWpSiCxhBLXROqVukS5dRG5KIX8rATBktQqgSgVHldEcnmRSKTq+Ha9Jq7EkosrEqD6AGUFEudEwnwsdZxstDy45ipeJYlyJQlyFanlAgmiGZFwNqGZRXtRr8US1GpSR7qEWlXyhbxU0IcIfYq0t7HkZL4eSVB3dHwcrEoogeSkKLlaTuKqSJCvidQui9RR6rLjrrUC1/ZqpSI5KUsQxlLPVaUalyUO6pILA5EwJ2EcSaGUl3oQaxG1eihSL4jUAsnl1iUsrEk1d1VWazmR/G4JgkXJ10UiEPggzGP0syTVWkViyYsEM/oOWj5XB+oVR67n0gYP4zUD2Voi4CNgz8aTJ0/Km2++qQqlm2++WQl0hE2HcsknzgdBopNA5xwlAkRgHBAYZQLdX6vhcQfynPugcZhVbCMRIAJEgAhkiQD2OhaBBe+lUkmuXr2qekIYC2O/Mz8/r89I35AsyzZ0U9b/z957f8eZXOe6z5c6IgMEQBAgQBLMOec45JAcckYjWceynI7POfcfumvd+8u1jxVsLdvycZA0gRxmDnPOCZEIJAiAyOj4hbt2NTBDy6LWyGAEqrVawDS766t6qxrdVc9+99YA/Q9R6+XP1QD9W200QH81a0q38nIFNEDXq+ONKaAB+sSl1gB94hq+rAUN0F+ftrrlqaaAoGRByoK5xwH6uPtbtBAntAeG0Gsv5wLPxBkcHqEv0Y1n2OTll5AXySPuQDTkkUo+YWQky9CQQypVSWmBQ0GoH8+O0jea4flwmnhelKLCGIUxE1MAurqGgW/Y+KZFJsjQ3TtE/5BcN0J+NEZZQYh4yCVkprCsDL7hkHJN+oazDI24uJ5F2DIoyY9Skh/GNgO8bBpB8Uk/YCCZoX80o36HME4mhiFuJjOFERpUEx9kw1h+OW46SXFplsKCLGZgkBosYGA4gR8EFORHKC2JEAkJ5M4AWQxbQHaAYec0FKXkfyFX4LynALpPBNMHU4aqwP0QnjGAZ+cxmIrR8dQkM+yR59iUFgaUFPlEIi4ELhlf2ozgBwLQwQoCrCCjSLsEEuibVmCyKPAiQH/48KEaljjQy8vLNUCfLJOsx6EV0Aq8FgU0QH8tsupGtQJaAa2AVkAr8MoUeBGkSqMSVDY6Ooq40SW4TCB6fn6+ChqWc8+3bbzRAP3VTL0G6N/qqAH6q1lTupWXK6ABul4db0wBDdAnLrUG6BPX8GUtaID++rTVLU81BcYAubijMcec6KZyXSuftkpv7mEowB2oaOlnXR437zRy8/4tsp7H/LnzWLVsGbVVhcRCAV1PW7l1p5lbd54ykixk7uxKFsyOknQtrtx6QENrJ3V1VWzbvJbli2uwA6HM6Zzp3QoTmDZPekY5eeYKl67cwfdtVixdxLqVi6ifWUwsnMUys3g49PQnuXmnhVu3n9LfHzCtNMqqZXNYtqia4gJLbULFUd/dl+bW/Q6u3myj89kImcCBkIPrC/x2wRnAdbOYxAkyJfJPLF1eyuJF05Qqj+700/LwHk6QZeH82axds5Sa6kJlSPe8jNrceoZAbhN3zNUuxnDD9PAMcZCD70ew5FIuRKycmd0JZQjsEPcfJTl09D73H9ymvCzG2hW1rFpew4zKOKYV4AbinBfnbc41L32yA9EswNUAfaq9aSf1eOVwQe7iQBeAPu5A1wB9Uk+7HpxWQCvwChR4lwG6DO+307ZrB/ormHTdhFZAK6AV0Aq8Vwq8WK5EPrflvEJc6ALRBwcH1blCYWGhguiSyl0Autzf1k0D9FejvAboGqC/mpWkW/kuCmiA/l1U0s95JQpogD5xGTVAn7iGGqC/Pg11y1qBnAIBQa4Q+FiqckkPnksJLn/DTNPAD1xMI8C0DTJZlwctaY6dusGpU+dJpxNsWLuM7x3YypL5M4g40NzUyVfHr3Lk1G0GUyHWrprPlnV1DI66/PqLo1y7dY8li2bz3//s++zetpSo5RK4o4gx3LIjeEaY1k6fv/uHX/Nvv/oSz/fY9+FOPj24g2ULppMXllTyrgLKT56NcOTEJY6deMDTp2nqagrYt3c1O7YupGJaSOV9z6Q92joSnDz9gENf3ebBo14SWRM/7uNKGnTTJTAHVfBAyCnGSxcSjVps2TGLbdvn4Vhw6UwT1y+cxyHDlo1r+OTjD1gwr0z9m5cF14P+gTQdTwZ51pMklTExHAPPEZe5wP4AI4jgeHmE3BClMZPq6VFmzozjhOHs+ef85GdHOHXxNDNqivlk7zr27V5J/axSQpL13bdwfTsH0CXUIfBfAOhvb0Ot30VagVetgBwuyMHRiwB95syZ2oH+qoXW7WkFtAKTToF3GaCPw3MBBXKXmwbok24J6gFpBbQCWgGtwHdUQD4D5XNbbp7nKYDe09OjYLqkcS8qKvoPNdG/Y7Ov/GkaoL8aSTVA/1ZH7UB/NWtKt/JyBTRA16vjjSmgAfrEpdYAfeIavqwF7UB/fdrqlqeWAoLOxwG6cPRcfe1cue/A91W0s9TgNi0Dx7FJJDNcaUxy5OQdLp67i2N6bFq3gI8+XMKi+kqVQr2xqZ/DJ25z6NRNRnybdWsXsnnNHBJpg3/99SEuX7lJfd00/tdffo/9H6ygIJwhyI6ouuKWEyMbRGh4DL/4p6P85osvkbznB/fv4NOPtzG/rohYSBzo4oqP8uy5y5dHLnD05H2edqWYWR3jwEer2ba1nvJi2ZCmcV2fzs4MFy8+5vTXLTQ1DTGahiCWklzoBIaPGU4R4JAYsUiP5mGYWVatq2TL9jnEojbXLrZy/dI1DN9ly+ZVfPrxLubPLcjVKvekdplLQ+MzTpy8zvnLj+jry2BFI2TsJL4pkB5sM0aYOFFCzJ6ez/bN89m+bRFFJSEuXe7npz89zNELF5heU8anH63nwO5V1FXnYQvgl9rwgfMCQPdeAOhSK17ftAKTQ4HxWn9Pnjz5Tw708XSGugb65JhrPQqtgFbg1SrwrgN013UVJMgFaOaCpfRNK6AV0ApoBbQCU0kB+QyU22/XOBeo+Pz5c+VCF+e5uNALCgq+gehvSyMN0F+N8hqgf6ujBuivZk3pVl6ugAboenW8MQU0QJ+41BqgT1zDl7WgAfrr01a3PLUUkO2bL6nGZRM3lhpc6oIrgO75avMmB56m7WDZjgLoh6495fOjt7l7/QnVFUXs3r6YHVsqmDWjEPFHNzUnOXKmgcNf32Yo8Fm9egEbVs5lJBHw2efHuHX7AbVVefzVn+5j/86FFMddjOwwrisO9DzS2Qg3H8G//Po0R08cVw7tj/Zv4dMDm5hTEyNqZ8HPEhDj+UDAkeNXOHL6Fp3PhqgWgL5vFZs3zmJaoYwiiednSYyE6OrK0tnhMThk4/sOpjmCYRl4vk84DkPDWa5dbeX65U58P83yNdPYsKWOaMTi5pUOLt9sxA1MNq9fwscHtjJvTlzVIpca5YlEmoePuvjNZ2c4evIW/f0e8YJykr6PRwYPF8MM4RghqYRO/cw4B/etYO++ZZSVFXH1Rjs///lhjl9qYNr0SuVA/2jXUmqnR3DMDIZpEQhAF4VlngIXm7RarK6hAfrUetdO7tFqgD6551ePTiugFXh9CryLAH18Pyw/pc6rfKccd91pgP761oJuWSugFdAKaAXeTQVeBOjy+3hQmQSYDQwM0Nvbq4LN4vE4JSUlCqTLmczbummA/mqU1wBdA/RXs5J0K99FAQ3Qv4tK+jmvRAEN0CcuowboE9dwMgJ0Sckka0Ocvfrg6PWtEd3yd1MgMIwcQBc3kEozPv5TZXfHMCyyro/lRDAtk/7BFP944g6/PnyNztYEi+fWsG3jPHZtq2TOzGJsDJqa0xw5/ZDDZ+7wLDnCvHkzWTB7OiMjBtdvPKCx8TF1VXH+55/tZd+OuRRGUxjuiALEhpnP4LDFxTspfnP4LCdPnyQSt/jBpx/w6cFNzKqyCEtK9GwC0yrkaXeSE1/f5PDJ63R0D1M/u5w9H6xm+5ZFlMTAZxiDDG7GwLTiZDOOcnJbJso9LohdUscbIejr8/nii8v86v9cIpNJsWpdNZu21hMOmVy/1M6FGy2kBaBvWMynBzczf04UG5fAT5NOp+joHOTilUfcvPOEkaRJJFKC75oqhXvGz9I/lKT/+SiZ0SQzKhz27VvOng+XUlZawuUbrfz054c5camFyqoaPt6ziv07F1NfHSdkpVUdd9+XVO2OmiMLFyvIINn2Pd7ehvq7rTL9LK3Ad1fgt1O4yytrampUCnftQP/uOupnagW0AlNPgXcZoEva9kwmo/ZA44FSU2+G9Ii1AloBrYBWYKor8OIZ4G/D9GQySVdXlwLpAtArKirU/icUCr21zC0aoL+aFasBugbor2Yl6Va+iwIaoH8XlfRzXokCGqBPXEYN0Ceu4WQB6ONrQVwX4wBdvkCN1zx6fUrplrUCv18BAeie1N8KPAxJFB74mOMO9EAescFwcMIWowl42NTJv525w/Gz9+h9mqVuRhkrl1bx8b75rFwyk7Bl0dA4zLEzDzl6/j4NT7vIy3cozrPJZmIMDKTp7xtl9gxxoH/A3u2zKM7LErgjGETw/Xw6n7l8fb2bo6cvc/nqFWJxm48PbuOPPtnGrBkWYTJkUkM44SI6ngxz6uwtDp+6Q0d3kvrZVezYuoad2+ZRFBentjjpRyHIEok4KkW9wGjXB9uIKte7KipuiQPd5ze/Os8//N1plfZ94+a57Ni1BNs0ufB1M5dut5LBYvOGhXz/4Cbmzbax/DRGkMQwfJJpk94Bl8GEQ9aPYARhHBc8y2coleDug8dcvnyP1sY2ykosPty7kj17V1BaUsiVW0/56c8Oc+JCI9NnVHNQAPqOBcydmUfITKkD5yDIudAF+psvAHQfRy9zrcCkUUAD9EkzlXogWgGtwBtW4F0E6ALOx/slAH0cnr9YiuMNy6QvpxXQCmgFtAJagbemwO8z0chZoZSx6u7uVnXQp0+f/g1AFxf62zDgaID+apaKBugaoL+alaRb+S4KaID+XVTSz3klCmiAPnEZNUCfuIYaoL8+DXXLWgFR4D8CdIHn/pgTXXK627iS6tx2MCzoeOpx9tJ1Dp27yd2GLkYGPWIRk9rqQr53YBW7tq6gojRO6+Mhjp+5y7Gz97jd2I7rJbDNBEZQjG0WgRdi9sw8/vJPdrJnWy2FsQyuO4Jp5JPJhrj3aIR//PwcN+410vmki3g8xNpV8/l4/0ZWL6miJB7guyNYdj4dTwf5+vxNvjrdxMPWFMX5MebOrmFObSV5oYDqygIWzp/BtDIbJ+QTGAk8P01nVy+Nj1M86x0gFA0xe14VhQWVHPnqGr/8+zMEvsGWbYvYuWslZmBy+mgDl2/cxzMCdm5Zzg+/t57Z1VJC3SPwRlTKd8OK4VtxfEkLL852D+IIQIeUD+evdHLoy/Ncv/qQsqIIe/eu58P96ykpcbh6I8FPfvYVJy7eoqq6go/3rGT/dgHoccJWStWj9xGAHlILV65gkVG/a4Cu38uTSQEN0CfTbOqxaAW0Am9SgXcRoL8YRDwO0McPkd8GCHiT86GvpRXQCmgFtAJagd+lwO/6/JPH5HOyvb1dQXRxoFdXVyuAHo1GVRr3t/G5qQH6q1nDGqB/q6Ougf5q1pRu5eUKaICuV8cbU0AD9IlLrQH6xDV8WQvvWw107UB/fWtBtzwxBVQKcOVA9xWUNck50FVycyNEYEbwgcFRuH6rndPnr3Du8gMGEx62FCc3PCwzy9oVc9m9fTVLF84imUpy4swNjp68SXPHCNG4QX48hZstIjFiMTzgMqs6j7/6893s3l5LQSyD56XAKKS7B06de8Q/fXGMtqe9ZLIB4bBDVXkh2zcuYdfmhcybVUpMwXCb1o5ezl+6zZEz7dx6OApeGsf0sLwkUdtl9fJ5/PEf7WPZkhJCDmSzGUZG+7l1t5HPTrVw71ETJWUFfPjRBubNW8iZ07f4xU+PYRkWOz9YwZ7dazF9mzPHmzh/4z4pN8valfPYu2MlNRVh8kIpigtCRCI2Gc+kdzDJSNbCMyK4mQwxM41nBwylsty6186Fc/dpethJaUGI/XvXsW/vOsqm2Vy9NspPf3qY45dfAOjiQK+J5QB6EOAHNj4hyawvCd0xyarJV1kC9E0rMEkU0AB9kkykHoZWQCvwxhV41wG6OOtkDydlrNT3F/V9U9+0AloBrYBWQCswdRR4GQSXz/BsNktraysdHR3fAPSioiJisZgG6O/5EtEA/dsJ1AD9PV/M70H3NUB/DyZpsnRRA/SJz6QG6BPX8GUtaID++rTVLU8tBXIAXVKC+xhBDqAb6jzTVLXCsSMKnt9r6Obk2atcvnaXJ+2DFBaXUlVbSdp3aXv8mIjjsHb5XLZsXMK0aRFu3HrE8ZM3GRiMUz9/OrPrw4wOx7l14zEND55SOyPO//iLD9m9s46iPEmq7tE/YnHtRhefHb7Clfv3GRhNYTlxbMPGJsu8unJ2b13M5rXzqJ5ehB2C1vY+zl66yVdn2rj1KIHvpvDSQ7jJfqJWhnWrFvKXf/p91q2uJuqA58Jg/wDnr9zjVyc6uHHnPhVVBXz8gw3MnVfPuTPX+PnffEFBXj4HD27kgw/WCpPn6yONnLndwNPBIcoKwtRW5lEYzjJ3Zhnr1yyjrq6a7ueDnLl4nfvNHaRcA8O0CJs+WcMl5Qf0DmR43p0mM+JRVRph/56V7PtwBRXTwly50svPf3aYY1fuU1k9nU++caALQE/i++I0t/EUQDcVQDdwVTp3qYiub1qByaKABuiTZSb1OLQCWoE3rcC7DNAFCsiBqfRRXHS50jQaoL/pNaKvpxXQCmgFtAJvV4GXAXQJLpPPypaWFgXQBZrX1NQgAF3c6NqB/nbnbaJX1wBdA/SJriH9+u+ugAbo310r/cwJKqAB+gQFHIuqly9HUvtNDgyk/vX4wfDEW5/aLWiAPrXnX4/+1SkgAN0XsznebwF0C58IvYNZ7jU84cyle1y9+YjOrgFKopUsWrSQRWvqGUwkOXnyHO2t3UwrDrF6eR2LFpYyMDjC5UsNDA2WsnrtHNZsLGN4MMaXn13gxrVm5tQW8uc//oC9e+qJRjOMjAxx7WYnp882c/FaG72JAWIFJUyvmk3IjtHV8Zj0UA8LZxWwa8tSVq+cx4yaMnr7M3x9/gqfnXjA/ccJ4jGLymkxykvCxENZ6mdOY/um1cyqnoZjgGXA8ECWs+fucPhkD3cePKC8MsLuA0tZuXIRbY+fcPncI8KOzYb1c1gwfzpdHT2cPPSQQ7fbaewbxXKTmJlBgkQfG1Ys4o//6HusW1NPS0eC//OrLzh98TqDySyYUZKjBp7pYoQtfCNCyAiT54RZNLuA/bvms/eD+ZSXFnL9+kP+/udf8tWFDspn1KkU7h9tn8/cmTFCyoGOStruEcY3pGi7quSuADqBBuiv7h2hW3rbCmiA/rZnQF9fK6AVeF8VeJcBuqSllf2wAAIN0N/XFab7rRXQCmgFtAITVeD3AXT5rBx3oAtAnzlzJoWFhRqgT1T0d+D1GqBrgP4OLMMp0wUN0KfMVL/9gWqAPvE50A70iWv4shbeN4A+Pg4JopD0hbI2dDDF61sfuuU/TAG1iTMkUbtU7s65gZSr2YrR0NLFmQu3OfH1VR6392CH81i5dDHrN61m6cp6evtGOHr0a65dvs/wwCDV08tZvnQOpulw/cYDRoYcVq+pZd36MoaGovz61+e4cb2VefUV/MmPdrN//0KSySEePGri+KmHXL3RS1d3lqL8EZYuW8SyleuUC/3a1Rtcu3KFIDPMsoWz2b55DWtWL8WyAs5fOMdnp+7R3OUya0Ye2zYsYN3KWgrzLCJhC0tSzQcRvIyhvNqjA3D1+iMOX7xP8+NWiooj7Ni5gi2b1xGxDRJDAX42SUmRRdjJ0NnWwdlTNzl6s5eOQcgPe0SNUUj3snJxPQf372XBvDk8annOv31+jAvX7zOagVi8gLBhY0Y8PCtLYJiYgU3cclg0ZxpbNsxhy+a5FBXkc+1mKz//+SGOnW+mckYNH+9eyUc7FjCvRgB6Gl8AepAD6FK3XmbIFIAe5H7TN63AZFFgPLWv1P579OiR+rwU90VFRQV5eXmEw2H12Pjh04u/vy4Nxq8xODhIW1sbyWRS9SUSiSgQ5DiOgkIv3qV/43f1N3XMbfk2ahe+Ll10u1oBrcC7pcC7DtBlDyR91Cnc3611M5V7YwTj36ED5Eu1/E8FqaoIVWNsV5TbHUkwq3zvtnPhqwQqZVfuFfKQhLbmfjFzv0uUsjxfPd3HN6T81PjP8ewLBgYmpm+i+iJRzbhguipAVso0BYaVa9aQck4uhimtywZAfpoYhoXrSzsg4c+5q+fG4vmG2n/IgFT2qrFsY1h+bkxeJHcNVborA4YE5wYEvoMRWKpPhuGqPWJgjY/XIwjkOiamaeO7UpYhRCDj9j3VDz+Q5wSYlqmG5KuzDwNDRQTLayWoWXrq4wW+JD4Dea6MWekg2bZyfZZyYZDBMGReTILAxghCyK7O9TNKL9FE2pB5C8aiw1XGLtV/edwnCDylrym7wbG5k3nJKeWPzfn4Tvjbd4Xol9t7ja0JaT+3WVZaja+Sb1dL7lF90wq8TIHfB9Dlc1IAemdnp3Kga4A+edaRBujfzqVO4T551vW7OhIN0N/VmZmE/dIAfeKTqgH6xDX8fV86x9P+vXh4Ll9K5MO4vb1dHdDU1taSn5//+jr0IhKaAAAgAElEQVTyB7b82wD9D3y5frpW4JUrINt7Wx1gBLmDGXWX8wWLwAjT25/gyrV7fP7FCTqf9DJrVj2bdy5kxer5zCgvZ2g0yb3bj/j65FU62gcoKqhizuzFpNIZLl+5TCI5wqoVVaxbVcHwaIwvDl3kyvVmliyZw5//+fdYvryajs42Tp+9wulzj3naE8EyClgza4QPdqxk1fqN+LbB2cuP+OLwaVqan2D4JmuWL2X39rXMnlnCg7sX+ep8Ey3dHguqI3z64XJ2bZxNfmGYgdEk9x/3cOdhH7294KVieAmfzu5n3B1oon9kgLDlUF9bx+yaGgqiEQXR8ZIEbhLDyBKL2rS3NXH5dpLB0SjzZxezfNE0SvOzTJ8WZ+6cOcRixdy8285vDp3lxoMOzHA+C+fXs3r+dGKFHhmG1aFZ4Epa9wjlhXGqa4qZMbMEw3K4dL2bn/39MU5fuEN1VSUH96zgo+0LmTczTznQVQp3X1K4Oyq9fq4Gei7gQR/SvPK3hW7wLSogYEUOljRAf4uToC+tFdAKvJcKvMsA/cUU7tJPfdMKvAsKmL6E1gpklkDiHKzN/Z67yXdsCWJVBNswsQMT25MHBIbL3mns59i/K2Ad2JiGowCx2mf5Ar4zeIaHZ3sEto9rePgCjuWSgYPl2Vi+gy1w2EgRGEm1DwuI4EkJJ7U3czFtT0HuwMsSuFJ6y8ayomSNEEbgY3kpbD+rIDqmhNrauPJfhollSEvySIZskMSVENygHCQ4VyW0SgBJFVRtevmYXkRxZsvMgJklawroFhCdwffTCkTbZoRs2sSxYviepQC6bRt4flppZtpyxQBP9i2WKdweI5PFVoEFspvxcGU8NgS2Q0bmww9jCrz3BIbLeCVzRWoM5BsEXhz8OMLMJQlXYKaALL5cSWVVkxAHR93xLZVljUAyQXq5dn3nhcBx6ZnMuacAfS5E4MWbgW9LIEMuEEHB+W/uOYBuBlJWS+45mJ4LYdDZwd6F9/e72ocXAfpvn2WOA/TxGujjAF0Cd8dTuI+/5k0EEau/g2OBy3LOKv3q7e0lGo2qc9bxrDLjP8eD5MbNQi8b67s6N6+zXxqgf6uuBuivc6XpttW3tkAXitIr4Q0poAH6xIXWAH3iGr6shcniQH99CumWtQLfTYHfBug5iC7nOQYZzyQcidDWMcSx4+d4/nyYhQsWs2FFLeUlMcIRA9eF/v5R7txtoLtnmLyCMopLy+nue87tO7dJZkapr6tmUX0diYzJqbOXedj4mPlz6zh44ANKCyPcu/+Az744xoVrTYTi1cyZs5D960tYu7Ke2vpqDAceNA/z1fFzXLx4i+bmdspKSti7Zxtr1yympfkOR8+00tJpUD89xCe7l7Nr01xKyiI86e3j8OlLfH7kEg8fPcNNh4naMTJZ8OL5cm6l3BCGn3NlyOGTYxr4XhY3m6a4uJBVa1Zh2SZ3H7YgadV2bFnMDz7ZzOyaCI64RHzoH0hx4047nx0+z40H7ZRXzeLA3u38YHstsQJwcyYU9X+hABw5kLLENTFKwjO5cuMx//jL0xw620rF9FoN0L/b8tXPmoQKaIA+CSdVD0kroBV4IwpogP5GZNYXmUQKCFBVZm7lSBa6m3OJ585xTAzTwhPjsvy3aRMSiC4PKNg6DtHHXOjSgp9zQJvGmHtbXMqWr2C5wvKWgRcEuGNZaSzTxBQw6wUEno/8t2XlHNeooFlxdjvK8Z2D++LE9lWJQHFpm4QwrTAZcZgLOBeAHriqZJUE6PpmmIyvPNrYJoSEOntpsv6osmvbZjm+n9vPBeYQppVWwNkKigjcEIFnYtspbMcikXEwRS7DxfeTCm6Ln9t2omrcngB9y8MJiV4p8CK4WQPPCLDsMRe9G+Dkeo3vSxCBh2/6eIaLJ4ELykIuwdQRzEC0kYdcDCOJ72dzOgQxjCCmpssLspiOONB9sr6rsgRYdgjfEze8iSUOeXncy2Lb4oK31HjVi8fuhlxEQUJxo8vvEuAj97GMAqaXm2v1JMkuNPbvcjF5hQLoOXguy0hKbensYJPoj8RrGMqLWbTGm5fH5DNcA/TXIPg70qQG6N9OhAbo78iinMTd0AB9Ek/uuzY0DdAnPiMaoE9cw5e1oAH669NWtzy1FMgdE+RS6KnDoLH0hb4hxwBy2BEmnYae5yNkM1BUUEBlVA5g5JDCV4czgWnQ05dkNO1iR+MYjslwMkPfUL86hCqKFlAajZMJoHegn5SbJho2KS8pojgeornpCV8eOsGVmw8prapjzbp1bFlaQc30IkIxRwH90ZTPo8Z2zpy/zs3bDwhH4mzftYUly+Zz7fpFvvzqAR2dJvUzYnyyZzU7N86npMziSc8gR74+z6GTl2lo7iIxGhAPx3HsKL6Rh2WJ5cElk0riuWmVAlAOdOTgI+v6FBaXsnLVWuU6aGy4h+8Os2XDAn746Xbqa4twyOK5Ac/7kly71cbhE1e4cb+dksqZfLx3Jx9tqCWWD57poU6dXHA8caOIoyONYQ2DE+Xm3Q7+9mdfcvhCG5XVszRAn1pvQz3aFxTQAF0vB62AVkAr8F9T4H0C6NoX8l+bY/2qV6uAQNpvAbrQ7lxKb8/3FQS3QxGE2bquPG7imOJC/3a/lNs7CYwN8DwXW7LoCJp1XeUQl5sfsjBsR6Va9yXu1hXYKiB3zJVtS+pyl6ykIxfYbEnqcgHquVTmAvkFfouf3POSCPA1Zf+i4HpI9SuFQHMXJ8jiSJp3hYct5Uz3TblLOvMc4ZeCUIaZVazay+ZAtGLD5hABiRwI9gsxiY0lIk8q0I2RN5auXspSpVEWcIF+VkjtJkUhH3HPC+TPYHl5ZJPizfZxQo56re/J7tJW/1MwCQ+PLG4g7WWx7AyBFyLwQ5hBVD3HNGU+xB2f67O43glCeK4EN4gz3VeaYFnKdS8p4CXGQVTO/U/AtquCo6Uvhi3PGU/VPxYoIW54pcOYe1yl9pcgCEk8kFZ7xW+S7suYcx7/XF7/b5L3q7paKt27Buiv9n062VobL/H0YnknDdAn2yz/5/FogP6tJhqgT/71/rZHqAH6256BKXR9DdAnPtkaoE9cw5e1oAH669NWtzy1FFAHC0EudeH4AVDOVTFeW1vSEIa/qTcsjgZ7JIMpJzmGiZv2GUxm6O4f4ln/EH0jo4ykM/iWSWCbGJZBPIhQU1BFeXURBSUQy8uVnjOyAbZnkBjOcv9+A83tHRSUl1K/YC510woIy3mMKvEnzgKL4eEEDxo7aG57ihMrYPaCeYQLohw9dYQvPrvJs46AhbPK+HjPerZvWEh5pc3AiMvDx23ca+6g6/kQybRPPJZHyAwTNfLx3SxZN6EOpPwgS4CrnANYIZUuPTCihKNFNLV08OjuDRxSbF6/kE8ObGH+7HKVClFcDn19Ga7eauXo6Rtcu9uGb0VYsXQxK2dXEY77ZINUrhZ7OoztyT2FYw1TWBRQN28+vQMuP/m7Lzl8/i7Ta6o0QJ9ab0M92hcU0ABdLwetgFZAK/BfU+B9A+gaov/X5lm/6tUpIABdYPN/rGcuwbRjtbQNAdWWcjLbIWUg/ybH91iJ85xRWcFUCY4V2p7Bz6ZVam/TskiFQwSGpBS3QDKbZ1EpzJVrOwjwJC265WGEwHRUbjDlfpYk4Cr+VmVtdzEULM7ieYKqBcrHcvDaBFfM6kKNs0kMN6WwMYZN4OQTOKZw+LFC7jKanNFbgXNpf+y/s94orjeioLVtlGJZsteDwA9IZ4awjLDaK/lGVrnqxR4uAcamE1V9FqzsksZHXOwuEQoxXId0NoXnZXMw3JI9pewtVclzJBu+q1Lcp8AYxrSeY1t5WOQpp7mqiS7aKhe6BAZI2nqB9YZymJuuiZf1cT0B4w52KCwl6FW/Rd9M2iOQwAY1fg9fUueLvN/cVC6yXGp2UUJlJMjNuXKbq6QBGTWe3PlTLlhC1XJXt/9c6/zbquivbp3qliaXAuNlTF78DJT1JXsg7UCfXHP94mg0QP9WDQ3QJ+86f1dGpgH6uzITU6AfGqBPfJI1QJ+4hi9rQQP016etbnmqKTBWy23MPSHOi3ErgpwN2HZI1ZDzpSadpCSUww4vqyL8B4dStLT30tjaRdvT57Q96eZxZxcDQwlMJ0xgiIPdYlo0zLLaKuYsqGPa9GKqZ5ZSURKnNO5AOquOidLpLCnXx7NslW4wMWKoQw/LSFIYt8iPqmR/GIZDIh1ghA2khF3PkMuF65e5cO4uvU9HmVVdytb1y1i9tJ6KihgZF0YzLgnPICWOBKlSZ8DznlFIGUQck3jcIh43cBxx1adVmkbxZ5h2nKHRgObHzzhx6jwXz1zHCix2bFvBpwe3s2BuiTJfuFkYGoRrtzs4dOwKl2818Xw4SWFJCQQZrLBH2k1gOzGMTATbi+D4KQgGqK6Js+/jgxSX1/GvvzrLkZOnqK4q1gB9qr0N9Xi/UUADdL0YtAJaAa3Af00BDdD/a7rpV01dBcwxCp4D6Lmb/G6akqFKdh6y/7HIZgMSiRSJtIcrKdWVrznnNlYU2sg5u00y5EUsivIiWLgkEqP0BhESaXGHB5TG4xRHo1ieq9K1y65LkrW7lkkqgJFMhtGURzoDksk9jEF+yKYwYhAN5bzmUrVbrpb2bBIpVJ+yZppY2KIwahNzBHr7ZF1IeDaDyYChlK8Cfm3LwTJzacfFK294km/dIxTKUlCYIRbLOfJHR8IMDUqQsU8kzyU/LyBmZVUaeXF7B6ZF1rNIZSwybpjhEY+MK1DfVJBaqH/MT1NeGCMSsXG9jAomyHomo4mAZMYgk5HrGuTlWUTCokQCj2EyaYtU0iKTCeN7orXcxWUuqfAzeG4Kx7GIRsMUhUxCErSNQzLjM5rK9VlYeChiEw07OGq8sqeUmuwW2JaC4VLzXJz/rifB0DkbvgSV50C6BFbkap47jmQPUPECCuB7bla52ccjKdRLctXQp+4bSY/8D1LgZXXBZQ8k5eJaW1tVrfF4PI6ugf4HSftOP1kD9G+nRwP0d3qpTorOaYA+Kabx/RiEBugTnycN0Ceu4cta0AD99WmrW55qCozVd8sl1lMHQLkK6PIjUJnp5PDAMkPKfSGHEplIiGcDI9x/+JjrN5p42PiEnr4RRhIpep/3MzKaxLbCqu6dZYUoiVtMLzAoKCmhpKyYpUsXsGJRLbOri5hWYGB6aRzHBidOIgkNrb18efwhff2DlBVarFxUw6L6GVQU52E7YrHIlQVMezCQ9Oge6KW3Z5DkSO7QqrqylGlFecSjYVw3k3MjhExcE9I+tLQnOHPuCh2tvcycUc6SRXXMrS+npNDGMTLqkMZXWQmjDCcCrt96xKHDJ7l0uRHDjLJ10zI+ObCdRfPLlYtDUttLv2/e7eGzQ2e5dP0hz/qHsaIRRtxRcDKqFrztxDGyMRwviukmcDM91NYV8IM/+RHVdYv4t9+c5ezX56idUcLB3SvYv30h82ryCFsp1R/ft5UrXg52JCGihAPI4U2uXp++aQUmhwIaoE+OedSj0ApoBd68Au8DQB932Y2nrn3zKukragW+VeB3A3QB0PIcC8uOKGP306c93L33gMbHPfQMSdr2XJ1r+akcyZLJy0tRlBdi2cLZrFmxgLDt097WypeXmhkYTlJeGGXzqoWsWjhLlcISl7p8m/ftGKOuweNnI9xrbKO1s4f+wQTZ0SR5tsWsqgqWzKumtrqEkuIwVsgkG0D70+fcudfMg8ZWnFiIubOqWTp/FjMrStX+Z2BwhLuNHTxs6aL1aT+eZ+ZKWClgHGAbNlYggDlLdXU+GzbMZs7sGQwPjvLwQS/XbzQwODLKrLnTWL6kmvryWC5Lui0ZukKMJAwGhgIuXHxES1s//UMudiikHOBpL8Osco8ta+ewYF4doZDUkzfp6hnm5t0WHjQ9IZV2mVVXxYqlc5g5owjLChgaSdHY+ITbd5rpfDJMKm1jWXHluJcgbl8Cnf0k8bhDZWUxO9fNoWZ6KYYZorW9j+s379HZ1UU8P8y8+XUsnD+L4oI4flZqsktgRBgzlKvHPp5MwPczSi/ZW+XCInKZ0nLOdHHY50nSNQXQJXA68F0F8VUps7GAC7UWvqmdnsvjpm9agd93ljn+b+Nnxuovjgbok3rRaID+7fRqgD6pl/o7MTgN0N+JaZgandAAfeLzrAH6xDX8fV86x1MevfilU76UyIdxe3u7ShNWW1tLfn7+6+vIH9iy67oqLZP0eTx10x/YhH66VuAVK6Aqw43Vb8sBdHElqEd8H1sc4b78t0B0R6Xa6zGjXH/UzvHjl7h6tYFEIqCgoJjikgIK86OE5WDCFTuF5M+zyWSGGBp9Rk9vkpHhLFWVM9i6YR57di5iXp1UwRsl8DI4ThmJVIxT55r4f//hFA0tzcypKeCjHSvYt3UVM6fFCdviCMnVmJPSgK4l5QGl3zknveF76m76QS4B4tjjctATOA7JAE5feMDPf/Hv3Ljdxazaag7u38qHO1dSWeoQD0vNwqQav2GESCUNWlq7uHO3kfttPbhWiIXzq1m9Yi61M4rVcUk2KykCDZ72ZLh6s4Fb91sZSqSx80KkzBE8K4GvasaHML04thtRNQqzmR7KptmsXLcelzi/+uwCF8/dp6ayko92LmPv1vnMmyljzqiDPD/QAP0VL37d3DuowHgNwM7OThoaGlQPa2pqqKioIC8vj3A4rD5Dx90bL/7+uoYzfo3BwUHa2tpIJpOqL5FIBNu2lTtJDr1evI/XN3yxn2+ir69LA92uVkAr8O4r8C4DdHHVyR5t/G/8u6+m7uFUUOBlAF0osLjQJXA3mQy4d/chXx09xoXrzbT0iOdciKqDaUdyn/0GOKZPSYHDzq2r+fTATkrybS6cP8/ffXaLBw0t1NcU8Vc/3s3B3Wuw/QHwXLIeJN0IDx8Pc/5qCzfuttPY9pTe/kEyiQQFkRCzZ1SwctlsFi2oZvHiOqbPLEBKoD9o6uWrY2c4dvIsTjjCji0b2L5xFUvnTlewt72jm7OXb/P5kbPcbXyC61lqLxGy5TtLFNuKIluosJVkycJy/vTHu9i4djG9fWmOHb3NZ1+cpruvn5Ub5nFw7wbWz6wiFg3jCSG3TEYS0Nic5F///TTnLt6nq2eUSF4eaVdqmmdZtcjmf/35DrZtXqVc4E7IprG1m0MnL3Pi7E36BobZunkN+3atY9mCGdimydNuuHylhaPHz3PtVhODQwFOuATx4ovOtgOhkI/njbB8eT3//b8tZcv6WkYT8LBhkH/45b/zqLmRktIYO3euZeP6pcyoKMX0PCJ2mIGBDE+eJejtfaZSwhcVxaiqKlVOeNvyFcRXpcNUboCAVCaguz9Gd88QydEBwo7P7NrplJbEMSXoPJCga+WPV5BfILpsPXOv1zetwO9W4GVmINlTaAf65F01GqB/O7caoE/edf6ujEwD9HdlJqZAPzRAn/gka4A+cQ1f1oJ2oL8+bXXLU0uBXIC9wOdvkhF+40AXgC6HFfJTAXTLRjLctfQFfH3pPkeOXqCxoYuCglKWr1jCqpVzmTNnGiVFIUzXxfQCvDQ8G05yo7mdCxcf0vCwEz9jsmpZJf/t++vYtkHqiA8RiFPcriCRiHLyfDv/9z8d4lFLgzpsOrBrJfu2r6a2PI88caoLTQ7E/eHjmwGBmUvtbgokF/Tt+XhiC89msHwfU7lDHDBjJAOD4+cf8JN/+BXnb7RSP6eW7x/cxUe711BVahKzXcwgA5KaT2rDByFSGRhNZHmeNkgB+XEoKbQU2HYzAtulll9MpTEcHM0ymHRxpQ6iZSmY79lJfFPqq9uYXgxLUrgHLgRDhCIZogUlPGzq5Rf/eJwT5xuZPn0GBz9Yzr5tC5g3M4+Ik1F1/LQDfWq9N6fqaDVAn6ozr8etFdAKTFQBDdAnqqB+/VRT4GUp3OV7twQOhyNhUqmA+/cfcez4SS7ffszjPhs3sDCsCFgxshmPVCpJyAwoKwqxa+tqvn9wB6UFBufOXuAXnzdw+34T82YV8X/95Ycc2LMIyxtWNbkTSZe2jmHOXGrh5JmHtD+RNOYCZDPyzzhmLkV5LGZQUhrlw31bWb9pOZEo3H/UxdlzlzkhAD0UZueWdezavJql8ypxLOh8IgD9Fmcu3uZBcxcjSU+Vk5I07lk3SjptkUmMUBDNsGblDH78o+2sW7WQnt4sR766w2dfnqVLAPrGuXy8bx0bZ5aTH4+otPUeFqMpaOsc5vNDZ7ly4wFdvUOEYmEyfpq0l2R5fSV/8uketqxbRExKtZvwoLmHQ6eucfTMDXqeD7J1w0o+2rWatYtnEHbCPO2Dazfvcvz0BW7da2YkaROKlOH5UXzfIJVKYBgplWpeggl+eGAZa5bPJZUSgD7Ev/zb5zS0NFFWFmbnjpVs3riI2ullOIFP1InQ2ZngqxN3OX/hjCpGv3bNUjZtXk1lRTHxuNRxl4Bnqdeec5qPjGa5eGuQo8fP0dp8n7rqUj45sEvp5FgBvpdRAF2ytSmAbkh6+LGsblPtzaTH+50V0AD9O0s1qZ6oAboG6JNqQb/jg9EA/R2foMnUPQ3QJz6bGqBPXEMN0F+fhrplrcC4AlK7LZeqbjzdnOQvDwj8IFefTxzpY0DYDwweto5y/NRNTp26wdOuYcrLq9i2YwNbti5i/nxH1d4T97ctzXnQn4XT95Mc+vICt248ovtpHwvmFPCXP97OgQ/rcYJBBdAtq5xEIsyJc+389RenaXzcxOyZRezbuYrdW1dSXRYnakhCxVzaPUk1H6hKgGJ3F3gukf+5m6QmNDNJTDeF5QusdsDKJ2PanLzYwt/+8jMu3Gtlbn0d39u/kwMfLGF6ibQCppyaKVeBXEhGkqsKnzZyxnq5tkUa3x1Q6RpNua5vYZgRTCeqHCnyfCOwiHqqdCKeSg0vYQgOljQv2dclD6CZxA8iXLjSzE///ijHrrRQXl3Dwd3L2T8G0ENWWjvQ9dt1yiigAfqUmWo9UK2AVuAVK6AB+isWVDc36RXIAXRDBeWqm+x/chsADIGhpoPr+vT1DfD4cQftPUkGsgVgRQnMKL39Ke4/aKKpsQnDzzKntpwPtq7ig23ziIfg7JlL/PLIE27ea2benFL+51/s5YMtlaogkyDX5wNDnL9wjyPHbnHrrqQer2bRwlnUzSykoKCMp129XL1+i8ftLRhOwLwFdSxYPI9wJERPTx/tbU9paGymuCiP7ZtWs2vTCpbUTyMaQpXC6uodoaWzl6fPk2R9h3heMYmRFPcbn/OwoZu+Z+1UVzps2zSbA3tXUF87nd4+n2NHH/L5ofM86ReAXs+BvatZX1Og6qy7vodYwc1QVEH0hubnPO7sZiiVxo5YZAKp055mRuEMls2ZxYzS3L5QXPp3m55z8tJ9Tl58QFf3czasWsi+bUtZv7CSaMSkL+HT3ddHc3snXX1DZIM4pl3KSMKitbWT27fvMjTUTdX0YmbPqWTW9DxioSgjIw59/T537jXRP9RHZWWY7dsXs2XDPGZVlREhIGxHaG1N8LN/Ps+///v/IRw2OXBgD59+up/6+rBy7cvUy55XALrnwuCwy5HzHfzjL3/No3vXWLKgmr/4k4/ZuXWVqkkfuGm1T/4GoGPnALra6OmbVuB3K6AB+tRcGRqgfzvv2oE+Nd8Db3LUGqC/SbWn+LU0QJ/4AtAAfeIavqwF7UB/fdrqlqeaAi/WacvVQx8r+4bneViWqWq8yd8zSSvm+wE9z13OnLnLyRM3aWjuxQ7HWbJ8IavXzqF2VgH5cV+5v0OGje1H6U1YXG3q5tz567Q0t+Fms6xcXMWf/XAnG1fNwA5GwctgOyUkUhanzjfx//zTKZo62qmaXsD6NfNVpH9FST6OHGZJQXBJ465qtntguliE8V0bF59ILERhQZSiiEckSBENUgpwC0BPmWFOXGzlb3/5ORfvNTBzpqSTX8WmVYupKIoQttJ4mYSq8WfYFi4mGak/joVtxBVBD9kpigsN8mMejulimwam1BE0Qwqcu4GnnPFS6zySzAMrGHOh+xh+GNNzMLwAw3bB8cCIcPVGHz/5+TEOXb1NxcyKbxzoc2vihMxcDfQgcHQN9Kn29pyC49UAfQpOuh6yVkAr8EoU0AD9lcioG5lCCpiSjlwB9PF9hQTn5srEqEcEsEtabky8wCDjO6QCEzsMiTTcuJ3gqyNfc+nyNeKxMNs2rmTP9jUsnJOPl05y6eJ5fvHVU24+6GRWbSkH9m5g+ZJa8mMBZcX5jI6k+Ow3R/nq2AVGRk1Wr97KgT2rWDavgGjcoanN5fDxC5y9fI3u/gEyeLheFlvSmRshkP1N4DNjRgFb1i1h54alLJo1jfwopNOjZAOb4TRkCGOHwAlBU2OGQyfuc+ZiAyP9naxbWc2+XQtZvbyS0uIinndnOHq0gc8PX+TpQD/LN85l/97lrJ8TJRY2cX2fRNpjNI2qe57MWLiBjW87+JZLxk9iWC52upgYMYrDWaaX5VFYYNLYnuCrs3c5dPomvc8H2LxmIR9tW8zGReVEYz5ZL0PW8Ehk07hSRszOJ+3GaO9McPrUZU6fOkcy0c+qlQuZPaeK9rZObt9qoetpFowStafCdqmfU8gHOxaxed1sZleVEAl8HCNMw+MU//vfrvLll58RCVusW7eKjRvWUlszXbLSK9d54Lk4suf1PIaGk1y638vpM+d51tnAgtll/Oj7u9m5aTnRkJT9klrongboU+hvxqsYqgbor0LF968NDdA1QH//Vu3722MN0N/fuXvveq4B+sSnTAP0iWuoAfrr01C3rBXIKTCeZi4Hz8cBuqTnk4MDwzJVDXQJx1fp3ANIewG37z7m69MPuXqzk+6+DLHCfArLwkRivqpN5xghjKxDkImo9OOjqRG6e5+RSo9QNb2Ejavns2frKubNLMUJ0irM3wrHSYtb/cI9/l/GSTkAACAASURBVPqXd3jY/JRwxFcpC6eVFRIKSY3BUO6gyxfbvOBqH8P0VN32bCqFZwbMmlvNmtWLlAOjLOYT84dRJnQzToIoJy618JN/Osz1Bz0U5BVQVV5CRWEeYcvDMVyMsdTwnmGQlfGrAyELezSLk0oxvTKPtavqWba4htKiCJaqfJe7iQvBw8WwfByimMkovpXGtUdVHXSkDrofVl75QPC8ZKR3CrhyvZ+/+clxjl66StXMCj7Zs4KPdixSKdwdUw5nNEDX79ipoYAG6FNjnvUotQJagVevgAbor15T3eLkVsAUAC3Bw2N7Ctlb5H7PudClprX8NE0L0w5hWvKtX/Y10Nw2wJkLdzh/8RbNLR1UV03nk/272LV1MeWFMDzQw5Wrl/n7I13ceNhFfixMdVUp0ZBBUV6ELZs2UFlZwZdfHub4sVPE84s48NEn/PFHy6mrTAMRldL81IVHfHnyIncb2xlMiOMZQlYYO3CQilCyyZk1K8bW9QvZtWEpC+tKiEd88JIQiuFKkLFtkExDT0+Wq1dvcORMKzce9JIf9vje/lXs/2ABtdUOYdPmeU+WY8ea+fyryzzpH2DZpjns27uSVXUF5OdFVDmvjid93LjVzK07bfQNBFihIsxQHr7h4xlZAiNLJpkgTIZFdaVs37iCupoZtPeMcPzCQ744fZPBoRG2rl3Evo1zWTevmFjYIPAccAJc28cMhRn1bZ49z3LxUgNff32Dhw9ayIuF2P3BFhYvnsPx86c5eeYKg/02PsWYVgzMDPPnFbF7xwI2rallzowSYoGPTZh7j5P89Wc3OXHimKQro7i4kJKiIvLjMWzDVO5zyWJmmzZGYJLKuHQn4Vl3F26yj/raAn78g918sHkxUdsn8BKqHXGgS34yKdelGtEO9Mn9h2OCo9MAfYICvqcv1wBdA/T3dOm+l93WAP29nLb3s9MaoE983jRAn7iGGqC/Pg11y1qBbwC6Slf+IkDP4WBJ0ScHRZ7UQDcC9bu40a2wSe9Airt3e7hy4wkPmnp40jtA3/Bzng/2kkwlsI0YQTaCYxRSEjOoLoXSaXkUl0ZYvGQWKxbNYXZ1BUUhB1uliPcwI1KTz1W1+v6/v3uk2k1nR0nL4YTh5/pjhvF9C18cIyrPngB0H8fMkkkN4uKyYvVCDh7czo4NC6gqtogHIwSe5KCPkTHDnLr8mJ//8hgXrz3HJIwZ+PjpJLgZHMvANyQxfIBrGni2TdY0SEvtvJFhopkR5s6p5JOD2/jwg3VUT4/mUsoHEgPgjgUayAOSu93E90J4dgLfSuCZLoakkg8c5aI3zADLtvCsfC5dfcbf/O/DHD97ieqaCr63bz0Hdi1jfl2RqrUuzn8/kEO7XNLH3JGepAdUPhm9mLUCk0YBDdAnzVTqgWgFtAJvWAEN0N+w4Ppy770Cpi/JxccBumSFEoAuwbS5uGKB5Z48bDo4oQiWZTAyMkBzay9fn7vDuYv3ePpsENMMsXTJQr53cBcb1swgZkN/dyeXrlzm74495dajHiSiOJtKMtD3nGlFRfzoj3/IhvVrOXXqBJ9//jnxeJwDBz/iRx8tpr4qCVYZnd0eR07f44vjF2hofUp5VQ3z5s0nL5rHUN8Iz54+59mTToqKPHZsWsieLUtZUFugsmUh+6dQPp4RI+mHaH7cy7Wrd7lw4RJ3m5P0j0aYW1fJn/5wG7u21FFSkFQ1wHu7Rjh2rJ0vDl/naX+C5Rvr+HDfClbXl5Efi5N1TR4+7OSrI5c4cfIWzY+HwSpSgcp2JIQdccj4snd5Qiw8wqoF1ezctIaqymk0tT/nTlMvNxu6SKXT7Nq0jANb5rN+fgkhKdyejebqaVkgIQRN7cNcudXMmbN3uXfvMcmET2V5Kfv27GTZ0vn0JLu4+eAeXlDAs+40j9u76e9/Tt3MGNs3z2Xzmmrqq4uJGRIkHeZOW5q/+fIBp06eJJVMkc1kSCUTynkuezMLUwUlWISwzTCe7OViceXcj4dc5tTk86d/tJsd6+cTdXwML4kRSN10sa+bOYBuBgQaoL/3fxte5wA0QH+d6r67bWuArgH6u7s6J1/PNECffHP6zo5IA/SJT40G6BPXcLIDdFkj+qYVePsKjK/D/whiX7Y6DWxMI0w6E9DVPcTDpjaaWtppf/qMts4n9PQNYloRBbstO8K0PFhQG2fhwnlU18ygvLyE0pJCwo5N4GVVzblMJk08L0o6k+H+ozb++csWGlp6GRwcwJA6dJ4g7XF0LIqN9zXXS8vMkEkPEvhpli6u54MdG1m9fB4lhWFChofn+VhWCHGV37nfwtGT1zh7tYesZynwHUiQQCApG3Oek/E09sqDMpbG0XL7sLxBqmeUsWP7erZuXkXltALw0piBuODlzMTA9AVwg5jkXctTTpZAHcGpnqqi6PLWF0e/9ElcC7duN/Iv//o55y7dZUb1TLZvW8+mDUupq51GyPHwvYwKXpDDGUkjaaiAh9ztm7qNb38h6R5oBSasgBwuyL2zs5OGhgbVXk1NDRUVFeTl5REOh1VJCTl8Uuv/hd8nfPGXNDB+jcHBQdra2kgmk6ovkUhElbZwHGfs/Szv6dxd+jd+H+/nm+jr69JAt6sV0Aq8+wq8bwB9/O/4u6+s7uGkVSCQVFBSt0nCUYWUuwRGGs9I4+OOhaqGMe04nh9icDRNY3s7l84/4tL5Bp52JFQQcl7cZumSGj78cA2bNi7AxGWw/zlXr97lF18+5lFLDzYZIk4WmxSl+WH279vLihUruHLtNr/5/BgDI1kWL1vNjp3zWbAgRn5+NY9bEhz+8jzXL1/GIs2+3evYs3sTpWUF3G9s4dzFG1y6+gA/U8TWDYs5sGch9TUQCyfxfEmDPo1Rt5jGTp8zFx9y6uvrdHQ+w80GxEIxqqZNZ/uW1WzdXE1VtUc0NsjQyFPOHB3mN/9yn55uh5Ubyvjep0tZMssmHo3jZkO0Nj3n/IUHXLnWSOPjXux4CUnfYCibxrMg6Wew/UHqZhSrElxF8Tz6ewdoaunGDSIkkj7FRRG2b5CMZHNZu7iCUChDkE2TpYiRdIzH3XDxZjNnr97j/qMmFWQtAcQhw2J2zSw2rd/I7Oo4xaU20ZIwTR1POXzkLC0NPZTm56la9BvXVjGzOkQ0nMYxQ9xt8/nZvzZx7PgpFRgRiURxQh62Lbh+FCPIYgYBlhfFJoZBjOHAZGikX5XUml9Xwg8/2cGODYuJhzxwUyCluxQ8H3OgK4AuqQH0TSvwuxV4GUCX/UM6naa1tZWOjg6115g5cyZFRUUqwEb2HOOvffHn69Z5fP8idaulX729vUSjUfLz89WeR/o1/lO+h8jv8vPFfdCb2rO9bi0m0r4G6N+qp2ugT2Ql6dd+FwU0QP8uKunnvBIFNECfuIwaoE9cw5e1MFlqoGuA/vrWiG759Skg6dlN01bgN5nOMjA4ysDwKIMjSZ73D5NIS2ryXNS+gO7CqM+MYouyslLieXHC4RCOwHM5mspmxwC5i23nEps/7x+h8YlLd98ImUyuzp8cmsj7JQemfvfYPIHxQZbSwjg1M8qoKCsgEjIJvAymIa51A9NyGBwaprW9m45eH883FZyX1OvjmzzZ3Pyum59NSEV0CgqiVE0vZXpFEfGojYlc11fgXAH0wFKAW9IYZu3MN6nxcy5/aVvS4oNjO8qxIDoODQ7R2NhEx9MhonlFVM8op6KymLx8B9PISj4A8UQo77mkFBSQnmtLuxxe30rXLb8NBTRAfxuq62tqBbQCk0EBDdAnwyzqMbxZBca/U8s3bOU3JzAzeIFAdE/tZzDjDI8EtHX00djWy9UHj3l4r40nbf3gRYmEwjg2lJfFWLCgiuUr5lBZWajSnTc2tvLPX9zl7v0WKsvy2LZxKfPnVBI2M9TWzKCichq377by5VdnuHWvhcCMUVNXQVlFHiGnmL7eER43t2G6g9TPLOTTAxtZv2YZ8TyTB80jfPHVRY4cv0IoVMjm9QvYu2shc6ptYhGPrJulozugpcvj2t1eLt98pIKeZc9TVpRHPBQimzAoL53G4gWzWP7/s/fe31Ec+fvv02GCcgAEQomcjcFgkrFxttdre8Pn8zl795xvOPeH+5fduzee4/V6be864MQ6YINNMEGAEEJIoJzDzHS456mekppZDZKYkZiR3u0zHjHTXV39VM1MV73qeb8Pl2H3vkoY1ii++3wMH753FYP9ERw4WoG3392Jp7aWoqykBK5jYXTMQW/fJDq7hzHtxjCeNNDVN4obd7rQ3tWDobEJrKmwcPzZfVhbXYl7dzpw8ZfL6Lw3iFi8CjCiqFtThueP7cRLx7fi0FMbUFZiYHx6Gg/6HNy5N40LV/tx7tJN3OzoUumx6upqELMNDPcNAo6B+rX12NJQgb37m7Hn2S0YGJ/Ex5+cwdWLD1Adq8Brz3OxcwtamksQjU7CgIXrd6bxf793Ff/85xewI6XYsWM39j61FQ2NNYjFE3A51vMJ6cvgTtuYnAB+7RrChcsXVQ50tsF/+9ObOHVst3KgqzD5CqAHscF8g3HJoNKBySYKzKdAeC6Q8xAC0OdTrLjfF4A+234C0Iu7LxdD7QWgF0MrrZA6CkDPvSEFoOeuYbYSBKAvnbZSsigwnwKcWFAOcFrDOVFAOM1V9waQcoNwh3zZ8VS0QsRNMPseTFrNCXyZX85z4LoOTIuWb+ZY51mDyQbDsuFYUSSc4BjDIOTmSn7mIJybnjOzHY8mUrbo7qYjHEkVVs/kuQ0TyZSrQjDadlTVzU3nMVSDV0aDJ5l/RDR0zzED/M25EZUjb1oBe9v0YTLEvRc4wzlBQ8hNZ7hj0dGQjgMZAui8ZNuOwHHojgdi0Zi69mQ6mr5SStUlCfhJNRETLEcIAXRCdEMA+nz9Vd4vLgUEoBdXe0ltRQFRoHAUKDaAXjjKSU1WqwI+w0epVEyM8BSMU1QaJtOH6/tIeYTFPm7ceIBfLtxEa8cwLt8ZwfDQICrLK7Bt6zZUlldhYnwK9zruwTAcbKivxvYdG7B7dzOGR/pw+usruHnjNnZsbcCf//MNPH+sGRF9KgO4/2AC5y604sx3F3DjVicmp0xMTRlwnCBN1Zo1JTj0dAOOPbMJzx3ehvXr6uC5Ji5fm8Cnn/+KL775GVZ8CC+e3IffvnYE2zetge+kcOdON85d7sK12wP49cYDdPXehxkzsH1HE7ZuqoefSuHGr13oujuI0mg5Dh2tx6mXd6NuYwmunHfwycdX0N/v4OljMbz19k7s37wGpaVxOBzcWTZ8K4rBkWkMjTnouDeCttsDaL3Vg5u3ujE4NI2NGypw6vlDaGncgKG+Xjy4/wCdXYPo6R/FwOAYKkptPHdkF04d245De+sRL4nixt1B/HiuFZd/7cCt233oHxpBtCSGDfU1OLB/J6orStHZfhd32+5ioGcQicQwjj1/AC+/fRJJw8Jnn/+A65d6UVtSjVdPHsGJo01obIgjFkvBjsTQemsQ/997Z/HZp2cQi1fiqf2HcOCZfWhsWgfDnIKTmlA+8phVBt+JYHLSwHfXe/DTL7+gu/M6tm+qxn/702/w/NHtiMc40CVAT6nIZZ4aGweLqE0JMrhav1IWdN3hKFp6zlinsEomk+JAX5CKxbeTAPTZNhOAXnz9t9hqLAC92FqsiOsrAD33xhOAnruG2UoQgL502krJosB8CjA/Xpo4K7htmBYMkwDbVCvwuXqacwiOyhmIYJIo5SkXOY8jzA5CmgezC6lUEhHmvaP3Q+VdN2Axrxyf1b6+colbnKzxPeVEz9xSKIELurVVkHQYfhJeahqek4RtBW5tl9QctppAIY02LeYsZ3j1NOJmZTkB4jG3+L9vnl858yIntRxnWgF6Bbc5Z8LJNzUBxzDtAdz2TDrQ02eYyTNP1zkCVzyBuQ9EozHY6cOYrp2vu54L30+piZn0tIwK367KTodyFwf6fL1V3i82BQSgF1uLSX1FAVGgUBQQgF4oLSH1KBYFfEZ5Yvh2zw4iPKnlqnwywPvx6aSFzs5hfPXVBXz/w2X0DCYxNGWirAI4cHAnnj/1LGqq1qLn/jDOfncJN1rbMDo6jPX1JTj23B6Ulhk490sHrl+7gW2b6vE//pe38cqprbCN4EzJhI9EysC9B8P46ZfruHDpBjru9qH7/hDGx6dRW1uDAwf24uWT+/H07gZsXBtR0bVSKeD6rVF8/vUlfPPdz4iWjuLo4d149fnj2LF5I8ZHfXz99Tl8/PmP6OwZwfBkEvEyF5u2rMGpF/bjqX1bkZyextnvWvHDmRvovD2E2rooTrywD/sPbkFPdym++uoqHvSOYP/RCN555yk8s3kbSkpLMeW4mEg6GJ5IoLN7AGfPXUFb2wP09U4oR/7UhIep8RTKa0zs27cJe3ZtwcYNa9HQuA4PeidU2PmfL1zB1PgonjuyB6+cfAoHdtfDM2x8+n07Pvv0a9xovY1kIoWy0iiaGtfh5ZeO4OmndmBNVQV6H/Sh9cotXL54Ff3DA3j6yD4cfekghieS+PCjr3Hl526sK6vBG6eO4+TRFjQ1liMW91Rasau3h/GXv/+A059/pxYpVNfUo2ZNLSIxjmWTsCwfEYsLpg04SR/JBDCVjKCv7wHcxBC2tNTgT//xCl48uQuxiA/fnYCPFDiaDEanPNaC5c0dzaxYPhdSz6VVQM9lzuVAF4C+tNo/ydIFoM+qLwD9SfbE1XFuAeiro50L4ioFoOfeDALQc9cwWwkC0JdOWylZFJhPAZ+OaFPnIA4mCFTe8BAgDl4LHOMKFDueguAMxx7gauYkt+C4TgDN03mP+Tfd6ZbpgtybcJnHcVNgPu1gz6yjY0aRUnkMXeUIJ4w20mUxtznt3IZhwzQZNt1QcFo51FWIvQzbeRYXuo9yuB6Pd9T1m5YP3+OiAB2mLwDoKpdiOrw6FEAPJVVPu9HpQOc+hmnCtmxVB+Zpdzw6XwAVRZ4OGGZf9NMLFgIP/kz5wUSfONDn66/yfnEpIAC9uNpLaisKiAKFo0AxAXRJY1U4/WY114Th2tWIxbdheLx/T4fgNulDZnQtCx0d4/jg79/gqy9/Qso1sHlLC1q2rsX+A1uw/8BWVFREMTwEXDh/G99/dx6trTcRiTs4fGQPateW4vOvr+Ly5WvY0rwO/9v//E+88+ZhGG4SvpfC9HQC0XgFppIWevoncL93BD19wxibSmBsbErlQG5pasSWplqsrTRRaifgu3Q82+gfcXHzzgA6HwygpDSFxg1r0Vxfj9qKEoyNAKe/+Bn/z18/wfDENNZuWIfde+qxZ/cGHDzQgsaGNUgkpnH9Sjd+/O4Ozv94B+OTg9j/zA4cO7kfPT1RfH76F3T3DuPp43G8+/bTeLphM0pKyzEwmsIvV9rwy69t6OwewtXrtzEyPIHSWBm2t2xGbVUVxoaGca+3C3bcQFPDGmzf1oyTJ48hVlqJ73+6iK/P/Ii+ngc48exTeOPFQ2pxgGda+PRsL95/733cun4NDfVr8czTu3Bw/3bs2b0JG+oqURINFhkP9gMdHb0YHB3GusZ1WNdchdt3H+Cvf/0Uv56/i7VllfjNi8fwwonNaG6qRCTiwzBLcaVjCH/9+iK+/OIHdN8fxXTShudbSDou7ChzORuwTF+NTVPJFNykg1IrAgsOqstt7Ny2Hv/xewL0fYjYLnxvEj4cFRZfAXTDhOlZMNUYTTZRYG4Fwg50vYcO4S4AfeX2GgHos20rAH3l9vNCuTIB6IXSEqugHgLQc29kAei5a5itBAHoS6etlCwKzKcAJwoMujXSycj5Xae+79IhxrWz3FKTT5yEoOOafzNsuQ3X4USDi0gkknaWW3CUOz2A5D4hsuPDDigyPC/ITz7jep+jgg5DLVr0wLMujCPvKle4aRjwPQ8+85MbzLseuLfpgleh4/WmorgH12HSUT/HOTyD2REZ0tENrl/F55t1w6uyQ4BbTcgZDMGuZlTSJaZVMtLXqaLGs9ZBeHbG/KPLnhMxCp4rd3v62tXpVJD69HkCgB6AdtlEgZWhgAD0ldGOchWigCiw/AoIQF9+zeWMxa3ADED3IjDUAth0nqZ0VK1ILIrRMeDMmas499NVlER9HD3YjF37WlCzJo54KaNIMTWUib6+SVy6eB2dnQ9UPqlNmxvVuOFf57pwq70Tjesr8cbLR3D80E7Y/jgARwH0eGklUk4EKT+GpGOiq6cXk04CphVBaWkJKivKURH3ETOmEfEn4bsOrEgMo5PAg6FpjE17MJjXvKoaFfEylERtNer4+ZdufP39eYxPJ9CypQmHn9mKpoZyVJd7sJm/Gz5Gh1203RjBL+fvYWR0GDv3bcGmHfW4cnUE7//tDHoGJnDwZA3e/s0+HG7aiLLSanTcT+D//es3+PzrC5hI2DCtmAqtvmPLRjx7YAs2rInj/r0buHTtPq7d7MDYaLcKkf7OO2+icdNm/PTzFXx15iwGBwZw8ugzeP3Us3hm7yZESmycawPOfP0VHtxrx/bN9Xj2wC7s3tGMmHLdu5gYT2BiCphOGJicZqh9E0bUhx9NobO7F+d+uoKB7mnUVZTh+SO7sX9PNWprWEcP0Wgt2nsn8eWvbfjpp1/ROzCFqWlGUCtByrEwNjGJ0bFhJJNTKCmLoqqyDGXxCKr8JCLuNCorYtjaUodTJw9h184GRCwHvpfgyBAeF2uroR696+kF1cX90ZDaL6EC2eYyOU8iAH0JhX/CRQtAn20AAehPuDOugtMLQF8FjVwolygAPfeWEICeu4bZShCAvnBteSNOABmAQYJMX8FKDT8XXpLsKQqkFUiD84D60rURgOQAEaf/VjnFg3+r0O7a0cGU52nmrD/H4c+z6pd0snMiS4dRTJ9Wh1qfqx1UCEYzgPB0hBNCq1R0Kmd4AJ5nw58HedVVrrrQplF41jToPIcKX88qpkPQp3fm1c8CdOY/D6C3md5/lrMHB/D8s5Hoec3qxbQjXoep5zVk1iodwl2HclfvC0CXz+aTVUD/tvC3hn+rhTDphTWLdRkKQH+ybSlnFwVEgeJVoBABulYzlUphampKjT9kDFK8fWyl1dxTi1A5VmDuaoJPDh6C3OMq3ZQZQcqx0dc/icHBaURtYENdDNXV1YhEmW4pnVnJYKqqFAaHRjGdYNqpMkSjFWAQrc7eKUxPT6Es7qN+TUQ5yWPmFCKWr9JYwYzCN0oBqwzdPUP45eJd3LzdD9gJHHp2B3bsqkNtpQvLH4XlTsL0S+F7lejq8fDLr9240noXhjGBA/t24qld27Gutkw10/DoOHqHRuHChB2PY+O6apSXAD5PabiIRi0kkwmMjngYGzWQSCVQWRNH0hjDN2du46N/nEdvn4uDxxvw2zf24MTWapRX1KCrZwLvfXQG3/xwGVNOBOs3bFBh2g88tQWN6+OoLQcSk324fgP46Xw7fjz7BdatK8cf//Nd1NZtwA/nLimAPjw0hFMnDuONU89i77YNKK2owP0xYHBwEJPjQ6gojaCxfgNikagaJt263Yu29gdovdWN/qFJOJ6NKCOiWSnYZQaq19ShrKwW66ub0bCmDBvXmSgvGYRpTiAWZwSxKiSSPgZGBjEwNKFAvOOVwEMpHC+Ksz/+jC+++gojI4PYs3c7jh8/jE3NGxEzActwEYsYqCqPoW5NpcrfzohnBhjRLFiE7XEBuBp8GvCyDiZX2idIrudxFBCA/jiqFf8xAtBn21AAevH350K/AgHohd5CK6h+AtBzb0wB6LlrmK0EAeiL01Y7eHnTxi3IJx2EqJNNFFisAgwbqEKiz1DhAB/Tnz0D0BVbJ0UPsp176fzis+cKzyxkzjIY8P3IbB7CBVSQedlNuOkaMax56CBVV06OBQ7xgEkbcMmiF1C23sVEcgaIq0x3ae7N97UCQej2wFEeAPRscDvz+tNgnRMxMysMgnx6s3UM3OuByz1w5wcXE3LSL+J6ZFdRIF8K8DeZvzOZAJ3/XuwmAH2xisn+ooAoIAoECghAl54gCixOAU/dR/OG3obJ8QIjahmMlEVncQqGbcG0S2FapXBSBkYnU7j3oBsDfRNIJILxioskYDmIxF2kGF6d4eBRCc+tgOeWIBrzEIu6qKmwFWBeV2XCSA3D4nlcF4YZgWvEkXKjuHm7E5+fbsX3Z7sQKU3gjbeP4MTJ7WhaH0UE47DhwEY1PL8SV1pH8NGn5/HlmXOIRCdx6rmDePnkIezYsgHxuIeUN8mYYTAicYxP+RgfTqCnawDjQ5MoK4mgsWEt1taVIhIpUUG5yH+jpUDvcBc+//wq3v/bj+jq8vDsc7vwx3eO4uimUpRXVmJ82sW5y6243t4Jx4igqaUJzc312NxcixITiCABE9MYGqnCnQ4XN25cQEncx4FnnkK0NIbWtvu4fOUmxsdGsXtbI/ZsXY8NNRGUlcYwDcLyID2WZXKxTRR9faNo7xjAhcvtuHqzC9dudqJvcAxJx4PlTKMkZqJiTSmat2zH5k07sHfbfuzZXotNDUBJfBqeNwYrwnRZNQz0pcZyvscRmqmGVByppRzgw49a8b//H/8nuu7fw/MvHMN//de72L9/vVo0kY4xFozCWAYjlzk+nGQSLhPSp40KlmGCUdEctdBaNlFgbgUEoK/OniEAfbbdBaCvzs/Acl61APTlVHuVn0sAeu4dQAB67hpmK0EA+sK11S5ADSW0dot1BS78jLLnSlfA96NpEK2t5NqBztmEAJoTps8CdALtTFStYTDVevhvVZqRziW3QDEthmVnqPh0cUEZaV+8AugBaw7C6gXluxZzCC4coVu+z4iMM9vDcJtlpq9D5717DHc4J2QeYv8PAfSHzxEsEgjQvWyiQCEooO97VM/UqR10xIoFVlAA+gKFkt1EAVFAFMhQQAC6dAlRYHEKBE5hDdAJRgnQU/CNJAwzBcdLKcDNPOXT0x5u3BvDB2VG5gAAIABJREFUZz+244fvrmBwMIWIWQXPcGBHHaT8EURihtpfwXOnCr5Tgop4L9bXGti5tR7PHd6Bp/c0wfJH4KemVOh1y47DM+NIOCauXm/H56fb8f3ZfiA6iRdfeQaHjmxF44YyRFmnZAqWUQ7HieNG+xC++u4ifjh/EaY9hpefP4jXXjiI3VtrEY9NwXGHQPprGOXoH3dx6UIXznx1GQ/ujaJ+bQ2OH92LQ0c3obamXAF0100hUuKid+gOvvu+Hac/u4reBxHsf2Y33nz5OJ5aX4XSMoDDwOHpSYwmxoCowfxbSKYcRK0Y4JiwjYjKA550o0gkgempaRhIoqQ0Ct+KYDplYGw8yOW+sa4UtWUOSoxxxCMuHKbgipgwozG4voG+/gQuX+nE1/+6ipvt/Rge95BwuY6YLm8PdnIaEZvIPQEjUopopAybNm7G8cM7cOxwMxobPaTcCUxMpjA+WQbbjMFim1omDDsC37Th+IwyAHz62c94770P8OD+Axw59gze/d3r2L1rE2I2Y6k5qm+ohdEu0TuXk/uIR2xEuciCI0w1hvPhWB4cUwD64j6Jq2tvAeirq7311QpAn213Aeir8zOwnFctAH051V7l5xKAnnsHEICeu4bZShCAvnBtwzdqPEq70BdeguwpCmQo4HMV/8OYNwDkYZir8XIA1IP1/Rmua0WAMx/BuTyT4dIXPvlgebaarFHR3zl9kY4ErwPLBwCd4eZ1LXx4pjMH2M/e2gT0pobj6d3C6DrA9LObyqk+nwMhvLDAZ8rEdPjIUPnaTR8sCpgNlB/soq9Qeqko8OQU0E5zHZZXw3PWaLGhegWgP7l2lDOLAqJAcSsgAL24209qv/wKBA503k4HDnQFQQ0HPqNOWQ4cj39biJdUYWRkChdu9OGvX1/FF59/h6GhacSiVWrBoBUxkUiOw45aKpS378dgGqXwXBsxexQ1FcC+XS34w1vP4ZXn9yJqJOAQQPsubDsOmCVIejZab3bgi69v4tsfuzE01oemljrUrClDZTwCLl+OuHS9m3B9E8PTCdzt7cG9vh7U1FTg1LGn8cqx/djVXIXy+BQ8dwhJhqOPV6B7wMVP5+/h44/Pof32CDbVV+Gt157BqZd3oaa6DG7SQyqZRKzEw5TTh67OcdztmMTEWDnWrK/CtpZGrOfiAAswIoARU5KRl+Pazbv4+cJ19PROwPdKYZuVAOLwDaaMcxCLeCpkPMPFG1YcsOJIOj6qK2LYt2MDtjTGUVOWRGnEhenSvU3XfAyj0x5u3h7Av76/hi+/uYyJSaCpeQt27t6MuvpqmFYSSAbRj7r7utHWfh+3bt6D7cdxaP8W/Ob1Qzj4zHpMTI3hWutdXL0+iokpG55hw7A8+JYLz/Th+lG4Xgzt7T1ou9WJRMLB2rVV2Lq1EWtqSlAV9+A7U+AqA8NLAW4KJVETa2sqsGvbJuzcvhklUQtuchq+l1JBwjxTYrgv/6e5eM4oAL142iqfNRWAPqumAPR89iwpay4FBKBLv1g2BQSg5y61APTcNcxWggD0hWvLGzUOLJn3nPkHw7nQF16K7CkKhBVIhw8PZpyC/6cBusoCNzNnELyn3OgaoM+8GQLnOhz5DIDm7FVK5SBc6EZ4TrhNJwnP5hlhiO4HjhKGVE8/Bx6BxU1uMD9iEDr94aUA6Zm3h3LA63pzYu6hcPIhzfRxs9fow3Y5gWc97KRPu+m1tgGYDwV2FwP6QruJ7LdECjAliG3bM6lBHtd9zuoJQF+iRpJiRQFRYMUrIAB9xTexXGCeFVCLaVWaJy7E5UJZLod14fl0oHtBVC0zhkikDOMTDtq6R/Cvyx24fPlXjI9NwbJicF0TJl3XRhQwTKQcB5ZF0O1hZHQEA8PjmJocxfZN6/GnP7yM11/chRIL8FIT8JwkYNjwjRiSrq1CuJ/+5jr+dfYuBkd7UbehFhUVcVSUlCBuRGBMMz+7pcY5I8lxdA314MFgH+rWb8CpZw/g1SP7sbe5BpVxhhUfhWd6SFpxdA27uHBlEB9/chE3b41gy8YSvP36XrxwajuqK0qCNcsOVF53H8Pw/CgMvxSuA6Rc5kwHbJqv6VQnSI4wMTgwlQTe/+hzvP/h17h+qxe+UQ2YlXBRAssag++NwjY8RCwDruMCBhcLxOD5Bjaur8SrL+7Hqye3Y+fmClTGTRgJH65pwY+U4MHQFM5d6MDHn/6Em7f6UBovx8nnjuHV1w5h2zYDlh2s0XY8oO3uOL47exlfnv4Rfd1jaGmoxltvHMHxE1vROzCIT0//iE8/a8WDfhcOw8TbCfhmAp7Fdo7BNBmiPw7TiCNixzE9NQ7LdmGZKZTaLpzEhFrsAC8JeAlUltnYs6MFb7xyEq+8eBw1lTZS0xNsVHUfS6+6bKJANgUEoK/OviEAfbbdBaCvzs/Acl61APTlVHuVn0sAeu4dQAB67hou9qaTNyX8Me7s7FSDl5aWFlRUVCxdRRZZMiF2IpFYVoitJ9N43snJSQXSF+sIXORlyu4rXoEwsVU4dwYSB2HTuWnneeD8Zvjz2Y07aQgfBumzQFvh7cWAYQXbXeXQVgCdq/9VXQLYPAvQ3XQ4dwumWzoDxBfSZCwnANeBvV3XNgihzvqmHfjpxQTUws1YTDB7nswA8EGMecsNwh7OAP60nvrc+nqCHOzaUb+4hQALuVbZRxRYjAKxWAwlJSWIRCLqt1c70sN/L7Q8AegLVUr2EwVEAVHgYQUEoEuPEAUWp4BLFzPv4T3ef0fUYlyOJEx1L+/BVeOXKDwvAscxkfB8DE8PY2xiEMnkBDzfheGVwDYq4bvlKr4554Ai0SSGx+7h+q0r+PjbfrTf6cOmxlr8jz+9iVdf2I6KGI3MCQXQTSsCz4gh5RhovdmJ02du4Yfz95HwhvDMkW3YvnMD6mrLEPF9eFMu4tFquH4Mt7v78PPV67h66yYiMeClo4fw+tFD2NdQgXIGC0uNAnEbSTOKzuEUzl/tx4efXcCt22PY0WTjNy9txeGjjagoLUcUZUAKsEyOMPpgGiYMwm6vDLCmYUamkMKQet11bRVG3jArMJmw8eEn3+OvH32Dts4heNFyTHsReHYcUcOF4SZgeinYBMqeCcez4bgmHMfFmpoIXnpuF958aSee3rUG1SU23AkTvh2FF7HRM+zil8v38Onp82i93oV41MZzx/bh1Zd2YfvWMkSjo0h41Uj5cXT19uKn8zfxxenzeHB3BE31tfjtm8dx/Lnd6OkfwedfXsSXX93B4EAKvuvBjE7DNyfhmBOgrd40S2CZVbBQiogVR2J6Qrnnk6kppMwYUq4DW+VC5/ETqCo3sXv7Rrz20lG8+PwBVJYBTmJUhXpX0cQ8NoBsosDcCghAX509QwD6bLsLQF+dn4HlvGoB6Mup9io/lwD03DuAAPTcNcxWQrE70F3mzjKXZ2UynYE8H93nhOgE6NqFvnQtJCWvaAUe4rWzlFvnH+e1h3OLs6ebDD3OnMjBm2nIHsp9HrJp81X1/cn/VMhyH77nw2PuOZMTOnOpOwvsidIVyOf50qcI4HbghudmqMkNBkP898L04MZjQkAVypH5DA3w3+oKdOr3UDUyYbpi7Hxffc7TSwr09Wf1vnMCjyHcg+8GrWw4hHuwqkCrGw5Qv6J7nFxcgSsQjUZBiM7fm8yNn8PFbCyDn7nu7m7cunVLHdrU1IS6ujqUl5er82TmWl/qRWH6fCMjI7h79y6mpqZUXeLxuHLec+EA6x1+qO+N9EN9nh8zJ/xitJN9RQFRYHUrIAB9dbe/XP3iFfANLr7lglQrGBukb7rpuKaDPLiFseApsG7DilowIxw+uPB9jqm5bDcKy7QY2Vs5tXmMaQPDI6M4e+4c/vJxJ65c78Tm5lr89z+9hhef246ymAcvOQbPTcEwbJh2BRzHwpVrHfj821s4c/4+JqaHsG//dmzd1oDK8jgN3yojVsQuhefbuN83gKutN9F2uw2VcQ8vHNmPl04cxJ5N61Aec+A5IzCjUThmKboHU/jp0n18+sUl3GgbRHkZsGv7OrRsXod4LKaiX8ElSOY1jat86KZlw0AEkaiJhvpS7Gy2sW5NDRyHIDkGyy5VOc6vtt7Bleu3MTA8Ad+KEiHDZ6x3z4XNSptM4xUA+cEhF133RtB1bxCWn8SJI9vw0vPbsWdnJWor4/Cn7SBumRnBpGPgZnsPvvvxCr751y8YG51C/cYG7N27DevWVqi6enTJ+yZGJ0bQebcTN67fgJ9KYf/uzfjN68/hyOFtGB2ZxpWrt9F+exBTU4w44MG02e5JuEgGAy6GdTdi8BnRjPX3uYjCQ4oRAiJxuB7HoBw1unDdBKK2j7q1Vdi1owXbtjQhFjXgpCZh+MyPzhHs8szzLL7HyxGFpkB4TMNxRDKZxJ07d9DV1aXGGs3NzaiqqlJ/c8yh50HDz0t9TbqOhJ737t1Df3+/WjhNo1I4Chnrx/sQvhbM2ei5nKCG4Wtd6joXYvkC0GdbRQB6IfbQlVUnAegrqz0L+moEoOfePALQc9cwWwnFBtB1X9AOdD7rm8qlU+nhkjXE0M/LBfCX6/rkPIWtgP4MZA6cHgW+9HuZn/e5rpSOVz64b+aATbthF6qQLkcP+nLJ5zzXOcPXoweT4UHlUsPAheog+4kCT0IB/fm9f/8+2traVBUaGxuxbt06NVEjAP1JtIqcUxQQBYpBAQHoxdBKUsdiVoD36HMtFuQ1zSzA9Tz19+joKM58dw5/+ftt/NraiZ3b6vDf//w6Xjm1DyXRSbiJMQVkCW3tSBVSqRguX7mFz79vxxfn7qmIeoRmZWVlaiExF+emUo5aSKvH8YwuNz0+gt0NVXjx5AG88PwBbN5Ug3gsCc8fD8CwVYH+YR8/nu/AZ19cwMVLHRgam4JdUoKy8lK1MNlJMZS8D8si9PLgMpe3WnTsKXh3aG8L/udbe7BrW0uQGs5leHNz5nk6kVCL9RU80+njqINtwjESgB0F7DK03R7Fd2da8f2ZKxgbGsZzx/fitVf3Yc+eWtRWx5Cc4Lk9FaLeisTRNzyOqzc7cPrrn9B2px8Dwy5clCPlcBF0DDbjuHspRG2C6wlYxgRaGqtw/Nm9OHZ4H7Y0r4OX9JCcnFDRyJhaK1/mcNdx1ALKSDQys9Cb+nERBSMTyCYKLFYBfn74ORKAvljlimN/Aeiz7SQAvTj6bDHXUgB6MbdekdVdAHruDSYAPXcNs5UgAH3h2nKQq4FEGCwuFiou/Iyy52pQIBfIu5DVxxpa6wUfmW7OTI3ncnqGj11Mm+j66WsMA/RHfSfN9V4mLM+2j359IedazLXIvqLAcijA35PFOs2z1UsA+nK0mJxDFBAFVqICAtBXYqvKNRWSAo+6T6f7klHfuPGzODw8jO9+OI//66PraLvTg107GvDn/3wNp57bh9JoAqnEaDoylg0rUo5E0kTrjQ58/eM9fHamA7fa2mZS4hCqEUwT1jL8OSNfRaJRdR7TT2DPpgq8/tIRvPD8IWzYUArLnoZhJFQubtMux9Coh58v3sWnX5zDufOtGBxOAUaJqqvr0VWdUrCcMN22mcPbheMkFUTnAsZjz2zD//r7/di7a4taQMCodowMxjrZEVs58E26TjMCexHBJ/wEDMuCDxu3OobxzVe/4psvL6D/fi+OPrsbb7z+DPbtq0N1ZQxuwkXK85DyXMRKSuHAxuDIJG6238e11nu4cOk2Ll25gwc9I8oxzvNbpoe1teVoaV6Lnds34pn927B7RzPq1pQjSiO4m0IptVJJ04MoZXnZmKrL9ZRjmOYIbkEUJcDzBKDnReNVVogA9JXd4ALQZ9tXAPrK7uuFcHUC0AuhFVZJHQSg597QAtBz1zBbCQLQc9c2X7Aj95pICcWmwOPC87mc1/M50MMQWy/6eNzzL1Rnnbc5HHI5POCZq5xH1SnzszbXogB9vJ54W2hdZT9RoFAUyNfnUgB6obSo1EMUEAWKTQEB6MXWYlLflaiATp9Gd3hbeye+OdeN3oExNDesxbHDdHFvRDySgpuaUjHZGbLcsGJwXAs9fYO41jaEi1f70dPbA8MwYadT2xBQp+gUpxndVImuFLB3nQRa1pfhwL5t2LVzE6qrorAtAvIkfNJiM4bxaQPtdwdw6dodtN2+j6kpH4YR5Gsn8GV4csJy33NhqDzoXBgZQOCyslLs2FyP5/ZvQGPDepWWiy5xnZKO7ngVutky4bmeSnnFfUwjpo5P+JMwoyTzEXTfH8X1q91ovdqFseFx7NjagP1PNaOpsQzlZRaYPcvxXCSdFEyWGWH+cQMpP4Ku7iHcuNWF1hud6Osfg2kydRCDpbuoripFU+MabN60Hptb1qO6IgaLYfYZgt11YRuWWnTguD5gMQZ/7hvve9UCUpoV1OIBQznyVfj3zJUEuZ9OSlgFCghAX9mNLAB9tn0FoK/svl4IVycAvRBaYZXUQQB67g0tAD13DbOVIAB98douZ56kxddOjigmBR538cVckRDoqJhrU04LywomZFQe8SBvVjbAHA63rvd9XDc3j+N5dZ4xnpPOgmzO+UfpEXazzxUBQjt3dV2XO7VDMfU7qWvhKvC43wlzXZEA9MJtZ6mZKCAKFLYCAtALu32kditbAR31jeMHupK5TU4lMJoowfhEAhWlcVSWRVASMxBlXnDmUIcHh9TYtODBQiKVwlTSwNiUi6nJKVhqHGSoMYhpBhB45p7LQJBjmDnXXR9VFaUoi9uwLR+2xdRWrIMBz7CQci1MJD2MTzuYSvrwXVeFNFeprxh2nOcAj3FUCHc6qPk6Q5I7TgoVJXFURizEY1E1FmPocj6ruqi6BWM19Rrd8bYN34moBQCuOQXXTMGIGCpn+uSEgakJwE0CVeUxlJcCsUgStk34rmoB1w/KUc51g48IphM+JiZdTE3R9U3Ib8FSp3URtQ3ESwyUxA3EIlAaWNRHAW5fLTawWA4sOG5+8pNTO14v21054S1L1Z8AnYsSZBMFFquAAPTFKlZc+wtAn20vAejF1XeLsbYC0Iux1Yq0zgLQc284Aei5a5itBAHoC9c2DPDCOaV1qLGFlyR7igKBAo/jNA2HYA/3w2wAnfn+wo5zffzU1NScEF0Dbx6j3Bjph5oYSk/qLKb9VA6/tONDl/motAfZNMkMPZ8J+jMB+mLqKPuKAoWiwON8J2SruwD0QmlVqYcoIAoUmwIC0IutxaS+xajAfAtnCZf1QmAC5GhpCZwUYJuAk/DhppKwSL2VlTzIy+0QGoNOZht2hOHQTRVu3IL1kETksh4DrHuOGicFOcdtGK6tQHoqmYLncBGyoSC5YdKfzYDsgBGJwooSaqfHcz5DwQfgXNUFgRudb6dc5jOHcm4nnAQsw4Y/DeUwZ8j3eCyOpFoEzbzpDFtOyM9y1f+CsVcyCtOw4FlTcIwpGDavLwoDcRiIqitjnZ1kCk5yHIbpweciAdbBhILoBNK8BsPkQgKGYY8qWB3e1KIC9SDMTihHPp30rBDhue/ymeNBCya1Muy8dDu2LWE5NSHOn70XNgSg50Xh1VeIAPSV3eYC0GfbVwD6yu7rhXB1AtALoRVWSR0EoOfe0ALQc9cwWwkC0HPXNp+OwdxrIyUUkwKE1dwy4fRcDm1O7ugHF20wnOHExIRydFdUVKC6ujo96RJMuOiNE08jIyMYHx8HoTkHHITqNTU1KC0tDVb5e1zhb6hJqtHRUbVvNBpV5ZaUlKi/dXjB+Zzd2gGun5nbb2hoSNWX56uqqlJui7AbXteVdQg75cP5oMOAnG6UsbExlTeQdeP1xGIMP8gJHU7C+DOLBoqpP0hdRQEB6BH1OQ4/MhfPhFNCSI8RBUQBUWApFCh0gM4J0/C9E/8OL/SV78ml6BVSZr4VyDaG5liAYxI+a7jNfeniJti2TVvBXAYdJwRm/mxFqy3AYc5x34FhGbBNi0m0g3GWYaqQ6ATB3DdwO1sqhPtMpC01hAoWDHuOB0ZeV2ML4nGexw/K5nl8PpgZ3bdg+8F4jqHadT1ZLsEzXefcz7YtNZayrQicFMd0wXhNLxLQ9zpaYz2WUeV5Jcr17RlT8MwpwOL1EX7bMBGF4UdUHQn64THkvAGHlTQCkO8RoHtBbnHCal63T7Lu8yi68bnIIAUQvHMBddo9zyUBCqj7gevcsiLwfVPVPXDM56dH6HEotdbfZdTqcRdv56dWUkoxKaC/S/Q4ip9hzhN0dHSgu7tbzWk0NTWp+RLOG+joePp3M1t0vHxroM/D3/B79+6hv79fzbWwfjpiYDhyoJ7bmOv7IZ9jxnxf51KXJwB9VmEB6Evd26R8AejSB5ZNAQHouUstAD13DbOVIAB96bSVkkWBhSgQniDRAyE1qZMG2yxD5xLnJAsHfIODg/j1119x6dIl8Kb5xIkTOHTokILIOjQ7yyVg7+zsxOXLl/HgwQMMDw+riZr6+nrs2LEDW7duxfr161U1eY6enh6cP38e165dw7p163D48GFs2rRJQW+WFYbT4Ukv/h0OKx+G44TnP/zwgyqzsbERBw8eVANYDl656QgO+rtIX2vmRLCeROH7vb29+O6773Djxg1s3LgRzz777EyZPI4D5syB5kLaQvYRBVaSAuJAX0mtKdciCogCy6lAIQN0LiLkvZMOeRy+5+Lf+l5NA6jl1E3OJQosnQI+TCSVz9tQ9Jqwlc8mXwFTlIMh09MP3/BhuVFYXpA/fCGbcl5bEzBo5yZc9i0YPkF1OgWWKtuBbzrw+Wx4sJxKWE4wpgm2EFU26Eh/eFOB1a3Ew/vNUzleByG3byTgm9PwzaQ6t1oJoOpJ1zyfFeon1mcw9hk/ubKnK3c8s8Q/vBl+kAPeN1LpMjMrw4XJWoO03sp6z7KC3O6yiQJPUgE9h8D5Ew3G+TcNAQTonP+orKxUcwY0EHAOQo+RMsH7Ul+HAPT8KCwAfVZHAej56VNSSnYFBKBL71g2BQSg5y61APTcNcxWggD0pdNWShYF5lOAwJuO766uLrUKmQM8DcA5AAxcDJaC3rW1tdi2bRvq6urUSuqvv/4ap0+fVgD93XffxVtvvaUGhJxU5bEE3leuXMFPP/2E+/fvq4FiPB5XYJnHcKXz5s2b8dxzz2HNmjXqPHfv3sVHH32Es2fPoqGhAb/97W/x1FNPqfc5CCW4Zj0J4zmBqyG1HoTSDU7wTujOY/g6r+3vf/87/vWvf2HLli14++23sW/fPpSXl8/kYmc5PD/rTojf1tam/mYd+KBzXWvB/e7cuYP3339fQXQuAmA99+/fr8rUE8rzaS/viwIrXQEB6Cu9heX6RAFRYKkUKESArsfDvD/iQkGdGzoMDMKLB7O5e5dKMylXFFhaBTRAJwgOQO7ss8Lq6TDuQRhw/tP0TJhpd/hC6hbA7XR0BwWj6dLWEB0KMBOcw3Bnnk23FKZbEir+0bZsluGZdIMv3L5tegTkvD4XvknQTZd5CF7PwH464akF88BHZs7BV4LzBUB/9t/Bv1Todi4IUO9rxK5WJKjFA1Q+0DtYrKBeNxi2nqHnl3qTJOhLrXAxl69NB+GF+Pz95u/jwMCAMhJw3oPzKDQNEKRzvkAAejG3emD80JFDOE/G+bTW1lb1zLkoLpagAYTufr3IsLivOHvtBaCv1JYtnOsSgF44bbHiayIAPfcmFoCeu4bZShCAvnTaSsmiwHwKEGgzdBfd5D///DPa29tVmHVCYsJ1hi9kqHIOAgmyCckJnwnav/32WwW7uc+f//xnvPjii2pAyJtoTqwShn/55Ze4cOGCAuVHjx5VAJsgnC5zPniO3//+9zhw4IAaZBDMazBNUM/3eD4ONjkgoYucx12/fl2dR4cV4+CV9WY9ea5XX31VOc15HOE9AfqZM2fUe4T9e/bsUVCcx3EiWC8SYBk//vgjPvjgA1X+8ePH8cILL6C5uXkmFzs1ZZm8dgJ0vqd1CYP2cPj3+dpB3hcFVqICAtBXYqvKNYkCosByKFCIAF2HsuYz75F4z8QxMiePeR81E4Y6nRpoOXSSc4gCy6cAMS6BLSEvYW4Ad9PW8zQWDmArUXHwF8O3L9wlTfBO5/ps2WnntYLH6ZJZnnJ/s1w37VIP51d/NPAlB184Og/Oql3iOkO5cp+r69I517kP62Ar4E+lFPSegeWz2c1VfvYZoD7bev5DOoXhefrvtNNfxYRXEi0HQNf1WL5eJmcqLgX0AnvWmnMKeuzD30cu+OdCfr7GeQ0+aCDgfIEA9OJq58zaCkCfVUQAenH35WKovQD0YmilFVJHAei5N6QA9Nw1zFaCAPSl01ZKFgXmU4A3/8wNTtc14TXDnevJUH42GXaMwJoDQIZT/6//+i8F0hnC/ZtvvsGnn36qoPXvfvc7vPzyy2qVLY8jlOdxX3zxhfr7lVdewWuvvaZW43JAee7cOfzjH/9QjnI60PkgiCaYJ0AnnGeY93feeQe7d+9W+cJ4c97X16fAPJ/DE7mE6wynTrBO5zld5iyTq715XR9//LEK406AznqwTO1A1wCdDirWjaD9L3/5iwLm3Jd1Z8h3blwYQH0I0Fn/77//Hjt37nyoTNZLu/jn01/eFwVWsgIC0Fdy68q1iQKiwFIqUMgAXc8t8J5JRx3SLnRqsly5XJdSfylbFJhLgSBkOCG36umhXQh1jTREDkKZK5+1OQnfGl+EmHQ1lqTDw8+C41lXtobPwfkViFZh1ZMZ5wjqM/dG93zsEe/PcZSG23TD60UDMwCdMD0IOU/neQDRmes8vXAgndf94VK5Q1g/tXQgdJnpxQnabZ5ejvAw+Of1L3xxwiIa4eF2/beg849Xkhy1chUIz2fqFHicU+GcBV3ojNC3YcMGrF27Vi3uZ8Q8AejF3R8EoM+2nwD04u7LxVB7AejF0EorpI4C0HNvSAHouWuYrQQB6EunrZQsCsyngM55rvOgc38OCDjN4d2XAAAgAElEQVT4I5QmTCYkJiRnnm+6zAmTCZC/+uorFRad0PuZZ56ZgdItLS0qfDuPZfh2Dhbp0ObxBOwEzATzBNB0vnNQSaDNsOsjIyPKCX/79m0VGv31119XudIJwjW81t/H4RybXN1NoE/wzn11SHXCdIZ8//DDD9V1EKCzTDrQuQKcGyd/dX5zXe/33ntP1ZVO9iNHjqhr0OejNhrKs0zW+4033phxyrO8cHj5+dpA3hcFVqoCAtBXasvKdYkCosBSK1CIAF1fM+/DGH2IAJ0Tp9wIBOhE5/0U7/O4hcd4S62XlC8KLJcCAQ8O8nkHz4FjXLm0Vbj1wIVNiO6ZKbhWJtx+RE1V4drdrk6U3nkWhs+4wdO8mc5t79/c2+FzPAzSAyz/77nRH6WfChuvcr/z2iLphQI8gm744L0gtDohuq3AtmHwuyF97vSCgtnr4bGzOJyuexXkXbvL0+A8CO7+kKU/Iyz8Ere6WoSg3f9LfC4pvigVCP/OcSEZf7s5n8G5EhoQ+FtJ57mG55x/0PuFj9VzMkstguRAz4/CAtBndRSAnp8+JaVkV0AAuvSOZVNAAHruUgtAz13DbCUIQF86baVkUWA+BeiU5meQAzlOfvKZGwd+t27dwieffKJydxFiP//88wp0M+wYB4TMgU5gzf0Yfp0Tp3SK07HN1dV8j45wus7/+Mc/KsiuQ64TeH/22WcKsLN8DiYJvhneneCe37ncn2Xx3Bx00imv66q/N/S/f/nlF3z++efK9c46/sd//IcKF8+N7vp//vOfqj6E3W+++SZ27dr1EEDXOvHcvC461mtqahRAp/OeIF6HJuUz6899GO6d5yGU53kJ3blxUCUh3OfrffL+SldAAPpKb2G5PlFAFFgqBQodoOs86Lw349+8h2RaIO2+4z2QAPSl6h1S7pNSQIclnw2hriE6Hd/Md073OR3eaYBu+HDNxQRMJ4ZmnvNsxxDS8xxUIID2njKb6/3ncp1nhiF3YYJQf+H18tM50w0/AswsEGAe8iCUe5C7XI2AlAs9AOhT6dcedtJnM8arElT1NTTX+Dwc/l2/m657Vpd9vnpIeDFDvsqUclaSAmHwzXkU/h7Sec4F/FxkxrkBmg84r8DfSP5bAHrx9wAB6LNtKAC9+PtzoV+BAPRCb6EVVD8B6Lk3pgD03DXMVoIA9KXTVkpemQpodw/hN2/e+QhvnLzke/p9/pubDiseHuhxgpPv88HJT/6b4dkZDp1wm2Ca3390gxNob9++XYVap1Ob4dnpQCdM52uNjY0KnDPEO49hfvBLly6pQSNDoTMHOsvn4JHQnPnRT58+rQaShOyE1FylfeXKFZV3neciwGYOdAJ6urrDTnkCe258nfCckJyvEXjrcPF0rXMFOGG3dqDTLb537161EICa6NxlrBvDzfO6WLf169erclgec7VzsMv9uR/Dsf3tb39TGhHKE6CzTLrpdZkrs/fJVYkCC1egEAG6rj0Xy9y5c0dNbjGdA7+X+BnXuXz19yKf+Z2pHzxeL6bJ/O5duDKypyggCogCj1agUAF6+PuP92xc+Mh7QkID3ivxu1Tfn2mIzisN33uyDNlEgeJXIDvkDth0Oh96Vhg+twIaF2edOwm/QYCcdm/PvvzoHOizOcgX2wI6N/ss4J4Nwz4XwA+73Oer09w4PzhqPkUWex2L2X/+ei+mNNm3+BXQv1/6N02PE3hlBImcd+BCey4u428iDQI0AnAug/MEepzxpJQQB3ruylPDuQA65884vmTEAc5tsc15T7TSx4sC0HPvU1LCoxUQgC49ZNkUEICeu9QC0HPXMOsg0DDUZDS3cM483mjwx5igjX8zLLQOubx0tZm/ZF1H7bzgs4YE8x8te4gC+VMg7HLmII4DOA7KwhOTGjhng7raKcR+zH0Yjr29vR2tra1qAKiBNyE1yyYk379/v1pFzTzmBM38nNIp/tJLL6mBIgeHLIch3Pk+z8H86NyHn2HWiaHbGVadn+9Dhw6p8O4NDQ0KTH/00Ue4ePGi+rcOjc7jMvOKsz6cuGUZDAfPY7Zt26bOdfDgQTVgYf3nAujMW85BDXXjBDAXD/Aaee3M607YzlxlBPgnTpxQ+7Is7SrXAJ376VDzAtDz17elpJWhgAD0ldGOchWigCiw/AoUMkCnGrx/4n0ZIQEfXLCoF27ynor3g3ohUuZiTw3hl19VOaMoIAqIAqKAKJC7AuF5Ac4l8HeQec8Z+U7Dc84fcM6ED71YNwzcc6/F4ksQgL54zTKPEID+sCIC0HPvU1LCoxUQgC49ZNkUEICeu9QC0HPXMFsJ4kBfOm2l5JWpgP4+0nBcT1BqN3nm+1SBk5rcL+wc4t/6dQ74bt68qR69vb1qX0JmwmFOinIl9bVr15Q7naHK6ThnaDICZA4a3333XQW76eomiObAkatw6QwnLKf7nC5tLoQh9GY4dYZw5/50eROic3U2YTed3QyNTkc6y9VucV1fPWjhBC1DpLEOdI3zWk6dOoWTJ0+qVb98n69lA+hcEc73WX9Cf17bhQsXFPS/fPmyeo35z3ldDPnO/agxr49OdS4AOHv27EwIdwHoK/PzJlf1+AoIQH987eRIUUAUWN0KFCpAz2wV3iNy8pTRPHh/x3/zHpKLGHkfxgf/nRmyVlzoq7t/y9WLAqKAKFBMCui0d6wz5wN0tD/+7jFyHp3H/Ju/h4yuR2hOgM7ofHzoFCfLles8m7YC0HPvdQLQBaDn3oukhMUoIAB9MWrJvjkpIAA9J/nUwQLQc9cwWwkC0JdOWyl5ZSqQGbGBnyEC8O7ubrXqWYNeTlgSQtPJzWe6gcLQXA8AGYKducMZbp3H1tfXKyf3008/rRznnBTt6+vD1atXFbBet26dGggy/DHDtBMo/+53v1Ogma9z8MiNedQJwgmZOWhkOCtCa06ushy+T0j/wgsvqPMQWPP1Dz74QLnXGUL9D3/4g3K8a+c666cnYjlAZdnasc7863TB04HOsOpc6c19qMtcIdxZJutO/QjyOzo6VP5zhmUnIOe5WOff/OY3ePHFF1X9uDFUKaE8Xe/UjYsCJIT7yvysyVXlpoAA9Nz0k6NFAVFg9SpQLACdIIH3S7zfIkTgPRL/rcfOjBakU2DoRZwCz1dvv5YrFwVEAVGgGBUIpyRh/XX0Pv7m8bePv4GcoyA855wE50Q418D5A533XF/3k4ToAtBz730C0B/WUBzoufcpKeHRCghAlx6ybAoIQM9dagHouWuYrQQB6EunrZS8MhXQ30caTnGikjCbTm/mLCfA5qpoQuEtW7aoHOKE0BzA6RXTdALpiUweQ3DMsOR0WtMNTgDNwZ7O/U2IzsEhB4ucDOWNMo9jDnS+x1DnhMw8hlBa52GnS52udtaPIFsDaw4oCenpZuczz8O6cX+WSZhPeE24zlzo3F/nfuezdrjTfU7XOBcQ8Jq4WOD48eMqXzv/5muPyoFODbgPNfz555+V+5wQn+HbeV0E6awfnehcUMCFCNSA9SS4F4C+Mj9jclX5UUAAen50lFJEAVFg9SlQLABd30tqiK7d6LyH0u503jfxfQ0cBKCvvv4sVywKiAKiQDEroBeCafitf/s4j6DhOuda+OAifj70XIpeSCYAvZh7wGzdBaALQF8ZPbl4rkIAevG0VdHXVAB67k0oAD13DQWgL52GUvLqUoCDNA2m+Dc3hh8n+CWkJlzm4I5hMwl8m5qalGucEFo7hfie/psOdLqvCbfppiZ054BPL27RYd55Tj1gIKTncTrPF0O981w6TLyuHydPOYnKfRkaXk+m0l3OetGRTnjOjccy/BmBNx3vrAP3YfgzXV8OUrkPw8PT/U4wr93tnJhlPnSem7CbEJ0LAljHTAf6nj171ABXh3mndgwDTxjPFeMMA099COiZz5368bWnnnpKrSrn9fz9739XDnsuNhAH+ur6DMrVLkwBAegL00n2EgVEAVEgU4FCB+gaHmiYoBdo8l6MEJ33orz/44PwnPeYfE/Dc33/Ki0vCogCooAoIAoUugL6tysM0vk7rSPjcd6CD84tcI6BRgbuS3iu51CepPNc6ysO9Nx7mgD0hzUUB3rufUpKeLQCAtClhyybAgLQ8yc1B/v8geBEgJ4Yzl/pq7OkRznQOelCIMYbU0IqAsAnvembTk4CEQbyWfrCk24VOb9WgIO0sLNH/00IPtemB4Hsw/x+IywmwNZh2Pk6H+FBF/9mufxc6tBkzF+uB4j83PI9HsfXNDQn+OZ7dIbzOH1Olsd68Bh+nuiEJ/QmGGe5OpcmJ195POE5Xeqtra0K2tMxT1jOY+jCpyucZfN1utE5mGUu9m+++UbldH/rrbcUCOfr1IUuc77HB4+j25x52bkRqBOi85yE8idOnMDhw4eVTu+//76C+CxTALp8BkWBf1dgpQP0QpgIK/Z+x98dPRGlJxj1IrFiv7bVXP/MUKf63lk+MwvvFTrqTldXl7on44JCfU+08FKWb08N1MO5YTVM572Wdp/rz7wA9OVrGzmTKCAKiAKiQG4KzHX/oucvuMCfcx76of/N50LbsgF0Oub1YgD9rBcI6PFcWANdTqFd33LVR49ZqAPbXRs8+Mwoihs3blQmEM5nhefSlqt+y3keAejLqfbqPJcA9NXZ7k/kqgWg5092Aej501KXlA2g83X+GAtAz7/mUuLKVICfGe3m1hOvGqATPmfbeNPPjVCYec4Zmp0TtuGFQuEBkwbffI2DgubmZgWVGY6dAy6dA0y74Dnxy/DofDBPGAE19+exOqe5/h4gzL548aKC4xx8HDhwAJs3b0ZNTY0C3Qzt/u233yrHPF8jJD927JjKl063E78vzp07p5zpXP3N91kOneI//PCDgveE3Qxrz0ENy+R7DGFPAM9w7QwbzzqyfgzVznoTpLN8Ank+uCiAIdwJ0OnYF4C+Mj9TclW5KSAAPTf9VsPRelKJv1UaqOlJqdVw/Sv1GvV9QiY4l9DdC2/xYgPo+sr0Z5nQnH/zWUN1Dc/1opmFqyF7igKigCggCogCT06BbAsAtRmBcyBh8Fyo0FQAen76kAD0WR0FoOenT0kp2RUQgC69Y9kUEICeP6kFoOdPS12SAPT8ayolrm4FMlcHP2qFMN/T+dC5Yra9vV25rRkSXjvIMuE5/00oznDxBO319fV49913VYhzhi3TDnQN0AnN//GPf6gQ6Qx9TuBM2E4HOEG0hmx8JsQnPCfMZph15lZn/nYuDLhy5Qq++uorBfkZUp0gmyCc0Sn09whv4Am9+eCiAbq1CNIJ3ekkb2xsxJtvvqmOY6h2OtY/+OADdU4uBKDDnO8RuvNaCPhZZ+rCEPTch0Cf1//JJ58oKM9/C0Bf3Z85ufq5FRCALj1jPgX0xKMGbfy3APT5VCv893VEGX2PwXbVQFVc6Atrv2IF6GGQzr/DzvRwCFxZTLGwfiB7iQKigCggCjx5BeYD6KxhMUSlFICen74kAF0Aen56kpSyEAUEoC9EJdknLwoIQM+LjKoQAej501KXJAA9/5pKiatXgfDkZHgS81ET1uFJTB1mk6E2swF0DhiYo5zObYZG57//8Ic/4OWXX1aubUJsPYAk+CYU/+yzz3DmzBnlHGdOMLrH6XzX5+B5CawJ1OkK578PHjyowPTOnTvVfgzNztDtLPvZZ59VYdt1fnReg86tqa9BX//Y2JjKV063OGE3Q7gT4LOudJYTrvO8DOvOcxKecyM8Zx2pHd/XG8/PMPdcFHD27FlxoK/ej5tc+TwKCECXLjKfAhqu6TCR3J/f5QJZ51Ou8N/Xk7SE6fo3VS+YKPzaP/kaFhNAn+veM6xgJiwPj/2evNJSA1FAFBAFRAFR4PEUyDQuhEspxHtZAeiP186ZRwlAn1VEHOj56VNSSnYFBKBL71g2BQSg509qAej501KXJAA9/5pKiatXgXC41MzP1nyqcH+60fkID/j03+EJUjrUCbM//PBDBZoJpd944w3lKtfh4nWIdzrb//nPf+LLL79U+c2ZS5yucn0eTq6zDG4sl67wu3fvqnDqzEVO2M28XHS80w1OAK/zSunJeB0ilP8Oh09jXXjM3/72NxXane53utr37t2ryqHTncCeoLy6ulo9dC531klrwrrpgRJfo8Od105Xu+RAn69nyfurVQEB6Ku15Rd33WHQGg7lvrhSZO9CU2CuewdxHS+8lYoNoGeG61/4lcqeooAoIAqIAqLAylLgUREAn+SVCkDPj/oC0Gd1FICenz4lpWRXQAC69I5lU0AAev6kFoCePy11SQLQ86+plLh6FeB31Fzhw7JNWocnuMOAXL+euapaA2VCZzrK6UDn9sorryiAznDpBM96cEaXNwE69/v0009VHnGGeyfEJqzWOW912F46uwnbv/nmG5XXnGCesJuOdR3unYBch4Llufk3HxrI89zazci6MPQ6HegE6C0tLQrKM0x7RUXFQ05Huh512Tp/K8sPf0fpchm6njnQGcJdcqCv3s+bXPmjFRCALj1kPgX4fa0XUfH3gd+3XNxUqLkj57seeT9QQEcW4G8wF7KxjXl/oKGw6DS/AsUE0HWbLzTakfSD+dtf9hAFRAFRQBQoHAWy/b5lRmApRNd5WEUB6PnpUwLQZ3UUgJ6fPiWlZFdAALr0jmVTQAB6/qQWgJ4/LXVJAtDzr6mUKApkDt4W4vrKHABmrpzWYJph2RnC/fTp0+pBsP273/1uxoHO70kNoxmWfWRkROU/Zxh3hlM/deqUAugMv67DrdP1zQl2OrvpVP/ll18UQP/tb3+rYDcn3sMTtDyHrp+G8OGBDPfV3y0aoGu3OHOgM786IY12sHN/1mW+SV29gID1ZO50hoXfsWOHgvJ01dOBz/ro0PTSE0WB1ayAAPSV2fqeoa/Lx8yf/M71M/+tvrVhGIBhGnBcD47rw7QjMKyI+rdhWOr7cmhoCIMDA4jHY6jfsAEl8Sh8z535ng/O6MP3V6amK+2qLDsCx3ExPDKK/oEBmKaFurp1KpqMyZRYrgP4DiIm/+UHv5mmwd7yb1L8+2vcDwj+v3K3YgPo2VpivgWcK7cF5cpEAVFAFBAFVroC4d+4Qofn4bkUQk/OZ9AUwfkL3p/pKH7haH78W4/n5jJWrPT2zXZ9AtBnlRGAvlo/Bct33QLQl0/rVX8mAej56wIC0POnpS5JAHr+NZUSRYGlVIAAnWHRCc8JxqempvD73/8eb7/9tsorzu9Jus50OHhCc+5HZzmd2wy/vn37drUvP/8aXHN/DuJu376tXOsM3c4ymZucIF472hZzbQTzHBy+9957yjHPsPDvvPOOKpMAPXN71Dm0I5LPDDHPsPAaoHNBwKFDh2auv1DDti1GO9lXFMhVAQHouSpYmMe7BuAbxJo+DJ8gM9hmAXqAPIP3fPWfoqaE5b4J34rCN2wkHQJ1D709fep7enpqEuvr6rC5pQVVFfwtceATrJLAp7eFLAYrTNVWU624YsKCBwN9/QNou30Hk1OTWLduHZoaG1FVWY4IYbmThGV4sE0Dnu/B9dhhMrH4v0N1DdQFoK+mPiXXKgqIAqKAKCAKiAK5KiAO9FwVDI4XgD6rowD0/PQpKSW7AgLQpXcsmwIC0PMntQD0/GmpSxKAnn9NpURRYKkUCIdwv3DhAi5evKhg+YkTJ3D06FEFurUDnUCcgws61LkfQ6gTkuh856wjATf31yHYNXyvrKxUAP3AgQMq7DqhvXadL+baNJRnvnbWoaGhAcePH1dh11lm5rYQgM5j6MD/9ttvcfXqVVXm4cOHlRNdX48A9MW0kuy7UhUQgL4yW9YzfAXQuWmAnv5n8JryEQdwnZtC6AZTa0TgwoRv2nB9E4mkg96+Ady8eQudd+8iHotiz+7d2L51KyrL6UB/GKCr4sSCXgSdyoAHCzAt9PT24fKvV9F9vxslJaXYtnULmhsbsK62FqbhAW4Splog4cMLllqEtkc70gWgF0FXkCqKAqKAKCAKiAKiQMEoIAA9P00hAH1WRwHo+elTUkp2BQSgS+9YNgUEoOdPagHo+dNSlyQAPf+aSomiwFIpoHOV03VOlzjDszNcO8OtE3oToOuc5DrkF//NfRmilzluCdR5jM59q8F4OIc5Q7YzRzpd6nSKa9jNshaz6boMDg6quupyWSbrN9f2qHCjOlw896ELn9fFstasWaNCn+nvM+2qL4ZQbovRU/YVBRajgAD0xahVPPtqgK4BuXabz9zX6fDaaXe6rxzrUI5kHxZ8M4KxiUn09Q+h7XY7Htx/gOGRYayprsFTe/dix/ZtqCi14bmpjBDuQW5t2QpfAcNmBAHgQW8frly9htvtd9Tv/praWrQ0N2HL5hasralCLGLBc1JwXAemxTAFs9tc4dz1u3xPAHrh94NH1VA+y8XdflJ7UUAUEAVEgSBlXDFtAtDz01oC0Gd1FICenz4lpWRXQAC69I5lU0AAev6kFoCePy1nJloZrjE9IRp2bfJmlD/GnZ2dCnRt2rQJFRUV+a/AIkvUdeREoAaBGhIssijZXRQoSgX055VQWw8e6CrXLnI+63zpvEB+bxKOa2Adfi8sQBg+a5ieTCbVpLsOn77YCVd9Lp3Li+fg51YD7sU0gA43z+thrjC9mIBl8Pr54Gs81+OEm19MXWRfUaAYFBCAXgyttPg6EqCr3OahQx92oPON4F2+Tl+xZxgwbFu5kiemkrjTcQ83227j3r0u9X1sGibW1tRi184d2LFtKyrLIgLQF980BXKEAdOOqRD9vX39uHGzDW3t7RgbH4fv+VhTW4NtWzYpiF5ftw4Ry0AqlYSXrv1KB+MLbaSVkgN9odcr+4kCooAoIAqIAqLA0iogAD0/+gpAn9VRAHp++pSUkl0BAejSO5ZNAQHo+ZNaAHr+tNQliQM9/5pKiaLAUioQhtIcPBAY88aZ34/8W7vE+R5f42dcw2YNwhVYCS2e0X/rQZ0+jvtpt7oeqCzm2nR5Opy8Dhe/WBCv68tngnIuHtDh7LXLXV+3vlaB6ItpKdl3JSogAH0ltmqQ/1wB9H8zgysveuiijQCgG4DLnNcwMDI2jq77fbjd3oG7nffUgibLtBCNRFBTXYVdO3Zg187tqCix4YsDvUg7kAGYUbi+gd7+AVy73qoA+sTkVPD7ybauqkJjwwZs27IZ9evrYNvMmZ5G6H6QAiC8Bb1qdUUfWCkAPdv91uPchxXpB0KqLQqIAqKAKLBCFdDzHMVyeQLQ89NSAtBndRSAnp8+JaVkV0AAuvSOZVNAAHr+pBaAnj8tdUnFBtB1vbUDXUI1579PSImFr4Ce2OV3IsO28/OgB5A6zLkG6JlQXU2Dh8Lw6rI0mOdx/FxpIK/3fRyArkG8PlY5HU1zxjm/GKV1yHldRjicvC6T58us92LOIfuKAitJAb1ghukObt26pS6tsbERdXV1KqIMF6KEI8+E/15qHZh+4c6dO2A6CqZfYLoILrSJRCJqIVD4ob/bdJhGvTim2MI25k9T7RUOlxjAc8MIwnB7XhBk2zBNBdBT8DE8MoaOznu4facTff2DmJ5OpPf3YZsW1tRUY/fOAKCXl9iA68DzQ+fS/LS4omXmT/YiKUm1vBkFTBs9ff24fOWqCtU/NZ2YWVRnGwZKS2JobmrAjm3bsHZtLWLxGCzLhOs4Ktc9o6LOLsnIhOrsDCu7IxQ7QOf3JO+HeH8Y3gScF8kHWaopCogCooAoMKcC4d8xnbKOO+pF9JkmgUKSUQB6flpDAPqsjgLQ89OnpJTsCghAl96xbAoIQM+f1ALQ86elLqkYATo/U5wQYnhpAej57xNSoiggCogCokDxK6Anku7fv4+bN2+qC2pqahKAXuRNayinMAOza4CpMacB07DUO67rwbYiMCwTCddB3/AwOu52oeNuJ3p6+zCdSCESjcH3PBXW27ZM1K2pxe5dO1QO9MqyGOAFC6l8n49ANMNUWL7IFVwF1Tej4FqK+z39uPTrNbR33MXE5DRc11GQnA3K3OcV5WVoaWlGU2MD6uvXo6a6Wt1Xcz8uxVB9Le1I16704Jm97OGc6StN1UIG6BoeZC4i0ouL+KzT+ehFlWyfcGSe1bsAaaX1VLkeUUAUEAVWhwJhcK7/1r9xOo2bThunAWs4+l4hqCQAPT+tIAB9VkcB6PnpU1JKdgUEoEvvWDYFBKDnT2oB6PnTUpe0EgA6r6XQbo7z31JSoiggCogCooAosHAFtHObAF070JubmxVAp+tbHOgL17KQ9jRnADprFcDzAKYHD9cDLCtw8yeSSfQNDePGnXYVtp3Oc5fudMtCxI4qoOY5DuhIrlu7RrnPd2zfitI433MVXA8mKTVBF3xeSH1h7roYMC2bqx3Q09OHK6030NHZhbGJKbiep+6XDS5ETSVhGkBZSRx1dWuxbesWbNrUgvLyMvU+IbqvQHrgPtcP3RcEoD/ZnjCXk1ynyQkWvgSf3czxkQbnAtCfbPvJ2UUBUUAUEAUWroD+zcuE6ExFpCPeaTjN8Q3vgXWEuswIVk9y3lAA+sLb/FF7CkCfVUcAen76lJSSXQEB6NI7lk0BAej5k1oAev601CUVI0Bn3bUDnc86ZHP+1ZESRQFRQBQQBUSBwlbgUSCE96AE6O3t7SosOkO4r1u3TgB6YTfpI2tnwlWAk6HZA3geIE71gmHBMINHMpnC/fsPcKfrHm53dWFgcFi9ZtoRBVhN01IOdLguLMNAdWU5mho2YuOG9YjEbOU8nnG0pkNjFrFsq6bq7BamYaj2HRoeQce9bvT2D2IykYTnM8y/AYOh+VVkAU/1pZJ4FOvXr8OmlhY0NjagurIClmnAc1MwlQPdSwP02ZD+AtCXv0tlptkIO851yPawG481DB8TzhUrAH3520/OKAqIAqKAKJCbApkgXc8F8rePMJ3/5niHqaEI0pkeiv/Wv4fqzpk5ap7QJj54zRIAACAASURBVAA9P8ILQJ/VUQB6fvqUlJJdAQHo0juWTQEB6PmTWgB6/rTUJRUrQA/3BQHo+e8XUqIoIAqIAqJAcSiQzUnB30amOunu7lYQnRNJGzduxJo1awSgF0fTzlnLAKATZKY9wQYBuqnCt1tWBL5hqHDddJvfbmtDe9c99I9PqLzolh2B5yNwoRs8hjDVh2UA8YiNirISlMXjMCM2PIbppvs8ne5avOfF0ml8mL6LiBXBVCKFodExTEwnkXJ9tbBCxRPw3KD3cJEEXemGj1jUQm1tLbZs2YyWpkasqa1GLGIhmUio8oLeJgBdT8Q/id6QGbqd3/H6EXblhfPAMpT7XMBgLgf7k7gmOacoIAqIAqKAKDCfApkQPPP3kOCcAJ0wMZVKKXBeUlKinOgc/zzJ3+7wtQlAn6+lF/a+APRZnQSgL6zPyF6Pr4AA9MfXTo5cpAIC0Bcp2CN2F4CePy11ScUM0HmTTDjAG2beHMsmCogCooAoIAqsNgWyAXSCk7GxMQXQBwcHUVFRodznhGT8W0K4F2dPCWBmCKCrXNQmDMuGYViYmJxC571u3O28pxzog2NjmCYoN8w0QPfhOB5MywryXBOgw4dtYsZtDMtWhvZMKFeciq2+WhtOEtFIBI4HJFIuXMOES/e5SReWEeS199KucjrMDU/lvLdtC+vr1qKxoQEtzY3YULdOLdYIA3QjHc3fUw6uJ+fiWupWLcQc6HMBdH7P65Dt2mE+l7tOgPlS9xgpXxQQBUQBUWCpFNBjHR15RZ8n/LpeODw+Pq5gOucHCdH5iEajBQHRBaDnp4cIQBeAnp+eJKUsRAEB6AtRSfbJiwIC0PMioypEAHr+tNQlFTtA580xJ4+4yvRJhmPKf8tIiaKAKCAKiAKiwPwKhCePwr+DXFw2MDCg3OcTExOoqqpS7nMCdMmBPr+uhbFHmlaGUKWhADq3ILA2FMi06EtHIungQU8/Wm/cQmdXFyYmJ+GbFsxYDMmUA4P5r5Vj3YBlmirPNQG6CgSv3OYEq66C8cprTIdyOtylOk3akF4Y2kgt5lJAOcVdR90XE5q7bF/TUuHbVah/tZhCN6av8qAzEgHb3eNxlqlCuG/ZvAlbN2/C2tpqtbhCh31XpcykD9ABCoIeOdtbM2uWPt8j9ii01ixEgK7zvOrveY5/NECnfiq/PdvS99WYmdtcrr25cqMXmv5SH1FAFBAFRAFRIDxnGdyWBnca4UVh/L3j7x+BOX8TR0dH1QJi/s1Q7hzzEKLr+cInOWcoAD0/fVoA+qyO4kDPT5+SUrIrIABdeseyKSAAPX9SC0DPn5bhm9Hwjai+oeQzf4w7OzvV5MumTZuUY+1Jb+GbZYZnmpycxNTUlLoh5k0zn/XEUTZXXnANKojlk74cOb8oIAqIAqKAKJCDAoELlL/ZBOZ81hFZ9G94T0+Pep3wnA70mpqambyAGrboCZ3lmlTi5NadO3fU7zcntjjBpX/Hec8RfmS6KrX7ZLnqmkPjLOjQIJd0ALHDW/DvEED3g6Dtnu/BokMcDMXOtOcWXN/E2OQ07nbdR+vNNvQNDiORTMGZCd/Mc8y/hf3Ecoc0v16Fusdi21HNR/sM6e/DdVKI2rYC5+vr1mDHtq3KiR6PReGkkkG8A8OHbUD1L6YE4GIMsnlXdcjMvmaotAJQSzxmQ8AXqnbh8RHHnV1dXaCbrampCWvXrn2iDrZwPnOCAY6D5vvuXinfk4XeX6R+ooAoIAqIAsuvQHgco+f++NvIhcNDQ0Pqd5LjHi4i1i50Pa4I1zb8+7qUVyEAPT/qCkCf1VEAen76lJSSXQEB6NI7lk0BAej5k1oAev60DE8QFRNADyuQCdA5+c5J98wQh3OrJgA9/71JShQFRAFRQBRYXgUCgM7fPgIV/v5pxyEXmN24cQME6Jw4Yv7z6upqVFZWzgB01vVJhOkWgD7bS7IB9ACqqxZS/1d/q3DbdBHTRQ6Ylq0gev/QMO50duHO3Xu439uvwnb7hqX25e5pw87ydk05W9EoEPQ0Q8Fx13EA5lC3TZTGY2hpasD2rVvQsLEesWhERSygU93wAnhrGqZyfjFWgeMGLrCHQrvTEa2UCELGF8tWiA50PfHOZ37fc9GUAPRi6VFST1FAFBAFRIGlUEBHZ9EAnb+NhIqMwsWFuqWlpWocxOcwRA/XRQD6UrTM0pUpAH1WWwHoS9fPpORAAQHo0hOWTQEB6PmTWgB6/rTUJRVrCHfWnwCdNwx8cCKJrjs+NER/dL4/Aej5701SoiggCogCosDyKhDkttYbf/90BJn+/n60t7erMIbr169XDkpGkmEYQ/1byeMEoC9vi2WeTWPyueGifnf2KM91g1Dspq3cvyNjY2hr78Dtjk70DQxhcjoBmDYMKxIATsJNIehPtpEL/OzBHbEB5jdnSHf+y/cclRe9sqwUzU0N2Lp1C+rX16EkHlfh3i2f4f89tTjDMNNhw9P9LTM3ejrgalFlTC90gE5AoAG6Dt1e4N1MqicKiAKigCggCuRVgXBUqnAak2QyqRzow8PD6h6YAJ2LiPUYKDM6iwD0vDbLkhcmAH1WYgHoS97dVv0JBKCv+i6wfAIIQM+f1gLQ86elLqmYATqhOXOg8waZbjauKGUYWD5zY3/JPmksAD3/vUlKFAVEAVFAFFheBQyYZuA+5+85fwP5u6jhOV3ojM5CgM7wwxqg87Vw7nTWeTlD/YoDPbdeYtsRJFIp9PcPoKOzC213OjA0Moqk46u816YdUUDU0451Aei5Cb7Cj2aIdXVX7PmwTAOmZcJgDm3PUeHa6Tyv37Ae2wjR6+v/f/beg02O40rXfNOVa+8NuhsNNLwHYSiAcARJkTLUSBqNRmOeu7N3d3/W7s7O3L1mR3NnRpQogqAnHOG9d+29N2XS7XOiOoEWBNAWgTaRVKka3VWRmV9EZUbFe853KC0uIm74CqQ/qsEttdQl+/xLk8znmsvPb1HnM0CX7zcRQBcVNUCf32NJH51WQCugFdAKfD8KyP0wug8+ub4pAcQDAwPKzl3ct+R7UFFRkXLh0gD9++mP59WqBuiPldYA/XmNuqW7Hw3Ql27fP/cz1wC9cJJrgF44LZ+cYMq/50Zeztca6HMVkOOVLHR5jI+PP7KulUlxVANWA/TCjxndolZAK6AV0ArMFwUe10CP7uOSbdHT06Nq98r9sLKy8hE8l3rjkn0R2bxH75FnDdDnS58+Nm9/fESP89Nl0UhqT/f3D3D/YTudXd0Mj46R84LZzHML03LwA6mXTt6VJ/Dnz8npI5l3CghAD2a9/mdRusoWN8NAqLqqfV5UlFTwvHV5C82NDVQUJ7DN2RIBswGrUSa6up78WdDGE9bu806FPz2g+QrQ5SgjgC7BC7J9GUDX7hPzfKDpw9MKaAW0AlqBb61AtH4p98EoeSZy4xL7dvk+NDIygnz/kWBieRYrdw3Qv7Xk8+KNGqA/7gYN0OfFkFzUB6EB+qLu3vl1chqgF64/NEAvnJZRSwstA/3J+uayeBTVQpfJg2RkSGZdZM+kAXrhx4xuUSugFdAKaAXmiwIGvh+oe57MkSSYrLe3Vz1k4Ugyzuvr6x9lXciikdwjo4WjudaHGqDPjz6N6lHPTeQVwBnZYitbyrFx7ty9x/0HD5mcmspXSzdtQiNv7S6Fz3OupwC69LdAUL1pBZ6lgGBYGWOSfS7hG6qeKFLf3FDPUvNcxpBl2zTU1bFqZSurWhpJJWLEE3EF26V2en7OHY3gJ8ZcKAD9cbmJ+d4b8xGgi2aisfSPfPeJnEc0QJ/vo0kfn1ZAK6AV0Ap8XwpE98DIEUcAujxkbbCrq0tlocv3H+WgU1qqILoG6N9XbzyfdjVA1wD9+Yw0vRdRQAN0PQ6emwIaoBdOag3QC6flQgXoz1JArJnkIXa1MnmWSbJMjuXzF0WhyviRv6kJl6rv6KtFZrUsLYvT+XVD9Te9aQW0AloBrYBWYD4pIHcruVfNXfSRu5VpSNZFqO5/nZ2dCp4LZJV7oGSf19bWPrJulxInkXX7izw3beH+WH0BlPlZR97eWvCjQpBiqx2CPwvBBV5OTc8o2/abt27z8OFDBckl01xei2k9eq9q4xF0D5+SDfwie1/ve74pEBoQzE6DH30/mIXhMne2bUsBct/3VA308tIS1q5spm3FcqoqK9XvwyDI278bBr7nYs3GfHiuh+NIyQiHWafV+Xb6Tz2e+QrQ5WAlWFhKdcgxzofr+YLoUH2Q806BufOZKOA9smN+VkCfvG5uwEgUUPJtTk65s8w6ZTz5HO1/7vOzgvKf9fvo/OScVFDS7OdVjj9yj3jyuL9pIOPcfT95zFHbc88t0u9pes0NrFRzEV365dsMK/2e56zAn3wnisoWkXdfkkAzmSsLRJe1webm5kd10KNg4iiDXddAf84d9x13pwH6YwF1Bvp3HEz67V+pgAboXymRfkGhFNAAvVBK5i3r5AYhkyFd760wui60DPRnnbXAAoEHAtFlUUnGh0yco5ro0SQ5+mKu1qajResnviDqL4yFGVu6Fa2AVkAroBUojALRQmwU3qUWYmcB6fT0DAKkxaJweHhYzZPEur2qqoqysjIqKirUwpGUNpHHN12gLcwZ/GkrGqA/WtpWc5H8jES2PDyXh2nlM8qFj8vvp2am6enp5WFHJ909varP5TXRewyxr1RBgHlymQfoahlcA/TvYxAvojYFoD8ZOvqoaIABlmnNZj3n1OiK2Rb1VaW0NDXS0txMTU21AusCziXHPPRdFdNhCSjyPAwjxDBsAtnRAtkWAkAXKeeW41gg0urD1Ao8VYEnQdjTXhRB78iq+WkQ/uvK++T3/adlpM5t61lzpy+D/U8C/7nH/bTj/KZrEM86/ydh4NfR9lnvedr5fdVxfllQQSHO++v2sX7d4lfgycAPNWMWRx3LUsHEAtAluFhqn7e0tKjvRXPduDRAX5hjRAP0x/2mAfrCHMML6ag1QF9IvbXAj1UD9MJ1oAbohdMyammxAHQZGxFEF5Au1rWSoSG2tpJxJw+B6DKZzmdrhIRhPhr8EZCIlpp1xHXhB5puUSugFdAKaAW+tQJqkVTuXWGIH/gEfoA/m9U00D/I0NAQUvtc7oWyMFReXk5NTY1aMJJHlHk+X4IPNUCPhkIel+e3x/B8riW75wdMzczQ3d1De3s7PX0DTM2kVXaY48TyGegCyQVyPqKgGqB/6w/bUnzjUwB6JEOUORktUkvmZBh4JMyQyvJSmpqaaFu5grqaGhzbUpnngeeKqTuWlBRQzFzm3LPOCgtE3/kI0KOFfgkk1xnoC2Qg6cN8pgKPAgPnfO+OwOuXBfrNzVKXOc1ckPJt5J4Le5+2/68KOvwqWPwoeH8W7M1de/k2x/vke+Ye35Og/Gnn9izXimdB9iiDPpo/zu23b5OV/6xz/iooXwitdBuLT4Enx2P0bxmvTwL0KANdvhfpDPSFPRY0QH/cfxqgL+yxvBCOXgP0hdBLi+QYNUAvXEdqgF44LaOWFgtAl/OJILrA86mpKQXRZZFJPoMCziUjL8pIjydi2JaVt8M1zTk27oayodSbVkAroBXQCmgF5osCquatslD2yWYy6h43OTlJJptlYnwCyUKXTWzbJeNcHpJlIfc9ecyXzPNITw3QIyWeBtBNAsPAduLkPJ+xiUk6u3p48OCBCpSYyXrK1j1fnmbWClYlnUt5mrmbzkCfL5/f+X4cfx5K+viIA1UTXcZpPqNLlRbwPczAVZbtJSVFLGtsYGVrK02NDSSlJnro47s5VTc9XyZp1hnhkSvCfFckn8Em193u7m51vZWF9+rq6hea8a0B+vwfN/oIv74CTwOmEcR9FrSW4Hj5WwRzpY1va738pF38szLQo+N8Fnj+NuD3WW3Nhe1fR8kngxCeBOZPg+vP2sfTXhutEz0rsOGrggeePIdv+vqvo4F+zdJW4Ksy0GXu/GQGunxX0gB9YY8bDdAf958G6At7LC+Eo9cAfSH00iI5Rg3QC9eRGqAXTsuopcUC0KMvzxFEl4mEPMbHx1WWRmT7LxBBJsyxmDznAXpUBz2qgR7oDPTCDzTdolZAK6AV0Ap8awUksEsWjuUhwWGTU1NMCUDPZLFtR0GdkpISBc1lYUiyK+RZFhii+9633vn38EYN0POiqpxcmXPMAsY8TheAbqqa5kPDo3SJbXt7B319/WRzOQLDUn8TeD7X0v+xDfyfLVlrC/fvYQwvpibVqBMQNWv//+jcBFRZeft2gehqzM5CcAs/X+vcNEglE7Q0LWPVyhU01NdRlIyrTHT5u0B0eah3KweohbHNR4Au/RBl1UUZ6HPrOC8MZfVRagUeKxCB8CiTPALLMr6ftombTrTJd38JKoxs0b+NrhGAzgekGY+ubxGYj7Kvo39/GfR/cv8R6J8bwBjN454VICCB/t9ke/I4Iy3k98/S9lnty7pJdI2f2x9z9yE/R5rMvR98k2PWr9UKFFKBpzlZyO8iC3cB6FEN9MjCXQP0QvbAi2lLA/THumuA/mLG4FLaqwboS6m3X/C5aoBeuA7QAL1wWkYtLTaALucVQXSB5pGduwAHsXGKvrj6vkcQ+GpBT8DE3C+cs36ThRdbt6gV0ApoBbQCWoHvoIC6bwUCuhRzVRBVSpXE4wlKS0sVOJcF2Kh8iewqWgj9Drst+Fs1QM9LmgeXMhfJW64reI6pap8PDo9y/2E77R1djIyNkc5kVX8bdkw55wh3V3nB8nMQqCy8p89fdA30gg/gRdagwHMJx5D/f3KTsWjOljvKz5VlzBlYRkgg2aACyAkoLkpSX1dLW+tyGuvrKC8tVm2q7PYwwBdAv3BKoM/LDPSnAfRnZbIusiGqT2cRKiCuFnl3Cvnuns8kV7ObEBzHfsoZGwqYq+/u4Wy4j2mo61Meos06XTzxTuNPrVkeXYcUxJ7NYM9DYvXPfEmU2fbycfb59uXal9+eaPBL+kY+s1G5HbnjW5aJpQKJpK0/b8f1/C9p7enviY4qD+zzOsyeRV7TR+eWP8dnwXvbypfckEQC9Z7ZueZcfdW8RbWf38mz2pJ+etqmXEz+/C4zJwhiAd0kFuFnciGe0twxONeNQhJmZC1wbga6tnBfiD389GPWAP2xLhqgL55xPV/PRAP0+dozi/C4NEAvXKdqgF44LaOWFgtAf1KZ6AujQHOZPAtAl4cAdfldJpMmm80hID2KXldfNtWX56//xbjwPaJb1ApoBbQCWgGtwJ8qIAuW+WwiU7mnSBZWLCbW7LbKPJda2HmQHlcuK7JIOTdTa77pudQAerTAJ/ONKDNG9UngYeMidc5Dw8JJFpHOBfQNjHLrzn36BqS+/Sieyjy18gvasvY+yznzCCFah4/CKv5sRjTful8fzzxTQAXjKHT1LHjxGBzlzdzBjKbKas4swCnEtgzqa6tpa22hbWUz5aVFWATKzl24kASHRABFAlrlmibXq29qW/w85JuPGejRecv3GlkwjTJc5ffPAlnPQyu9D62AKOCbnhLCCC3MwMYIDXWdsNTFIiD0AzAswlDguKUCbCw7R2jFufmwl0s375PJzNDa3EBbSy2N9VUY+HihTWibjGdgYCTD3btdjA1OUF9dStvyGqorTVIJaVMgdwIz3zyCcM0AbA/8dBbDtDDjNmkLQjFyAeJMEeQyjIy63O3K8qBnCscOaGkqonV5koSTI2bHcexyfD8plVJmjTQCbAk5CuQITTwjxDeyhOSwCYiRZGrcZ2g0y+WH7fQMDSinji2tbWxauQwrlKABVXkFP/TIeC4d/YN09o/SPzxFQAJLWsr5OIZJYDp5ZxpDApEkkEmcPULl9JGKWdRVFbFqeTWVZSa2kcG3DEZdk4Ghado7hxga8/BCh9CI43m+cg6xpUxF1iVmmtRWVrJhZQnLGouZdjOMTrvcvttNf980laUltDZVUV0BxSlDXecTsTJmshnMONimoyYlhjxCn3R6SvWbI+4lfkjoW9hmEsOwIQVuAJYhwRDgB9NgTOYDrQIb/JQaH3nHkgymavdpwRT6M6cVyCvwrLXMJzPQJcBYZ6AvnlGjAfrjvtQAffGM6/l6Jhqgz9eeWYTHpQF64TpVA/TCaRm1tFgBenR+KvLb9xU0l0dk5y6/k4cs4Klo9jnQXAP0wo8z3aJWQCugFdAKfHsFIjgizwKc8qVIYo9+FotQ+bc8R4BqPgOVpQbQ5y7yRfMulSkTejiGh2Haypo97Yb0Do5yv72bh+3dTE1nyOZctfBvKYDuE6gFdB3o9+0/Tfqd31WBPEB/DNvznhh5/B6PmdTVVNK2oonmZfVUlhXjCCQKBG7lbZIj62XFSOaprbsG6N91lOj3LzUFfMvLu+MEDlZgq2uEpTKZc4S4CpoahkMQ2AShowC2bXv0jOb4w8eneeeD4+Ryafa+vJXf/PwwTfVlZLPTjM/4eGYRw9MBx85c5tLFW4z2TrC+rYFX921iy8YqqipShIFBJp1gMu0x42awEi5FMYtiwyZl2IRhjImsQfeMCwmTRDLDsmKfmJ/j1p0Bjpzs4Pj5LhxCDryykoMHWlhWnyDuFDE17jA5HSOdAysu0QIZzMAnRgwvADcM8FIS1JKhWK6B8VqmJ+DS9S7+4/gJzl+/QU1VOX958CA/PbSbijJw5d5OqED/wPgMZ6/e5eixS9x+OMhMzsb0LUwvJG6YuJjqdQqeGwGBAPQAHAOqylLs3rqan7y+i42ry7GcLJ7v8XAkw+XrD/no8wtcvd3LRNogNIsIQpNUPKGwtOm5JCyTDavb+Nuf7WDr1momvIBr93r44/tfcP1KD8tqKzm0ZzO7ttXQWJfCwMOxyhmbzpIOAtLTGTkwUokk5WVJAn8G08hhWwLP5ThlLCTwfJMJskxMuRhBEsv0KCkJSKSmMIwAw3fALVdjQ2XnW9OY4rqjAi70phV4ugJfBtBl3e/hw4fKwl0D9MU1gjRA1wB9cY3o+X02GqDP7/5ZVEenAXrhulMD9MJpuVQAupxnVK8rguYRVJ/7rKF54ceWblEroBXQCmgFCq+ALBoIJI8eAtOj381XGPWkCksRoIsGUb3iKHDPNEKVoWvYNjNZj+7eIe497KS9u5exccnMytc6F3iuErTE7l0B9MKPK92iVuDrKvAnGeiRAUJkhhB4xGyDmupyVi5vYnnzMqory7EtWwGfaE4+nwN8RAcN0L/uaNCv0wrM2rAL3JU85NDGDEyVfS6ZyCDZ3y6mlbdBD4lhECPEIZODy7eHeef9U7z74Wksy+fHb+3nb/7yVcqLDe7duc4X524wNB4w48XpGRqko70HMiY7Nq/kR2/sYM/uZVSUJZkYn+Hu3VEuX7tH/8gIDcsr2LSugTXLq6hMVjEymOPU+XaOX3lAhoCN65s4sK2Z1rpSbt7p4n9+cJkjn9+kmDLefH0br7++mrbWKpVRf+36CKfO3aejdxjf8hEn8tALiJtJrEDKqPi4CQ/LzNLaWMGBbS9RXlLM+as9/NPvP+DY2XMsa6jhf/vFW/ztz3eSLOkjm0tjqczsMtq703x47DpHP7+pYPdk2iBm2ioAwQ4VOlfZ55JSLwFLgUrqlwAFqCkr5eCebfzlTw+yea2F7YDnQu9IwOkLV/n9+x9z9sodJjImZqwMz7dJxpOEvk/c9IhZPtu3rOE//dUb7NhRwwxw7mov//67j7lysYOasiJ+dHgnrx9cxfLmMowgh20X0zsIZy52c/XKVVWmY+2alWzd2kZFpU0yKW4EacIgmw/+8w2mp12u3B/g0pUHDPZNUFtdwt49G1iztgxHnN19C9wyQmWzIy4BAtYlt/1ptu/6U6cV+FMF5q7lRe4skjyjAfriHCkaoGuAvjhH9vw8Kw3Q52e/LMqj0gC9cN2qAXrhtFxKAD2C6NGiXTTBjv4d/b3w6uoWtQJaAa2AVkArUBgF5gKnaHEoqs0ZPUd7kvvbfIbpSxGgR30U2VWr2vSWhR/4TE6n6e0b5H57F109/UxMp/F8sbd1MA0r7/UqGWdSn1QAemGGlG5FK/CtFMgD9HzGufx/MFt0V8alJJT7bpaYY1FdWUbTsgbaViynrrKShGM/cn+SYBL5DMxH+3YRZaEB9G/VkfpNWoECKiDXgVDZeAs8NzDkGmEISM2AmSPAw/MNnHgRjlNEOmtz90GWT05c49jpm9y6308yabP/lW388NWt1FTGuHjuNP/yr+9yv2MYK1aJk4rj5nxqS2vYuW0lB/auZsdLtdRUlTI6PMXx43d47+hJHnT2sHHbWl59bS07ttWxrKSZzo4Zfvtvp/nX988y7fq8fmgnv35zO1vXNvCgvZv/+OQS739+nQqnhkOvbGT//lbWrKpWVuPHjnfwf/6X33P1Xgc5w1NuP74LjllMTEC2hAqIK5CVZev6ZfzDr37I2lUNXL7Rx3/94ylOnLtCQ10F/+lne/irt18iXjyEm8vhWKUQltDe7fLxiVsc+fwSD3tHSJZW0NxURUV5griVwwwlq9t95D6j1jICExuL8qTYt9fz0qYVLKuJ4VgzmGGSydEU9zr6OX35Ene6uskECUyngoASBvpH6OnqgnCKVNJn4/pm9mzfRV19DdPBDDcf9HDm3G16Oieoryjm9f1b2P+DZbQsE0cRX/XfvQ6X//rvx3j/yFEcy+TVV/fxk58cZNWaJLZi3q4KnhCzfpnCjE/k+OSLDn73zudcvXib1Svq+V//4Wfs39eGY/uE8nK36HFpeCutMtOjeusFHKq6qUWkwFxXp7nrm5GFuwboi6iz55yKBuiPxdAW7otzjM+ns9IAfT71xiI/Fg3QC9fBGqAXTsu5E8y5QHmuTazcjDs7O1XGVGtrq6qzutC3J6NT58KGhX5u+vi1AloBrYBWYPEq8HUyNp91j5tvqiw1gB7BcykbE9VAl2c/hKmMS0dXN/cfdNDZ06dss+rpWQAAIABJREFU2w1LLG5R9qWyeGyEAaYhGewmfhhIIq/etAIvTAEB55YEdAg8FxNiqaUrON3Isw/PzWIEAY5tUlpaxKq2laxf0UJ9VbkqOyE1vKMgIHFj+DrXtud9sgsJoGsXrec9OvT+nqZAoEzZ8wDdUOE1AYZAX+SeJjW4PXws4okS/NBhaMTm/KUxfvfeZ1y92U7aM1UmclNjJXt3r2dtWxOD/V18+NHn3H/QQ2gkwImTy/hUlVTw0pZmDu5bw66dtdRUljM8Ms3JEw9498gpbt7rYtO2Dbz+1lp27qykMbWc/r6A//Y/TvA//vAFaTfgh4d38bc/3sGW1aU8eNjH7z+/zIcnr1NslHBw73oOHVzNujU1uDk4dqKd/+u//Z7bHT1kVNkVR2XRW2Extm8QejATOATeFNs3NvB//M1+Nq5fyfU77fy3dy9x4twN6mrL+Lu3t/DLH2+jqNTDzwVYFOF7Dh29AcdO3+HfjnzOaCbHynVr2LV7HW1ttZSXGTiBQHQ3n4UuV1n5X2DiYGOH4kjvU1PukLBnMMJxnLAEf7yWLD5jmQlmQh/fLsUNY0xOwSef3OLEiRNMTnazanU1q1fXMtbr09s7zGhmhGnPYmIqwAhKaFtWyxsHNrFnZy1ty8uJ23K1j3HzwQz/9Ltj/OGdd0nGExw+fIg339rPunVFaniEKnM+h2M7+B6Mj7t8ePwB779/mhuX77B6ZR3/+X/5Kfv3tZJQherFCz/xZwB9TpU9/cHTCvyZAtH84cnvPxqgL+7BogH64/7VAH1xj/X5cHYaoM+HXlgix6ABeuE6WgP0wmkZtbTYa6A/S7GnQQa9AFX48aVb1ApoBbQCWoHCKTAXNEX3rPkIn77qjJciQI/qPkfW+2ItOTGd4X7XAO2dXfQPDDGdyeEHIU4sjiwah0LRFTwP1UN+GShIqT3cv2qM6b9/fwpInqkAdIVyDBMBZwLR1bg0TCRQRAI+kJIDgUt1VRVtjdWsam6gvr5eQXRZ/FRBJBqgf+OOkgAEWTCNghD095dvLKF+w/egQN4ZRQC6pB/n/SkwPAIjh+konI4XWri+TWfXIFeuD3P6zDCXb1xlMj1FaWU5nusiKd/11TWsbVup6oZbYltueOTcLO0909y70012Ms3mDXW88dpGdu6spbKshIGhKU5/0c3Rjy6qbPaNWwSgb2Tb9ipqE0n6e+FffnuB3753klwQ8NrBbfzNj7azaUURDx4O8sfj13j/+BWKbXj14AZePbCGFc2VWEaMe/dGuHSrk6GpaVzLww8MbKsI0ythejpLe0cfl270MjHWz66tjfzvv9nJ6rYGbtzp5L+8c51jZ25TX1fF3/98I3/1012kYincjIdjxpS5TEePyyenrnDk89P0jI1RUV/LyrZ6auuKKCkKcdwyTD+hdJArrcwFZH5gBiGGH1BdGmfrplaaGlIYwSRBNksiKMFIhhAP8UwJYyhmyoWLl6b58MPTXLp0nYw7wFs/epmVq6o583E7J45dZHB6ELuoHD9IUJyoY01zLW/s38gru2pZ2VKqADokuNk+yT+9e5yjRz7GseK0traxvGUZZWVJHEd6W67/IbYp8xmb6WmPu70jPHjQz8TQFCuby/nNrw9y4JUWUjEfQ1L9vYQq9aGGjykW7uEjS/fvYcjqJheBAs9ay5R5hrZwXwQd/IxT0ABdA/TFO7rn35lpgD7/+mTRHpEG6IXrWg3QC6flUgfohVdSt6gV0ApoBbQCWgGtwNdRYKkB9LmAS1m3myZjY2O0d/Vx7V4XA4PDZHOeqoUuy862E8tbWyvrdoHngcpClzqroWlqgP51Bpl+zfemQN6oWbILJfNcxqNJYOTHpSnuCb6PaUq9Y59cJkPMsakptlnRUM2qVauorq6mqCifpSgL3POx3MRCyEBXuFI88/WmFZgPCkgNdLFul5rVCqLLFhAKADel/IjNTBYedgxx+vRVLl7u4v7DDIE5Tn1jMStXN5DLBXR1DNLTMUlZUSXr16xmy+Zmtm5bTjzh8+mpXo4du0J/Zy/r11Rz+NB6duyso6qynPFxj88/f8DRjy5zr32EphVN7Hx5LWtWV1OdLGN4YIaPP7vIB6cu4Jkuh/dv5DdvvsSGlmo6Ogb43SfXOHriKqm4x+FDGzi8fw0rGkpJOgnS0yau1GwPPUI7i+8b2EYK03foHPL59MwV3j16lpHBbg7sXsl//usdNDVWcOnaQ/75d7c5duYhDfV1/MOvtvLXP9tFwjTwspnZOvE2vYOTfHT8Akc/v8jt9gGmXJN4PI5lQCpuYwWVmBQRBDly7owKTJI5geF72EbAprUt/M1f/5gd22qxRGt3kphAaMfDiJvM4DE0DjfvjfHpZ3c4f+Euw0MTpErg7b84xKbNy7l/aYCrl2/RP9HPjG8yMDRDmEuwor6Ctw5tZd/LtSxfVkTc8rHtUq4/mOEff3+eTz85gZsFyxBQ7hMELqYp9eBnYyhwIHRwfQM3JuUxbJzQYXlDEb/51X4OH2wl4eRQqf5eEjVYZCxZk8rNQN6rN63AsxTQAH1pjg0N0B/3u85AX5qfged51hqgP0+1l/i+NEAv3ADQAL1wWkYtLdUM9MIrqVvUCmgFtAJaAa2AVuDrKLAUAXpk3S5zWXn09/dz+147tzsGGBkdB9PCjsWVrbvURs/Xhg5VHVnJ8VUm2SoDfTbT9+sIrV+jFfgeFMiPQAHoMkKtWXiez0Sfm1VumQa+m1OBH8WWS3NNGatXr6alpYXy8nL12sjO/Xs4zO/U5HwE6LKmIMclQQdzM9C/04nqN2sFCqWAqncuFwV7FqDPBndYBl4Q4gYWA0NpTpy8ykcfn6GzaxTPT1K/DF7es4I9r6wjmzU4f/YeH31wi8lRj+qKCtasLuGnP93OqtVVnLrk8cf3ztJxv51Na+t59dBGduysp6qykvFJn08/ecCHn17j9v1BxV2rqkopSToUmyaeG9A3PMbdwX6cVMDhA+v46zd2sL65ju6uMf7jwxt8cOoWsYTLawfX89q+1bQ1lJEwLXAdTMfGN3JYsZzKtDfDFP6Mw4X2UX73+Tk+PnYFw5/htb3r+M3bm6mtKuXy9U7+6Xf3OHa2g7q6Bv727S385Y+2Uhz3IMgQtyQMyWdgeILTF27yztEzXL87xOBoSMwuB98hzAUYZhkYcYIwSxhmVT10Ew8jdInbIds3t/H3f/tTXnqpGompCbxpuTJjCHt2bLoGh7h5b5DPT97k/MVuBgZm8H2bRNJg9w+2sG3bGhqKqxWUz1lZOvpH+eLMNboejFBTEuOtg1s4sKeBlmUpBdAtu4zr913+8Z0bCqBnZnwQC/vAIwhzuN4MpqkKe0jBD8LAIpCgimITy7RJGHHamor5m1/t59D+ZpJOllDuFV5CBWCEEUAPbIwwUagRqttZhApogL4IO/VrnJIG6I9F0gD9awwY/ZLvpIAG6N9JPv3mb6KABujfRK0vf60G6IXTMmpJA/TCa6pb1ApoBbQCWgGtgFbg2QosNYAuSkR2yxFAHx4epr2rl7sdAwwMDJHzfEzJPJclZ1MWm/O1TgWa5ytMq2rTCl1qC3f96XqRCkQAPW/hbuUz0FUtdFOwEr7nYRhgGwJy8nbuZQlY3lClMtBra2tVBrqUMxAL9/m4aYA+H3tFH9O8VsBw84enMoYlczgP0A1L/Cokq9iipy/Lu388wftHTzI5laWlpZktW6o4cGAtm7c04no2d++O8t6RG1y6eI/R4RGWNzn85S92sW1rM8cuzPDOH77g4Z0Otmxczo/f2sWuXc2UV1QyMuby2WcP+ezELS7f6KB/rF9leJMLIDONBPTEiotIx6GowuTQK6v56x/uZH1TPd2dk/z7h7f44NRdnLjJawc28fq+NayqLydlGsipeUEOrCxmPIMROlh2OdN9Ae+dvcm/fnqa2w97WbWinjcPbOXNPSspSiY4d7mdf/79HU5c7Ka4pIJ9WxvYtame4oRHQ20J69c0UVJkMjUzTUdfPzfuDyib+vFpm+JkLempgFtXb3O/+yG5MMuyZTWsXt1CRXkKyYn33TT4GVpbqtm9ey1NDcUYTOIFBn66hpmMx/DYNJev3+Xcpbucv3iXoeEMJWXVxONFjI2NUlVVzorWZravqWHt6kaa1zbS0T/FO3/4hOuX26lI2bypAHojLY1FysLdssq58TDH//POFY6+/4kKmmha1kxTcz2VVUU4cZcgTCsLf9MyCfyQXA7ud83Q/mCQ6ZEp1iwv5W9/tY9XDzSTtHMECqAnVVAWZkAgFu6hjRkk5/Ww1wf3YhXQAP3F6v+i9q4B+mPlNUB/UaNw6exXA/Sl09cv/Ew1QC9cF2iAXjgto5Y0QC+8prpFrYBWQCugFdAKaAWercBSA+hPWrgLOMxms4xNTPGwc4D2ji76B4fIegE+BobYYEuZU5W+lQfnAtBVTVn1S10DXX++XqQCkgntPwrmEIAu8FzGpaGouvoNocBzQsrLSmltrKK1qY6GhgaSyaQKKJHPRZRV/SLP5mn71gB9vvWIPp55r4Ah9yj5/IuFuzl7l8rbt/thSCxRxPQMHD9xk+PHL5PN5VizfgUv71xFW2sVqYSPF8bIegZ3HmY4eeoSPd3dtDaVsm/3GuqrE5y8NsDxE9fo7RhkVWsde/dsYPOmesoqqxgZdfn82EM+PXGDyzceMOlOUFqcpMi2iXkebs4n7RsMe1liRSGH9q3l1z+UDPRaurrGVQb60VN3iTsOrx3YyuuvrKOtoZSUxLQJQDd8AjNN6MxgGgliZim3Lo/ybx+e4Y8nLzDtZXjt1Z385PAOtq2sxXcDzl/t4J/fvcIX13rwcahyXIrMDKbtsmv7en7ywwM0NZbhBznSuRwT2ZC0L5nuSeIODPZnOP7p53x0/CRpz2Xnji0cfvUVWprqMEIPS2zcQ49EPKCoKCQez+DEc8TsYqbHi7lzu5er1x5y42Yn7V39TEzNUFKWYs3aVRQVF9Hd2ctA3wihBylzkB/8YD2vvLGfTBDjyAcnuXm1m/KkzRsHtrJ/zzJaGkvyAN2u4MbDKf7v353kyHsfkUyUsH3bS+zYtY3WFQ1YdhYvmFbC2baJ5/mk0wHnL45w+sR1uu930rasiL/79X5eP9RKIuYSuC6hmyI0bAIzJDCnlYW7FcTn/dDXB/jiFNAA/cVp/yL3rAH6Y/U1QH+RI3Fp7FsD9KXRz/PiLDVAL1w3aIBeOC2jljRAL7ymukWtgFZAK6AV0ApoBZ6twFID6KJElHku8y7HcVTtYt8PGR2d5mGn1ILtYGBklHTWfQzRFSefzUSfBehSYXaWrOshphV4QQqEqkZtfnRK5rkMVMk4NVT9c8sw8pXRA5+iRJzW5S2sWrGM+poKSkpK1Pvk8xAB9Bd0El+6Ww3Q52Ov6GOazwpI2Ew+iEbdpVTwl6Rum1aA63uE4iduFtE/kKa3ZwIfj/KaJCsaailNqKRjVRjCs2A0BwMjATJXKE/GaShLkjChbzpDV88QM+M+FcUJaquTlFeEpIpLGZvw+ezYAz78/CI373dTVlfMlk2trGisoCpRwvDQDGcv3ufUjTsEts/rBzfz6ze3s66liq6uIf7jo6t8cOo2CSfG6/u38dreDcrCPSWnJQBdoK6Tw0y5uK7DyKDPZx/c4v2PL3KzvYfKpiL+4u39vLFvM60VMSbGAi5c7+KfjnzB6RudpF2TWDqNPzNNOnTZtK6NvTu2UBSHTGYGP/AJ7DhmIqFs1y0zYHpqjPv3bnD73igZ16aluYH161ZSWV6C6QeYcs31PAIvje9PYjs5mporWbGilZmpgBPHbnD2zD3GR0P80KW6tpgdu9vYur2NyooiRganuHjuFndudJEeu8uulzdw4K1DuGaK946e4tL5B5QnY7x5aAf79zQrgB6zQyypgf5wjH9852M+OPqpCihobmqluWUZFZUlxBI+QZjBsHwMqffuBmTSIV09cO9mD1PDE2xYUcnf/foAB/c1kVQA3SfwUgRGjECCLiwB6GAH9nwe9vrYXrACGqC/4A54QbvXAP2x8Bqgv6BBuIR2qwH6EursF32qGqAXrgc0QC+cllFLGqAXXlPdolZAK6AV0ApoBbQCz1ZgqQF0mWtF0HDu/MsyLYzQYnR8io7uHu61d9A3OMLETAbDtgkeJZoLRBc0IdnoAtD16NIKvEgFQlWjNr/NAnSVcSoA3cMIAuK2RXlJEY11taxuW0ldTQXJhK1s2z0vXyt57gLoizybp+1bA/T51iP6eOa7AqGybrcUPJe63uCBkcVyPEJcXF+uG0lMS4JoHPkr094Ek305MiMhYSZGFp+MkSWbSGMX2Xi+i5OL4WTiOJ6Dmxwh52VJOZXUlJdTURYjVeRiO3FGxn0++fweRz89y72uXlZvWsGPf7SdnVsbqIolGOiH//HbM/x/fzxOLvR549WX+PWbW1m3vJyu7l7+/eMLfHTqGikHXt+/lcOvbKStoYaEaRN4FoHj4TouOTtNR/cY58+2c/yT+9y/NUgyWcqOA6t47fAmtqypo8KyGR6Y5vz1dv7Lh8c4ce0uOClW1zSzrK6WCWOKMJcjNzlDz71upsazeJ6jMs8DK4YvjveinZnDIgNWBUEYIwxcDDzMIMDwDWwjpmQOfBfbCkgVGby0Yz0HXt2OHw5y5N2zXLvUQ1VFG03N1WzZ1syO3bWsWVdJUVzmE0nu3ern9vV+JocHWLmqldYNK2nvG+e3//YRF88/pLashB+/8QP2/6CZ5mWlxCyw7QQ327P89/dO8sHR40xN+vhejMA3COXWYAQYloFpSf1zA9cF1w1win1C36PYTrBpda0C6K/sriPuSBCAAPRifMOZBehpzNDHzlvx6E0r8FQFNEBfmgNDA/TH/a4B+tL8DDzPs9YA/XmqvcT3pQF64QaABuiF03LuAm5kLTrXRlEmo3Iz7uzsVItdra2tj7JGCn8UL6bF6Lyjhe0XcxR6r1oBrYBWQCugFVhaCiw1gC69G801osU+mdOapkXMiqks3uHRMe53dHKvvZPeAbFz9wnE5lpZYytXbEwpJq3gudRGf3LM/DlVF+t3BTiX1vDSZ/scFBBbZvW9QXCZ8A0Zn1JhIPCwCBQ8b2lsYGXrcpqWLSMhfsT4KvNcALosfs5d+H4Oh/yNdjGfAbrruqTTaaWf6Kg3rcB8UCAMJVNYAmnkjiNw1lcZ6H6YxbRCDHFdCUwsK4Vtp8j40DU4zPkv7nDx3AMG+rK4hoGRNHEl+9jx8TyXpFWCmUvgp02MognCME1dRTVbN7SyffMKWptLKUoVMTKa5tNjN3j/47Pc7xpiw7bN/OTNLWzfWEp5sorhEfiv//0sv33nmHLNePXAFn7x462sWlFGZ08ff/jwEp+evEGRbXF43yZe3b+e1sZSEjEb1zUJnDhjWegbn+D8xVt8/vl57t8eJOYbbN+whtd//DKbNzZQXW4SD1C1xi/e6OW3R09x8uJ1SivKePPAyxw88BJ+Is3Du12cP3mVK+fukZmWkhZxDMfGw8c3JLzAU0Fzcu2UoAPTiuP7LtnMjApUMkMTE5vQDQn9kJhtkYhb7NixlTfe2gWxHo6+d4w7N7tZt2obL23fxK5dq4gnc5SUQ9abUIEM6ZmAiXEPJh0qysrFJIBr97p498jH3L/bT01ZGYf27mT3jhXUNxRjx3xVZqazN8sHn9zmo08+pW9ghHQuxPVj+H4cw0ji+SamYWMYIZYZYhoeQTBMccKmJJFizYpafvGzA+x6qRnHcgk8lzBw1JwnMKQGehZDlQPR17j58Pme78cwt1SS3Btl/VLulQ8ePKC7u5uioiJaWlooKyujuLgY25axmS8lM/f5+z7PaH+yztrV1cXQ0JAqayPHJMcsxxU9y/1dfo7mS3PXLOdr+ZvvW7+ofQ3QHyutAfrzGnVLdz8aoC/dvn/uZ64BeuEk1wC9cFpGLS2WDPRvAsPnTrDnLmoXXl3dolZAK6AV0ApoBQqvwJMLRbKHb3IfLPwRfbMWlyJAf5ZCsggkD8/3GZucprO7lwftXXT3DZDOefiKgVuqhqxp2XlgOVt9em6bstD8ZGp6hM4Fc+pNK1A4BQxC08L3PCzTwLZMfC+HGQZY+FSVl9KyrIHWliaWNTYQj8cVNH9y/l244yl8S/MRoEdnOReg6yDgwve9brGwCkSgZy6kEkiUC+LcuJfhjx+d5Oixc9ztmSDn25hmDIsQxzQJgyB/D7QcvNAgmYyRywzTUO3w6p6V/PDARrauq6e6vITRkTGOn7jMkQ/P8aBjik3b9vHjwxt4eWsZyeIKugfgv//LWd5957iCtYcObuDHb2+hdXUVXb0jvH/0Gsc+u0OJVcr+Pes4fHg1zS0W8ZTBxLRL92CMOw9z3Lo7zfWbt7l69SK27bJtVRVv7tvMoVdepqIMDNPDI8fIpMHFK6P8/p2LnDt7hYaGIv7q1zv45S934VhTDPSnuXyhl672NH4YI5CgA2eG0JzBsHOYZkJBddMsBsMhDE31miD08UPJ8A/U/3zXU1nojmEj/zU1NrN6Qz0kx2i/f5v+7k6a6+tZv2YjVRXlKhhvYNSjo6+HjoEORmeG8E2PkulmUkY5vpPFtzKMT40QBj515bWsWr6Shvoq4sUBVjLLDMPkppP03jG53XGNgfE+XDvEN0vJ5Eq4fXuMmzc6ycxkaWhIsW5dPXXVMSqNBI7YstsGdbVVrFndSkN9ClsCsgIJGshhGT6Erjq/QOqhoy3cC/uJXFytfd0MdAHUAtDLy8sVTNcAfWGPAw3QH/efBugLeywvhKPXAH0h9NIiOUYN0AvXkRqgF07LqKWlBNDnZto/TcmFtLBX+JGgW9QKaAW0AlqB+azAs0DJkzbI8rr5DlU0QP/TkaYAg9i5WzYTUzP09A9y++599Tw+OS0r8urv4oxqys9/wsOjbPRnZaDncbvetAKFVEBlCQYBtmkgxggC0AV61VSVs7xpGSuXN1NTVUkqGVev830BPgtn0wB94fSVPtKFo0D0XVuyKjFsegaGOXXxNqev3KVzaIacFEDHUvDclkz2QGpoWwSmSTobkp4uYWRwiJKky54dy/nhIckwb6a8LM7A4DSfnbjC0U8uc79zkuVt29izq4lN6+KUVi6jpz/Le0fOc+yT89ihx2sH1/Ojn25iZVsVPX2jHDlylU8/uUFRLMGhA5t54/AmGhsTuG6W9q5hzlwc4OK1fm7cGWRopA/DzLBpUzOv79nM3m3rWNlcpa6FMINn+IxOCUAf4Z13LnLmzFXq64r41V+9xC9+voeULUFHJtmsWJurGDmRg4zn43oubgC5TIzpaQPfMzAssUQX14kQDB/bMUgW2SQTolWAZbhYkrEeyHOAYRQRUKrmCm52mnjMwLFipDMBoyMuN273cPHyA67ffqj6ICtlNQKPVCpOSVUxLa2NrGhtZMu61bTV11BXCjHxEAkyOAkX38xAmMLPFuFbHp6VI2d5ZP0UOc/m3T9c4V//5V16urrZu3czv/rVG2ze1EIiZir3HLknSB8nYuJZIA2HKqjBd/NZ53JfkQBAX3Lw/3TCs3AGuz7S56KABujPReZ5txMN0B93iQbo8254LroD0gB90XXp/D0hDdAL1zcaoBdOy6ilxQLQv0wZ+Qx+1UPerwF64ceXblEroBXQCmgFvrsC0T0ssuyNspajfy8EaD5XBQ3QH6sha8OSESaQ23ZiKstucjpNR1cP99s76OrpYyadUX83LKkvK8vKj2F53sr96SbtOgP9u3/2dAtPV0DcEKTYrWQoSiZ6zDGpKi9jefMyWpuX0VgvdW0tZTUc+H6+mMACAiEaoOuRrxUovALRXEYAutyf0jOT9I1nGZz0mPLjBDgQWljiZhF4GKGPZTuqovrEtMf5s8PcvHaX6clutm9sVHXMN29opqIiRv+wx4kzt/nw86tcvtUPdgWNjQ41VWmMWJKZjEln5yT9HUOUp2wO71vNT3+6ldbWcjo6B/ng6HVOnrhLPAH79m7itUPbaKorZWBgiGMnLnHqXBc37w0xNJalvNJm7do69u/fwM5Nq2mpqiQZc/C9GSwrR2CjAPr5y0O88/tLnDl9jbraYn75qx38/O29lNo2QQB2LA/PZ/PJmUy79PVP0Ns3SVfnJJ0dI0xOBjhOBtPKqqzseNymtraCltZ6GhvKaagroazIxGIGizQGOTKZOH6uXp2LtB8aIWMT03R1D3P8+DVu3RriwcMJRkZcJqc9gtAka/djJ31iqRRVlRXUVpWzsa2ZvVvXsW11M1XFEHpZlWHvGwG2XaLmLnKungmuJebzNn4A7/zuFv/vP/+WzvYODr+6i7//+5+xfkOteq1UpZE4AwHnUvbDDASeSwCWRGJJjXQ//3MY4ktBdUtbuBf+k7h4WtQAffH05Tc5Ew3QNUD/JuNFv/a7KaAB+nfTT7/7GyigAfo3EOsrXqoBeuG0jFpa7ABdLCNlk7ETfWlXS83K6jS/zf39k38rvOK6Ra2AVkAroBXQCnwzBeQ+Jfcx2Z6spS02hNEjqoc732vjaYD+aAaSX0S2bDyZpyhI7qjqsRNTabp6ernf3kl3dw8Tk1NSBF31dX75WW9agRengLoOzQJ0ea6urKBtxXJWtDQpm+BUIkbgu3kYYgoqi8I5Xtwxf5M9a4D+TdTSr9UKfD0F5gJ0KUiSm5phYCJH72iGocmAjKRehwZ2EGCFLmboY0qJCAym0x5Xb4xx9fIN0pN97NrRxptv/ICNG1opq4gxOAKfn7nJ+59e4uzlDkanxPk9h2GOk/VdbCeJaSbxprJUpAzePLSBX/9qD6tX1XL/Xh9H3rvKyZN3iRW77H15I68d3MmKZfX0i737+6d474NzDI3lKK+pZdtLzby0o5nNm+qpKy8lFlqYvkHgZ7CldrsZMDJlcOHaMO/8/jJnztygtqYuQkfXAAAgAElEQVSUX/xyJ7/46V5qEhYzM1lCK4sdD0m7ArJdrl7v4tbtAe4/GKW7Z5zOrgEmJ9PEzCIM38IPAopSSZY11qsM8caGUtaurmfLxmYqJEvcmsG2coS+ReiXSDI/oSPG6B4POvo4f+kORz88x/BQQDxRT2P9SpLxUmwJUkh145pTjIxmGRyYUJn+FSmLV7av5iev7mTLumZymSydnX309I8RhEUEQQpfAgYsyUoXa/kEXpDi3Jk7nP3iIpPj46xZtYzdu9fT2FSCUxbiBRkVeCX3DQmUiFsmxck4jXU11FZXYhtghAFGIKGCIWE+rV9vWoGnKqAB+tIcGBqgP+53nYG+ND8Dz/OsNUB/nmov8X1pgF64AaABeuG0jFparAA9AuRSJ/BJQD4XQDz5s85CL/wY0y1qBbQCWgGtwHdTILqPyTwoskOOfpZFBMnmchxHwVX5WX43n7M9NUCPxkM4C9AtXEnbwsC0HeS3gWExNjFJ/8AgD9s76OjsYnJ65s/69kl7dm3X/t0+a/rdX62A4IwwlExBj0Q8roB5c9MyWpc3U1tVqbLRxXpZIInAcwkSEfCzkMamBuhfPQ70K7QC30SBuWsOysI9sOnvGuPC9ft8cfEWD/smsOw4pSWlmL5LzBCImptNVzbJegEZ32ZoaIBUPGD3jlXs27OZVSvrKSopYXR8mrOX7vDZFze4equH0Um5p1rKxjzrz2DFHRwnrgB6aRzePLyZH731Essay7l3f4A/vnuVz4/dJFkasm/vFg7vf4m25hrcTMDZs1c58uFp0jmDptYV7Nq9ijWrqykv9XAE+HpguJI3LRnzARlchqfg4nXJQL/C2bO3qK0t5+e/2M0v336ZqphPNjOOTw4nkWBkzOX2nSHeP3qZ23eHGBv3sRI2XpghNNPYZhwCS9VBt3AwQhPfdUnEDDauXc6hfdsURK+UGuxkCdwMMSmzYZkEdozJbMiZy3f48NNzXLh8D4w4W7du59VDe1nWUEY8LvDdw3UD7t0f4+z5u3xx+gLTk0OsXlnFT97aw94fbGdgaILPjl3k1JnbjE+EuDkLMxZi2AGhFeIHkoEeZ2YKpsZnlBW7bbmUldqkknLfMPC8HIbYzZPDJkdR0qSttY5X9m5n10sbSSXE3n4Gy8j3X36WpDetwNMV0AB9aY4MDdA1QF+aI//FnLUG6C9G9yW5Vw3QC9ftGqAXTsulAtBzuZwC6E+ChLn/jqxvowm4huiFH2e6Ra2AVkAroBX4bgpETipzAbrcr6L7nCwmxGIxEomEetYA/bvp/TzeLSDStkw8X+qe5q1qpd5rJpsjnirC80PS2Sz9/QPcuXuPnt4+ZmZmZi3flR3BrHn74wwtWWx+uqH78zgjvY+loICMOguxbneprqxkzepVtC5vobKinJidh+di625ZBnHHxs3lFECXsb1QNg3QF0pP6eOc7wpE38Pnzkkk4C8MYjxsn+TIxyc58ukXDIznaF2xig1r17GsrpqEFWL4WYLQx7BsVQvbSiYIwizlJRZN9UXUVyeVfXmIR871GBiepr17lIGRDBkB2mExMauUTDAhr8jfM7M+JQmLlsYiNmyox7R97t4f4ugHtzl+4i6xlK+yzw/u3UxLQxlFCZPu7n4edg2TyYVUVNeyqq2GshTkcuP4bg4rNDF8B9u0VH3yrOEyPB1y7kovv3/3CmfP3aG2ppJf/OIH/PLt7dTEs4RBGi90wUoqO/WPP77B0Q9u0tefo6yykW2719GyqpqKagmo89Q11DLjpKc87t/t4PKFqwz19lBfXcaBPZt5/dAuVq0swzZDvMwYCSTDPU6OBENTISfO3eb9T85w+34PiWSCAwdf5i9+doCmWoHykBA3HB+6e+H46R7++P6ndHTdo6Exzls/2sMPXtlJd984vz/yBUc+uMTQ8AxhIEF/IV6YIyf27kYM20nhmEUk40lS8TgT44P43hSOZMNnUuCLk06IbWQI/QmSCZ/1axv5i7df5Udv7qO4yCCTHsXEwzQdwlBcd/SmFdAAfe41dL47jX3f41UDdA3Qv+8xptt/rIAG6Ho0PDcFNEAvnNQaoBdOy6ilxZKBHkHvyOZ2bmbe01Sbz2Ch8L2sW9QKaAW0AlqBxaqAAPSpqSmVma7qihoG8XhcPeTf0e/k/OfLgovOQI9G41xj68jmevbZMBVwlFfkXJfevn5u375Nd08PU9Mzqn6qE4uphiR7PV9jWkDCY4AeGgZfViN9sX4m9HkVRgGVaa6uG1LvVmr2hnieq6x3kxbU1VazvKWF1tYWBdLFaVeyzpX97iPT9iicI/+bhbJpgL5Qekof50JQYG6QuvwsQX5uGOPWwxE+PHaaD4+dZSJrsm79ZrZu2cLq5U1YoYBpSe3Ou1cEhomLg2mExMwsKTtNRVFIVYlFKm5iGuLQI9eZOIERx/VNDM/BCsC3IZDYHiPECA1Ve9vGw07kED579XY/7x29yakvHhJz4NV923l130ZWNKeI2Vl8P42PQ2DECEIHMwzzddpDqV6eU1nuhp/ACAwVOJQzXUYzAeeudvG7P1ziwsX7VFWW87O3f8Cvf7Gdakcy0MewYiaGncwHEhy5yAcf3mJs3KK0vIGdr2xi685VFFcE5MwxAiuHSZzpyRy3b97nzMkz9HS0U1maZN/Lm/nJm6+wamUNppHByM6Q8sAzHHwrxbSf4MK1Dt7/+CynL1xXWf1r17Wyd+96GhuLSSU9kukUQSbF0KjJhaudnDhznqmZIVavruCNN3fw8t5tDIzMcPLMHS5d62N0fAIEghs+oeojudabqoa9bUqWvOgsSQySbS717A3CmQasUFLRXQgkQz1DPObS3FTG7p3r2bF9DckkuNlJDMPFNGxUB+lNK/AMBXQG+tIcGhqgP+53beG+ND8Dz/OsNUB/nmov8X1pgF64AaABeuG0jFpaTAB9Ljx/WrR74dXTLWoFtAJaAa2AVuDFKiD3OylXIiBdspN93yeZTJJKpRT0kkyvuff8+RBApgF61CN/DtDlL/JbPwwxTbHjtzAsi+npGfr6+3nwsIOe3l5GRkYJQqmfbqlnJLv3TwC6IaVk1WaEOif9xX5KF/beTdNQwRlyjQkCn0TMoammnNaWJpqbm6koLyMeiynQLjXP874I0djWAL3QvS/X+3Q6rYKl5sP1vNDnp9tbvApE389lXuKGcW4+mOTD42f55NRFekfTpIrKqCgvp6o0pWqgC0APjTyaFYAeGEkkeswOM1SXGGxb38yel9ZSX12qXi/2LIbpYJoxQsNUGdVmIG7xPr7pEpghRpBUgWWqtISZJovPlTt9vPfBTU5+8YC4bSlL9IN717OyKU4ynsW0MhhOnIAYfuAQugLnDUwvJDByGFaA6aUwAhPTMnDNLKNpl7NXH/K735/j/MW71FRV8/O/2Mevf76DKgcymSyG7YNlMDSaVrbp7x25QHvHJJlsnKq6akorinES0p5UMRdYbxH4IdOT04wMDRK4U7S11vPq/u3s3rmauuo4tpnDdD0SrkNgGgSWjWvatPeMceHqAz769Dx9vWP4gUlFeSmJuIVtBSoLPQhssn6C0fE0k1MT1FbF2L2jhQN717J+7TJybsDg8AxjUwY5LyAUcRU8z89chMzLf/KjTD9EZwOxYpf7gokXlAIxkMCDQAC5T9wOceyAqopiKsuLlHV7GLiEgZefvxjawn3xXhG++5lpgP7dNVyILWiA/rjXNEBfiCN4YR2zBugLq78W9NFqgF647tMAvXBazl1Mn5u9HS3EyLPcjDs7O1X2WmtrKyUlJYU/gAK1GMFzAQcyTuT4v6wGrLZpL5DwuhmtgFZAK6AVeKEKRPc7gVtjY2Pq3h3ZuQtEF5gu/5ZtvtRG1wA9GjJzAXoeOeaXneVpNpNcQLpYuxuGCpDoGximvaOT9vZ2xicm8IJQWb9j2vihtCHvE3geZftKxp0G6C/0Q7pAd66yKmfhhcytBdzK9aSuppK1yxtobqynqqpK1TkPg0BZDM8tIBCB9NkBrTPQCzQONEAvkJC6meeuQATQJbjPDxPc6/CUffvRY2e40zVM1vWx5N7nZrBDV9l4Cz4X+3YB4p4fwwh8YobLsuoUPzy4k798+zVWt1ZjBgGBO1u6zcy7sUj2uUVAYE/kAbrcFoNijMAh8H3MeIDvmFy518c7713k48+uEzNN3jz8A9589SXaWoqIOdMEobxfULBDEMQxfXk4WJ5FYGXBDrDcIgXQpby7a+UYS2c4e/Uuv/2fxzn1xTUa6ur56796g9/88hUqHMhmJSjAwzeyeGFId98Q5y7c4eq1Tjq7phgcmqGre5hsVuxm4ngqIi4kmUpQXVVOXW0ZdTUlbN7Yysu7VrOsQWzTc9imi5ELsXIpQtMjlCiCWMh0NmRgOM3Zc/e5dXOAmzd66GgfZnJSrNct/Pg0RiwkUVxKeXkJTY1V7NjYwu6tzaxbXkpVsQBxWWOxMOwifJXDL3PL/Fwj73YTbXkXkkfrTbN4PeuECqerkAjJ4pc+MiwkCjBwfdycqzLVHcsilN+Jfb/YBehNK/AMBTRAX5pDQwP0x/2uAfrS/Aw8z7PWAP15qr3E96UBeuEGgAbohdPy0Rca+UI6u7A619p1oQH0CJxHNWJlUhUBg6eppgF64ceSblEroBXQCmgFnr8Ccj+TQDd5zmazTE9PK0t3z/MoLi6mtLRU1UWP4Pl8yFjUAD0aJ38K0B+PHgPTslWfep6v1qcdWxbuA9Kuz8DQsALoHR1dDAwP50GBE8vb3CqEaWqA/vw/iotuj/kYDEPZtsvYi8cTNDY2sGJ5M+tb6kglHHXtUVmfhjEL0AW6Pw14aAv3Qg0QDdALpaRu53koMNcVLvr+LdeNwEvS25XlzJXbHL9wg7sCi13JRnYw/ByW2H6Tz0L2DbFwNwi8QGUoO4ZPTXmC3dvXcXj/btpaK1UGtQBYtRYgnFwZipvELIPAHicwc+q+aHolCoCHXoDpuASOwa2Oft7/7Cqnzt6hKGmx7+XtvLJrE831JdhGFtebUvbvgZRVMWys0MGW/wI5ygyBGWDlSjADKZsDrplmPDvN1XvtfPDhZa5cukttdQ1vvrFb1VevTMXIZT3kSL3Qw47ZZL0sAyMj3HvQTXf3GB3tY9y40c3kBMQSYh3vE4Y+RcVxmprrWNnWRHNTFctbamhuLCNuu1hmBiNw8XJSk70Kw8wRkMa0pZ64jR/EGB2F9o4pLl7s4NyFu/T0jYIRw49N4BSFlFeX0dJSw4a1LWzfsILmqiKKjRyOO4MhWf7i0m6AH9oYVomybJdfCvjOp55LVrpky0d56QLZZV4S4sbHVcCAepnUjSdv0S4/+x7qYWLLjCZvB6/s4aUtvWkFnq6ABuhLc2RogP643zVAX5qfged51hqgP0+1l/i+NEAv3ADQAL1wWkYtLRYLd8m8ky36Yh6BAg3KCz9mdItaAa2AVkArMH8UkLlRFDAm93SB6OPj4+ohdUaLioqUg8xciP6ij14D9KgHngXQ5e/ipGMpy2yxaJeMPQUpMUlnXYaHh3nY3sHd+w9ma5Faysb9zwF6PmtMb1qBb6OAjD8JUhU3i/r6elpaltOyrJ6myhRm6KtAHVUj3ZIa6TLOnjXWNED/Nvo/7T0aoBdKSd3O81DgSYAu/5Y5i2SH58ZnGJzy6B7OP+d8qSHuYKo7nauuMZI1ruC5IVjVVBnokpmecqC2qoSG+kpKi+IgJueBWL4bs/dCCIM8oA3tcUIjv1bguCXYfgJHanIbMxALGJ7J0d6boX80A8Y0jXWV1JeXUxJzFICX65rYv/umZMOHqra3ZLxLHfRAIK+cj5sH6LZp4FpTzPgZhqdn6OxKMzw0Q1EyxfKmUpUpnnAy+K6FaRSTzdk4MUdB6Www8/+z9x7ucRxpnuabrgy8I2FI0IPeyFvKseVa6h5Nq7t3ZvZmnrv/6u65Z++em52dmd2dmd6ekboltSwpiaIoOokG9CAJwhDel0l3zxdZCZQoQk2TBAEoUioCqMqKjPxFVGZFvPH7PiamxsnlC4xPeAwO5PCKaRxJAx646vyclEl1bSWNDdVUV2epyNikLHHa+wqeS4h7X/6yKjElvHxYxKCIZdjYZpaim2Emb3BjeIbrN4aYyOXBNrEDH9sJSVUaVNU5NDZU0lRTTaXhYBUDTFfc57KIwMdFwLwsZhDQLRqXIHocrt2Oc6LLdd8iVPuYGOYMQVBUBN5UUXYMqa5ytYeBPGdhCej3A1mXJYF4VH51vWkF5lNAA/SfZt/QAH2u3TVA/2l+BhbyrDVAX0i1f+LH0gA9uQ6gAXpyWsYlLReALl8c4lyA5e66+QD6YnDgJd+ausSlrUAcbvfms/i+k0tyAcrEww/3Lt9vvrIiKPPDbb733uwi+/57xU0QPXO7x57LhRrVI/p77reoZuV7zdV1Lhzx3HPzHffmc/yx89ChAZf250bXPp6cjtOXiCKSH3doaEiBLwGv4kKXh7i+FkMYdw3Q4347P0AP/EDlr5frrOcFGBKSVpy+ljxn4Po+Q8MjXLhwiSvXupmcnsELZZq/3IEeh1aNJqDnrow/vCbqK+HyuZb82DeAm+/Y8511fG+PI1yI83zjho20trVSX1NFyp8hbZuR29MXd2P0+00drax4DdCT6mEaoCelpC5nIRS4FUCXcXiaPI4/RmhV4FqVFI0KPHEei0tcxVER97k4kOVfiapiYgoQ9wMMcW2L69sM8H0J2+4RKJgtacJNQtPCD0N8P0tIBVgTGEYUHjzlVuJ4KZxAhlNTWKkQ17QoBJXC2vGsIrbcZfMCjQ0cwyEMJZc4ymkemOKML2IKlJbjSo52caW7Eho+AuieNUmRImEqRRjWEgaC/gVy5wmCYUxrmNCrwDGbKeSqMCUNhqTMcCSveB6sAkEgkYVkMUEWK5C6e1GcdDFmC1gOfDUeFCd94IWkLXHVqy8BGGmbKSuv3PrqXOQa7ZvYRppQ3OayRMEC3/HV+XpGkcpcFkec4HaewC6q5PGBZ2K6GUwvQ+hHkN8zAjzLw7IKmMyoBQpyZgLIlftccrVbfjSWU5EOpQbiMrfJeCKwvCKLKOSeEOL5HpZtqUgn8rzt2Kot1dslbL5OQbMQH9MlewwN0Jds091TxTVAn5NPA/R76kr6zbehgAbotyGS3iUZBTRAT0ZHKUUD9OS0jEtaigA9huLKieX7KidjPDgvD9teHpI+eeV0iVqBe1dgDoYbZSHw5spV0fBkIsII1Ap8maTxTZk4sjADE1OFv5M8c74Kc6jKUz4JmayQFf+WmmtRWXWjmYxoQiIqWP2p8tCpWHolcK1cBLLJc3Jsv7S/wBsJXViaVi/VKZrW8krHKeXvVYB/DnhH9YpD+Un+u4w6X1PcC6Fk0IsmWnzDIlCPCKmLa1JeUxNEpNW5ytlF5ys/Y1eCVD4KERj/9OP8wYY4JiT8n+gW6xzpEkkQhRoUHWJZ7r1ldQlagQevgIRxv3HjBhKhpaGhgbq6OuVCjyG6+pSXJiYXelGZBug394/58PUPUajyc1kWfiATzwFTMznOdJ7j7IWLTExOK8hgKHgQ5VG3LAnbGgP06FqsSo0npWWCu3Q1jJdE3Xqh1Y/16fgG8uD7va4BmGXdpjwPrTT5bA9Q7V6C2uLwDOVeK+GTLfWs70bAJmWZrF2zmk0b1rN6VSvVVdURuAkEIt3cb39sGcafw/qLq+Xkmijjzp6eHpUSo729naampihk/QPa5HodpXXw1NhHxkA64tYDagx92HtWQIViN2V8o0YD6vt/fA8yS+OAubFD9I1dQHb0/T1efBZd0SSfuYKupVvR3PJe+bzKQ+BzdB8Ul7gaP6l7ZDQ+UDnW1dhJ4LuMaWQMIseaG8+oI82OZ6Ic3zKGiMYOBobAfTX6kfGEr4YkpqTXwSmNT1RCDAzDw/NL4Dl0QB4Kr4dYjlD0aKwTnUM0rjGNucV2c4uMQ3WNEre2qkG8uFo564nGi2osFasRnY9lR4vw1JBIwX85VqDC0avaqzGRnJe810Rxel9ekWUNpfeUQrXLeKw0yoyaKvpyUTbmi7SJHjJuLRuD/uD+Eb1Xj8Xu+aOlC5DeZppq/HPlyhV6e3tVJC65j8tPWVAcR3VaaLHi+UmBntevX1eLnbPZrEq5Jd8vpF7xTxWpo2zh880moYUeuy20Vj92PA3Q59TRAH0x9czlWRcN0Jdnuy7Ks9IAPblm0QA9OS3jkpYyQJdziAG6Gp7JinVTBqDRpgF68v1Fl5isAhG8Lk3OhAJ15/rvbD9WEDua3JDwgZ4ZKAeGTP5YQTlAd0sTITLtIpMjEUSPJk5kEqQ0wRPPbcRzGtF0RfSZUdxaXATxfIdbBtDFCSFllvZTky4yceKrEIazcyZl6Lxcrejw0ZEC0oRSf3xsAeizIRotPMOeA+glwK5y4ymArjB72aKBOC9eDM9LE2Uy4TNbTwHo4mKJALo4IKJQgzEi0gA92V6tS1ssCghg6evrU/BHwi/X19eriSNxNZe70B/EvVID9LvvJUboY4nbV2CaWihk0jcwSNeVa1y73svA4JCC66YtLi4BoyjXenTNK4MOs7Pw0ZU1mmIvLZD6MQ56y6rPvffuz0y/MxEFwhAVcbgswsvcXT7uAeLmjNpMtX0YKoAujkB5r++5aoFbRdphVetKNq1fx+rWFqoq0ur6IZt8/17O22IG6KK9gAEN0JdzD/xpnJs4qW+1zRtBToHmH26LNWXbfIDrbiLkJXWOdwPdkjr2T6NX67NcDAoIeJZxUFdXl1oIFwN0gefyuwboi6GV7r4OGqDPaacB+t33I/3O21NAA/Tb00nvlYACGqAnIGKpCA3Qk9MyLmkpAvS47tIfxIUhjzh8uwboyfcRXeLCKBDB81s5tCJ3gGziQJfwhGbJgR65DSIHhLgAIpd6nG9OXA/isIgcCAKvY9fGD0OuR06E6J+4HgLuS46N+HnlQI8nr2KALm6O0nPqGApdx5b3mLbPohspX4VYVEfyMZUDPXJaiPtE8vbJxH4UHj7KL6jeQyp6rhQeMHajxyXJucY5+FRuPfVCyUWvHBKiw5wDvXTCpXoKRI+XESxMe+ujaAXutwLy/VMc6CMjI+oeKQ50gejiQpeJo/h+qQH6/W6JZMuXa6xyoIvjTrKPOmmKns/I6BiXr1zj/MVLjE9OKXCuwKi65oozrhygf79OMTz/Pje/E4qurGzJnqgu7a4VsMrciqU74azXL1pCEd3n51pYxWCJnJPKXe5TW1VJ84pGOjaup31VK7XVlQSuhEoO1LVjuQOVxQjQVVuWHOgxQI/HP3fdWfQbtQIPTIHounOrbb67iTjQb7l/KTrWAzuVeQ58p6D8Tve/m/O902v33QD3u6mXfo9WIEkFbgXQ16xZQ21tLZWVlRqgJyn2AyhLA/Q50TVAfwAd8Cd2SA3Qf2IN/iBPVwP05NTXAD05LeOSljJAF3AuE8jy0AA9+b6hS7z/CsyG2yv5/+IQ7HNHjkMVxk6xUjx25aQWOB4FSo9wswBteQhaFleihAE0MIMIREf0PILsKkGe2iJgHsH7KEygel3tE3nF58B6OVyX95ZC9EloQZX/LnoucqXHZcxBeQk7Hx1Dcgh6UYjE2dCC8dT9XL3j8kwVZlih9OgICgwIcJ+D9DEMiAB6FM5dOdtVaPibYX7pGKXM69Fc3J2AovvfL/QRtAJJKCD3SHF6Dw8PI4NrcVxIKHeZOBIXqUD0B7VpB/rdK6+WSEle0FIId9OyJVYlrh8yPDpO15WrXO2+zuDQkHLfWE4myis7u916odbd1yi+l2iAfm8aJvNuhcUlV+7sfU0WyEVL7aLwvHKcKBRvvKmQ7xIKWHLQhgGVFVnWta9mw7o1tLWspKYyK2mFCdTrEjbYR/W7ZbwtVoAuksvnWgB6vIC4fPHwMm4SfWrLToG5UN83n9r8zu34frPsxPjRE/oxiH2nQPynpZw+25+qAgLQ5T4ZO9AFnMcAXaJyaQf60u4ZGqDPtZ8G6Eu7Ly+F2muAvhRaaZnUUQP05BpSA/TktIxLWsoAXSaQZPIods/pEO7J9w9d4v1VQJzbUeo8AdVRzrnZ5NzyvILkZYB7NvxuVK8ol3mM0EuhWGWiXLmpI9huBpFLXcFwAdelnN+lEpRrW+D2LOA2JBS8W+ZQ+2Fo3gh8x6HnBYqXJtJLYd1nIXpUy7JjlHzhZpHQLMyGDJ4F4FGU9zJfXOnYpedUvr7oxOdCyc/uHedBjyCOE7qYYZxDsFynuIxIgQgiaPBzf3u6Lv1BKBBDFsmvNzo6qpznjY2NyomeSqUe2OSRaKEB+j30COUALl331foiudBbEqd91ol+9Vo3Fy9dYlDCuQsstTOl6120sGou13l0FVSlqcVKpXQeKvLHHW7agX6Hgt3P3d2yHLTRojGB6IZhqkcUvj2OSlO653oeQeBRU11FW0sLGzesU87z6mxGLVoTeC4LN+Thy3fv+WIv38/TWsCyNUBfQLH1oX6yChhRaKwfbPM7sW8drWuxQuSkQrgneX536ihP8tg/2Y6uT/yBKJDL5bh27ZqKxhUDdAnhrgH6A2mORA+qAfqcnBqgJ9q1dGG3UEADdN0tFkwBDdCTk1oD9OS0jEtaagC9PNRs7L6Qc9EO9OT7hi7x/isQ5TAXV3UJoAtEj93fsy7zOcAdg3AB7rPBV8U1LmHP1aPkLlPlRA40yZc+dwyZ9I6PEbnDI0BvlyC6SWgWwSiWcqhHedSjLXKuR+HiQ0z1XsmXLseV/YRyy3nIMeRnBGAiyG9iSD0E1CuqP0NoFAgMB9+wSu5yA3Gb2xJyvpRTXcC6CkOv/hUgENVAgfQSBCoFnZ1F4DEKt0K3tBYhznku9Yy1nqtf7FjXEP3+93d9hIVVQO6LsshM8qDLI51Os2LFCuVCl9/FhR5PpC50GHcN0O++L2FlmL8AACAASURBVAg7l/YS3m2oUNoRRDcsW+U+dz2f6ekZrl67yvkLFxkcGacQ2mU5r+M82NHVcu4vAaoRRDfnyUs7f61/uNDq7s9Qv/PeFJB2LEYRYdT9Uu6x0V10Ltd9WbuHUeoVw/fJpFOsW7uG9evW0trSTHVlBYbkRieM8qIbBrYl0Q9kwd8dd5J7O60FfvdSAug6jPsCdw59uIQUkLRMty5qvrhQcdytm9+1WCGvBugJdRVdjFbgDhWQeeOpqSmV/3xwcFClsGpvb6eqqkqHcL9DLRfj7hqgz7WKBuiLsYcurzppgL682nNRn40G6Mk1jwboyWkZl7TUAHpcb+kLhUIB+SlfoPTkUfJ9Q5d4fxWQOSObCChLbnMfnyAswW0xCZbCneMJfrawxO0l5NiAICximJFb3fNC0qkqfN9UOW9lMspyJDduAd8rYPriHrPwFTgPVRR1X8KvyudGucMNVbYpYdx9Mb0XMWyfIHDwg5RyNUab5EQvqrDoMtluEwFx35PjSQhh8AIPN/QwTIE54nYzCPxAKhydg+wUGJhmHsOBnCdYPEVgOYReQMoISUmwYTVhH4WiV7l7FVgvRCdnmBQ8T+X9FQdcIC5zBdzV3rOIQGB+ILnQjSy+KxP9ljJp+lI/S5z4ssBAqha1hCnvvBvX5f3tJrp0rcBdKxCH9RV4fvnyZfWZX716tZpEEveFQPTybSEhugbod92s6jKoYEEJnM9G0VDu4mhplYD0mZkcl7u6OH+pi77hCQpFF9N2CASohuA4KRUKWtzs0TKsgEzKIZNJY9tybfUJ1U1F/jeiY84brEPnQL/7Fk32ndGCCE993ouez0zBw1Xh/qN0KHL/V3c9tfhC2tjHCgOqM2l1fdiwfh2rWlvIZjLKka6W5pVCvKuy1Yo8SdeiAXqyLXf7pcnCKJkwlc+vbOXjoPJw7tFCG52i5vaV1XsurALzh3Cfvx56sdbCtpE+mlZgcSsQ3+PixSoSuj2eJxwZGVEAXe6Z4kBvaWlRkbhk/BPfNxf67OKxltzDr1+/jkQJy2azCuxL3SW0fPxT6ii/32qucyHHbAut0e0cTwP0OZU0QL+dHqP3uRcFNEC/F/X0e+9IAQ3Q70iuH91ZA/TktIxLWqoAXfKeC0CXz5d8gdL5/5LvG7rE+6+AIRPaIfjKPWhhOvb3nH++H+AVitiGScqyVehVZfpSEQx9in4OzzXIZCpVOaEv4ESgcJ4gnMI0fQy3AsNMCbdWE952Slync+cWiFHc81T+UyMICAyXwPCxTBnIiWsxinDuSWpzU8KiF0FCuYYWVphSx8z7OUzHwrAtQtPGtMX1Hk2uy2R9GHjKXS7gPSi6hEEBJ5OmIHDbSc3mYk0BKTmBYp7A9zEsB5xMFKE4ngSW8LE+mHYpk3u0piA6mlRGwHjgkisWCA2HTKoGszR/LCzIVeeRxxCXveRjVw58B9O0FEjQm1ZguSgQpzXp7+/nwoUL6n4p+f/iPOgygVQ+AbOQkzEaoCfby6JIHBFIU3BTlk1Ztgrd33XtOue6uunt61d50rHTyA/LdgjVDSDEMkIq0w4rGutpamqgIpvGDySktyxOMtSiKMm5HqUcuUXdZ9OJJHteurS7UUAWrMkCO4OJqRn6h0YZm5giV5SFYxH8ligGkatcFsWF1FRkWNPaQkdHB80rV1BZUaEWVkjY9jhCQdT0c6H9tQP9btommffIGEgmTOUhWzzZHjVvBM3jhcUaoCejuS7lfiigAfr9UFWXqRX4KSkQj3Xk+2q5sUbc5wKoBwYGVNoqGftIFK5ygP4gdNIAPRnVNUCf01ED9GT6lC5lfgU0QNe9Y8EU0AA9Oak1QE9Oy7gkDdCT11SXqBW4XQXEkS3XNV/AuOWIx5uCKzw7JOVIqFSwwhBH0tv6HoWihSsh281QucwFaIeBRRim8CXyegiZtEAUmSgfJ5XycWcEDmfBSuNhROWXQLsYx9OOwGmJvl7AlhpYgqBl4jwrTF3tW4rCjpP2SNsuoZvH9Ewco0K9WGRKZnDBTuGFjjqGAtWSi9wycWxxN0bw3ZZc7J6P5WSZCjNMBZATY7wPNSmoDENSQSGauLczuJZDvhBi+uIoF53EWxeZL4W1W5H5XeU7t8ICtuHhWCFFW6z4WbyiPauN6KmKsAvYdjFyrwcWZihOXCklcqXrTSuwHBSIF5f19vYqgC7XGglf2NTUpJwOGqAvh1b+/jlIm0s7y9gjlU6r38cnp7l4tYfOcxcYHB7FDQ2VF900bXUNJPCxTWiqq2HT+rWsX9dOVXVlFKZbALqK/FFyoM/rZtWuwMXUmyRPuWw3hkY4e6GLa739TM7kVQQX1Zxy7/MlzYlPfU01q1tW0rF+rVpgk045UY5zBWGjfWfHDBqgK1j9oLd4biF2oUudYkedwHV5yOdWntcA/UG3lj7+/ApogK57h1ZAK3DvCsh3X7nvySYObvldwrZ3dXUxPT1NXV0dzc3NCqJXV1croP6gzDcaoN97e0sJGqDP6agBejJ9SpcyvwIaoOvesWAKaICenNQaoCen5exkWDwpWnItxOGP5KfcjLu7u9UEzLp169QXzsWyaQf6YmkJXY97UUCcXxJ03MdmaibkWu8QFy93q/y1rS0r2bShndaVlVRkYGJ0lGvXp7hwJc/4dB8rW2tpW92Igc21Kze40TtBdbaSHds2snFDLY4zg2nOgO8QhCkMO8tMDs6c6+XUmcsUiwVWr2phS8camldUkkl52IaLYdpM50P6+nJ0XR5kYGiayqoUbe21rF1fS1O9g+kXJZo7DhWEgUGYLhBaDq7v0NM/ztnz3fT0DVNVWcXaNa2sbZdcqsK+82ScEMs38cM05/snOXaum8t9w9RWZnh48xp2tDfQWJ2CwMPzDa6PTHHx6g26u4fJ5T1MJ4sn+dctu+SOlJDyebJOSEtTFZvWtbG6tQkqHGYKAae+vcalc73gW6xZ08qmTU00rrDJZDwF6SWHuxlWlMITa4B+L/1Zv3dxKSD3brmXC0A/f/68mlCSEM0yiaQB+uJqqzupTckHXvKcf/+dakIpiACaRNWQPuAFIWOTM1y93sPlaz30Dgwzky9i2qnIgR76OJZBS2Md27dsYvPG9VRVywIqSeURAfR4seX8ME6FRbmT09D73kcFHFlZZpj03hjk29PnuHjlugLooXznV9FmPBV1oK6qgg2yaKK9jeamevU9X6K/SLjTaJPoBOUVnQsHrh3o97EB/0zR8jmUNsrlcmqsJp9TAQLyiHO3SxHli6RvLlLeozetwANVQF1b7jDFgFrRqzetgFbgp6bAfMC7/Hup4zhKljh0u7jP5T64cuVKFb69pqaGTCaD7KcB+tLuQRqgz7WfBuhLuy8vhdprgL4UWmmZ1FED9OQaUgP05LSMS9IO9OQ11SVqBW5XAcnDbTkZXN/ieu8UB78+xecHjzIwMMi2LR288rO9PLxnLXXV0NfTzeFjvbz3yRV6+s+zbec6Hn1iO5aZ5uCBIxz7+gzNDU28/dbr/Pznu6mplqjsY5iGRdEzsZxKRkbh3T8e5He//1CF9n3k4Z28+fMXeGjPOhrqTBxL0iKkGRwucOLEVT755Cjnzl+nua2Bx5/awt7nt7FudS0pw4NCgBNWCufGT+cx7Aqm8/DNkUu8+94Bvv3uIk0rmnjmqUf52UtPsnF9WjnpQ38KO0hRKDh8dvw8//Tupxw8cYa1q5r57evP84vnHmJNSzWEAZOTOY6d7eLTQ6f47OAFRsdnMFMZAoHeEl6ekLQNfnGSuiqLh3Zs5OUXnuTRPdvI1MLgmMu//PMHfPzBIYKiyd69j/LzN56kY1MDlZUBgVfECCT7eaXK1S650fWmFVguCsRhDQWgnzt3Ti0SEYAuE0kCyrQDfWm29HwAPXYMi/k4zpGuFkWKMyeEyZkCV67303nhMj39gxRcF1tAa+iTtgyaBaBv3kDHhnVUVUv+a1851GcBeiBX3Hlgh4T20AB9UXQoFXJfIqoYFn0DQ3zXeVEtnJjMFfEl4o3vkbZMGmqraG9rZvPGDbQ1N5F2oigDAmZV3k3pNypf+q3bXAP0B9vc8ULimZkZldJKPqdyTS931v1YDnTtTH+w7aePHsPzOwTo6j6jIbruP1qBn5oCscnn5vOO84TLPU3miiV0uxiAbty4of6W8Y6EbpfoW5WVlQqea4C+9HuPBugaoC/9Xrx0zkAD9KXTVku+phqgJ9eEGqAnp6UG6MlrqUvUCtypAgFFnHQlrm9yqWuKT/Yf49P9RxgeHmHXrm0Kbj/2yGrqq+H6tcscONTD79/vpW/gPLse2shTz+4hk6rk4w8+58tPjtBUV8ff/vWv+M2vH6KuViDKNBieAui2U82NAfiX3+3nf/zL+4wMD/PMM4/x21+/xuOPrqWuJiBl5YBKBoZ8Dh06x/sfHOLUmau0tTfy7HO72PfKLjasqSWFS5DzSBsCug2CtOQcN7jeO83Hn3zLHz/4iitXhqiqruLxx3bxxuvP8sRjzdTWAEERy5Ww7AYffnOB//Kvf+Szw9/RsW4V/9tbP+NXLz3ChjYpN2RyKsfRM1384cB3vPPZRYbGppVemLLC3MDzXGqr0uSnhqmrNHjmse38/JW9PLJ7PTX1AtBD/p//6195/53PMQKHV1/Zy1++tZfNm+upqfbx3QJmYCsHuieOTVsD9Dvtw3r/xa2ATDDEDnQN0Bd3W91u7eZ1oKvw6tGrkr9abaVcyKFh4oUm49N5rvUOcL7rKtd7+hQslVDeaQuaG2rZvmVj5ECvyszlQFcR3MtzoM8DLxRE19tiUMA0JPKMONCHOHXuIl3dfYzPFFTvkK7RWFfDxrXtrCs5z7OyEi2Mct6LA922JMR/KSTqfM2t0p4s3y12cvf09KgJ+Tj9xWIJ4R4vdhCALk70YrGoGkPcdfKQesYRJG7VSvPBiOXbovrMFqUCxp1EQpDVYRqeL8p21JXSCtxnBeZb9CX3OQHi8n1WnOfiOh8eHlb3xBie19fXq8hbcm+UEO9xiqv7XOVbFq9DuCejugboczpqB3oyfUqXMr8CGqDr3rFgCmiAnpzUGqAnp2Vc0lJ3oEufkEmiBxWGKfkW0SUuRwVuFf5Wufo8H1NCn5s25y6N8O4Hhzj0zQUCfB55eAs/f+1Rdm5uRSKa910dYv83V/j3AxfUqupdu7fw5DO7se0U+/cfYv/Hx6irTPPXv36V37z1CI3VklfcJxDQbLgEqYCeQZd/f+cIv//9t0xMjPPc3l389jePsXt7C1VOQDrMKFAyOAKHvjnHh58e4cz5a6xoqWPv3p3se2kH61ZXYQc5vHyBjF2FEUoSdZu+wRwHvznP+5+e5PT5G4xPG6Qcm7WrGtn7xFZ+tncLOzZVqxzqgW8y41t8evQy//gfn/LFkVOsW93MX//yRX7x/C7WNVcqB3o+79LVO8LxM91c6BpnIpfDSKfASTFThKGRabqv9jE6OEhDdYZXX3yMN197ho4NjsSXp28E/t//8kc+fO8LbNPm1Zcf5xevP86WDY3UVTn4xVIId9PE8z0Mu5S4fTl2Qn1OP0kFykO4y/dRgUDagb60u8J8AF2wQjTBKLmrywE6mIahUl/4ocFM0eNqdy/nLlyif2CAfG5GheluXtHEtq1b2NKxkaqsTRhEQFWVJOXNm/9c7bC0RV1mtbedFF4AfTeGON15ka6r15mYyquw/jU11axfu5pNG9fSvLKBlG2odCZGabGFtLlA9vh7y3ygNe6Hy0y62dNZ7ABdKhq70GXyNA7nLvUWSBA70QUsxNFI4raU64QeNy3XnruUzutO3ef6XrOUWlfXVSuQpAJx2pH4u4nc/+Q5uffFPwWeS4Q9gekSkUVc5+I+l9DtcYQWAegxxE6yfrdblgbot6vUj++nAfqcPhqgJ9OndCnzK6ABuu4dC6aABujJSa0BenJaxiUtNYAef+mUL8YSsjCeBNITQcn3DV1icgqUT1rGpZqGScp3FJTIGx7fnLrOP/3rJ5w8O0xDUxWPPb6RN1/bzta1bVSGNoNdLp8e7+T333zDtUujbNu6nUef2IaLx7ETnRzYf5r6GpO/+tVz/NVfPEpbdRq7CG4ArgMz1nUu9U7y/keXeeff+xgdGebll3fyd3+3lV0bG8kEIal8vaRNZXQCDh49x3uffs2pC1dpaq5j34uPsu+5HaxrqyRlzOAV89i2g1e0yE2nOX2un/c/O8aBo12MzjgETi0py8Lyp1jfkuWVpzbx8tNbWbeqGlI206HBx19d5L//x2ccPNpJe9sK/uatffzypT2sqrcxDR/P9ZlxLWamXUzXxzV8XAnZ7qTp6p3g62OX2L//OyZGc6xauZJfvPY0e5/eSE0VTBFyrW+S3/3uaz779BCW6fP6K7v5xcuPsHNjK3XZNH4BlPdFygyLYN6JEya5/qFL0grcDwXkvijXHnFQSgh32TRAvx9KL+4yJQS3JcHXBaL7AZbtMDmdo6evn87zF+m/MUCuUKSpaQVbtm6jo6ODuqyJWQLoi/vsdO1uqYAj9zaDgRvDnD51nq7L3bhFn6qqatrXrGZTx3qammrJZG2CoEgo/SK0tJhlCixGgH7zpL8ABHmI004gwvT0tPop+wkkEIiezWZn3Xbl30V1CHfd3bUCWgGtgFZgKSkQpxSSOWHXddVDorBMTk4qcC73PzHWiNtcwrXX1dWpR0VFhbonyuNBR5HRAD2ZHqcB+pyOGqAn06d0KfMroAG67h0LpoAG6MlJrQF6clrGJWmAnrymukStwM0KyASnDNrk8ya/y31B8osa8nyqgoHxPB9+doZ/e+crrvUUaFxRze49a3jj1Z08vG019RkY7p7is6MX+f3BTs6e7qV5RQutq2txKdJ3Y5grV8ZUrvS/evsZfvvL3bRVVyqAjm3iWSHDuX6+OzvA+x9e4rNPR5icnODVVx/i//jfH2L7+iosbxKrUIlpZxidcTl49CJ/+Ogwpy70sqJ5BfteeJJ9z+1ibSukxGwYQNENuDEyyZFz3Xz59becPnOJ4dE8VdWNbN68Q7nYzp89xejgdTasaeLF5x7n6Sf2sG3tSirSJh99dYV//N1+vjp6njVtLfz1Wy/x5gs7aa7zMZnBN1ysTJVyP1q4+GRxMZgowOeH+nj3/QOcPn2epsZ6Ht69mace20rWcbl+rZO+MY/xqTSdZ8fpunQd2/J45eWt/PLVh9mxYSX12SxeMSQgILQLBKHkepXQ8HrTCiwPBTRAXx7teM9nIW5TI3KlC0BPZzIqDcZ0Ls/lrqtcvNxFb/8A2YpKOjZvZsuWzdRlLMxSSO97Pr4uYMEVCEwfw7QYuDHCyZOd9FzvJ5WqYN3adaxdt4aVzY3YdogfyJcEDyM0MHUI/u+102IE6HFI9hiEy9/yfbIcoku4+TikewzJVWj+0qP8uQXvmPqAWgGtgFZAK6AVuAsFYngub43vfTFIF4AoxhqB47W1tcp1Hodsl5+ymCx+/4M23WiAfheNf4u3aIA+J4oG6Mn0KV3K/ApogK57x4IpoAF6clJrgJ6clnFJGqAnr6kuUStwswJx+Mw4Z6W8rkKImR4Fz+bM+WH+8MFJ9n9xjpHxACcVsnZdA2++9ij7nt1B+0oY7R/ls28u8c6XVzl9vFui9GKYMwS2T2jYFIpZ6mo8fvv2U/z2L3bQWp3BKgR4WGA79AwOsv/LS3z0yUU6z0oYdY/Hn9jEr97azqO7GqivLGKHIYGZZnjS4/PDF/nT/pOcuTRMJlvNw7u38eTDW2iqs6jKQGN9DdPTOY6ePs+HJy5x+kwnE8PDtDU18PhDe3jm8cdUUN8vDh7k8JGjTOYLrFq7lkefeJJXHmply+oGjp0d4R//7QAHvupkzao2/vOv9vGLl3bQ2iipGaZwwxnCVAoJRG8bITm3kv4B+O7MKPu/PMnBr4/jBTm2bF7N3md2s3VjG5cvnOaj99+j8/IwTmYVhtGKH1hUZGHfixv4xau72b6hkfpsJZ5bRBQKnTxBIAb0Ct15tQLLRgEN0JdNU97jiYQqW7X0B4neg2lhOSmC0GBqJkdPbz9XrnWTk2v06tVs7thEbcbG0AD9HnV/cG8PzADDMBkYGOb8ucuMj03R1NTM2rXraGysJ51xCIJCFHlFFo+FYBn2g6vwIjzyYgXoIlUMAspd5DJGvtmJLkBhYmJi1qknn38N0BdhZ9NV0gpoBbQCWoEfVSAG3+X3PbkXynyKpCqREO3iNBfnuURekVQm8rc8/6Bd5+UnpgF6Mh1dA/Q5HTVAT6ZP6VLmV0ADdN07FkwBDdCTk1oD9OS0jEvSAD15TXWJWoFbKVA+4JOBnO3YFA2Prv4Jvviim08+vcjZ84MUfJkcdamqNHnm8R28/rOHeWhHPW5ugC+OXuGdz3o5e7KXoCjEdxrDCQlNm1w+TV1dkd+8/Tj/6a1ttFSlsTyPwEyRK6Y43dnPex+c5KtDVxgaETd8wPo1Dbz0wmZeeG4dWzsqccxpQdUMTHl8dvA8H35+jtMXx5meDmisq6O+yiFr5Wlva+CpJx4lCEM+/Pwwn5zup5ifpj4V8NTO9bzxwhM8snUDpglffn2Cj748xjedVxnJm3TseZLfPtvIS3ta6OoP+af/9SUfHzjFmrZW/vPb+3hz33ZaGjxsZ4rAzuMbNi6Q9/P09ZkcPTLIF1/20Hmul5HxCSxnmvUb6nny8Q42b2in/3oPX3/xNSfP9WCnW4BmPB8qKw2ef66dN1/Zwc6OBuorKnDdHAEuoZMj9CXcfK3uvFqBZaOABujLpinv7UQktzVRSGc/CPADtfpKOZQDTBW+XcK4D4+MKufOqlWrqE6bGGGUX1JvS1ABG3V/Hh0dp793CN83aF7ZSn19A45jqYgrGC622s8j8AIsWWynt1kFFiNAvxkcxJWV52OHeZziSuC5hLcVN7r8FLgur+nPtO7kWgGtgFZAK7DUFCifsyx3k8ucSgzQBZrLIw7XLs/L7w/adV6utQboyfQ8DdDndNQAPZk+pUuZXwEN0HXvWDAFNEBPTmoN0JPTMi5JA/TkNdUlagVuViCe2JTPm4QRk831PK6Oj3PkRDdfHOjmzNlBpnMBjSuqsKyA4cF+aitqeOaJHbz43A6aV3p8d+467358ga7zIzTWNrFqdQOhFdDTN8iFi0PU1fn89tdP8tu/3EFLdRrLD/GtCi5fnWH//nN8/OkJLnXdwAsNstkUFWmbjvWreP65rTz91HpaW1XEd0ancnx28CIffX6Bk2fHGByawjFN8pNDWOE4WztW8+u3f0lVdRUffvI5B493saqlid0dq3jxsa08tbuDpgYHsaBfvzbG0VNXeP/zb/nqu0s0r93Gr15czbOPttPV7/JPv/uE/Qe/Y3VrE3/721f41euPs7I2wHYE/odM+xbDEy7nL/VztnOAI0e6uNw1SUCK6tpa8oVhUk6RlSsqWN/eTlNdE6ZvUTSLTBcMTp0a4uKlLjKZkJdeXMcbL+9kZ0cT9RWVuG6hBNDzhL6B7VfrzqsVWDYKaIC+bJryHk8kxJAw7pZkQjei0JcYCqD74jy2HaZnciqHpJOKHDwVjqEB+j2q/iDfbtqGWiyRyxXI51xM06Gqska5sAxDAtj4BKEAdEP97XviQpeYMXorHx/JZ6WnpwcJi94u3y+amhaNky2G6fE4rtxZLqBcwrpL/eWn/B3Dcw3QdR/XCmgFtAJagaWmQAyeY3gepzKRsU78iN3oAs7l+87N71kM56wBejKtoAH6nI4aoCfTp3Qp8yugAbruHQumgAboyUmtAXpyWpZPEMWTLvEXOnlNvpTKzbi7u1t9AV23bh3V1Q8eLsV1jB0W8nf8pTl5dXSJWoHkFJDrl/RV+TyJM2h0bIIDp7r46shVTh4fYmKySH1TLbt2t1NdneHUd2e4cn6Q9rZmFZ68Y0sVA2PjfHH4Ir1dU2zt2M7jT+wkMAIOfX2Cz7/spLYm5De/eYb/9Ks9tNZUELpwbcTl0OGrfPZJJ51nu/Bxqa43qMimmZqYwfQy7Ni+npde2sPuh1fQVGtRmJriyyNX+fDAeb47O8LYeIHaqgoydhErGKNjw0p+9fYb1NXV8vnnX3LxYjcb1rTx+EPb2L11DbXVFoSBcjniwegkfH64k48+P0pNwypef2k7e3Y003l1mn9552O+PnGSVS21vLHvMV58ooPm+iyOZTM+7XO5Z4ILV0Y5+m03ZzovcPVaD9mKGtauX8/q9lWMjQ5zo6+H8bER6qrq2LNzD7t27GbbQzWMTcG//etXfPzJ56QzIa+9spXX9+1iR8dK6iuq8IougYAERwB6iBNkk2twXZJW4AErEDsuent7OXfunKqNQKCVK1eq+7mENSy/75f/fr+rLmGFr1y5otyRcZ7CeOJLrpHlj5sny6SeC1nX+63F/S5fsKgpkDSMjlQO0IMgxEml8CQ/sh8oyC7gNS1m5MCfDfd8v+uoy09WAbn1igNdAggYmBiGgHNLwVT5bJlmqBaQhUi6FFOlW0ED9O81wmJ0oJdX8M+50ePr5M35z/X1M9nPmi5NK6AV0ApoBe6/AvPB8HguUMYQ0SJBY3aMEEPWGLarrzoSlUlWDj6gTQP0ZITXAH1ORw3Qk+lTupT5FdAAXfeOBVNAA/TkpNYAPTkt45KWmgM9rvfNAP1BfhFOvlV0ictRAemjMrCTCWyBR8dPnOSPB69x/NQAE6MhK1tqeeLJrTzx9HrxCPLVl8f48tNzeAVY1dbClu0rqV1RyXdnTtN/dYZtm7fzzDMPk6ms4L339/P5F+eoqIC/+auf8eu3HqGp0mJkoMjHJ65x4MvzdJ6+wcz0OGvW17BlRxU1NZX0XBvm9PFBbDPNzl2b2fviVp7a2Uqt7XLo2DX++PG3nDw/jGlneHjPVrZvbqW5waSm0mftmhWk0jZjo0NMDPdTW1NJfN/G/AAAIABJREFUc/NKqqor8ALJWh5iWWlcz8AyU4yO5bl6tQ/HybKqpZnqWoOBKbjUO8nA2BCVGZcNbZW0NzhUO2l8N8OFy1O8/8l3nDjVR+9AkbHpPuz0NNt3reaJpx5ic0cHY8N5Dn15gpPHzzMxNs2KFSvY89AuXnx5K62rGvjnfz7Ev/7bu2SyJq+/skuFxN+6fiUNlTV4kv5VQINTxHcLpNE5YJfjZ++nek6xA10A+vnz59WkkQD05uZmBa01QP+p9gxxIMvkoQR2n9tCNaEojxAzDG569aer1VI881CSmqtN7OZxu5ql5+Q1CeNf+omE6ZeIAw9uQnkxarzYAfrtaBaHdr+dffU+WgGtgFZAK6AVWGoKxGOdpVJvDdCTaSkN0Od01AA9mT6lS5lfAQ3Qde9YMAU0QE9Oag3Qk9MyLkkD9OQ11SVqBW5WIP6cxeHExsbG+ObICX7/0RVOne2nrrqWp5/dxrN7d7BlayOe63P6VBcfvf8tZ892U1XdQMe2NVTUmJzuPErP5TF2bNnG888/gpNxeP9Pn/P55xdoaqrl7/72F/zy9YfwJnMcPXyGfz/YydlLw+QmoaE+xZNPr2fvi+3U1lTTeeoqH71/lksXb2A5aZ58ZjtvPLeVbatq6bw8wrsffsOFq6M0rmhi77OPsO+5LbS3gKOm2wulCXiZoDfxQpOx6QLXB0e5MTKJi00QWmJiJO2kSRkmfqGAYxg4poGk4Z0KTIxshsAOqM4U2NCapa3GJINFYSbFydMj/NO/HuDzQ51U1a+gbkXIho4qHnq0jV27O2htbSU/ZdN5podvvurk8DfHmJyaomPzen7+xmO0ta3m978/wu/+13tYZsibP3+Et954hu0b26jL1uC5KHQQOOK+LBAF19ebVmB5KKAB+vJox/t1FhFEv/X2fbR+v2qgy71/CoSlRRKz3/ZLiyPiv2N4Ln+rgP73rypLtOTlANBV64bly2TmGkMvPF6iHVNXWyugFdAK/AQVWC73Mg3Qk+m8GqDP6agBejJ9SpcyvwIaoOvesWAKaICenNQaoCen5eyUWinMUTzJEk+oLNYQ7nG9tQM9+b6gS7x/CkhYMdd11QFiqNV9vY//9cdLdJ7vYfWqWp5/YRvbt7VSV2vj+xYjIwUOH77Ed6e6qKpdSfv6dczkRjh67ABD1yfp2LCOJx7vILR8vvr6BAcPdrGiuYlfvfUyzz+9hcFrN/jjO/v56LsuBsddmmpXsn1bGy+9uI1nn1tDTUU1p0538eEHZzh2/CqXunppaKrk1We28tLjWxnL2fzx4685f+UGK1Y2sPeZPby0dzsbV2cw/ByOGWAaBkVxmGeyTOSg8/IQnxw8waETZxkcL2LZWSzTwiIga0HWMjC8PIE7TRj6eE4FZNIU/QIb22t486WH2bt7HXVipfcruHJ1hj989C1Hvj1PTWMtGzrq2LG7mbXrszTWV5EiTZE0U5MmVy4PcejIUfoHbtC+to1nn9qGbWZ4553jfPDBASzL4OV9O3l936N0rG2myqlV4W0VQLcDgqCgFgboTSuwXBTQAH25tKQ+D61AEgqUQ/JbQ9UkjrJcylguAH25tIc+D62AVkAroBXQCix1BTRAT6YFNUCf01ED9GT6lC5lfgU0QNe9Y8EU0AA9Oak1QE9Oy7gk7UBPXlNdolZgPgXk8yYh3DOZDIWCx6mzefr6B2laEbBhXQ31dWnSVhbCDK4H3f1T9I9MkKluIFOVYWoyYKi/n5nRAo31WVa1WXjGDNf7BrnWXSSTTbN161rWtlUzcHWQD9/7kv849A1muopHdu7hqce2s2v7KtpaHdJWirHxIqdO3+DQ4U4OfHmUwArZ98weXnzqIYYmPd750xd0XuqmqamaF57dwysv7GFDWw2GO4UlrqbQoujb+E6KsWk4fX6IP374FZ99eZyeG1M42RocJ0Xou4R+AccSYl3EDsewLR/fqcU1UuQLRfZsWcXf/PJZXnt2Ky1NlYpsj0+4nLs6ysDYJJkKh5aWelpa6qjISs5WCRJvEASGSrWeK8L1vgmGx8eoqq1kw+pGFf7+7NkJLl3uByTsfJqNq6tprLbJWpWq/j4GvlUQjI4l8dz1phVYJgpogL5MGvIeTyMO1x65yn8ITm/1fIi+Ft6j7Ivw7eVtrx3nf66BljtAn8/N9+d00a9rBbQCWgGtgFZgoRVYLlFTNEBPpudogK4BejI9SZdyOwpogH47Kul9ElFAA/REZFSFaICenJZxSRqgJ6+pLlErcLMCcu2Kc6AXi0WVC93zAky7imIRMtlxLKaxQxOLRvAdZgowkpti0s0zE/jMFC0CN43lZgjzBplUgbr6abLVPqmKLH5Yp0ByOg1pq0h+1OW7Yxd575svqayp5fGHHmX31o001TjYeBihiWmZDI/CiVMXOXziJIZj8fDu7axf287J8938+/ufcvbSVQXQ9z3/CC/v3c3Wtc2YxRx+3sM00lhOCteByekC3d2DnPj2Ip1nuxmf9DHtCgLDJFBR3kNCIwDTV8f3g4CBUYO+gRmGhibZ2FrP268+wlv7dtDeKl7waVx8FeY9sFKEoYmbM5ke98hNBniuwACDwCiCE2KkDIphQN71wbJJMwGeQRi2UnQtQlyamwOaagMqLAnXnsLAwhO0buUxDBMzSOvOqxVYNgpogL5smvKeTiQG6FGo7u8D9Lm/o+ej1NlyrTZvCgF+T1XQb15wBWJA/v1Q7XPViPOiq1a/5cKKBa/yIjvgcgHoyyXs7SLrHro6WgGtgFZAK7CACiyXe5kG6Ml0Gg3Q53TUDvRk+pQuZX4FNEDXvWPBFNAAPTmpNUBPTsu4JA3Qk9dUl6gVuFkB+ZIv4LzcgR4EIaGXwXZC7PQghekJ0lYVptnC+Ahc7Rmme+gqfaN9nL1yiYHhGVLmCjJhEynDoarSZ/Uak7Ub6tnQsZbaulVksxD4PpY/SZVdzWDfOL35QXygpWkVNdkqYc3YMl3u+QrkF1yP6YLH6OQUec+nrqEJy7E4eOQcf/jTZ5y7dIXa2iw/e/EJXn3xUTa0NoHkMpeM4ZL7XApPj+IHPm7BZHzMY3y8iOc5pDLVTOYL+IaJlXYoBj4+AaaVwvUdTnb28+n+45w5dZkNrfX8+rXH+cULW2lvDfGDYcJUAc+xMYxK8kWbc6ducOKbq3RdGGdq0lWQx8q4FIJJQsfFSqcUsPcCkzRjhK6P47RT9CBbafLUU2t4bPcqWupTOIGFYdj4YYhnzWCaNoZfoTuvVmDZKKAB+rJpyns+kSjL9Z93nyvsGmqAfs+CP/ACbgbotwrZHkP08n0feMUXTQWWC0CfT1DtQF80XU1XRCugFdAKaAX+jALagW6oeaR4i0H8T7XjaIA+1/IaoP9UPwULd94aoC+c1j/5I2mAnlwX0AA9OS3jkpYLQE9eGV2iVuD+KiBDoJRnQujjGjnMTAbXSHOpe4xzF4c4e+EGFy73MDAwQl//DcZGxwEBvNUQBmSzJi1t1WzqaKZ9VT0b1raye+sa2ldWkQlnyJghpm1AyqUYpugfDjhz8Qb9N0apqsjS0pRiw5pG6qssUqaNJaHjAweJ3Ds2CV1dfXSevczg0BjVtZWsWdtGR8dqmpoq8AWah2BZ4BbBMofBdHD9Cq7fyHGlZ4ScaxKaJqYp9vMAU8C9YWGFBkEqw3jB5ezFKxw7/i3nzp5hbWsdb7/xHG++9AirV2QpFsexUoCTwjRrGRuHA1+c4Q/v7+fYdxcZnfLAqRAcTxhRH/UQB6XSNpyM3JRmI2bKJJUu8Prr23j7jSfZvLqR+nQtfjFQWAk7j+d7GIZ2oN/fXq9LX0gFZHJBHj09PVy4cEEdur29nZUrV1JVVUU6naZ8AmYhJ2MmJia4cuUKuVxO1UXSWti2jeM4amFP+UO+p8QP9UkXwBuG35tIWkhdl/exYtCqQ3wv73bWZ/fnFFiuAF2D8z/X8vp1rYBWQCugFVhsCmiArgF6eZ/UAF0D9MV2jVrO9dEAfTm37iI7Nw3Qk2sQDdCT01ID9OS11CVqBe5UAct1sSyTwLZxzQw9g1McOHSar49c4Gr3KDMzAelUClvoc1jEsMBT4MhGctQGoYHvFcEvsK59JU8+soUXntrNhlXVpAwPIxAwb+EGFZw8N8z//I8DHP3uLNXVVTz7RAfPPrGZLesbqamowAotPAW9fYreNG7RUI9iMcQwDVJpgdAGlmPg+S5gYVsCnH1Sdo6ZvORsz/HF4Yt8cbiT/uEchuUorh3IeYYGGdORE6AgdXdSFHyPickxJsYH6VjXyFuvP8MbLz3C2tZKvOI0AUV8gWdWFePjNt+eusCXh49z+sI1RqaKeEYa08oqLQSEm2GAEcpf8sgThDZjEynGpyZxUkVeeXkjb732KNvXN9GQqSUoyP4Ghu3iBhIhQELH600rsDwU0AB9ebSjPgutgFZg4RVYbgA9Bufxz+UCIxa+Z+gjagW0AloBrcBiUWCp3ct0CPdkeo4G6BqgJ9OTdCm3o4AG6Lejkt4nEQU0QE9ERlWIBujJaRmXpB3oyWuqS9QK3K4ChuFi2g5eaDM6CWfO9/H+h8c4fuIi+bxBW1sbO3dsZO2aBqqrDOx0nsCYxvNTTE7Cte5xzpzu4mpXD45lsmXTKv7yly+x96k1VKRRIcwFXBu2ydGTOf7P/+/3fHXkJM2tzbz07A5+9vwudm1tpiILwsQDH+zUNH44iGVmyaRqMUkRhAFhIGHZc3heQblaTcMm8KOgwLYDU3mLC13jvPfRd3x84CT9Iy5BaOE4KXzXw88XccTpHhj4kus9lQHbIhTQT0GB/L949Ql+vu8hWhqkPjkMs6hylIsV3fMdBoYn6L0xwuD4DDOugW+kwJRQ8spHjinwXBYYEBLYMDrh88WX4nI/g5MKeO3Vzbz5yg62rqulIVMVAXQsDCvA9V0M07zdptP7aQUWvQIaoC/6JtIV1ApoBRapAksNoN8OGC93ny816LBIu4mullZAK6AV0AosgAI6B7p2oJd3Mw3Q59TQIdwX4AL0Ez+EBug/8Q6wkKevAXpyamuAnpyWGqAnr6UuUStwpwp4RpFUtoJc0aSnL8ex41f500fHOX+ul6rKeh5/bA8vvfgwO3emqKoGwwTLKBCSZioHnWcL7N9/nGPHOunt6aW+Ic2v3/4Zv3zzYWpqwM1PUyVx0A2HY6fG+b//4V2+PnaG1lWreWHvTvY9v4sdW+pIK2d7QBBCxnQxmBYsjmQSD0NLubodUxYx5XALM0hUdnFuB6784mBXZJmYMTl7cYh3/3SUA4dOMTYdUNtYy7qN7TQ0VOIXp8AvivecwAPTcHADVBhm24I1LQ3sfWQrD21uIWOCl5/Gdix8iSkvDnwzT2hYBKZDaKUJrChou9RZNgnXbsluCqRD3obLffBf//4b3nnncxzH4o03dvDGq1vYtrGS+myGoCAh3x0Fzt1AAPqt8sTeaavq/bUCi0MBDdAXRzvoWmgFtAJLT4GlBtDnU1jGzje7z3UY96XXH3WNtQJaAa2AVuCHCsRjHTUXUJYjfLFqpR3oybSMBuhzOmqAnkyf0qXMr4AG6Lp3LJgCGqAnJ7UG6MlpGZekHejJa6pL1ArcrgKFIE8qW4kfOvQPuhw7foX33j/MmdPXqKyo46GHtvPcc3vYvbuBqhpJ/ishxwVwpykU4ez5PJ/tP8Lx46fo7btO+5p63v71S7z22sNUZT0KhWFqnWq8oJJjp3r5+//xEYePn6e+oZlnn97F3qd3sGXTCtIZIdkuRa+IbZkKRBtBCit0CAV2K4DuY5kFUrZEbXfBC7DNFJY4zB2DsamQsxeGeP+T43x5+DRjOY/dj+7k6b0Ps3nragxm8N1pwqCA4Zs4Vho/tJC49OJQr06ZtDdU05AyyJohgedimjZFH0xbkq6PYto2pp1SAN3HIsSS4fJs3nMrDJRGgtbztsOl/iL/7b8e5Q/vfoNpOfz89R28/somtm3KUl+Rwlch3MXFbquw9OJE15tWYLkooAH6cmlJfR5aAa3AQiuwVAG6zDuUPzzPmwXoomEMz2VMrTetgFZAK6AV0AosBQXmg+My1olfk5/yt2VZ6udi3DRAT6ZVNECf01ED9GT6lC5lfgU0QNe9Y8EU0AA9Oak1QE9Oy7gkDdCT11SXqBW4bQVU3HELzzeZKdpcuDzIB3/6msPfdJIrhNQ3NLBm7UrWrGmgsiok9EJMP41hZCi6BjcGxrl0+Qo9fd04KY+du1bz89ef4JHH1pBNFQmCKbJGNa5fzbEzvfzD//yUQ0fOU1W1gjWrV9KxoZWGOhsr5YJVpOgXsY1qwmIFhm9jmw6GD1bgUpU12NLRxsZ1rVRkTMxAoLqEYwcyLqOTPhcuj/LR/u/44vAphibztG9oY88jm2ldVU3RHQVymKaHKQDdTFP0JRyZhIIPyBDQ3lhHR+sKVq9oIGM7hIFJ3gtIZwzCcDiymQtwDwWeS6ZzEVDCt0eh281Q/OriKg9xqzOc657hH//hFO+/f0otOnj99Z288VoHWzelqa9w8IsC3KMw8OJAN00B9XrTCiwPBTRAXx7tqM9CK6AVWHgFlhpAj6G5jJVj1/nNznNRUbvPF74v6SNqBbQCWgGtwL0pMN+9S+53vu+re5uMe2zbJpVKqZ+L0ZGuAfq99YP43Rqgz+moAXoyfUqXMr8CGqDr3rFgCmiAnpzUGqAnp2Vc0nIB6HpCKPm+oUu8vwoI+nV8GwMTD5/AthmbLnD4WCdffH2KS1cHGZtw8YOQfLGA6+UwgwwUMwok245BNmORzZqkUz7r163gice28OhDHTQ1ZnAsD8c2CL0s2BUcPTXI3//3jzh89CKul8E2TFJmiGW4hGaBwHLxDV/B+cBzMCR/uWnj5vM4RpFVLdW8/uqTvLzvKVa1pAjciGf7Evo8M8l0zuRy1xQffPgdnxw4xdC4j2GncNIOpiUhRCWbeaBCuEv4d8mhHloW+WKOYnGKVSureHR7O/ue2cnTj22jptImn5/GMwwsy8AM3FlgPgfPozaSeki5ZhiXH0KNzelLQ/zjfzvJO+8cJQgd3nrrcd54bRvbN1dTV5EmcEMMI60c6EWvgGFqR9b97fW69IVU4FYAfc2aNaxcuZKqqirSaUnRIJ8BuRpFYGWhJpsmJia4cuUKuVxO1SWTyajJLsdxlHOk/CF1ih9xPReyrgvZZvpYWgGtwOJQYDEC9B+77sUQoTxke/l182ZVF+pavzhaU9dCK6AV0ApoBZayAvNFTZEoK/HDdV01XpAxhYxxZFwhj/JNynmQ7nQN0JPphRqgz+moAXoyfUqXMr8CGqDr3rFgCmiAnpzUGqAnp2VckgboyWuqS9QK3I4CApFTRXF52wRGHt/28W2D3qFRLl4b5nzXEBe7RrjeO8q16wMMDY9gkcExqgjCHFUVJu3tDWze1Mqqllo6NrSwob2FtpWNOALEPA/TMPAlcXra4UTnAL979yBHT1xmbDzAywXKXW4KvDddAtPHM32FuF03wMBSkN3L57GtAu1t1fzqL1/kxecfYVVrLWYYlR/4eVIVeaan4crVaT76+DSffHaSvoE8rh+HWRdFlN1ewXOVvFx+2BYFd4ZCcYLWFWmeeGgdv3jlUR5/eBO1NTauP4Mv5xKa2IEzC9B/MBEsq86V81zqLb70ELsaTp/v5Z//+TjvfXAUy8rwxi8e49V9O9i2qYHabBZfAXQJCR+q8PWLNNrb7XQnvY9W4AcKzOdAb25u1gBd9xetgFZAK/AjCixGgD5fdWPXebnzvDyk7a3e9yABgu54WgGtgFZAK6AVuBMF5gPo4j6XTV6XRbkC0WURrizIFSd6DNJln9hw8yAXkGmAfietPv++GqDPaaMBejJ9SpcyvwIaoOvesWAKaICenNQaoCenZVySBujJa6pL1ArcjgICkrPFDIYp4cmncM0Z7EqLwLYYnYbrN3Jc7ZmmfyBP/8AU45M55VY3kLDjAtBh9ao6Nq1toXVFLY21VVQ6GdIGGEUIxSFuQMEqEKQsugfH+LbzKle6Rxgb9TG8FFaQUlg7MAICM8ATB7YlPnFfOdAtw8QvFrHMPPX1Njt3rGbL1jbqalJYhuREN/Bdl5QA6ILF6GjI2XNDnDrTzfBoHjtdoUKuI9AcCyM0hZory7gv4N4y8UIPz89RUxGyflUNu7e2sn5NI9msgUcRT87Ys0iFlaVyYnUlnHv0u4Rsj8C5Gh6rRyrj0dM3wldf93Ly9DVMx2HPntXs2NpCW1MllU4VgRcFgPetAm4g5+ncTtPpfbQCS0IBDdCXRDPpSmoFtAKLUIGlAtDL4XkMCMrh+XwRujRAX4SdTldJK6AV0ApoBW6pwHwAPQ7dLve9QqHAzMyM+inPC0CvrKwkm83ORth60Pc+DdCT6eAaoM/pqAF6Mn1KlzK/Ahqg696xYApogJ6c1BqgJ6dlXJIG6MlrqkvUCtyeAgZpP4N4tN1gCt8oYKdNAssiIEu+6DBTMFWe8IILXiDAOCQMXQQt22ZAJmWSTTmkbXGLGxgSJd0X77iBKWHNxYjOJKHjMxP6THsBBc/ALZhYQRorTGGGJoEA7RigExIGIUZgYyL5ycWlXSSV9klnPKqqbQgLEApAtwm8ADxZBJDCMLLkCybTuQJFWREuQD6qVMl9Lg50yUnm4ws4lzDuhkUQSj71gEonpDoF2bSFIXUKDbVPIDnTcSI2PnvxKv8jguflz1i4+J7JxEyayUIR33CprvKocEIypkU6rJFTIDRCPGscHw/LyN5e0+m9tAJLQAEN0JdAI+kqagW0AotSgaUA0Mvhufx+c7qL+BxuJfCDdOAtygbXldIKaAW0AlqBRavAjy0GK3+tWCwiaaLEjS73OYHnNTU1ypEu4yJxpz/ITQP0ZNTXAH1ORw3Qk+lTupT5FdAAXfeOBVNAA/TkpNYAPTktZxmUIeArwk7lufXkC6fcjLu7u9UXzXXr1lFdXZ18Be6yRMl1FK8ujb9A3WVR+m1agQemgBE6Eaw2JdxY5Kh2iz6mmVEhx8W8bQqvNsQVLlZrCVEuwcolpzhIWnFxdUsO8CCAwPcJZRJVjN7KiO2TMQQNF/GcADNjYQmIxlRwXD0Cg8AUxB3iESigL5nZlRVdXRhK4dYFgweyR558fgbDMLHMlAqvbgQmYWhhmA62bWKIyVzZwYtABPwF6ysXOg6mej7AwyFAQrOLs15qVSTM5wg8yf0uT0h49QyhvK8Uok2c5qpSJff5HDSffUVV2PZCbCuNmYHAjhB+wDih62MWHGyvWhUjpnjPHiaU/O/ictebVmCZKKAB+jJpSH0aWgGtwIIrsNgB+q3Ctss1/2YwPh90WHBB9QG1AloBrYBWQCuQsAJyz4vDuIvjXLbJyUmmpqaUG122+vp6KioqVD70eJ+Eq3HbxWmAfttS/eiOGqDPyaMBejJ9SpcyvwIaoOvesWAKaICenNQaoCenZVySdqAnr6kuUStwuwoUDVOBcVkMbSmSK6ZtWwFpyzCwxUZuTGPa02DmVJDyIMwQCBEOU4RBGgRAh4YCwSqXuZHDN2YIzILKN16ZW00YmPiOS+AUCAwB2j52aGMFJmZoqRDusQPdDgrYvguq7Ix6yHH9MMCyDUIjwPMEt9uYRoogCDGtYlS3QOLHGxhmQKDAeQTKJUy6EaTVg9DBDlxMxIHu4JsWoWmo/OVWWMQxPAKvgKwCCCwbX3KUS5nivA/VMoI5r7k48hVJL2U+lwVB6ndIexm1uMATeO7kCewpMCaxvDRmoRqrUK0gv+jmp4YUQCeout2m0/tpBRa9AhqgL/om0hXUCmgFFqkCSwGgCzSI857f7D6X+YfyhdGLVGZdLa2AVkAroBXQCty1AuV5zeN5TXlOHOiDg4MKogtAr6urU/nQBaA/yAgsGqDfdVN/740aoM/JoQF6Mn1KlzK/Ahqg696xYApogJ6c1BqgJ6dlXJIG6Lev6c1alWt4+6XoPbUCcwr4CvhGbm1D2LCkIDfE/x3/5xOGBRVCHdNTrvJAQqArN7etXN+hhGAXzi7x2k2f0PAIDTdyVBsGTrFWUeLQ8gkETosbPAyUB10Au/wnGFpCmUsodwtfudAJo2NExxFwHznbhVfL3+IXl0cUNtSPno/+iULNSx51I8bZ8rzkQBfwb2OGnnpNnOeBaKAAuYB2X55RznnDlN/kGYmSIeHob4LnZR1pLvt5nBQdrMBRAN1X+d2LhGYRDFctUDD9NPgVykUvIeYDazqC8qHOga4/n8tHAQ3Ql09b6jPRCmgFFlaBxQzQZW5B4HkM0KWucV7XGAxogL6w/UUfbSEUkFGDxJOScYiMT2S0En3vV4tg5TU1VpCRTTRGkRBeKmKX2i0ac928lY9VZNQRGOJalT2t0lhIyiptEvJLbVJ2dAwzlKNFKaskQpiqTyDjCadUD6mvjIlkvCR18XCtaVV3Q8ZZalxnY8i4a7aC8ksUOys6J4nUZWH5sshaxlPRrhJBTMZ3cv7qGFKqyvhlEko4sNllxfJrrIm8JrUMVF1Uqi0ZM6pFznKcuBKlsZ56X6lqRvyeqB1UnfWmFXiACsRAuhyey/1QQrkLQB8bGyOTySiALtE0BaLH46PoWhL194WC6hqgJ9NZNECf01ED9GT6lC5lfgU0QNe9Y8EU0AA9Oak1QE9Oy/+fvff8kuq6836/J1To3A3d5AwSAoGEEMoo52BZ4zD2M/bMmvU87+//cl/ed/eudT13nhkH2bJk2coJCaFARuTU0GToXOGEuz771IayDDZIBV1N7yPVqqZqnx2+e3d1nfPZ39/v4nWgC+F+1aJ+O8S9PZF16Q6ngFPAKeAUcAp8XwUaeQPHAfTvOxvufKeAU2CqKtDsAJ1UVjw4Lhe6farOmxv3zawAm3zLNXidV0okLgPPgbtsHK5mMLgGm9m0m20AzqJjZWWASKWSAAAgAElEQVQz4G43D1vAbCG6Aej+UG1TLWmqcjXwzPkmb5Z5jw3MZpNxGipMQe3A+1IGsg1Ab5HSYtaOyTrFluBInp+aTb3l/Eht03FOfloQKb1Mfw2XNmg825xs6uURmLRbYZRXEPvmJYYVB6ShSrJNwmw5TmMF5rZEqFQF025Wn90QQJ9rm6ENzK8q9cuSX5EXtck3G4ntOYbOX4T6BjOafQNozTx48s1GAXc4BZpPAf4+As/Pnj1rNpt1dXVdDOVOekr7d9MB9Oabu6vpkQPol1RyAP1qVowr830UcAD9+6jnzr0mBRxAvya5/m5hB9Abp6WtyTnQG6+pq9Ep4BRwCjgFnAITrYAD6BM9A659p4BTYLIq0OwAvVqtXsz76gD6ZF1lrt/XpgCe7UoNSpPrOEthlQW/IsoUD5zYtfxMJuqVdVvDe33jAM9s4DXn6UUgnshLMz+7LxzeuK6Bx7XIVmDlb7ncM0d3YBzbxhnvl2tOeAA7bm4APO5yDoA4cB+3OCidFFnG/po96pzipot17VIsDqrG3R7GoUIiadXGFQWJooD0XVGtH6mChKhegVLPwnBc7LRjx1QLJ2ZM6dnGA8C/n5D6io0BgPsaZTfEvB66E7Gs5lp3DvRrW76u9A1VgHvw5EE/ceKECePe3t6uvr4+tbW1mTDuDqDf0OloeGMOoF+S1AH0hi8vV+G3FHAA3S2JG6aAA+iNk9oB9MZpaWtyAP3qNa0Pi5hd897YkE9X31NX0ingFHAKOAWmugIOoE/1FeDG7xRwCnxXBZoZoHM9bAF6ffj27zpWd55TYHIogJUbCA0AxxkO7AU383qWpimzcPsmvZUB2LUUVRk3z5zo5tmkxCJllHVnm5IGnOeSlsxofjFsee1nExs9c4TX7gDU2s9CnHvWAe9Tbwae0ySUZ1JzZX0H9KdJoDQqZt02LnDOJrVV5lDP4LkNEZ9B/KpfMQA/TDwFKWHjaSJV5CfmQRouc1bqKZdkGwhIkZWFgGdkWWj7TDsL0K12meM8g+f151irei30u9XaDDa5bDj8ybGOXC+nggJcA5XLZR09etS40AHns2bNMmHcW1paHECf5IvAAfRLE+gA+iRfzJOg+w6gT4JJulm66AB642bSAfTGaWlrcgD92jRFLwvS7c8uhPu1aehKOwWcAk4Bp8DlFbB5axuhjwPojVDR1eEUcApMRQWaGaATjtYCdPs5bzf1TsW5cmOeIgp4uMBrIdpr7nLDcg0cBqDjwiZUehZe3UsLSg3ordZc4BkettA9SUxs9Syge+0ZR3lYLWSAulbU5gtPTC5yC9BxYmcYPRWgHpc2sJow8tWsHC7xNJRPKHXPNyHgE29cSgKFlXbbNMZ44173/KqStLZB4KLzO8v1HgWpUj9RkCTyE3Kdk6s9MSHckwC3uScPuB77CuMsQH1k+msSohsdLiVYvwTSjdPe5ka/WKZW3vy7dhgRgO/WnY+zP6258qfI+nPDnFQKEKadv5OHDx82LvTW1lbNnTtXnZ2dBqY7B/qkms6/6awD6JckcQB9cq/lydB7B9AnwyzdJH10AL1xE+kAeuO0tDU5gH71ml4OlPP7zRc4dzgFnAJOAaeAU+D7KuByoOfETa/6h92sVh8Fhr+9jdTq+86bO98p4BS4uRRoZoBOblfAANclDqDfXOvOjebvKxD5AGxgMYA8A8XAZAPQFcn3Ab15eV6WVxzIm+JOB24nGUROzXPtMGHdeQSS75PVW16V94HhhFvHbY7DG8gemDDwmdfbQmac261Skt0LoBmlJaX+uPmHp7x8dRhAjzE88UalpKKg2pL5wX0eKdbxDHTXottl0D4bHQ70xCPkOznHyXNelpdUFNO3MJRCcsEHUuwriD2FEfVEiv2olh/eutztuDKXu3kk+Yv518nNznhNu2bjAX3Kzsk2KfjyEwB6Tl6SU+Inpg13OAWaUQH+NvJ38siRI+rv7zfQfP78+SYXugPozThj19YnB9Av6eUA+rWtHVf62hVwAP3aNXNnfEcFHED/jsJd5jQH0Bun5cXrRs+7dLFWd0OaG0f8MSbsETeyFy1aZEIeNcvBzSPCMtmbRzeqX9b1wRdy+uBu4t8o5V07TgGngFPg5legWCyqUCj8jTPiu4zcuiuOHz+uvXv3mioWLFigGTNmmFyAtFP/N+xG/j0bGhrSoUOHND4+bvrCuMMwVC7nAPp3mWt3jlPAKdBYBZoZoHMNYgE612huM1Fj597V1pwK4Pcm57dxjKdBjTlfAuiegb8QaWBzi2DpgOjEuMEB6Di3id2eKE2yDfAGUPuh5IUGkrMnPqmOy/dxi1eVEFrd56xQQdCqVAVhXOcAihvcTPpzGLjJCV57LxhRFFfke3n5abspC2rGQe8Ho0rLowp8wtDnjIPd84sG5HOYFO4ZwjcV03qSkJm9ZoBPSyYXfDWJlIZ5KWS8odhb4FdT5RPKVxSHFRM+PiGcO+M0IegTpWlFAU3FUpAW5cU544pPgjIy1MpnhnPGn4XGjxSgTxJKcWjOi40DHre9O5wCzadAPUAHogPNuQayAN3+7bzRKRnttRb3WQH7Z86cMSHluRaiT1wL2WfGwM/2eq7+b/2NvGZrvtllvxMRPrJNR1w7cl25Z88e88x17pw5c8xcc315s5udHEBvxhV6c/XJAfSbaz6bejQOoDduehxAb5yWtqbJ5kC3XxYtQAdo36gvRbRDe4B7bvrzs7tp1fg16Wp0CjgFnAJTVYF8Pm9upPBs/z5fdCTVnElXqw03XTgA6Pv37zf14b7o6+tzAP1qRXTlnAJOgSmpQDMCdHsNBDznhql1nzNB7npkSi7TKTXoDKCbbN0m13dm3AYN40oH5OKZDlQq+xoZSVUu4yqPlG9J1NHepkIupzwmchh6nCgIfEWJzOPCUEkjo+PyA0/Flqo6OnPywkixcbWHKpVSXbiQaHTE1+gYMNpXmAsVxbjBI5H2POd1KBek6ur01TsTiD2u8bGqzp8tanTUNw73rr5IfbM85bzzClRQJS5oZCjUyJBvyoyXU3k+IdlxkJeMez71ysrFRbUXWtXZ7qunK69C0dfI+KgGR8o6N1gyoeJ72jrU3VJUT0tBcTymKCgrCFokr2DaNnsLfCmKx5TzpWq5pGLQLlVzUuyprFHlWvKK40B+6JvI7mwWSNOyqS/k/NiXH4XK+W2qxFUlObYQuMMpMHEKXOleJtdAlUrFbNbFEEQIdwvQgdWAantu/fP1HokD6I1R2AH0Szo6gN6YNeVqubICDqC71XHDFHAAvXFSO4DeOC1tTQ6gX5um/D4DznnwM1/OXQ70a9PQlXYKOAWcAk6Byytg3QbWGWH/vtT/rb5a7RxAv1qlXDmngFPAKfDXCjiA7laEU6C5FDAA3Zi0/xagJ2lVXojTOqcTJ0a1Y1e/+vvPK1JFM+d26/YVt2lGb5fyQOAsWnoWVl3A80Tbdu7WoSP9xnW9cvkC3bJ8njq788Zejm+9v/+cvvj8gL755qSOHRsxoD4IM0AfhqNSPKa8N13Tu9u1etV8PfDQAnV0hNq374g+ePeQdu4cUHdvnx5+6jatf+RWtQfjSpXT2HioI4dGtHnzYe3ccUwnzwzLC0L5uUB+PlaisqK4pBYvUVdroPUPrtG996xST09RJ84M6uut3+irzbs1dGFEd61aqfvWrNDSub3y/LIqQUlJ3GLc+IBz62wnvHs+jFUpjajgFRQmBROSPS6UlIa+KpW8iAyP3kSz51zfG5evsrwYv3xBYVpQOa5ioHeHU6ApFLCbjc0nhOeZe3QOoDfF1FyXTjiAfklWB9CvyxJzldYp4AC6Ww43TAEH0BsntQPojdPS1uQA+tVrWv/FnLPqnR9XX4sr6RRwCjgFnAJOgcsrYIG5DUtnbwQ5gE7+UZMU9GLIPue4dL9FTgGnwPVSYLIB9Oulg6vXKdBMCtQD9CDJwpvjQE8Vy88XFCU57dpzQm+/+6W2bT+kqiLNW9yn1StXqG9aj3J+qoCUdeY/gHuoCyPj2rx1l/YdPKIg8PTk+rv18Po1mjW31UD2cpJoz95j+vOfvtann+7Rvr1nTEj0LL96Wbn8mNJ0TG25uVo4b7YeWb9az794m3p7W7Vl8y7956++1Mcf79Gs+Qv0P/79Cf3sp2sF1gZQj45Ku3ad0Zt/3qCPPt6iw/1nFKeBgnxRuWJOXuApzPlq8cbUUazqX37+A7388mPq6pKOn0r1xp8/1DvvfqZTJ07qqUfu14tP3a87b5ujQkusSlBRudSigePj2rf/rEbGxtTWnteSpb2aO7tDOb+iMJH8OFSY5lQKx1RVoDOnq+rvH9HRY2cU5jwtWjxNi5f0qL01VVopKcfmgThn3OlEBHCHU2AiFbjctYED6BM5IzembQfQL+nsAPqNWXNTuRUH0Kfy7N/gsTuA3jjBHUBvnJa2JgfQr01TC9FtLqJvQ/Vrq82Vdgo4BZwCTgGnwN8qUO88/676OAf6d1XOnecUcApMdQUcQJ/qK8CNv9kUMHnBa6m8CeHupalB4J4Spb5noHM5CrV5x4B+//on+mrzAVXSqrr72jR7Rq9a86DfOAPoVEYody+nxM/r6PHTOnnmvNpainr+oTv17DP3ad4i8nzHipNUhw6f0YZP9mnr5mPqPzYqLwiU+rGidFRerqrhkRGVBlvV292lhx9cqZd+eJt6+4ravnWffvNfu/Tpp4fV3TdLz71yh5579i51e1IxL+UK0pH+cX3w0af6YvN2nTw9LC9sU67QpWoc6Oz5EZVLiVrCEfV2e3rxhUf1wP1r1d2TV//AmN794Att3LRdIxfO67EH79Qzj67WXbfPVHuHVParGhtr0+cbD+q3v/tYp06f1cJFc/Xc8/fprjsWqKdLCpJYquKFz6sUlFROQ+3bO6i//OVrvf/BJrV3tempp9bq2WfXac6MguLKkPwkkVeRwlxRLgN6s/2WTN3+XM6BTroTF8L95lwTDqA7gH5zruzmHJUD6M05LzdlrxxAb9y0OoDeOC0dQL92Le3NNM60edcJ5W4hxbXX6M5wCjgFnAJOAafAXyvAdx2+O9qNWrzLa9fquHYA3a0sp4BTwCnw3RSYTADdbeb9bnPszpp8CsC9jXvc5EDHSV4D6IEvBUWVk0Bbd53Rq3/8RF98tV/jSVWt3XnNmNZtwrf7SaQQ13rqKeXh5RQU2nT85HmdOjeorvYW/XD9LXrhuXVasKRb5ficEiUaHKrq/Pmczp5JNTTsyyN6ey5RNRnWwNlRbd3erz3bzipIEq1/4Da98uOVmt5b1NbNu/X73xzQ11+fkl/o0Nxl0vy5OXVXpVW3L9Pd96xWa6evIycO69T50xoaqygIO5WoQ4cODWnTpt062n9enS3Silvmav68aSqVhlWNqhociXT0+KBOnhxWMedr/X3L9fiDy3TX7X1qbY8V+Z5Gx1v13nvf6P/5v/+i4wOndevyJfof//K07r5rnqZ1S7k0lh/jyg8U5WMNV6Qd28/qtdc26Y+vf6i29ja99IMH9fOfP6F5swNFlUHlFCkpxSrk21RhR4M7nAITqMCVzEDkOHcAfQIn5jo37QD6JYGdA/06LzZXPRsWU75/ucMpcN0VcAC9cRI7gN44LW1NzoF+bZpaiAGYsPnQr60GV9op4BRwCjgFnAKXV8D+TebvCzd/uEHA3x0H0F0Id/c74xRwCtw4BRxAv3Fau5acAlergMldTqJyALoJ304W80SJ7ynxCyqnhHA/r9/98SN9/sU+JaGvWQtmaNH82eoo5uTHFflposDz5XmhYoWqpjnt3HtYB48OqKM1r5cfXKAXn12rRUt6NF45rThNFCUFDZxIVa52qFRuUZxW5ZNHPBrUwIWqvtxyVF99uk9pZVyPPLRS//SjO9Q3o13btu7Tr/9zlzZvOaNykte4jmp85JCmVar6wQuP6l9++ZJWrupTrIrJd54or0gFnR2TNmw8oj++8Zn27jutZfNn6/H192pk6KTeevsNHTh4SF7QJT+cplStmj1juh554DY98fAS3b16uoqFcSV+qrMX8vrwo336j//6SEePndfipUu07p5btPzWPrW1VJT3IxWCQIpTJTlpaCTWkSNlbdlyTJ9/vk2dXa165uk79c///LBm96Wqls+qJfRUGasqn2tTlLgY7le7dl2566OAA+jXR9dmr9UB9Esz5AB6s6/Wyd8/B9An/xxOmhE4gN64qXIAvXFa3iwAPYqiv3LpNV4hV+PNroDdT2fdnfW5tK517Ffam3cl5+i3w43dyLavdWzfpfzVjPtq671Wba+23utRrpF9baSG12Osrs7mVcA62AcGBrR//37T0Xnz5qmvr08dHR0qFApmI1j95861uty/6+iHhoZMWMXx8XG1t7erWCyaDQO5XM5Edal/0Cf7oD2bH/5G9fW7jtGd5xRwCkxeBZoZoFcqFXHDlD7aiFiTV2nXc6fA1SuQV6gkijOA7uMgT5R4kdJASnxgeIt2fjOgV3//gb78ep+8fF7zl8zTqhW3aHZfl4KkpDQqKwwCeX6ochLq/EikL7fu0Z4D/SYH+kuP3KIfPHufli3uVbUypCAoqP/4iL7efk4bv+pX/4myYkKfqyrfL2soLenUyKBGzw9rZk9RD993q5577i4tmD9Hm7/eq9/+Zqs2ftGvctouvw239wVNj87pqYfv1C9+9ryWLOyQl47IDyKlKujkhUhf7jyuNz7cpk3bDqvqteuh1av14mPrNXShX6+//nsdOHhYcdKlKO7ReKmo3uk9enT9bXr0wTlac3uHulrKJlz9yFhBr72zRf/5+hc6NDAu5bvU3dWtYsFT4FeUehX5YWpyyOfLgZJKqErUovODYxobH9L0HunZJ2/Vv/zkfs3tldEjibn30qo4DuSl+aufPFfSKXAdFPh7AJ2/lVxr9Pf3q62tTQsWLFBXV5e57uCaw55b/3wduvhXVdrrLv6G068zZ86opaXF9IlrH/pln/n7zs/2eq7+uqf++u1697kZ63cA/dKsOIDejCv05uqTA+g313w29WgcQG/c9DiA3jgtbU2T3YHuAHrj18RUq/HbAJ3x/z0w08gANldqu5FtTKb5tGDMzsFUAmSNhO6Tac5dX6+fAg6gXz9tXc1OAafAza2AA+g39/y60U1OBYJE8lLfuNDBvgB0+QlBxRUUWlRN89q+c0Cvv7FBGz//RmPlRD29vZo3Z4a6O1sUpBV55EH3fRKyqRIHGi0n2nf4hM6cHVZHZ0GvPLdMTz++WksX9CqORpSmofYfPKu3Ptitjz7br/1HhjQ+XlIUjRsIHSuQgoJac3ktmd+tJx6+Xc88vVp9fV36evNOvfbaFn3+1REFrb26bc0yrV61VN2Bp9l9Oa1aMUu9XbFyfqw08nTmrLRpc7/e27BbX+46qJND41KxRfffvlDPP7pWPd2hBgYOq1yu6sy5RPv2X9CBQ4MKlOqBe5fp8fWLdNfqbvW0evKTogbHcnr9g236zz9+rv1HLyjx2zUyOKTQtDemOB2XFyRK0qpavFBJNVSQnyY/16J8LtC0LumZx1bolz95RHP7cqqWRhVHqbygTbEB6ZXJuZBcr28aBRxAv2mm8poG4gC6A+jXtGBc4e+lgAPo30s+d/K1KOAA+rWo9ffLOoDeOC0dQG+8lq5Gp8BEQtCJbPtKM3+tfaJ8fajqeucpr1/uaEbI/vc2QFypv9c6jqm6ycJ9yly9Ag6gX71WrqRTwCngFKhXwAF0tx6cAs2nQBrFyoU5k8M8wgVOCm4/VeylKrR2qJJKhw6X9Nln3+jrzQd08vQg0cmVy/kiTbrSSGkam9PiGBofyg+KGi8nyhdaNGdOjx5+cLrW3TVPc6a3yVdZUSrt3jugtz/8Rh99tlfHT1fU1taunp5Otbf6SiqBwqRFxSDUnJltuv+eJVp392zl86m+/HKbfveHL7Tpq0NqmzZbDz91rx55/CG15ALlwlh9famKuWFVxss6d6qs7dsG9elnR/T11gGNRFX5rYHG4iFNL1Z096oFWr1ygebOm67FSxfr/GCijz7ZoQ2f7tTg+XO6/+6levKRW7V29XR1tBbkpT06Nyb96f0d+v/+8InJl97aNl3d7a3qasurmMPJX5IHTCc2fhKpVElUqhZ1Yais0ZFRdbZKzz56h37x4yc1t0+qjktxJHm+ifouPxhtvkXiejSlFHAAfUpN98XBOoB+ad6dA31q/g7cyFE7gH4j1Z7ibTmA3rgF4AB647R0AL3xWroaby4FrhX+MvorQd4bEWJzIttuJECvd+XXQ+VmHN/fG/fl1k99GOpvn+sA+s31+dEMo3EAvRlmwfXBKeAUmIwKOIA+GWfN9flmVyCOqsrnC0oTT0mSyg8DxUkkQ8eDvMqxr8Eh6eixso4cGdT5oVMqxxdExDqzDdfPUsIY8s5zksiXL4zsba2tmjljmhYv6tGsGUV1tKQKvYrkBdq996j+8v52fbxxt8aqRa1edafWrLlDs2Z0KedXFaaxVJFa89LsGa3q6kpUGi9px44jeu21bfr8iyNSrltzlvSpb1a3cqGvlatn6IGHlqnQMqr9ew5r57Zj2vbVkA4fHNfwcKCZczvV2efp9OAejZ1O1eq3aEZvTkuXzdQTTz6krukz9dmm7Xr/o006c/KYHrxvuZ55fKXWrJyulpZQkd+tC+Oh3nhnk37123d09ty45s9drPX3rdPiuTPU19OqNC5JiuSHviLP02gp1tGBQW38fIu2b9+h1lysl566R//602c0p7dV1VJJcRVJiiaMve9zvjucAhOngAPoE6f9RLbsAPol9R1An8iVODXadgB9asxzU4zSAfTGTYMD6I3T0tbkQrg3XlNX4+RS4Nt5x68EcO2oGun8/XttTy4VG9fbb+f3alzNrianwNRSwAH0qTXfbrROAadA4xRwAL1xWrqanAKNUiBKIoU58qDDvwPl83mNl0s6efq0Dh09rpNnRhQlHSpXWjU8LJUqI6rEQ0o9X2mQk8IctmmTQz2OY/lJpCBJ5MVVFcJAne2tKrTklAuqai/Emjt7mhYtWqxTZ4f0zkdb9eFnOzQ8Hmj58hVadfvt6u3plLyq0jRSTnn5qiqJLki6oEIhr9FR6ZMNh7Xx830aLadK8sDxMypUQz35zL364Y8f0VjltDZ8slG7vzmmgSORCsE0zZm9UHeumauFi1s0Vj2kvdsT7dlxWiND/Zo9u10vv/Ksli1foc+/2q533/tUZ04N6NEH79Qzj9+hO2+boda2UNWgRefHpD+//4X+4zd/0clTg5o3Z6Huv/suLZg9Qz0dLUriihIl8gKCwOc1Vkp07NQFfbV5m/bs3aWOFumFJ9caB/qcvhZVSyOKo1heWFQcp2w9aNTUunqcAt9JAQfQv5Nsk/4kB9AvTaED6JN+OTf9ABxAb/opunk66AB64+bSAfTGaWlrcgC98Zq6GieXAleC2EEQXDYXug0zfrlRXslp/o/Cj1sof7mc6Fer5rW2fbX1fp9yV3JVX2kTAmOovyCyOdF5Zj4ud1xJ2+/T7+977pXmoj7H+7fbyOVyl232Slpx46+Rmzm+75jd+c2ngAPozTcnrkdOAafA5FDAAfTJMU+ul1NLgViRPN9XFKUKw7xaikWNjIxp644d+vDjz7Tjm0NKvC6lXreiqFi7jqsq9XOqKtB4LJWrqeIkVUuxoAKh371EQVxSkEYGokcKVK2MqqvV091rVmj9+vVK/VDvbdisdz/+SoeOnVc+36KOtk4Vw1BVL1Xk+SoELYqjMQ0PD6irJ9KK22/RvHlLtHPnaX3y6RZFSjVtVk7R+LBmebN0110rtfbeldq+e7M++PAjjY1VFXptWrZkqdatWaV71s3TwgUFJRrQ/v09+nzjMZ0Y2Kee7ryefHK9evq69c67X+qtdzbozMlTevyhe/T0I2u15ra56ujwFOWksyPSexu26X//7i3tO9CvttZOtYQ5tbcUlMO173nywrwSP5RXDVUaj1VKUg2Pj6hSHVV3h/TcE2v0y58+pTl9eVXLg4rjsrwwVBwF8tPi1FqAbrRNp4AD6E03JTekQw6gX5LZAfQbsuSmdCMOoE/p6b+xg3cAvXF6O4DeOC1tTQ6gN15TV2NzKhCGoQmxbsEjX7x5rVgsmtB+fFaPj48bUMvPuBp4LhQKqlQq4stpW1ubeZ/y9kF9wE/jZKgBYM6lHO1Vq1XzsDCZ8zhaWlpMG7bM6Oio6Y9tvx6mU4Z+8OCw/aFOzrFj4lw7Lt7jdcZk4Sz18L4JZZgkpi3K0A8O+klZniln32fcFgrzHnVSv32//iKm/rOFdihDH6mXn60evGfnhLrQgz7xGv+mDTRnfjjH6s6/0YGy5XLZzBEP+oAujMXOjdWX9xgnD+qvB8/US51Wd1unPcdqZtujnNXIzhf18r5tj/opY9uybVPG9pWfKcPDzpWtw64X2wf7bDW388eaQTdet3OIBtRj+818ONDenJ9J17tXDqBfb4Vd/U4Bp8DNqoAD6DfrzLpxTV4FUlXSisJcXnEs+cqpWCxobLysLVu36ouvtujA4RNKvS4F4TSlaTvfgOUFqXIt7Roar+qb/UfUf/ykqWPh/AVaOGeGcmlVBb+qIKlKSazRciQvrao1l+qOlcu0bt1dCnI5fbRpq977+Att2vKNyuOxCrlWpVGqihepnMYKxPfxSOOlc5rWK925ZoVuX3Wn9u0+q882blZLW0H3P7xc6+9dpe5KTjNnzFau0KY333pX77z3vjq7O7Vq1a1at3aFVq9cqFl9LeoopvI0rjPlFp0equj86WPqbC9qwYIFOn7igt57f5Nee+19nT01qBeffFLPPfaQ1t42Q7lAiiWNRdJHnx/W717/QDu+OaCRsapGh0eNAz8IiwpbO5WGLSpFUrEypjQqazyK5Bdx96daNH+6nntinX7w7NySf1AAACAASURBVP1aMi9UpVxVnJaVK+TNNZeXOAf65P19ujl67gD6zTGP1zoKB9AvKeYA+rWuHlf+WhVwAP1aFXPlv7MCDqB/Z+n+5kQH0BunZT3kqne/WsjHM3+Mjx49asDSokWL1NHR0fgOXGON9JW+AZAAXTxbSHCNVbniU1ABm4PawtahoSFduHDBrKXe3l719PQYoMlNgbGxMR0/ftysN94D2o6MjOj8+fMGjM6ePVvt7e0Xoa+F8PzenD171pRtbW3V9OnTL8Jv+2UfOEwZ2uY16urq6rrovga4fruvZ86cudg2/aFtC01p20JnylE/7zMeACttWKc259B/Ds6xcJrfLQuY0cNuCLBfys+dO2fGY9tGJ85BK/vzt8PfW9Bs60CTzs5OTZs2zfTBAmY+Y+jzsWPHjG4A+76+PvNMfznfwnc0Y4yMyZaxcN5ueGBcjMHOs3Wv14NmxsfYeaZO5oPyzAMP2rWfhxZ22w0LdhOC3SRBWxb+W1jOOkEz+sZ47eYLG9mAtoeHh3X69GnTPv+2n2fUVe/et59xvIZ+c+bMMfNAefQfHBw0ddEGc85are+7nWsH0qfWh54D6FNrvt1onQJOgcYp4AB647R0NTkFGqNAqooqCkM2LXsGoBfyBY2Xyjp99rQGTp7WhcGyytWChoalkZFUCcnNg8iEHD9zflhbdu7R/gOHwepac+carbx1qdoLgbxo3EDzlkJOLW0tai/mhGe9r6dD8+fPUZRW9eX2b7Rr/xEdOnZGlZIUei3KeQUpV1WksnJBh7lWGSsNqqWlokWL52nB/KU6dnhEO7btVld3q+57aJnuv2epphdiKSlqeNjXxs93afvO3WrrbNWatbdo0YJeTe9pkaJYpZGShs4N61Q1EdnGq+UR5XxPrS2tOjc4qgOHjuvo0VPyYmnl0kVau2KpFs3sViHwFBLevirt3H9KGzfv1sEjJ3RhuKRcWFA1DjQ8GunwySGdHq4o19qlJV3jmjU9Ly+fUxpKRLyf1duje1bfqrUrl2pmj1QukwA9kp9jM3lVftqYmXW1OAW+qwIOoH9X5Sb3eQ6gX5o/B9An91qeDL13AH0yzNJN0kcH0Bs3kQ6gN05LB9Abr6WrcXIowIUWUBO4uWfPHm3atMlAyLvvvlv33XefgcTAyN27d+uTTz4xYPOuu+4ykJvXdu3aZYDoo48+qsWLFxtQaUEwIJVNJ5999pkOHz5s3r///vvNudRrASbQ9IsvvjBtAz0fe+wxrVmzxgBc6yavd0rjNN64caO++uors5GFft5yyy0Gklv3Mm3T5qeffqqBgQHdeuutWrdunebNm3fRpc5YOOoBrXWC280pFhzbm8cnTpwwOuzcudOA23vvvVcrVqww46EetPu2q9vCf3QGiKPz1q1bzaaE2267TXfeeaeB1BzWrY1u77//vvbt22f0evjhh41+6GM3JzBG6vnwww/NTSrGt3r1aqOJdajbMaKljR5Af/g379lw8PVO96+//trMGWUY38qVKw2othrUw3Hr8LaA2sJ769hnTFzIfPnll0Y33r/nnnsu1mmjAbD+duzYYea0v7/f6MhmB+a//rAbB6z7fP78+aaPrBfGwFzv37/frE3g+dq1a41+ti67uaL+BsPk+E11vfy+CjiA/n0VdOc7BZwCU1UBB9Cn6sy7cTevAqmqBGInoljkyRPRrbIoYZWoYqB4JfJ18tSoduw8osOHT2ukMqyqP6YwLGp0rKxDR45pYOC0ktQz5oBFC+Yr56eKKmMq5APNmjFNy5bO1rKFc9VZzCtUrLb2gqK0ogulks6PjGuYOPBJiwK1yotJv8Qm2AtK0w6FQVGVSklBWFJHW7uKuS55UatGLlTV3hqqpzdS9/Rx+eExKW1TZbxDZ896Gh2LlCvm1dWTV1sbG7nLOnF0RPt3n9S+Xae0c2BAo3Gk0EsV+olaWijbpe7p3Zq/cI7mzOrSzJ6c+jo8FdIxtRZCKfYV+QUNV6Rzo5GGx6oaK8XK5dtUjkLtPXhSv3n9fX2585D65i7Rz57s1b13zFRbT7fKSaQkldqKrZrR3qVpxVYVfU9JnOV7F/uwgeexc6A37+/L1OiZA+hTY56/PUoH0C8p4gD61PwduJGjdgD9Rqo9xdtyAL1xC8AB9MZpaWu60pdO50BvvNauxolVwN4M5TMZuAgYBpq++eabBqo+88wzevHFFw0YxuH8+eef64033jA3Zh5//HFzowXozesAyp/85Ce6/fbbL4bPpn5AN7D4j3/8o4GjvP+DH/zAwGwbKh4girP9z3/+s/7yl78YkPzTn/5UTz755MXw6ihVD9NxytPPt99+2ziPn3/+eQNQOdeGHgdOA7lfffVVHThwwEB2yi1ZssRAXN7H4X3kyBHTPjDaQmQb9pxngDvnzJgxw+gCnP31r39tgPCyZctMnQBc6763rulvu88tRD916pQB45w/a9YsPfjgg0YXoLfdLMB8oNdvfvMb8wxk/+EPf3gR1NuVg74ff/yx/vu//9vAezRjbtCEutiYgP44soH9bDKw4ecZL3CeTQaA9YULF5qxcjAPf/jDH4xOjI9ND7jbrcOcunGocy76MR8WyhNGkf6yJmxEANz0b731lhkPGj/77LNmwwUbLziolw0DtPvBBx+YyAJoTn/r0wxYt7pNLUD9jHXVqlVmTaEba5VNHR999JFZq8wNmwroj40QYNeTc6BP7GfQjW7dAfQbrbhrzyngFLhZFHAA/WaZSTeOm0cBco0TeY745IE8kbYqUEIKrdBTvphXNZYOHjqrDZ9u1c5dhzQ0HisOCgp8cnYnGhka1fh4Wb4XqKur21ybjZXGNVYakx/4mjO7Ww/eN0MP3XO7Zk+fpurYqAnLHnlV+S15VeUrUVGBQqWxNHAk0alTgzp/YUwjI1KSJoqTksLcsDrac+qb1qNpHX3qaS9oRq/kBxdUSU5prDKuMOxQ4HXKE2myyHXuK0pjDQ6P6+DBE9q+7bh2bD+u/fvO6PiZEQ0TZ52UVl6q1paCZs+fqbkL+7R85XytXj1Pq5fP0LTWkuLRk2rvbFMlCZT4eaUqKFKopMa8fTZSS9qxd0j/5//1H3r/s+1adOsd+j9+sUaPPrBE7a1dqioxfNyXb0abx++fpkpiNiuMKVLVbGDw4yy1mDucAhOlgAPoE6X8xLbrAPol/R1An9i1OBVadwB9Ksxyk4zRAfTGTYQD6I3T0tbkAHrjNXU1NrcCfI7gLgagAznfe+89AyIBp08//bQBnidPnjROZ6A1rmVALaAUxzgAHbj84x//2IBgDuvABlIDr//0pz8ZmI2T+YUXXjBg1DqPecZxTNtAdEAyMN4CdEAvhwXj9Bd4S1kgKWCUvgJJgcPWCY3TG9gNCAYU485mPMuXLzd14XgGtG7ZskV79+69mF+cCxC+eDNm6+oG+uMyZ1yHDh0ywBqXNlCa8VC3dTjbUO/1AN2CO/qNDkBvXP0PPfSQHnjgAXV3d19cJJRFE/T+3e9+Z9rD8U87AHfgMUAcUM/P9B8gDwRHM4D83LlzDdTGhY1O1HHHHXfopZdeMtAfjWifjQ12vtevX29c7ugPyOY9bqQB5IlGMHPmTAPEgdJoR7vbt283OqG1DdsOhKe/QHQ2X6AHoJ+1QjQANho88cQTBsrjELc51A8ePGjmCpc6GrCJgj5x1IfTt+77+tD7jJ0y9Jc5YkMEmtBHID2bJ9hgwfqwrnvqrQ8L39y/pa53jVDAAfRGqOjqcAo4BaaiAg6gT8VZd2NubgVSJX5s8nd7aU5eCgrGAZ0qTqvK5XOKU19Hj53Vtm0HtHdfv86NpKr6rfLlycNSHYGpfQVAeAOspaGxcZ0mPdT582pr8/XSUwv07GP3aun8eaqMjkqKTBj4shfL4/u336LRIU9HD57Vti/2avu+AR09NaoL56vmegqAnisMq7szp2WL5mvR7IVasWyBVq+crWnTRhTkS6rEbVLqm+/yjCII85IXGGf4th2H9f5HW/Xl5sM6P5gql5+mfCupuKryIk+hl1MSpSpVqqrEYyq0pbp95Vy99Mw63Xlrn1q8UaWerxNj0nglVpR6SjxfXirlw1BpNVbgt2rP/uP61a//oi+2H9SMucv0ixdW6e475qt9WrtiPzHh7704VSHxlY+lgjwVi75a2gIpFytNUoLoN/eScb276RVwAP2mn+LLDtAB9EuyOIA+NX8HbuSoHUC/kWpP8bYcQG/cAnAAvXFa2pocQG+8pq7G5lXAurqBmjiAX3vtNQMegaUAW1zCgGGAKaG16x3oQFogMg/cyTikAegATFuvdYEDZC0IBuICngGnPCiLkxnnMY5yYP4rr7xi2rb5vm2YcZQE4OJ6puzmzZtFCG/c8rQNsLVOb6Au4BwoS9tAbkLDA++pF/jMpgEcy8BmPk8BsfSZ83DjA5k570c/+pEBwvQDnXCgA4+BxbipCUmOTtYtXf95YvvDOHGDowXPgGz6A5i3udEpYwE+wBn4TT5wAPBTTz1l+v3NN98YMEzfgNa4tYHYaAqYBhQTHYAx0cff/va3ZhMDEPyXv/ylcZoDtQHRjAN90I360ZGf6SMbGpgfoDzjA95zDg565pz1gFY4v5l/+oKjnwfaMo8Aa6sJ57GOmC9APbpaVzt6sQboy4YNG8w46Sv62A0F9NnewK//nLZrjb7xYAMAwH7btm1mTTFfhMhnbKxrDubRhuhv3t9O17NGK+AAeqMVdfU5BZwCU0UBB9Cnyky7cU4eBVKl9QA9qQFo31MK3A48xamnC0Nl9R87p4MHBzRwYVTjAPNUCtNUBc9X6Pkm/HiS+hqPU50bHtWBYyd0qP+YCgVPLz68XC88vl63LJytuJTIqwH0apgYgH7y9LA2f7FPW77Yp/6DZ3VwaFQnKonKpbwS06dIQTimlryn6R1dmtbSq9nTurRmJRtup2nFigXyUk+VCo70kvL5klJFxoF+fGBMn23ar7fe36I9R85o+syFWrV2nZaviNXePqq8OqRKqwbPRtr9zTHt3ntIxwdOqndaq557/D49/8g6zewqaMeew3p/20mdOntBpUpFPjnR00gFKHq5qtAv6sJQRXsPndOpwUhha69u7e3QrN52qZhKuUiJV1EaV5SLIxWVqLezVbfeOk933b1c02fnzQZdL61MnuXjenpTKuAA+k05rf9wUA6gO4D+DxeJK9AwBRxAb5iUrqJ/pIAD6P9Ioat/3wH0q9fqaks6gH61SrlyE6EAENGGsa535dq83xbWWtho82DzOmCb1/ncANgCG22oct4DGgNb33333YtQGuhIiGwgLcD09ddfN7AWmIzrHNcwcBqIikub16mbvgGjOQ+HOg50clMDgoHjwF7bJ/oByCaPN1AcEP1v//Zvxplt+w+ctSAVOAo4B/DiHKeu5557zgBinNy0bT8bbfh4+kkubADz0qVLL2pIOQ7qtgdlcYgDn3kd0I1rnZ9pGxCMFoRH5z0LrWmbmyc2Z7etkzYYB+cS8p5NCIyZ8+rBNP22Ic9xUDMPwGR20drw8wBpXPO40wHkFmjTF3QAggPQiQ5gITJQmjFRB85+ALaF2jjc6Q/tci5uc+YNVzqv029ew9WO0582AdPME31k3nH/o6nNOU+/mUsAP+fQF+pn/nHg0z6bIwDorCHaQDNAN+uPqAKsITZa4EC3myzsWmCe2ERh1zrP6GL1R3fGx9qjL8wl77Hu2KxAWfv74UK4T8Sn2MS16QD6xGnvWnYKOAUmtwLNCNCtonz3YuOe/V4wuZV2vXcKXL0CqZfl3MZ97if4z1PJSxSnscJCQZUkp4FT49p74Iz27z+lE2cGVY4zl3dKqHec6KkUJ7FyubziVBoZG9ehI/06PzSo6T0t+sETt+jJR9Zp8YKZGseBnkYK877SXIvGo1CbdxzSq3/4SBs37VEhP12zZ7drzrwOdU3vVgxsD+mVr+HBqgb6h3Ty6GmNDZ7XkgU9euGFtXrp2QfVVQxVKlWUpGWFudQ4xqPE1669A3r3w6/1ycZdOj+a6paVd+mp536gR9almtZyVqlIf8XmZ+nzTSf1wUefa8vWHVJS0iMPrtHLLzyiWb1tev/jLfrPN/Zo774D5vooX8jLSxMpiRV6ngI/J3mEdc9LQUFekFc0MqjQixX7bFRIlCjC2y8/KSuvSHP7OvXko/fqRz98RkuWFFUuSWkycvWT50o6Ba6DAlcL0DFPcI3ONTLXxjaNnd1gfqM2mtt2uN9BREKMDdwLon9c+9Mv+8x1nL0v8O2/9zeqv9dhyhpSpQPol2R0DvSGLClXyd9RwAF0tzxumAIOoDdOagfQG6elrckB9MZr6mpsnAL8ztsLBguK+beF1vY1EwKv5ma2ebW5AOF8C9BtPUBYvmjiagZ0A3nJJY5rF/cx0JH6yMWNIxooTahsC8iBmYBgADqgmddpk2cgKyAWkIlb2UJs6uTCyMJO4KoFr4wFxzftc5GEo5hnICx95uLqnXfeMe5iwDEhuqkXJ/jixYtNnfSXm6n0mVDkONYB7MBgoDf1cVDWQmvqxqkNmN+4caOpA+gMHLbQHhBtb9RyPq536qSv9AOIbEO4mxtannfR6YwWgGmc7TihyS/P+da5bjcUUAdh3pkLID7/xlEOUAY6M4+Mm4N+AfOpk7EApgmNjjOe9zgf/dkcQVh1NhrgQLdAnzaA3WgOQMfxzdwShYBoBLRVD9Bp10YK4GLbvoeTnIP3GSPnEmb+kUceMXUyh2ykoC3Gy2vkJkczG5qfeWV9EeYdDdkIgD7oguZ27VvgTnusPdYZUB6Yb38PeI91zTjY9MFaAPSzToH6duNE434zXU2TQQEH0CfDLLk+OgWcAs2ogAPozTgrrk9TXQFCkRPC3U+lIE3lmWzesRIvVa7YplKc0669Z/X+Jzv01dcHdObsBXl+dt2YJKn52fc8xUlivjfnwlCe52t0bNRcA8yb3aPnH12s+9bdpjlzehVVRyDvXOAIH3YpLurzrw/o//2vv2jDpj2aOecWPfPQ7Vq/brFmzO1UElaU5qQobtXJk2Vt39KvLz77Wvt279DsGUW9/PJD+tEPHtacrpzKpTFFbBQPQ8kvqJqE2n3guD7euFUff7ZNA2fGNH/RbXrk8Wf1+Nqi5nSXFatNkQoaL0lfbTmjjz/eqC3btspXSU88uk4vPPugpvUU9Ommb/SHtw/rwMHDKpdKytdSP1noxjYEe91svytWShBx/ifku8yDzQm+Ksr7kWZPb9ND996hF556WEsWtKpSJroVIe7d4RSYOAUcQJ847SeyZQfQL6nvAPpErsSp0bYD6FNjnptilA6gN24aHEBvnJa2JgfQG6+pq7GxCtjw09Rq4SM/27VrHc+8xs82xLV1RNfv0LUAGyc3YBR3MeCTegGdwGaALNAVpzlwGdBJ+HZ2LAO+cWQDzgG89Xmv+fJKfQBMQn4DQYHRgFObQ52bNfQb9zHt4xYm9DoAGHcykJ3c3QB3QoIDk3FfA1rJb84NICAq5QCkuNaBskBVxgFAByBTvwXoQHYbMp2bQwBj4D714X6mD+x+pj3GDrQmVzcuecKTUy9AGic+0BYneT1At5rbeUBLAC4wG2CNfsDsl19+2ez8pv8WuqMFmgJ+yQWOi9tGHLCbBAhBT5/tJgGgtHW1W6BNuHV0JNw775ELnXM4F5ht1wTjoL3p06dfFqCjE3PFRgLAM2XZkED/6DtjYOzojZbMD/OIk5z2eZ8oBswP/SRkPGO0udqZK/5Nfwjvznph8wAacw66MzdozTOgntdoj4M2APmsD8ZG+Hn7+8F42QiBy56NEcwj7Vooz9pzx9RSwAH0qTXfbrROAadA4xRwAL1xWrqanAKNUiDBgY77PJV8A9B5xLwkP1dQKclry/Z+vfrHj7Xpiz2qqqoZc3s0d86ciw5P+lK/+ZfrjqQWFau3u113LO7RimVz1dXZomp1ROxBTlP82DnFatXWncf0v3/3jj76dLvaOmZqxeLlWjZ/vjqn55WEJaW5WFGS19BgomNHB7V/914NXTip227p1Qsv3K+nH71T04qRomopixBFVDCf/O2hzlwY19adB/XOB5vMc67YrfmLbtG83h51tbUa0F6JApWrqU6ePKPjxw5r8PyA5s5q0fPP3KtHHrxdXe2eDvef0t5jFZ0/f8FcGwdBaMbA55o90os/8JMnL85JaZgpyoZoU5R/RcoHsdqL0py+Lt2yaI6mdbYqikomT7o7nAITqYAD6BOp/sS17QD6Je0dQJ+4dThVWnYAfarMdBOM0wH0xk2CA+iN09LW5AB64zV1NTZOAX7nv+0ktxDduqppzd7oBM5yWMetdZ1byMt7gEvruubLN7CcNoClvAeYBJLy2Y27GJBJDmtc0bifeQBXraPahsgGFFsoTuhu6gZwAt8pC9DG/U2/AZwAY+A1Ob+B9wBsID3AnQd9B3IDRXHLA1iB4ZQHkOPqBngDmglnDlwFxtoQ5rSHS51NAdRv3eI8A5KB/IRHx7mNA9+GVLfQn2d0YyMBUJo+oBXObYA4YJe6vg3QGSN9tM5tyuDAJsc84fGB6zYnOeUIT4/OhEtnIwF6skmBMitXrjS6Wac/FwiUBcyjL31BKwvQAef0lXFxoAtza9cI9QLp6cflHOj03Yaa51zmkfzobDSgvaefftq40G3ofMKm096bb75ptABa8wB4s/Hhyy+/NPOKMx0oD7inP9Rl87nTJwC6DYePc581Rt1spmDsaALcRzvrQGfMzKs9j/VhN1AQVcGuOzZZcC7tuWNqKeAA+tSabzdap4BToHEKOIDeOC1dTU6BRilARnLzX82FjgMdgI4D3Qvzqiqv7buO6dXXPtQXX+1T5EnTZ/dpyZIl5rqF7+AGhkexfN/7K5BuroOCVMvntOiuVUs1o7dTUXVUQZDKAxT7ecUq6NiJEX36xW5t+HyHjh0/r9FBX3Elp9gbUSkeUhpW5AUF+V5R+aBDrYWc5s+dprvXLtQ9dy/VskXT1SZSYFUuRpvyTDj1wIRTP9J/Xp9t2qYvN3+j46cu6My5YQ2NBvKCjgxum9RkoVpbcmorppo5vag7V87VYw+u0q2Lp6sYVlWNE5W9NuOyB9Cb+z21TeZ/Bc7NhoQMoPsGoPsGnMfWgW7ekQJPChRl4dz9WDkvUUQofC+7xnKHU2CiFHAAfaKUn9h2HUC/pL8D6BO7FqdC6w6gT4VZbpIxOoDeuIlwAL1xWtqaHEBvvKauxsYpYPOWUyNAtR6m1+dzthDXOsxtOc6zr7HWgZXARQA64BhQDkgFMOJKJzQ4bQKdgZ2E4aZdQoUDdzkXKIoz+J/+6Z+0evVqAzSB17yOUxw4DdymPM5uwDrwFIgMDAWqA9ABwYRx53xAuM1XTbtAdiAwOcEB2PSPOoCz9Jt+4vCmrM2vDUAFIOOYpg+EBGdsQHcALH0EvDNOoDUOc15nDMByNg8AyQHZvEY+bkKF038c1oyPMQHlAehAZLthAZ3tHOCEJrQ5kBuIzvgseMaBzTlobEExGtMvYDltArcZG2OkLJoBtZkT2kA3XP7MJ68/9NBDZkMDuqAZ7xF2nzEBj3mPsmyEoE7ANuD5SgAdQG5Dn9sIALSJptSJw5xNFqw/2gGwsy5YJ7jdWRvMH3NPm2y8AKAzd4zNhmi/GDKxUjFwm/qA+8wPIftxodN/zqVedLX55vmZh13bnMv8s+EC5zvrijVDmgGb591GP2jcb6erqdkVcAC92WfI9c8p4BRoVgUcQG/WmXH9msoKAJCNW7rmQrcAPVasIF9Q4hf0zd4TeuPPG/TpZ9s1OFZVobNbnbVoVDYKlLluARzXUoBRZxRVFVVGtG7FDD37+P1auXKpQi9SmlaUxhV5fqhYoapxXueHYn2zt19fbd6p3bsHdeJkWeeHBjRePa80KCtXyKuzo1sL5y7SwnmztHL5fK1cMUtzZreqmIsVQp9N+zi4s00B8gKF5FkvSydOD+nQkRPatmOvNm76WruOjGs0bjEgn33BXV1tWjCvV0sX9OmO2+Zr9a1ztGBmh9rzkaLSkAqFnJIgJ98PTNh6e81sP9cYf9Zm7Zl/xxjOCd/uG5jPc6Z3qgCTPBsVqiWlUUl+Ght4XlVxKi9HN/YmUMAB9CaYhAnoggPoDqBPwLKbsk06gD5lp/7GD9wB9MZp7gB647R0AL3xWroaG6+AdaDbMOw84xQ/fPiwAYzsuLQ53AClwEqgsnWFAxytUx1AjEMXGEpocsAs4JoHdQB9AdC4jgGWuH0B2IBHC5MBzLiDAcE//elPDfSlHOASeA78xHEM+ARcE1KcOri4A9YDu4GvNgc651D+l7/8pR588EHjUAcEA2QJG05/GBfAGoCOg4IxUy/udaAuocWByLiVcTLjQmejAA5koDP1owGa0Rf6iC68Tv9xsAP8ORfADCjH1Ux4ekAy4//9739vXqc+QsdzDq51wK+9gLE5uwHmaElecEAuWnEOLn7apG3mwo6RsoB5QLENDU9fcX0T4hyojAud95lb+ojLngMIztjrc6AD0JkP+s4coQ/rhjGxEQC3ODpfDqADnQHOrAlgNwfrgX6w6cCuDQvlGQdOcQ70oF7GR1tsCmCTAq59QD9jAHLjuufBnFjAyXn0kbknfz1jZ32jM2uPTReUQWMbXYE2ONjIwIM1z6aETZs2mU0ErBNc/4Rx53w7T43/LXU1NqsCDqA368y4fjkFnALNroAD6M0+Q65/U1cB3wB0LwX+4p7GgQ5Az5sw6MdPDWvHriPasfOwAdHlyDPXYZVq1eBgPwguPuNGT5PMk8336mp5RPfcMV+PPbxOty6bLyXA87I8VbOUSQrl51qMG/3CYKQjR07o8PERDZwe1fDoaSVeSanPtamn9rZ2zZkxRzN6uzSrr10zevNqbY0VVSpKo3b58rMQ6eRmN9HUcIrnlCqnBpRJ2gAAIABJREFUlI2/Zelo/wl9s/uADp47r8FqxYDsQiFQSzFU3/QuzZ0xXbcumqe+rnapPK58Gqs6NqZ8Lq/Ey/K7Z/A8c5lnz5cO85Y5UgVeSWLDgHwlXmAguvmZd9PU/CvA6a9Yfpoo8XLG8e8Op8BEKuAA+kSqP3FtO4B+SXvnQJ+4dThVWnYAfarMdBOM0wH0xk2CA+iN09LW5BzojdfU1dg4BWyuNnPhHgTm5gbQGEgIXAau2rzegGkgJZAXmMhhcsvV8r0BrQHoAHDcu4T+BqIDZe3OfL6AAsT5rLHhwHERA1sBoZ9++qkBv7iMgbM4knGI8zpgF0AK6LZOavpKCHZcz0BM3gPOcgDA3377beMU/sUvfmEAOj8DZKmL82ibMTE26sY5DdDGTW4d8/QZxzj1Mi40YjzAajYCALTRAXc2UB54y7gB7sBlwK/VCPBOX22+dcA9dTA+XOHkaWdswHVexyFuXdCMiZ8tQAdy487mHEAu53EO/QcsW1gP/KXvwHP6TF9sGaA9/aEMIJhNAWweIIIAY+Q8xkE4c3RggwMOfOYErf/5n//ZvEdZ+kZ+cPrFWmJOqRNNAf0AfyC1zatOqEfOYYw2Dzx9oX27HllnuPTJDc+6Y44oDwhnjaI3r9mw98wDmwMA3dTNwXhtjnfmjvln7TFPbJhgjaEpbVoHus17blMQUAbtgO6sbzRg7eCWZ4xWVwvfG/cb6mpqZgUcQG/m2XF9cwo4BZpZAQfQm3l2XN+mrgIQX+B5YMK4GyDsxUoUyws9JWmg8Yqn4dFE586VdGFoUJXqeG0TKdcpWQ5wu+k3A8iX4HISR+rt6tCCebPV1VlUEpUMPPeNE51w8b48Py/PKyiKuUaIVVFOpThVFI/LD2Olqhp3eeAHynmhirlAuSBWPgTEl1SpRkq8afLEGNLscdGHzhg8+UFeqUeu80SlUlXjflnlpCzP43qYHsfK5XzlSReWLyjvh4rGy8oTUj2i7VpIeLYY4HKv4+cGPJlhsyEgNUZ4NiIEwZg8A9Dx9RtcblzoOOPZY0DO+Uy+FAGzcrzvDqfABCrgAPoEij+BTTuAfkl8B9AncCFOkaYdQJ8iE90Mw3QAvXGz4AB647S0NTmA3nhNXY2NU8CCT2q0NzMJjQ2ABPYCHG2Oa0C4BcKA0Pov1pwLdMbtDGQEalLWurMBk0BKe0MFZ7V18nIeIBJ4C0gG6pIfmxDuQFaAOmHI+fKKY9g6xQHmQFBgNGWAurixcWLjbgaQE6qb/v/sZz+7CNABn3Z8jIN6APGEC7cOZMYDpKVOyuMgxxUNgKc+tAByW7AKMEYvQsejKWNh/NRPecZvQTjl0AhtqZMy/Bu3NcCYsaMfegG6Oc+GB6cdG8IdUM340Iiw79aBTln6ThQA5gOAD4RGG/pvITFzzqYHyjFeXOaUJcQ8EJrXgOPMIQ90wCWO+xoXN/PwyiuvmLopy5zipMf1Tz8ByzjD0ZeoBPSXMVkHOhpm95e4uZSadgH/1G0jG1CezRToT1+ol/fYhIGLnPZ4DQc+mxHoA3PAmCyEp2+Mm7lFGx5sDEF/9KZ/9n0bkYEyHGgPZGeu2WRAuH3WLeHzKWMBOvNVn/Kgcb+hrqZmVsAB9GaeHdc3p4BToJkVcAC9mWfH9W3qKpBBbKWhyddtDgN9gdKxUlzcflFxmle55CmJR+T7w1ctF9DYSzsVBjnlQikMYokQ7klFSuMs2LoXyjfu7pyBywp9yaQCJwZ6IqzxuOOVkEycfybykqo83OxpVXEqlYOO2kaA1IDpDKBbg3jmmE/9UF6Qucj9oCLPI/IUmwUSpV5qNg0kcao4ApAH8tNQXhLW9Mnc49dyBN5Yzc0PYP/bR7b1oCa5ge6MNbsecYdTYKIUcAB9opSf2HYdQL+kvwPoE7sWp0LrDqBPhVlukjE6gN64iXAAvXFaXrwA4gKtFr/Lhsk216KeZ4AgYYgBQITGxj060YftI3AIGGUBnnXQTnT/XPuNVYD5BR5auGuBkA3LbsNgAxspy/rgmdf/Ks+bl92MsOHe7ZduYCefK8BX1hNAF7cxgBenMeCbgzDh/A7wPgAfiExOa87H1Q7oBe7iiCZ0O322feH3CGBKGHDaAXYCfAGsOKkB1D//+c9NjnQbppt6cUZb8E25r7/+2kBVxmGhq1UbCE7dFvICXQkXT50AZKA246Q++ka5gwcPGiBcnxeP96mr3lVOXzgfQAsM53OA9ilntaYOWz/9JtT5G2+8YQA655IDHVgNJAcuUydjBUDj2KYfwF82K1iYT/22b/TZ5gnnZ/RDbwuYeQY640AHHrPZgA0CuPqZK/rL+2yAYF4ZB31CH/pArnYc6PUh3OsBOrowPrtBAd3r1xp9s/AcTZgL5pc6LUBnbdAPNiiwscJqYMPL8xprz36mWaCOTowP3XmmD3a98zPwng0RzA9RCWgX5z/vsckD3S2Ad5+Tjf18avbaHEBv9hly/XMKOAWaVQEH0Jt1Zly/prICBtoa53nOQGPzfdyL5Pk4vyNFaSTPy8sPWuQpJz+tKvTGr1oyAHo5Jq8311rA+khKcZTzjAOb/OtZvnITRp4Q6cDsLJ14LUJ6Vsb8Z0PNZ1zd5DyP/VSlHA5uXN2Zs9sA9Fr9Jje7l5rNAGaoRPeKCgpj21a2WSAxmwYMTjflTC1mU4Fn+nSth28qYSD40bMHbv/sZwvjM4yeAf+qfFWutRlX3inQUAUcQG+onJOmMgfQL02VA+iTZtlO2o46gD5pp27yddwB9MbNmQPojdPS1uQc6I3X1NXYOAXqHej8/vNvwCoPe3PTunJ5toD525tCLHS2gNhCS84BrOLwxvXNhhHc1gBmwC7v8QUdCAuQBUbzAFoCcIGgwFKgJyAWpy/lbX5qXqNNW5cF4wB6XM+AW6AooJMQ5zZ8OXVYZz1fignrTZ/qNwfUQ3QALgdjoF7gOI5nHMiEFre5uW2ocFzQQFZgMn2ygLU+Lzf18x518zOAlnDpq1atMsAWSM+47MYEC34ZM7p9+OGHBmZzPjCfMO7ohl7Uy/joF+MjNDrhzoHovGY/lyhTvxkBXamPMjivCV1/++23GyBOPcwj46c+YDzucFsfcw2kZu6ZQ8AymyAYM23Xh3AHdtcDdNq1my/s5iLr3qePbAqwOtg1RVQCQsNzHuMnZQAQ3ORYrOUvZ87YkMG6Y3MG8wxE57DriHXGpgTGQr8JiW/d/2hDP5hX5oMw+2gORCd6ACHs2URgw787gN64z6bJUJMD6JNhllwfnQJOgWZUwAH0ZpwV16eprgD5t4HS5Am/BNBjyceFXlXq4QIP5APRvYL8JJFinNtXd5iw5GE+g9IpdeE6TwxGNpv4jfO6BpoNJMdznoVCz0LL4473M3ielcxgvHnNxF5X4qcq50qGtgPQqdNgan6uUfiaz1zETIdpFyptCqMgA+oe5nZc6Dxw3ZOPHIheC8luKspyw1/9wZgKRtO/zpSejaDOI3+xSjYX+ISrd4dTYAIVcAB9AsWfwKYdQL8kvgPoE7gQp0jTDqBPkYluhmE6gN64WXAAvXFa2pocQG+8pq7GxinAl2Mb0tu6gPkcsDDTvmchK2DSljO3LGr5z23kAguULJwEVpIbnLzRAGogpA1PTp08gMQ4qoHCQGQc5kBpgDrlbTu0AQilPuoCdgJ5OYd+2LDywFYgMuHXAd28jisdhzsQ2m4IMDcsatEhLIi347A3du34OA+QS/u//vWvTZh54PJzzz1n+sA4bBnGjmMeyGxDodMHC4mte9/OImMnJzeglxD1OLeB6IB/tLF623zz9IPXgbm40Al5Tn7zl19+2WhHO7aszWsPOMc1DkC2ILp+8wTnAJHRBkhOqHaAMn2xsJs6OZ8xMT5Cztv6bZ2MCfc6Tnj6AtCn7k8++cSEfqfvVwrhTn+A3NSPzoDsFStWXATtdm3RR8ZPGTYq0PbChQvNerBRBegH7bJZg8gE6Mu/ba5y+s2c2I0edvMEUH/lypUXc9Db8PuUozzh21999VWjJRso2LTAXNGn+tD4jfsNdTU1swIOoDfz7Li+OQWcAs2sgAPozTw7rm9TUwF80IRUBzfzHRkHOo5pXNhleQFO9MSw4zQhwl4oP8nLS3JXLRcQOg4yEA+ONt7rWuQvc01m2HQG0C2nNi5wQ53DmuM8c2uTrxz4bqC3CTtPP6hRSkJc8RbI1yC6Aei42clwfgnLQ9mDaquCJF+rt244BppnED2D6TxMCyY3fM0SfxXjR6+W2hiMHb7Wv+Sy52ZjysbnDqfARCrgAPpEqj9xbTuAfkl7B9Anbh1OlZYdQJ8qM90E43QAvXGT4AB647S0NTmA3nhNXY2NU8ACUOvIthDQhgxn/VLGOmzNLQrfv5jLnJ85bO5w67TmGYfyzp079fbbbxuYTY5tQrUvX77cOJptm8BuQDdAmBDZOKCBmDY8ej3EJsw6ea8BrQ888ICpD3haH0LbhvumXzZcOf23IcDrw9UDzgGrwHv6y7k8bLj0+t9j6sKBTth0QsaTA5w837RPPfVh1q0DnLHRN9u2/TywueB5Zuxvvvmm2WRATnWgPE50ALrNQU+5+r5QDxAbN/hnn31mYLeFuUBkOwa7qYDx4Q7nAgD4bHOM1/fHziPzQL24rp966inj3CenvA3Hb8+xddiNAZxvIwXUA3WiARDaHdh/JYBu9WFzBFEDCO2Prv/6r/9qNlLY9+ujJNT3x67Lehc7sB9N0YcQ9mygQFcgOfUxZxxoY9cf88vmDeaVTQl2XmmLB7rY/OfM0913322iJ9iNGc6B3rjPpslQkwPok2GWXB+dAk6BZlTAAfRmnBXXp6mtAACdUOqZAz01QNqvAfSSAei+D2BPTW5wnzIg3muMZp6y+dqGZPeoPwvJbkKr1wB6FqKd1n3FQUWJyQWeAfQsDDoFY3nkZwdu4zFPuV7N+nwpbHstHLpxtmcOdErb0OwmcrpJpQ5wj4yL3WNjQEp4+nwG8w29t9Cb67EspLsh9ddwpORzN0ctgHuK8576sjqzNrL3M7zOPJjk7+5wCkyYAg6gT5j0E9qwA+iX5HcAfUKX4pRo3AH0KTHNzTFIB9AbNw8OoDdOS1vTZAfo1slaMxo3XiBX44Qq4PvknuYGRAbCozhS4AcKAl+VStVcwoe1/NSUCXOhomrV3OQIfL/mjk5roBrYHqparRj4evbsOeM8fvPNP6lUKuvhh9frxRdfMuHJzT2C2v2IajXS0NCggeeE+t6xc6fmzZ1rQDIgnbDcHEBh3MS/+tWvjLMYJzNhwhctynKiA6sBxubGhEfePE+5XCifEO/lshlP9h6vZznUOXDJ0yaO8TOnT2u8VFKaJAb2UsbAd35OUtMGDum2tlYD+IH4S5YsVT6fuS+s+xsdgK9xnOWYz5pKzaaB7HcK7bKNCPv379fvf/8Hbdz4mYHFhIW/++516unpNvX9dXhwHAzkCs8b8Ato/tOf3jD1oAVhzHt7+0w7WWj4LErAsWPHtXXbVh09ckSDg4SqJ2Q6N3Ky8Zk+mi6mxgkPnKcv1AlI7psxw2jCQVkLDs29rjTJIhF4XraxorZxgbI2BP9HH3+sP772mvKFgp54/PGLrnbjFElJHcDGDE87duzUO++8rQ0bNmjp0mX6X//rfxqHfzaH5AHMNkJw8FqxUDBrkffQmn5k2gZmkwObHb766kvzOm76u+5aq87ODlWjSPkc7pos2sKBAwfN2iMkfHt7m55//nmzIYFNDB5zFkU6d+68WcuffLJBs2bN1I9+9CPTNyIqRFFsfo/shpIJ/aV2jTdYgdoH1WVqvRxA5/ON6Al8btkNGN+O1NHgDl62OqIqsHGJiBysUT6TbcoGfj/qH9nvTfbIPgZqoVTdH/4bMVWuDafAlFSg2QE6N0zrI/Vc+yRdI1279gbcGU6BhitACHdDcdOwBm+zIOqJqiYPOgCd6yG+t4dBznz3j8lffrVHlnS8lgO9lgvcfOdgM7bN/X0pQDs/JX5FiQ/YJ/w5AJ3TKZxkudlxiZvrkSDLJZ4GCpIszLsB8rW+2RDuWU7zGgSvdSfScOayNwAdeJ49PNo0edZtLRnazg6bt/zqBm9DwGdR4jNo7qc2eXu90zyrn3zxiQPoVyeuK3XdFMjuZWbV20h9/GxNGFxrEOmOaw3uHZAajZ9tOkB7Tv25162zdX3kbzj94r4G5gL6ZFMN2meu476dXs/27Ub193pq8X3qdgD9knoOoH+fleTOvRoFHEC/GpVcmYYo4AB6Q2Q0lTiA3jgtbU2TEaDTdxyVF524YVCDZ+5mUONXyM1TI2sdMAlYb21r08kTJ0zIa5zHo2NjunvtWr3yyiuaN3++KQOYtLDVhjEnrzfhthctXqyXXnxRty5froKB4tma3LJli3736u80cHxAjz3+uIGiC+bPv0TjvyUn7fA3gnOrUVVJfOkGBRcGAHdg/FtvvaWPP/nEAHIcxQsXLDB3XKqVLGR9diODVHlZaMCe7m7dcuutWrJ4sRmrbYf3+DlOshtQV0JvQF82JnAQhpzw5tZ1/eyzz2rt3XerlZDquDzITV+D1xdBl++bvuzbv9/kQt+1c+dF4I3Dn4vWcqVitANi48RmjLQFFCa8emdXl9kMEbNZ4OImCc841IFtOLYpR67vQrGoJI7NRgKz4cJYR7gx9befCfTXblCgbeqjj4wRvZm3B+pyoBvHSc10QcSC9z/4wKybZUuX6t///d+1cNEi5cKaA4Mmk9SsHbsBwtzaSxKz2cDmiacdNjq8/sYb2vz11yYVABsTyFfe3dNjNhAA0E3odTYx7Ntn+vjW22+bvgPPn3v2WRMpgaGOj42bsPbvvPuuTp06pTVr7tTzzz1vNhagi+3LzfPb7EZySYFaQszLSGI3TLDhhN8tDj4/SF3gALpbQ04Bp4BT4MoKNCNAt3/L7TWQTc1Tfy139XNaD9qu/ixX0inQPArUQ+Pm6dV16UnN+Z3VnYF3dzgFnAL2Cv1v72jYdH1cb9cDdNKl8ahPWXcjYbRtywH077d6HUC/pJ8D6N9vLbmz/7ECDqD/Y41ciQYp4AB6g4R0AL1xQtbVNBkBugGh1WpdKGsLq9zV5HVZJDdJpWat10AoABOHNFCJkNzk1Wbn77333adbbrnFAGh7o7JcKau//5h27dppoGcYhMb1/ND69SY0Oc5iKqZuQPBvf/tbHT50yIRQf/iRR4yjHYh5pcOA8kLB7D7OW6c1gQCD4GJec8Ap0BZX+Jo715hQ3/SXTSQWvNuQ3waaeZ4B3PQP4GrzaV8MGW+j8F2hU0BbHNcMygL0TbWw5c/XQoMDfU1Y+MxWkelluHUGz9EbjXfu2qUPP/xAFy4M6r577zUa0y/OoV+VatXkbH/j9dd1tL9fS5cs0T333ms2CdAP41Svhea3oe7pNuMCAgLcyTNfqeIA90zbbJRAv8uGLPfYRBAYmE19gPwPP/jAAPRcPq8nnnhc9993vwmlftHJXptgAPq7772nTZ9/bsD9T37yE82ZOzfboECnjB5ohwtFRhs2F9DXNly2hcLFneQDJ07o0w0btHHjRp07f864z+9Yvdq0iy7MJ2sPOE4I9y1bt6r/6FED7Nc/9JDuWrtWXV2diqPY3BjAoU6UAqD5/ffdpzV33WW0wZ1uHLv/YM5vkl/zKTiMvw/Q+R0gRQARNDhIVeEc6FNwmbghOwWcAtekQLMCdPrF9xdumPJs3WnXvlHO5S6+pgXhCjsFnAJOAadAEypw+esgruH5O4kDnesgoPn/z969/cZ1LXaCXiySoiRK1sWS7OOTc3By6Tx0JpkeYDJvmZ6HANNP+U978tYD5KFnAkwj6G5gku5GD5DjxPaxLfkmW5ZEiZTEy+C3qhZVoknzUrWLtau+OqmQIqv2Xvtb26y9129dMgI9X9to78uYgUuAPp1TSID+1lGAPp1zylZOFhCgOztmJiBAnx61EejTs2xb6muA3kZfDAPBTN10/EgKa/5O/5zp6xaH072v1YCzTrm3v19evHxRPvnnT+r65g8fPayBcV3POwHw6EBXBit1Cu5MH//Lj35ZA/Y//KM/Kr/+dUaqr9YRzC2c/6//5b+Uf/t//NvyD3//D+X9e/fq6POEmCc1bCa8TVj/B3/4h3U6+NzYZXT1cHrzlRq4ZvTov/+//n35D//Pf6iB9IMPPqhTyCeUTVCcx3DdvJU6mjuju3OMt967Vf74j/+4/Omf/VkN5/NIWRMw15uOlvofqdAWBCdMTiCcEfd//dd/Xdfqzqjvv/qrv6ojpRNe57/DBNfROhxxHbvR6P2U8Ztvvy1/+7f/d/nP/+k/l7t379bp0bM2d715XVurN7cZhZ111j/+p4/L5uaNup/WiaGF/qmXuGSbu+mQcHBQR2D/xV/8RX19yp2wuE7jv5tR6Mc/6o3rqHzZ/9bz5+Vv/uZvyr/7P/9dGawMyv/+b/5N+V//4i/quup5tPXm875PPv20/O1oKvXMBpDz4P27dw93VEfk15Hwq3Vb6RyQAD2jfnPcqY82bXaOOzf0Cb2ztnrqJu/LlNbxzOvSUag1jmcn9+7fL//jn/1ZPd4PP/yw1mNmR8jSAZmGPvvKftLBIq+t58ToHOnrf7fKfZrAzwfoOUfyN+S3v/1t3VD+xiRAz39/pnA/zdbvCRBYVoF5DNBbXbR7oHb9OT6S7uz1JUA/u5VXEiBAgMB8Cpx8H9SWtss06elsn07ECdDTNmME+nzW5llLJUB/KyVAP+tZ43UXFRCgX1TO+84tIEA/N9mJbxCgT8+ybamvAXpCtTb6IklZBsse9xCgT/+c6esWW7g8HDW9X8PvXHwnlE6QmdHPGeH76NGj8nxr6zCATficm62Mmk4A+vt/8Pvl1q3bddRxGjHzyHbyfbbxd3/3dzUQbeuUJ+zNyPHjHq92XtVQOVPB/8mf/En51e/93nCd9Dr7+HBN8mfPnpf/77//9/L3//AP5btvvx2u4531vEcdAQarw3X0Mlo7oXJuCBOOP7j/oPwPf/qn5X/58z+voXwC5gSydXT4aHT5cWVqAXrW8M4jHv/pP/7HGsAlePuf//zPS6Zhzwj37DPTrB+dPrRN5Z5jSSCc3t//9b/9t/Ls6dPyR//iX9SA9+Zora+U6Xeff16nIP/s009rfQw7MQwnmR//bzj7y3TpGXWf48wx/uVf/mWtl/w7I7YTXJ86Emu07di9fLld0vHh//37v691/q/+p39V/uW//JPy3mht+1YPqd8ffvih/Pbjj+vrv/7mm7p2/dVrV8veXs6n4Zrxeabe0pGhNXL/4qOPyv/2r/91reP8POdiwvIcYZYSyAjzzz//vK6DlnOxhumrq9U3a81/+OEvygcPHtQb/4xAz41/6jHn1uPvvquzBHz8T/9U7r3/fh15ntemo0Hen/Ow1cepLn39j3upy31yw1H7bycB+j//8z/Xc+pXv/pV7RwiQF/qk8bBEyBwisA8B+jtHiidCvPIdUVbsuPsFStAP7uVVxIgQIDAfAocfx+U+/Eff/yxztK2tbVVA/TMHpcBAEagz2dNnqdUAvS3WgL085w5XnsRAQH6RdS850ICAvQLsR37JgH69CzblvoaoOdcSDCX8C2PzFp93OP8DUrTN7bF+RBowfNwtPhBDWcToCbEzHn04sWL8vzZs/Jy+2VdW7y+fhSEZqTmjRub5cbmjTqaey2joHezpvXe4VThCUtbyJoQuE6bfXBQw9KTOnJkH9l2W4+rjggdjSjP++pI+JWVeq4/e/as7Gxv1ynH65TwGUk+mpY+IWmbbrw1+iY0v33ndrl5870aOme7eV+74TixVrLN0drmuSWNTfadm89sM2uTZ2R8tpNnC4zrHBBj64W3Y85rEmw/+eFJXcM9U5nfvnWrTpfe1mbf3tkpT58+LdsvX9b9JUCu/12nfg7KcM32g3I4sjvO2X7t3HDrVrl/795hmeua7KPOB8cdYzoP1BkIxqaeT33lmd/duDGcFr6uAT/yj0PqIyP+45D6SF3UEf2rq7UTQc6Jg4P9uo59ylY7IBwc1Ndkiv6PfvGLevOestfOHOtrdUaE1GeOe3tnuzx/9rwa5fetI0M6IeQYU6a4pw4ShLYOFLHLjdPW1vOysXG1jspv09e3KeRrgP4znSbm479QpbiYwMkBevv7k04wX3zxRe2ckyUlskyAAP1i2t5FgMByCPQhQM9nfx65JkiIfr6HAP18Xl5NgAABAvMncPx9UDqYpVP6N998U++r03k4AwHS5pL2AyPQ568mz1MiAfpbLQH6ec4cr72IgAD9ImrecyEBAfqF2I59kwB9epZtSwL06Zva4vwKtGA1YWKCzsOwdXUYBm9c2ahBYwtBWwNqQs82cjg3ZHltDTFryD6c/qCF6QmpzttxIzd2mQp9f/+ghuJ5tMA/QWybdv0sDaQJTWuwfnBQg952zPl5XUs8I5szcn5smvp3aiz7b0H4yko9zjqN+GgUfdbcrgF3nflhOPJ+OOo9b8so+DqffN1XXncta6WPRkGng0Dt/FIbfdPBoByO1N+4enXUIWC4oHwN4EfHkRe2QD4hdn6VGQTiVgPp0fTu165drd0P9vczhfvx01I0n+FU98NODvk+nQxqPe7t1ffXTgR7+3UfbUR5XpfAO0H2eCCd99TAfdSJ4HBNtVFniGwrFrVTxOgRz4xcT121KfZbx4CE47Vcq8OOD/WcWCll902mzB9OC986UGSbWY8+09Hn3EzZa6eGlWGvorfn+HBddo9FE/j5AD031QnQ04iUzhdZTiCzXgjQF+08cDwECExTYJ4D9NaJOH/f831mnDnL9eG7PgL0aZ4vtkWAAAEClyFw/H1QOrxndrcsdZbPyA8++KAG6BmBnrYaAfpl1NX09ilAf2spQJ/eeWVLxwsI0J0ZMxMQoE+PWoA+Pcu2pb4F6K0Ru4A1AAAgAElEQVTcbT3khFLDAG8Y9CVUyijbhE4Z3epB4KICbZ3so+9vI8t/st3RiPDj9nfSCPQ2svqsZawjm895Xo+Htmfdz2W9rm/HV//mHPM4aar0E8+d0TIAx22rTmfvQeBEgcxSMVy2YPzzvC4BsLdXG44Snmcaw3S0yDIAWY4inVnSoHTY2WOsk8ossDOrRZZ2SCefhPkJ92tHlvX1w047rfNOW4JgvKzteGdRVvsgQGD5BOYxQB//O5/ZevL3s03jnr+hCQXqbDlZrmc0g1LrRDdeg8PPircd+pavdh0xAQIECPRJoM3s1u6l37atDOq9TOvwns/BzObWZt9KW2HuexKg37p1q3Zabx3XL+P42+d4Qs9ML5/l21KeNq187oXarDJtwMb4LIOtzMt+HyRAf3v2CtAv47/k5dqnAH256vtSj1aAPj1+Afr0LNuW+hqgtxGdaTzKhfHGxvrhFNanTeE8fUVbXEiBE0ZoZ/r34fzaP32cFJRbe3ohz5CTD+rEc6cOUXfuLNnp0O3hDpd5yBQFbemFFpzk8zHrn3/77bc1UMm0hVn/L1O4J0BPI81Jf7O6LXOpy0II0LtWtn0CBC4qMI8B+njDeVsHvS1nlb/nbYmXFjC0a8/D5XVGy9JkOposZuRBgAABAgT6JDD+yZW7n9xWpyNx64SfgTXpOJz7nyzPls/GjDxPiJ7R5wmrE7Jf1kOAPh15AfpbRwH6dM4pW/mZps0DrdnOjxkJCNCnBy1An55l21LfAvTx3pYJztPDNI1H165frSPO3xmhNpo+efpqtrgMAsMbtJ82MJ40Nfjw1cc3SJ6QmR5O135Wz/F1xs/6njYl/Flff5mv69vx1XXUj3nUqdKPmS/9IufOz73nMuvKvudFIMH5cA3cBCrj0/k+ffq0fPrpp+W7776rgXkakLIG4O3btw8D9Ms6CgH6ZcnbLwECZxGY9wA9x5D7oExT29ZCbyF6ZvLI4+gMROOj0dfXj59B5yw2XkOAAAECBGYpMLznznJ0wxvs1uYyWMlSc8Nl2DIjS2beysjuJ0+e1Fmtcs+T8DxfNzc3a0ez887mN83jFKBPR1OA/tZRgD6dc8pWThYwAt3ZMTMBAfr0qAXo07NsW+pzgJ4epi1AX19fK4PBSl3f+XAN6dGaz9NXs8VlEDhxpPlJa4eP1r8+j81FRn+et//fRfZxnmOY9mv7dHznLeuJ687/zLnTt/qb9vlge6cJrJS9rIG7tn44fWFClFwvJThPgJ5GpExb+Mtf/rLcuXOnjkRvU6XXRqgZT9+efQrQT6tXvydA4DIF5j1Ab1PWJkDPvVDC9ATm6SyVEXYtRG9/39tSGG+XhbE8zGWeX/ZNgAABAmcXaJ9h7R1vp3LPko0rtSNZ7nsy8jz3GHl97n0ydXvufRKe57Mx90iX+RCgT0dfgP7WUYA+nXPKVk4WEKA7O2YmIECfHrUAfXqWbUt9C9DHG/vbOujb2y/LmzevD9f7a9MyWTt4+ufLMm1xmiPQjSJepjOnzVswndkLnDvLde6c/2hXyv7+QR2BnuvNFp5nzfM0ImUkRkKVtv5fwvOshZ7XtREYAvTzq3sHAQKLLTDPAXqTz31OgvPMxPXixYv6NX/vE57nXih/5xOo5/MhPxsfdXdQBOiLfQY7OgIECCyOwMH+6DNrZaXk+3zW5fnyZT7/Xtbp2tNhOF/zeZf7nbt379ZlqxKe57Mwn4uX3TFdgD6dc1KALkCfzplkK2cREKCfRclrpiIgQJ8KY92IAH16ln0O0FswngunrOu6s7Ndnj17WhuGcmGcC+R8f3Tqwunr2SKBswmctNLkMbN8n7rB865aeZF9nFqIDl/Qp+ObZr12SGrTCy0wnMI9n3n5bExgkp7omb7w888/rz9ra5+nISmjLzJ94fgIjPkN0Ad1WsY26uSdJVouYdT8Qp9GDo4AgXcE5j1AH1/nvM3IleAgQXr+ndA8z9ZZKt+3e+l8LmTWruOWmnEaECBAgACBeRMYb8/IZ9ib3Tdl981u2dl5VZ4+fVaXM8nnYgvPM2V7nm3WrTbz1mXc84xbnh6gD6ekH//szj3ecSPwL7szwGWeIwL0t/pGoF/mmbgc+xagL0c9z8VRCtAnr4Z2odFGHCc0zePk9WvOG8FMXsa+bmE4An1Y+vELyvw8H8ZffPFFbYD5zW9+U27evHnph9mmTG4XjGkk2tvbrRfO9bxYKeXa1as1SM9xDRvA9uqx5XwZBuv7h8e6MnY1Pnz98D0eBAgQIEBg9gIr9XPo6COfT/sH++Vg/6B+Rg0bU9KxcDRXxsFwFHpGI3799df1+fjx49pwlNHnWfs83ydAn4cRGD+dwr2Nklwrq2trZXWQBqRRgD7IPAxxGa17eJAFNg7KYCXTNnoQIEBgEoHjr/nnPUAfP+J0GM7f/hakJ0Rv07rn3qg98/vcSw8b4icx814CBAgQIDBLgfahdTBsuxz1AcsyVrk3yn1R7nHSXpn7nYw6zzPBeZuBZR7a+E4O0DdHnd5W633Q2upaGeQ+aLA6uud7ex9U223H1oOfZS3Mw75ax/HWkTD3tU+fPi0ff/xxnb7/wYMH5aOPPqpT+F/2mvez8BKgz0J5ufchQF/u+p/p0QvQJ+e+WIAuRD+L/MrKoFcB+nDUxLDRPOdFGo3ys0xbmIuHNCAlRMgo9Fwstynq2zk0/t7mc3RUm6nfz3LmeA0BAgQITFvgpMadFpq/DT/S+e2gfv61kYX5PMz6fw8fPiyZwj0/T+NBwvOMPr9x48bhdL6X3Yh0fIA+GK7NXgP0hOfDEZQrAvRpn2a2R4BAFUiDfP8D9HwO5JnPgFevXtXwvN0XZVReAvQWsLf7odYh2YlAgAABAgT6IDD+udVGZLep2TNiOwF6QvMsVdXaAvPzPC/7vqf5nhygXz+cNaYG6GsJzlfr/VDtND26FzrczolXL32oyUnKOLz/jU0L0HPvmPtKAXqpSxbk3PcgME0BAfo0NW3rZwUE6JOfIAL0yQ1P2kLfAvTxUfItPMjXjKpoawCmkait+9fW/mvT/LTwoXmMX0y3i7B5ucDurtZtmQABAgT6JtA6dyVUbp3BWieyfO6l8SDhedY9z+dYG3We8DxB+njHsss+dgH6ZdeA/RMgsCgBemqy3cPkfiifB3kOl7naqfdI+T6fF0dn8nIWECBAgACBeRc42umrBegtIE+Imvucdq/TOuG2GSjn5fgE6JPWhAD9qKAR6JOeU95/moAA/TQhv5+agAB9ckoB+uSGJ22hzwF6jimBQrugzqiLTFuYZxqKcmHd1nvNxXSbjvHoqPRmYzRGd+eZLRMgQIDA2QSO+yxqI9CzhbYWXj7/EoxktPmTJ0/KDz/8ULIGbn6f6QsToGfUecLzfBa2WVnmoZOYAP1s54JXESDQpcBijEAfF2qdi9t07cOlrvYOZ+xqny8nL4PWpbdtEyBAgACB8wscF6C3ATK5r2lBehtt3oLzebjnOfoZ3ZbK/PLLL+tyW7lHu3HDCPSznRUC9KNOAvSznTledXEBAfrF7bzznAIC9HOCHfNyAfrkhidtoW8B+tEL0PF/p5GoTV3Ypi/MuZN1cbL+TUL0XFTngvq4tZA0KnV3ntkyAQIECJwu8HMdudpsK22EYW6Y80zjSwL0fJ/Puzt37tQp3Nqa5+PrnrcRG6eXpNtXCNC79bV1AgTOIrB4AXqOuo1Gb58nbYr38c8XnYbPcn54DQECBAjMk8D4bJTtnqZ1Mm4djOctND/afilAn+SMEqAf1ROgT3I+ee9ZBAToZ1HymqkICNAnZxSgT2540hb6GqAfNwVhG2GRrwnQMxIvX9sUtwnPE6QfXSO92QjQuzvPbJkAAQIEziZwXLDRwvNMy5sb5cy0ks+4LF2SGVfy+6z5d/PmzfrMqPOMPk9nsfEOY/PSqCRAP9u54FUECHQpsLgBetTyudBGmrdQvWnOy2dBl7Vr2wQIECCwGAInTeF+3M/n+YhN4T5p7QjQjwoK0Cc9p7z/NAEB+mlCfj81AQH65JQnBegn3vynPaQcTL7jJdjCShkcToHenFtvznwYf/HFFzVw/s1vflMb5ef1MT7aIt+3kCEBQxulN772X+uhevR9RmTMaw0rFwECBJZD4KTPofw8n2NtPdsE5/k+o84zyjwjzjc3N2uQnmcC9HkdjTGNAD0dAD0IECAwkcBBvWn8yaMt+/To0aOytbVVfvWrX9VlMXJP1JfH+Ei9emd88PbeWIDel1pUTgIECBA4TaAvn28nBeibm9fL6tqgrK2uHU5HX6ehX12t93KDlZVS8qyPg2FT9+G/T9NZsN8fZDmz1cPZdtJRPPeVH3/8cf364MGD8tFHH9XO5Bk8tehL1gjQF+z8nsPDEaDPYaUsapEE6JPX7LkD9HpFIUA/i/xJI9BzodG3AL01BmWqwhYy5BhamJ7R6Pl3Qof2tb22raUuQD/LWeM1BAgQIDBLgTY9YfuaGVUS5OSZzm1pIEiInq95tqVLZlnG8+xrKgF6OT74Ok85vJYAgWUWOH0E+niAfv/+/YVviF3ms8GxEyBAgACBLgVODtCv1Xu6en+3lhA9wflqWU14PhiUlcFKyf/ao+bnXRZ0brc9PGoB+tsKEqDP7cm6MAUToC9MVc7/gQjQJ68jAfrkhidtYVEC9KPHl3OmheMJ01uInulu832eGbnXpn1v6wN2J23LBAgQIEDg4gItPG/TsickT2NLm6q9/TuNL3nOc497AfrFzwPvJEBgWgIC9GlJ2g4BAgQIECDw8wIC9EnPEAH6UUEB+qTnlPefJiBAP03I76cmIECfnFKAPrnhSVtYlAD96DSF7XgTkufRAvI25W3793iAbvR5d+eZLRMgQIDA5AItRG+jz/M1wXkbkZ49JDif92mGBeiTnwu2QIDApAIC9EkFvZ8AAQIECBA4m4AA/WxOJ79KgH7URoA+6Tnl/acJCNBPE/L7qQkI0CenFKBPbnjSFhYlQE8g3qZwH1/XbzwUb6PSW3g+/vXo67oTt2UCBAgQIHA+gXyutc+2uhZem9Jv9PME6Md9Bp5vL7N7tQB9dtb2RIDAiXdBJ06Cetwa6KZwdyYRIECAAAECFxUQoF9Urr1PgH5UUIA+6Tnl/acJCNBPE/L7qQkI0CenFKBPbnhi09HKoByMlosfH8XdtzXQ2/GdNBI9v09gnkcLIlpofvQ9RqJ3d77ZMgECBAhcTKB9No0H6dnScZ9h4x3JLra3bt8lQO/W19YJEDiLgBHoZ1HyGgIECBAgQGByAQH6pIYC9KOCAvRJzynvP01AgH6akN9PTUCAPjmlAH1yw5O2MByBPkzQzxagDy9a+vQYD8RbqHBcSP5zv+vT8SorAQIECCyWwPjn09HPr/G1zltHsRy9NdAX6xxwNAQITFvg5Huan4xA//Wvy/1798pgsDrtQtgeAQIECBAgsAQCAvRJK1mAflRQgD7pOeX9pwkI0E8T8vupCQjQJ6cUoE9ueNIW0kD0kwB9pZTByqDkw/iLL76oa6n+5je/KTdv3hxNddi/EL07QVsmQIAAAQIEziNgBPp5tLyWAIFZC/x8gO4+aNb1YX8ECBAgQKDvAgL0SWtQgH5UUIA+6Tnl/acJCNBPE/L7qQkI0CenFKBPbnjSFgTo3dnaMgECBAgQIPBTAQG6s4IAgXkWEKDPc+0oGwECBAgQ6J+AAH3SOhOgC9AnPYe8/7wCAvTzinn9hQUE6BemO3yjAH1yw5O2IEDvztaWCRAgQIAAgZ8KCNCdFQQIzLOAAH2ea0fZCBAgQIBA/wQE6JPWmQD9qKAR6JOeU95/moAA/TQhv5+agAB9ckoB+uSGAvTuDG2ZAAECBAgQOLuAAP3sVl5JgMDsBQTosze3RwIECBAgsMgCAvRJa1eAflRQgD7pOeX9pwkI0E8T8vupCQjQJ6cUoE9ueNIWjEDvztaWCRAgQIAAgZ8KCNCdFQQIzLOAAH2ea0fZCBAgQIBA/wQE6JPWmQBdgD7pOeT95xUQoJ9XzOsvLCBAvzDd4RsF6JMbnrQFAXp3trZMgAABAgQI/FRAgO6sIEBgngUE6PNcO8pGgAABAgT6JyBAn7TOBOhHBY1An/Sc8v7TBATopwn5/dQEBOiTUwrQJzcUoHdnaMsECBAgQIDA2QUE6Ge38koCBGYvIECfvbk9EiBAgACBRRYQoE9auwL0o4IC9EnPKe8/TUCAfpqQ309NQIA+OaUAfXLDk7ZgBHp3trZMgAABAgQI/FRAgO6sIEBgngUE6PNcO8pGgAABAgT6JyBAn7TOBOgC9EnPIe8/r4AA/bxiXn9hAQH6hekO3yhAn9zwpC0I0LuztWUCBAgQIEDgpwICdGcFAQLzLCBAn+faUTYCBAgQINA/AQH6pHUmQD8qaAT6pOeU958mIEA/TcjvpyYgQJ+cUoA+uaEAvTtDWyZAgAABAgTOLiBAP7uVVxIgMHsBAfrsze2RAAECBAgssoAAfdLaFaAfFRSgT3pOef9pAgL004T8fmoCAvTJKQXokxuetAUj0LuztWUCBAgQIEDgpwICdGcFAQLzLCBAn+faUTYCBAgQINA/AQH6pHUmQBegT3oOef95BQTo5xXz+gsLCNAvTHf4RgH65IYnbUGA3p2tLRMgQIAAAQI/FRCgOysIEJhnAQH6PNeOshEgQIAAgf4JCNAnrTMB+lFBI9AnPae8/zQBAfppQn4/NQEB+uSUAvTJDc+7hdW11fJi60X58uHDsjoYlN//gz8oN2/cKLu7e2Vtbf28m/N6AgQIECBAYMkF2vVcAvRPP/205Kb/+vXrZWPjSrlyZb2sr6+X1bW1et2xurpan4PBYMnVHD4BArMWyN+d/f398uWXX5YXL16UX/361+X+vXtlMFgtBwel5G9Z+9u0t7dXErj7WzXrWrI/AgQIECDQP4FXr16Vhw8flu+++65cvXq1bG5eq/c8a7kHWlsra2u5/1mt90O5tlgZrJT8rz0OShn7V/+O/+IljsHQod1TXrlypeS+8h//8R/L1tZWefDgQfnwww/Le++9V+8xF/3aTIB+8bPJO88mIEA/m5NXTUFAgD45ogB9csPzbiEXGi9fvixff/11vej41a9/Vd67+V7Z30+D0ep5N+f1BAgQIECAAIEq8OOPP5bPP/+8pAFpc3OzXNm4UtZWBwJ05wcBAnMhkIbs3d3d8ujRo9og+3u/93vl/v37ZXV1rd4LtQA9wfl4Q+5cFF4hCBAgQIAAgbkTyLVDHgk900Hv+++/L5ub18u1awnQBwL0U2vsbYDeXpoA/enTp+W3v/2tAP3998vGxsapil5A4DwCAvTzaHntRAIC9In43mmUyEiANLa+efOm/rw1Wvx0D7kwGV6ceFxMYGUwKDs72+Xxd4/rCIwPPvig3L17t6ysZCTY296PF9u6dxEgQIAAAQLLKJBrijQYffXVV/V6LgH6+vpabTgyAn0ZzwjHTGD+BDIK7PXr1+Xbb7+tDbL3HzwoD+7fL1eubByOQM996Mn3ovN3TEpEgAABAgQIXJ5AsoE8M7NNRqAn+M0o6WvXrgrQz1QtPw3Qc++Yjtn/9E//JEAXoJ/pLPKi8wkI0M/n5dUTCAjQJ8AbvdUI9MkNz7uFjDpPw/YPT34oO9s7dQqc+w/ul40rVwXo58X0egIECBAgQKAKpCNkpixMiJ4wPT3l1zN9+9qqAN05QoDAXAi0AD2NslsvXpTN69drR+KbN98bdSYeTh/a7lEF6XNRbQpBgAABAgTmWiCz2yQ4z0yfmfEzU7hfu7ZhCvcz1dpK7cQ4fs2V67UnT56UTz75RIAuQD/TWeRF5xMQoJ/Py6snEBCgT4A3eqsAfXLD824h6+zs7+3X3pHPnz8vGZH+/t275datW2V11Rro5/X0egIECBAgsOwCaTTKOnWPHz+u1xfprJeRA1nrzxroy352OH4C8yMwWB2U3d298mpnpzbIZp3zzRs3yv1798va2nptvM39aToB5VHXKB1N5z4/R6EkBAgQIECAwLwI5Joh1xTpRJwQPdcRuf/Z2LgiQD9TJb0N0Nt1WJbcSYD+6aefCtAF6Gc6i7zofAIC9PN5efUEAgL0CfBGbxWgT2543i3sHxzUidrTYJTG7pfb23V6oYToN268d97NeT0BAgQIECCw5AIJzdNolIaONCJl3bqMHBgMVuo07qZwX/ITxOETmBeB3AQdDEeZP9/aKs+fPat/n+7ff1CuXr1Wv0/jbf6Omcp9XipNOQgQIECAwPwKZBaudCLOTFyZ7bPOwrW+friUVe6JVtfWasfiwWC1rA4Gww56g5WS/7VHFitdzkU1h50Xs6xo67SYrz/88EP53e9+J0AXoM/vf/w9LpkAvceV17eiC9CnV2NppMh6dHm2BotcUOTReqDl+4OS8Nca6JPIJ0DPBVtc00vy2fNn5WD/oFy/vlnu3LlbL/ZygXd09MXRfY7XyyTl8V4CBAgQIECgPwKtYSPXCbluS6NROuRlxEWC9IwYuHbtWr2WSMPQlfU0GI0ajlZXyyDPwaBei3gQIEBglgL5uzVstB6UV692yvNnz8ur16/Ljc0bNUDP3650AGr3oe1edLyM2YYHAQIECBAgsFwC422g+T4zcLVZuBL2ZobPt/dBq7XNdXV1UO+D2rPeA43uhY521Fve64vhGujNt9nm/vKzzz4rOzs75f79++WXv/xlvU7LALAYLvIjx5xzKo/3BeiLXNWXdmwC9EujX74dC9CnV+exTANsGmIzMjoXFccG6LVXmkaLSeQToGdE2OpgtZonRN95tVP29w/KlfWNcvPmzbK5uXnYeGTawkm0vZcAAQIECCyeQDo75sY+1xBZ5y/Bea4p8vOMuEhnvOG13Eq5srFerznqKPSxBqNFb/hYvFp3RAT6L5C7yBqgl1IbvfP3a3t7u7x+vVvvfXIPlGcaaP2N6n99OwICBAgQIDBtgbRZZ6R5riHyzP1QriVyXZH7ndYRL7NwHQbo9ftTRqAvbQe9hOfDjtVtltrcV6ZDQkagx7oF6MO15Rf/Gk2APu3/am3vqIAA3TkxMwEB+vSox0cxCdCn53rcllqvxoy8OBiN/M807jvbO+X16zclFyRtFHodMba6Wi9iPAgQIECAAIHlFmhTG6chIw0baSzK1/w7vxuue94aiDLCYlDXAMy1xHAU+moZjKbnE04t97nk6AlcisBKGmmH07jnnvP1mzf179ezp8/q6Kf8XWqN38NlKN7OlKFT8aXUmJ0SIECAAIG5EqjXD69f1w7Ew054r+v1w7vPwajz8NsR6K0jcRsw9pMp3Je23fXtCPRW0XHNCOyvvvqqdtBOgP6LX/yihudps170+0gB+lz9J7+QhRGgL2S1zudBCdAnr5fWuyxfW2NsvrZpbbKHd6ZwNwJ9YvTmmYuQtCBV+zoF6+vy5s3u4VT66T3ZHuMNRi1MF6pPXBU2QIAAAQIEeiXQOtXlGqA92wHkdxlx0a4ZEj4N1z9fq9O2r40aluroz5WVd4KpXiEoLAECvRUYX4Ii90L1mZnQdjIT2ps6s0Yawsfvg9r96tH7IvdCvT0NFJwAAQIECJxb4GhHunYdkZ/nHij3PnnkXmc4+jxLVw3qPVDrYJzQvAbo6VB8dA10AfrhfWRGn3/77bd1Xfk4tgA94Xme4x0cz12RPXiDAL0HldTzIgrQe16BfSq+AH3y2hpvkGjraArQJ3f9uS3kQiPutWEoDdgrK7XxaG9vvwbobRqi/L6G7KXUr+PBeWs0NxKj27qydQIECBAgMI8CLQBvIynGv+aaoY1GX7+SEemrdb3zjD7PVO5tvb9Fb/iYx3pTJgLLLtA6Eh9kCPrw/zJfaNndzX3QMEDPqKd8n79l4/dDw5ealWvZzyHHT4AAAQLLJ5DP/3aPk6PP9cSws/D6aK3z4T1OXtc6Fa+tDZcmXc0a6G0Zq9FypWmHFaC38+jtCPTWxvzjjz/W0edPnjypgXkC9AcPHtT1z9sU+Yt8FgrQF7l25+PYBOjzUQ9LUQoB+uTVnAuQ1oDaGi3Gp79pFybj4a010Cd0H01bmOaf0bdlf2+vroG+u7tXG4ryjHmmJmoNR+OjzQToE9aBtxMgQIAAgZ4KHC4FU+dBHj5aoN5mEGpfE5qvrb5tPBqOuBi+T4De0xNAsQksiMD4/WU6EudeqN375P4n37dnDjnfj8+8oSPxgpwIDoMAAQIECJwiMN4G2sL0NmV7uxdqX9vP6yxcg+HyMAnR06G4diQe3Q8J0A/vJGvrdLufjO/3339fvvzyy7q+/ObmZg3Q82wB+qJfgwnQ/UnqWkCA3rWw7R8KCNAnPxnGp3BPo0Q+JLKWZmt4PW7qcAH6ZO4ZcbFShtMGJUTPOuh7GWE+ajRqF4aZznD3zZt3AvQ2RdHh6IuxxvPJSuXdBAgQIECAQG8EjozCbNdzdar2sVEWaTRq6wgfrveXa4fRDDi9OV4FJUBgIQRaB+J2MLkvyp+z/b23s26NB+f5/nCq99GU7+6DFuJUcBAECBAgQODsAnU50WHIm0ebrTNheL2QGN3b1PudjDbPCPVM4z4acd5m68rr23bquOvR9tqMOGcv0CK9cjgCPY84xfabb74pn3/+ec0H7ty5U8PzfE2Y3kb9L5LA0WMRoC9y7c7HsQnQ56MelqIUAvTpVXNrmMjo83xQtJ5nx/UqE6BP6J6LvtEmaljepjBMYJ6RFW09wLFGojcZkT72c9MXTlgH3k6AAAECBHouUK/RRtcULZRKg1Gdrn11tU5LmCnbE6AfXte1ERc64PW89hWfwGIJtNHldVmr2rF4uDb63mgk+ngn4uH903Dqdw8CBAgQIEBgOQROGvXcRpLX+53RvdBwHfTh9O4JzVuQfnTU+XLInXaU6ZgwXGo0ZpmdNqPPf/e739WfffDBB+XevXvl1q1bNUCv99EK/HQAACAASURBVJkLfi8pQD/tnPH7SQUE6JMKev+ZBQToZ6b62Re2MDYNEy1Az89ywXHYM6/1yqu9/jRWTCR/UoBeMm1h1jrfr6Mw9vN1P4sDDtdLTyNSXQt9bD30icrhzQQIECBAgEBvBVrDxbBhKJ3z3m00Gh9xfvialeEU7ove6NHbSlVwAksqkNA89zzjo83bclbj4Xruh1pwrkPxkp4sDpsAAQIElk8g/YYPhyK9e/iZnr2NJm/3P+P3Qe/cE6Wde/n0TjnityPQE6Bn1PkXX3xRPvvssxqof/jhh3X98/fee69cu3btnZkAFpVSgL6oNTs/xyVAn5+6WPiSCNCnU8XjjQ8tQE9gO76e5ttpbTL9uAB9IvkTAvRsszYaZVTFwXBK9zYt0fjI9PH6aqPXJyqPNxMgQIAAAQL9ERi7jng3RB+G44eNROOjzUehufC8P9WspASWSSAdh3Pvc7iU1ajD8DvTt4+F5+2+aZmMHCsBAgQIEFhagbH7n6MGmW2rPsancT8yIOznZlldWtPDAx8G6G0AXdY9f/jwYR2FfuPGjcMA/ebNm+XKlSsj6sXuhiBA919F1wIC9K6Fbf9QQIA++cnQwtjWAJupWto66Nl6LkTa9CzD17bn5Pte2i38TIDepnRvDUh1lEU5GI1IPxiOPh/B5XLFyIulPYscOAECBAgsscBw+vbaUlS/tCncfzJV+2ClDFYGbxs6fmb0xhJzOnQCBC5ZoE3L3mbaOgzSxzoWH07dnrLWn+vUfcnVZvcECBAgQGBmAidO4d6mEx8F6JmyvXUqrndLo2ncx9c8n1mhe7GjYYCeTtjJBL7//vvy9ddflydPnpS7d+/WKdzff//9GqYnI8j116LPZiZA78WJ2+tCCtB7XX39KrwAffL6OhqgZ+R5pmvZ3t6uo58zXUs+IPNBOmzI2B81006+76Xdws8E6M0k1uNTFNa1AEcjM9prcsGi4WhpzyIHToAAAQJLLtBGCQyzpGGQdHSq9jYSo/3ONcSSnzQOn8AcC4yH6O3vWgvS29f2t2z833N8SIpGgAABAgQITEngLKHtT+6F2v1RW8Kqhu1ZDmZKhVqIzQzXQM/guefPn9eR5z/88ENdSrStf3779u06fbsAfSEq3EHMgYAAfQ4qYVmKIECfvKaPBugJzROgv3jx4p0A/W1YawT6xOo/CdCHoyjSyD28lEtHhdHIimHr0XDt83RgGP07r60PIy8mrg4bIECAAAECvRNo1xJj1wMtUB8P1se/b8d4uCyPa4jeVbsCE1h0gcMQfTRd+/CWaDTavN4vRWDFCPRFPxEcHwECBAgQOCrQ7nuO/Hz442EbaZ2NaxSW1xm6jix9Vdu2BehHBQ8D9ATnn376aQ3SM1171j/PKPSsf76xsVED9GV4GIG+DLV8uccoQL9c/6XauwB9OtXd1tnOKPM8sg76y5cvy97eXh15Pj6Fe8xHL5vOzm3lTAJZA92DAAECBAgQIHCcwHjj0PjvjwvQCRIgQKAvApmR69gZt1rH4r4ciHISIECAAAEC3QiMDUhqA5PGZ+HqZqeLtNXhCPQ8vvvuu/Lxxx/XpV0zbXsC9Dt37tTp2zND7VlmAVgEGQH6ItTifB+DAH2+62ehSidAn051Hg3Qs+ZJRqHnmRA9H5J55rG/v3c4+Hk6e7eVswi0OjrLa72GAAECBAgQIBABAbrzgACBPgucNErscFauPh+cshMgQIAAAQITC9SR5sMbn9E49OE9kMdZBbI8aKmh+bfffluncE/ecv/+/fLgwYNy69atcv369Tr6fFlcBehnPXe87qICAvSLynnfuQUE6OcmO/YNbVq8NgI9oXlC9HxgZC30fEhmrZN8UCZAt1jMdNxthQABAgQIECAwDYETw6SVNChpQJqGsW0QIECAAAECBAgQIEBgkQTS1r+3d1AeP35cHj16VH788ccamGf0eUah37x5s1y9erXOUCtAX6SadyyXKSBAv0z9Jdu3AH06FX50HfT8OyF6wvOshZ4PyHxYZir3g4N9Afp02M+1lWW5SDkXihcTIECAAAECVWC4bnCN0Y88xOdOEQIEFlBA56AFrFSHRIAAAQIELi5w7JIvF9/c0rwz7c1v3uyVzz77rDx8+LBkBtQE5x999FG5fft22dzcPJyVdlnapo1AX5rT/9IOVIB+afTLt2MB+nTrfDxIzwdmPjASoOf7jEJv07WsrBzXQDvdstja0fZvo8ecEwQIECBAgMAJApl3z4MAAQILKHB816DhVK0eBAgQIECAwHIL5GqgzcY1/nXgOuFMJ0bMnj19Xj755JM6Cj2BeUafZ/r2jD7PaPSMPk820GauPdOGe/wiAXqPK68nRReg96SiFqGYAvTp1uLRAP3169fl5cuXdTr39DIbhuir2iqmy25rBAgQIECAAAECBAgQIHBEwPIUTgkCBAgQIEDgLAJ1Nq78X52Zq5TVweAsb1v61+zt75evHn1dPv/885oBZPR5AvS7d++WGzdulI2NjdGSrgL0pT9ZAExNQIA+NUobOk1AgH6a0MV/H9v0Lnv16lXZ2tqqIfqVK1fK1asbWUyzTvGe3nx1WvdS6troJgm9uLd3EiBAgAABAgQIECBAgAABAgQIECBAgACBaQqknT8jyAerq2X3zZs6Lfvu7m55/P335XeffV7XPs/o8/v375c7d+7U53vvvTfNIvRmW0ag96aqeltQAXpvq65/BRegd1tn8U1wnmncE6RnFPqVK+t1FHpC9NH/e1sI04d2WyG2ToAAAQIECBAgQIAAAQIECBAgQIAAAQIEziiQwW9p1z/Y3y/7B/s1QN/e3inffP1N+fzzL0pmoU1ontHnWfv81q1bdfT5Mj4E6MtY67M9ZgH6bL2Xem8C9O6rPyPNt7e36zNh+urqoI5CX1tfz7w4dSR6HunF1qaA775U9kCAAAECBAgQIECAAAECBAgQIECAAAECBAicRaCNRE+I/t13j8uXX3xZnj17XgP1rHueZ6Zuz9rnmYl2GR8C9GWs9dkeswB9tt5LvTcBenfVH9v0TMs07m0t9IToBwf75dq1q8M1UAaDYYA+em13pbFlAgQIECBAgAABAgQIECBAgAABAgQIECBA4DwCLThPUJ5V4p89fVY++eST8vDhw7Kxca2OOM/o84xCv3btWg3UBeilrgm/rCPxz3N+ee35BATo5/Py6gkEBOgT4J3y1jaaPCF61kRJeP7y5cuyu/umDAYr9cNj/cqVOpP7/sFBnQImo9A9CBAgQIAAAQIECBAgQIAAAQIECBAgQIAAgcsXqAH66mpZX1srW1tb5dGjRzU8f/58q9y5c7fcu3evfPDBB3Xd87T5r62tXX6hL6kERqBfEvwS7VaAvkSVfdmHKkCfTQ3EuY1C39nZLm9239S10K9dHfZI29vfL7tv3iz1h+tsasJeCBAgQIAAAQIECBAgQIAAAQIECBAgQIDA2QUy8C0zzX711Vfl888/L8+3tsrGlY1y//6DGqCPjz7PgLo8l/EhQF/GWp/tMQvQZ+u91HsToM+u+jNVexuJvvXiednb3S1XNjbK5vXrZXV1tYbog9GU7/mAzc/yaGukz66k9kSAAAECBAgQIECAAAECBAgQIECAAAECBJZHIFlJ/jdYGdSlV7PsalumNQpPnz6t4fnDR4/K2upquXfvfg3Qb9++XW7evFnb89tTgG4K9+X5L2e2RypAn633Uu9NgN5d9Y9/uGYv6aGWMPz161flxYutOiI9H6QbV6+WjUzlvrJSP5DzujxW11ZHa6gf1A9rDwIECBAgQIAAAQIECBAgQIAAAQIECBAgQKAbgTZ6vLXRZ+R5QvXnz57Xqdu//vrrklHWWff8gw8+LLdu3a5Tt29ubtblWfP+ZV6m1Qj0bs5LW30rIEB3NsxMQIDeHfX4h2z2UnuwHRzUNdAzjXs+TF69elU/VK9evVqfNUA/SIC+Ukejt1C9u1LaMgECBAgQIECAAAECBAgQIECAAAECBAgQWG6B2haf/x0clJX8bzQNe9rwv/r66/LZZ5+V7e2X5eaNm+XBgwfl7t33y3vv3SrXrl2rbfvLOup8/KwRoC/3f0OzOHoB+iyU7aMKCNC7OxFaYH50zZP9/eEo9O2dnfJia6u8efOmrGc99GvX60j0Mloe5WB/OGVMHvnA9iBAgAABAgQIECBAgAABAgQIECBAgAABAgSmL7AyWCm7u3t1NtiNjY06jfvW8+fl8ePH5eHDh+Xx99/X5Vg/+OCD8v7775fNzRvl5s33ypUrV8ra2tr0C9TDLQrQe1hpPSuyAL1nFdbn4grQu6u92I4/Wg+04TTtu3UK960XW2X75XbtyJAP2evXr5e19fWyOhiU/YOD4frnBwdLPe1LdzVkywQIECBAgAABAgQIECBAgAABAgQIECBAoNT1y2t7fCk1FM/At0dfPSpffPFlefzdd7Xd/sMPPigffvhhnbY9S7Neu3q9tt236dtbJrCso9EF6P5L6lpAgN61sO0fCgjQZ3MyvPvBmWD9oOzt75ed7e3ycnu7fn2zu1uurGck+rX64Zsx55kGPqPQjUCfTT3ZCwECBAgQIECAAAECBAgQIECAAAECBAgsoUDWL8807gcH5dXr1+X7778vD7/8svz44481IL979265/+B+ncJ988Zm2bx+o6ytrQ+nfB8txxq19u8lFKzL1v7www/10DNKPyP5PQhMU0CAPk1N2/pZAQH65ZwgBwf79YM0PdqyhsrW1lZ5+fJlDcwToOe5vr5+uG7K7u5uGawOhqF6RrYfHNQecXWM+5GR7pdzRPZKgAABAgQIECBAgAABAgQIECBAgAABAgTmReD4ZVHTpt5+075PQN4emTn22+++K19+8UV5+vRpnTn29u3b5d79++XO7dt1vfP2XFl5+755OerLLIcA/TL1l2PfAvTlqOe5OEoB+uVUw3Aa9/0akCdEf/HiRX1ub2/X3mz5UM6HcHpoZbqYvb3dsn+wV7Iueh5H11W/nKOwVwIECBAgQIAAAQIECBAgQIAAAQIECBAgMG8CiciPD9Bbu3xrY8/XtNe3rCQjqL/66qs6Ar2F53fu3Kkjqm/evFnb6zP4LQPcPN4VEKA7I7oWEKB3LWz7hwIC9Ms7GdpULvmaXm0JzzMSPd9nfZV8ON+4caNsbm6W9fW18vrNq7K/t19Hog9WBmV3b28YpF/eIdgzAQIECBAgQIAAAQIECBAgQIAAAQIECBCYM4GTA/QUNCF6HmmDTxt7ZoDNALdvv/22PHr0qLbT53f37t2rwXnWPM8zg94SnOc946PW5+zgL604AvRLo1+aHQvQl6aqL/9ABeiXUwfvrok+/MDOh3RC9Ezlng/rjExPb7Y8b9zYLIPBynAa95VBOdjfr7/PB7UHAQIECBAgQIAAAQIECBAgQIAAAQIECBAg0ARODtATgLcAPSF4BrQ9f/68fPPNN+W7776r4Xlmhm2jzm/dulWuX79ew/O01bc2ebPE/vRsE6D7L7BrAQF618K2fyggQJ/9ydCmgxn/gG0/y4d11kRv07nn3/kwv3nzRrl+/Vr9kM7jcPR6VkEfzuruQYAAAQIECBAgQIAAAQIECBAgQIAAAQIECNR5W08efJbgPO3zaYtPaJ5R51nvPDPDXrt2rY48z7rnmR02z/wsI9Lz9DhZQIDu7OhaQIDetbDtHwoI0C//ZBhfcyWj0DOyPMF5G4meD52VQSlX1tfL1WvXysbYGis1Oz+QoF9+LSoBAQIECBAgQIAAAQIECBAgQIAAAQIECMyHwMkBejKRBOUZdf7jjz+Wx48f1/A8I9MTlGfK9rt379bv2zNrnhtxfnrNCtBPN/KKyQQE6JP5efc5BATo58Dq6KXj07m3qWPyNb3fEqLnQ+fFi+fDKdsHg3L92rWyeWOzbFzZKCVroI+eCdLbtg6LOloj/dig/UgHvLaa+jCON7K9o+q2WQIECBAgQIAAAQIECBAgQIAAAQIECBA4TqC1WR83ZuyE3x2Ug5K27bSTt3bw4Qyuq3UPbcr1tLmnjT2D2BKcf/XVV+X777+vM8Bm5tescZ7R5hl5fuPGjZLQPFO3Z9r28Ufdz6gt3jro71aiAN1/1l0LCNC7Frb9QwEB+nydDC0Az9d8kKcnXL4+f/6s7Oxs1zXS9w8O6hos6f2Wad2vXNkoa2urNfPOBcDhRcFoffRcV+TCoX2tFw/DFx35OsrN8+Gf3xvZPl8nh9IQIECAAAECBAgQIECAAAECBAgQIEBggQVa2F1bqMdC9Na+3Q796L/r+/IcBdtpQx+sDMpgsFoScickz4jzPH/44Ye6hOqzZ89q+3tC84w4T3CewDz/TqCe6dqNPD/fySZAP5+XV59fQIB+fjPvuKCAAP2CcDN4Wz7UE57n65s3r2uAng/2jErPB3vq7vrm9XL16rVydWOjfphnmplcELSebwnU26j2+rOVlbKfkewtXD/yNYc1HuLn33rRzaCy7YIAAQIECBAgQIAAAQIECBAgQIAAAQJLLnA0OG/t2D/HUkeDj14wWFmpbeQrK4Py6tXr2jY+HKD2vI42f/LkSf0+r8nI8gxSu3XrVh19nlHnCc4zeC1t7ePt7EteLWc+fAH6mam88IICAvQLwnnb+QUE6Oc36/Idw6ll3s6tnn/vH+zX0Ht3903ZGU3rvv3yZZ3iPR9I+SDPh3rC9M3rm3Wd9FwoHF44jI8kb8PQR6PSD7vxHbydyqYd3/jU8l0es20TIECAAAECBAgQIECAAAECBAgQIECAAIFDgTZ7an6QweVl2N592HZdvxmNQx/9vP5r1LSe129vv3pnjfO0p2cbCc8z0jyh+c2bN2twniA9gXqeGXk+PgDtLCG+mhsKCNCdCV0LCNC7Frb9tx80Bwf1j9rjx4/rh8O9e/dqIOtD4XJOkvSIG/9wbhcF+wd79cM9I8rzQZ+p3F/t7JStra3y+s2bsre3W6ej2ciH/MaVsr62XnvJJVhPvQ573R25yDgyVXvd13Bu93rwP7fczOXo2CsBAgQIECBAgAABAgQIECBAgAABAgQILKpABoblcXSJ0UzJnvbr/H5lsFKnZ097d30OBmVvd7e8fv26zt6a57AN/VVtP8+I88zomrbyTM+eZwLz9jWjztOGPj7Day3DKJiXlZz9bBOgn93KKy8mIEC/mJt3XUDACPQLoHX4lvFedO+ORB+ubd7WRn/95nV582a4Rno+lF6+eFF2Xu2U3d29GrKvra4eTjezcTVTzlypFxfpgje8yMg076MLjVGHiZad15XRD9dHtxR6h9Vt0wQIECBAgAABAgQIECBAgAABAgQIECAwEjgM0Eczs9ZZVtvA81GIPvzZcObWg/2DOkV7BpklON96/ryG5pnJdWd7p6yuDtcxT0CewDwjzzPqvE3fnt9lxHmebRCayri4gAD94nbeeTYBAfrZnLxqCgIC9CkgzmATBwdvR6Znd/l3Rqu/ev26jkTf3t6pvepevdop2zs7NVhPN73hOi0rdXR6euatDgY1WM+FQy4KcoGwvr5WX5eLhvoYhec1wB+fKmcGx2kXBAgQIECAAAECBAgQIECAAAECBAgQILCkAm1p0v2D2v49bAc/KHv7e2Vvd6+8fj1c1jRt4K9fvSpvdndru3h+92b3Tdl9szt8Xzko62tXamDeRprn+zbavE3XntB82CQ+mpV1NKrd6POLnX8C9Iu5edfZBQToZ7fyygkFBOgTAl7y2xOU54Igo87zfS4WchHx6tXrUaCe71/VXnh1ipvBoPaka8/as25ttU55s7aWi4VMe9NC9NF0OeNrqF/y8do9AQIECBAgQIAAAQIECBAgQIAAAQIECCymQAaDpTk6bd7tWUebH7aBp937dZ2uPW3erV08bdp1idONjcNlTROcZwBZQvM887s24jx6w8Fnb6eCX0zR2R6VAH223su4NwH6Mtb6JR2zAP2S4Ke029YTrl1EJERvz1xE5DkM1V/Xi4lcaOTCol1wtO/z7zza9DfjX/Nz67xMqcJshgABAgQIECBAgAABAgQIECBAgAABAgSOFTjLyO+0VWeAWAu/26CxhOMJyROWt+A8A8ja+uZtjfPxfbR11FXHdAQE6NNxtJWTBQTozo6ZCQjQZ0Y9kx2lPltQ3sLyBOoJ0PM1gXk+xPKafN9+ln/n2YLz8e9TcAH6TKrPTggQIECAAAECBAgQIECAAAECBAgQILC0AseF2y3kbiPG25rlLRBvo8oTlCdAz+/z2vx8fEbWfK+tu9tTS4Dera+tlyJAdxbMTECAPjPqTnZ0XI+88VHp49PbtCltEqa36W+Ohu2tkOPb6KTgNkqAAAECBAgQIECAAAECBAgQIECAAAECBH5GIOF5W5p0fMr1tkTpcUuWtsA9AXoe46PM27agdyMgQO/G1VbfCgjQnQ0zExCgz4x65jtqIXh23IL0oyPUj/58vJBt1Pn4dmZ+EHZIgAABAgQIECBAgAABAgQIECBAgAABAksp0Nqmj65XPv7vwIxP597atROye8xWQIA+W+9l3JsAfRlr/ZKOWYB+SfAd7HY86B6fcv1okH50hPr4KPajr+2gmDZJgAABAgQIECBAgAABAgQIECBAgAABAgR+VqC1cR8dQd7edHT98hait9+nrfu4pUkzO2se49tXFdMREKBPx9FWThYQoDs7ZiYgQJ8ZtR0RIECAAAECBAgQIECAAAECBAgQIECAAAECBBZSQIC+kNU6VwclQJ+r6ljswgjQF7t+HR0BAgQIECBAgAABAgQIECBAgAABAgQIECBAoGsBAXrXwrYvQHcOzExAgD4zajsiQIAAAQIECBAgQIAAAQIECBAgQIAAAQIECCykgAB9Iat1rg5KgD5X1bHYhRGgL3b9OjoCBAgQIECAAAECBAgQIECAAAECBAgQIECAQNcCAvSuhW1fgO4cmJmAAH1m1HZEgAABAgQIECBAgAABAgQIECBAgAABAgQIEFhIAQH6QlbrXB2UAH2uqmOxCyNAX+z6dXQECBAgQIAAAQIECBAgQIAAAQIECBAgQIAAga4FBOhdC9u+AN05MDMBAfrMqO2IAAECBAgQIECAAAECBAgQIECAAAECBAgQILCQAgL0hazWuTooAfpcVcdiF0aAvtj16+gIECBAgAABAgQIECBAgAABAgQIECBAgAABAl0LCNC7FrZ9AbpzYGYCAvSZUdsRAQIECBAgQIAAAQIECBAgQIAAAQIECBAgQGAhBQToC1mtc3VQAvS5qo7FLowAfbHr19ERIECAAAECBAgQIECAAAECBAgQIECAAAECBLoWEKB3LWz7AnTnwMwEBOgzo7YjAgQIECBAgAABAgQIECBAgAABAgQIECBAgMBCCgjQF7Ja5+qgBOhzVR2LXRgB+mLXr6MjQIAAAQIECBAgQIAAAQIECBAgQIAAAQIECHQtIEDvWtj2BejOgZkJCNBnRm1HBAgQIECAAAECBAgQIECAAAECBAgQIECAAIGFFBCgL2S1ztVBCdDnqjoWuzAC9MWuX0dHgAABAgQIECBAgAABAgQIECBAgAABAgQIEOhaQIDetbDtC9CdAzMTEKDPjNqOCBAgQIAAAQIECBAgQIAAAQIECBAgQIAAAQILKSBAX8hqnauDEqDPVXUsdmEE6Itdv46OAAECBAgQIECAAAECBAgQIECAAAECBAgQINC1gAC9a2HbF6A7B2YmIECfGbUdESBAgAABAgQIECBAgAABAgQIECBAgAABAgQWUkCAvpDVOlcHJUCfq+pY7MII0Be7fh0dAQIECBAgQIAAAQIECBAgQIAAAQIECBAgQKBrAQF618K2L0B3DsxM4GiA/v7775fV1dWysrIyszLYEQECBAgQIECAAAECBAgQIECAAAECBAgQIECAQH8FBOj9rbu+lFyA3peaWpBybm1tlR9//LGsr6+XFqAnWB8MBgtyhA6DAAECBAgQIECAAAECBAgQIECAAAECBAgQIEBgmgLJkvLIoMzt7e3y5MmT+v3t27fL1atXDdacJrZtFQG6k2CmAi9evChPnz6tI8/v3LlTrly5UvJHzyj0mVaDnREgQIAAAQIECBAgQIAAAQIECBAgQIAAAQIEeiPQAvQUOAF6sqYWoG9sbNTjkDX1pjrnvqAC9LmvosUqYP6oPXv2rB7UrVu3ij9qi1W/joYAAQIECBAgQIAAAQIECBAgQIAAAQIECBAgMC2B8ZHn2eb+/n55+fJlef78eR2smRHomfU4DwH6tNRtR4DuHJiZQP7IvXr1qv5R29vbKzdu3CjXr1+vf9D8UZtZNdgRAQIECBAgQIAAAQIECBAgQIAAAQIECBAgQKAXAgnMW46UnCn5UgL0PDPL8XvvvVeDdAF6L6qzN4UUoPemqvpf0Pxhe/PmTQ3Q8zXh+ebm5uEftv4foSMgQIAAAQIECBAgQIAAAQIECBAgQIAAAQIECBCYlkAC9DwGg0FdEjj5UsLznZ2dOstxAvT8Lg+DNaelbjsCdOfAzATyRy49g7a2tupI9KtXr9ZR6GtrazMrgx0RIECAAAECBAgQIECAAAECBAgQIECAAAECBAj0Q+BogJ58KcsF5+u1a9fKzZs3D4NzAXo/6rQPpRS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P9OtjQAAIABJREFU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DA/9+eHdMAAAAgDPPvGhU7SKoAUk4IECBAgAABAgQIECCQCzjQc2IBBAgQIECAAAECBAgQIECAAAECBAgQIECAAAECBAgQIPAg4EB/WElHAgQIECBAgAABAgQIECBAgAABAgQIECBAgAABAgQIEMgFHOg5sQACBAgQIECAAAECBAgQIECAAAECBAgQIECAAAECBAgQeBBwoD+spCMBAgQIECBAgAABAgQIECBAgAABAgQIECBAgAABAgQI5AIO9JxYAAECBAgQIECAAAECBAgQIECAAAECBAgQIECAAAECBAg8CDjQH1bSkQABAgQIECBAgAABAgQIECBAgAABAgQIECBAgAABAgRyAQd6TiyAAAECBAgQIECAAAECBAgQIECAAAECBAgQIECAAAECBB4EHOgPK+lIgAABAgQIECBAgAABAgQIECBAgAABAgQIECBAgAABArmAAz0nFkCAAAECBAgQIECAAAECBAgQIECAAAECBAgQIECAAAECDwIO9IeVdCRAgAABAgQIECBAgAABAgQIECBAgAABAgQIECBAgACBXMCBnhMLIECAAAECBAgQIECAAAECBAgQIECAAAECBAgQIECAAIEHAQf6w0o6EiBAgAABAgQIECBAgAABAgQIECBAgAABAgQIECBAgEAu4EDPiQUQIECAAAECBAgQIECAAAECBAgQIECAAAECBAgQIECAwIOAA/1hJR0JECBAgAABAgQIECBAgAABAgQIECBAgAABAgQIECBAIBdwoOfEAggQIECAAAECBAgQIECAAAECBAgQIECAAAECBAgQIEDgQcCB/rCSjgQIECBAgAABAgQIECBAgAABAgQIECBAgAABAgQIECCQCzjQc2IBBAgQIECAAAECBAgQIECAAAECBAgQIECAAAECBAgQIPAg4EB/WElHAgQIECBAgAABAgQIECBAgAABAgQIECBAgAABAgQIEMgFHOg5sQACBAgQIECAAAECBAgQIECAAAECBAgQIECAAAECBAgQeBBwoD+spCMBAgQIECAfL5lwAAAAuklEQVRAgAABAgQIECBAgAABAgQIECBAgAABAgQI5AIO9JxYAAECBAgQIECAAAECBAgQIECAAAECBAgQIECAAAECBAg8CDjQH1bSkQABAgQIECBAgAABAgQIECBAgAABAgQIECBAgAABAgRyAQd6TiyAAAECBAgQIECAAAECBAgQIECAAAECBAgQIECAAAECBB4EHOgPK+lIgAABAgQIECBAgAABAgQIECBAgAABAgQIECBAgAABArnAANvAURZjCb91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data:image/png;base64,iVBORw0KGgoAAAANSUhEUgAAB9AAAAWGCAYAAADXcD66AAAgAElEQVR4Xuzd2bMm93kf9m/3u51lNswAM9iIlcRGkBJIkaJEayEt0VqipFR24kqlUqn8HfGlr125cKVSldzkLl7k2HFSXiJZlmVLFiWSIkUSIAmApEgMMPuGM+ecd+lO/brfd+ZgMENiSGAwM/g06nBmMO/p5dPPaRbq28/zq9q2bWMjQIAAAQIECBAgQIAAAQIECBAgQIAAAQIECBAgQIAAAQIfcIFKgP4BrwCXT4AAAQIECBAgQIAAAQIECBAgQIAAAQIECBAgQIAAAQKdgABdI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AABAgQIECBAgAABAgQIECBAgAABAgQIECBAgEAvoANdJRAgQIAAAQIECBAgQIAAAQIECBAgQIAAAQIECBAgQIAAAQG6GiBAgAABAgQIECBAgAABAgQIECBAgAABAgQIECBAgAABAr2ADnSVQIAAAQIECBAgQIAAAQIECBAgQIAAAQIECBAgQIAAAQIEBOhqgAABAgQIECBAgAABAgQIECBAgAABAgQIECBAgAABAgQI9AI60FUCAQIECBAgQIAAAQIECBAgQIAAAQIECBAgQIAAAQIECBAQoKsBAgQIECBAgAABAgQIECBAgAABAgQIECBAgAABAgQIECDQC+hAVwkECBAgQIAAAQIECBAgQIAAAQIECBAgQIAAAQIECBAgQECArgYIECBAgO+W4mAAACAASURBVAABAgQIECBAgAABAgQIECBAgAABAgQIECBAgEAvoANdJRAgQIAAAQIECBAgQIAAAQIECBAgQIAAAQIECBAgQIAAAQG6GiBAgAABAgQIECBAgAABAgQIECBAgAABAgQIECBAgAABAr2ADnSVQIAAAQIECBAgQIAAgXdboG2S8tX/Z1dSVXuO0CZt+WP5n+VXVSfV4N0+C/sjQIDAjQW659Sif0Z1X9d7XpXH1OpZVZ5l5Vm193kGmAABAgQIECBAgAABAnefgAD97runrogAAQIECBAgQIAAgfdboAROXUhecqnrhU3l71cfaLvPtCWYshEgQOAWCVTdc+raF32u87xaPauq8qzynLpFt8dhCBAgQIAAAQIECBB4HwUE6O8jvkMTIECAAAECBAgQIHB3CpSezlU8Xq5w7++vveJVXPWjPnN3KrkqAgTeb4ESh6/6y290Lnt601M+r//8/b5rjk+AAAECBAgQIECAwHstIEB/r4XtnwABAgQIECBAgACBD5xA6enc01/+luu/NlhfDU/W1/mBKxMXTOB9FSjPolX/+bUncm1IvvqzAP19vWUOToAAAQIECBAgQIDALRIQoN8iaIchQIAAAQIECBAgQOCDI3BtN/neLvNrg/Xy57L6eXXDKOuD4+ZKCRC4lQJ15m9d/bw7+N4V0W/0LLuVZ+lYBAgQIECAAAECBAgQuNUCAvRbLe54BAgQIECAAAECBAjc/QLtaoj7cjhyt4bwMorq1kQvX6tezvL78vkSZdkIECBwqwTKM2i0Z4j7dZ5X5Vl15ZlVft+/7mMjQIAAAQIECBAgQIDA3SwgQL+b765rI0CAAAECBAgQIEDgfRFo27bPnEpo3pYhyc3y19Xp1HtCqdUqxDcapvy+XIKDEiBw1wuUh1QJxFfPqNWLPuXPy5C8rZJ6cMPgvH/WCdTv+lJxgQQIECBAgAABAgQ+YAIC9A/YDXe5BAgQIECAAAECBAi8ewJN04feJUBahUhN22a+DJRKNN59lRC9dKVXq4HIfYDeLrvQ966Z/u6dnT0RIEDgxgKrWRj9r6uXfFYhej8lo60Gq3i9+7WaN6nTpK7rtzz3OBMgQIAAAQIECBAgQOBuEhCg301307UQIECAAAECBAgQIHBLBa7tvix/LsH49nIoewnPS39n+Sohet0uUmLzEle1JbKq6uWvVTfE3UaAAIFbJVAi8mF5ZPVPof5Fn+XzqSn/ph52oXlZXGLZo5715dD3vefYPfeWLxLdqnN3HAIECBAgQIAAAQIECLyXAgL091LXvgkQIECAAAECBAgQuOsFVuFR6UbvOtHr+krgVDWLDJtp6maatNOkKTH5Kiov6wmvetRX6wzf9VwukACB20lgFZqvlprozq08j4bdV1ONMsso7XCS1FW3Ynq9DMy7TxrffjvdTedCgAABAgQIECBAgMC7JCBAf5cg7YYAAQIECBAgQIAAgQ+mwGqM+ypM6vKkdifZvZTtc6czvXgm8zfPZb59Pu1sJ4PShd62KUsLl2HI/Rj3EkRZA/2DWUGumsD7I9CWh1Dqrvu870Bvu170tqpSTzbSjjaS8Waq9QPZOHRfNg4eSUb70tbj5TOrijXQ359756gECBAgQIAAAQIECLy3AgL099bX3gkQIECAAAECBAgQ+AAJLBaLbG9dyr4L387s9Hdz+o0f5tLJH2b73InsXDiZxc6bqRbTt41x78a7d33rNgIECNwagfLyzqIadi/0lHXNy/j2PkCvM1o/kMHGoYz2H87k4NEcOvZQDt73UOZHP5bBoYeytrbWnWQJ0MtXWRPdRoAAAQIECBAgQIAAgbtFQIB+t9xJ10GAAAECBAgQIECAwHsm0E0s7tYKbpJq0XVolsi7fJXVy4ftrOs4n5/8Qc7+4OVs/eAv014+lfnu5dTzndSL3VSLnbQlPG/nywC97HK5InoJoFqroL9nN9COCRB4m0B5ji2qwXIGRnkala08k+osyrNttJF2uJZFPUk1Wstgspn5oSdy6OGnc+zRDycHjybD9aRe676nRPBlH/1Xvy56v/V7thEgQIAAAQIECBAgQOBOERCg3yl3ynkSIECAAAECBAgQIPC+CJTwfNEkg5KdV7Ok3klT1926wLOMM8hOBpdOZPTa17LznS/m8nf/Mq9fOJ/J5kYOHNif9c2NjMajjEbD1MPBMksqnZ7ln76DczVI+X25QAclQOADKVCeP033Gk9Z87wf5l5+U/5ZzOZZLJrua7Y7zaVLl3Lp4qVUs93cc+zhHH7yZzN69IXk2NPJ5gOZZ5LyClDpQx90vy7Kwy2pyr/Rnf6BLDAXTYAAAQIECBAgQOAOFhCg38E3z6kTIECAAAECBAgQIPDeC5QMqHzVXRNlSdFn3UH7FcubzC6dzOlXv56LL/3nNG98O5vTs9l3+GAmG2tZX1/PcDxKBoN+B9366Mt29j4+7/9cvpq9HZvv/XU5AgECBDKoy5tB3aOoD7vLc2rZR16eSeVrMc/u7jS7Ozu5eP5itqbJbHwgmw8+k2NP/1w2HvlYsnlvFlnrnourED2rqRpVidRtBAgQIECAAAECBAgQuHMEBOh3zr1ypgQIECBAgAABAgQIvE8CXbbUZd9N2rYMNy7dldNk50JOvvJXef3bX870xCs5UF3O/ftHOXjvwb4Ns2wlgJrPsljMut/3w4zLfkpw3q87XIKrqguvbAQIELhVAm3apvSNXw3Ny3Oo60mv635d88Fw+VWC9jqzrXnOnH8zZ85fym61noMPfiQPP/+LmTz8XLJ+b6ZVvzb6sHS0d8+3VTB/q67JcQgQIECAAAECBAgQIPDTCwjQf3pDeyBAgAABAgQIECBA4K4WaLvQvK0GmS/aDOo6g7Lm+c7ZXHr5L/Lai1/M9qnv5tBmlcMHN7O5OclwsZ0002VAXjLyJs1i3o9IXnWhrzrPuzHH6dZVtxEgQOBWCVSrZ1B5eWf1/Fn+vnvBpypB+vJNoPJrCdNH92Q2T3Yunc2Z02eyNatz+ImfybGP/UrqB5/PYnQ48zYZVMnwygtCOtBv1T11HAIECBAgQIAAAQIE3h0BAfq742gvBAgQIECAAAECBAjctQKLtO1uFtU4TTPIsK5Sb19I88Z3cvwvfz/bJ17K/sHl3HvscAYba5nXg4ymF5PpdtrSdb4MqRbzWReg9+sMN8t/34frJahqyyhlGwECBG6RQBegL/rnz5Uu9PL7qsqsWWQwGPYBegnSyzIUw3F2B0dS18OM2q0szp/O6yfOZDq5N/uf+mzueeaXMjz2bOb1uLuCYbc0RdMvYWEjQIAAAQIECBAgQIDAHSQgQL+DbpZTJUCAAAECBAgQIEDg/RCYJ9nNIpM0TZ1h6szeeDlnvvknOff1P8jB6lweOrqWHDmU+SLZqkbZN7+UarqVZhWa13XaxTxdYFVGuu/tPl+uhb7oF1m3ESBA4JYI1G2bqqxPUVYtXwbnq1+btKmHo6SusigheFlmYjDM7uTBNIs2m+PdpNnO/PU38oOz01w++JEcef7zue+jn0u9eW+awTCDbpWKJpWXg27J/XQQAgQIECBAgAABAgTePQEB+rtnaU8ECBAgQIAAAQIECNyVAmWN4GkW7SCDapBMd3P+xT/PS//+97Lv4rfy9IPrGR0ZJ+NJmmqYSxllbedsRvOdLjzq1j0vQVVZWbgLzwtS6UBfYfUj3EtQZSNAgMAtEyjPoPKMKgF62bpH0HI99LrqlpVouzXR++dTkyo74/szGU8yXlxMstN9/5uvn8+LZwYZPPRCPv7r/12Gxz6cJmupB3UWiyaDoekat+yeOhABAgQIECBAgAABAu+KgAD9XWG0EwIECBAgQIAAAQIE7l6BNm0XHTXJfJqcP5U3vv4f8/0//ze5f3A2j96/kewfdF3li6bK5WqU9dmlDBe7XYDelhHtXadnCdHLyPbl2PZrwWRMd28JuTICt6NA9ywq/7Pn5Z3VOPdlgL4K1NtuyvsgO4MDGQ4nGWc3GTRJXac5s5WXXr+c3X2P5MO/8DvZ/+Qnk80H0g7H3cCNsh66jQABAgQIECBAgAABAneSgAD9TrpbzpUAAQIECBAgQIAAgVsu0DVpJhm082T3Qra/9/W8/vU/zoXvfjmP3lPl8JH1ZK1Med/OfNZkVg0yWeykbqZJs0hTEqTSfV6+ulbO5Qj3vVeyXIL4ll+cAxIg8MEV6B9Nb932BOglPC9Prmo53r10o8+qcTfafVjXSRnxPpokW7t54+SbOT9fy8HHXsjRj/5yBh/6mTTj/Zk1ycTLQR/cGnPlBAgQIECAAAECBO5QAQH6HXrjnDYBAgQIECBAgAABArdGoITnZYj7qFkkl4/n/Ff/IMdf/NNMpqdz7J5x9h1YS+om2d5KO5+XRX9TLcr6wPNufHvXgb5Mqbps6kpidU1ypUvz1txQRyFAoBe4Njy/0olepS2d6cswvapKAr58QA2SlM7y4WYy2Eg9XE/mi2y/eTlnzm1lZ3Q4D77whWw8/zczWz+aeZusC9BVHAECBAgQIECAAAECd5iAAP0Ou2FOlwABAgQIECBAgACBWytQwvPSRblWAvSLr+T4f/zHOfnKX+ShI5McOLiR0ahOu5inmm2nXkyT6XbXeV6C9DIeuW0XyzCqP++SSfW5VQmoriZYe357ay/Q0QgQ+MAKdKPZV1s/p72LyrvJ7t3v+3/6ML2M4pgmg3Hm4yOZDQ+mrdczrtpUO1s5dfz1vHF+mkc+/Ts5/Nn/OrP9H+qmd0w+sLounAABAgQIECBAgACBO1VAgH6n3jnnTYAAAQIECBAgQIDALREoAfq0SdYXbXLu6/n+v/3fc/J7X8lTT96ffYePZL5YZD7dyXi+m1Gzm1y+sAyb2mS5BnrTheVXM6g+tLo6P1nz+S25lQ7yYwWuvN3RDe++sr2tQFd/95ZP/di93/oP3Ogn622t17f+1G6TI+55hedKeL5aZeJqfL56eJVPX0qGk8zWHszO6EgW9UbWB8lk9mZOf/+7efWHp/Loz/+XOfar/32mB59Ohsm4q6X+Xlyz4vqeNnhPwdukJJwGAQIECBAgQIAAAQLlv2Dabi6XjQABAgQIECBAgAABAgSuJ9DF3MtpxtWZV/K9f/73c+rVL+e5557MxrFH0+5cSr1zNs28jG6fLse3z64EQ1e6zX8Mrw70d1Z/bQd1M/8Ze3suMP+Waf7v5NKvZtvv5NM/0Wf6GlwFmSvn1RIEq4kJ7ao9OanqtBnt+Z6f6LA/8ptu2ukte6vSVOm+Vp3WXTW0beq2rO59tZZupqJ6pfrqTt/9y741e3wHNdX3o/dbW1ZEH06zqIZp6sNph4dSVWsZjYdJPcvZ4z/MN179YQ586JP52K/+3dSPfiZZP5DUi8yaci+GaatBhlWKXuqyOEa3xEUBHaRN3XWs7xkYf2scHIUAAQIECBAgQIAAAQLXCAjQlQQBAgQIECBAgAABAgTegUCJxKtz38vx3/t7Of3qV/Lsc09lcv8TqbfPJdun0pZW9WbehehtM0vVRUHvcLvZ9O4d7vau/NhdEqDf1DsAqxv5XjfplpT5ykzvZbh8xXtPkH7l5OukKgH6e7j9JD8bVxvk01ZXQ/RylqsAfbBcYmF15uVzN7NV7V2ysPdNXHZXEeN5Fu0gVX0og/pAqoyTtVEybHL+xPF8+ZuvpN33SJ751G/noY9+Pnng8WRSetCHWWRUIvNu61+9KAH66t/04boA/Waq0GcJECBAgAABAgQIEHivBATo75Ws/RIgQIAAAQIECBAgcFcJzMvVnP1ejv+z/6kL0J959qms3f9Eqp1zqbZPpy0j3sta6ItZ2mZa0vR3fP0/XZftOz7MXfHBrgP9JkK/Puu9mW+4NUw3fc/fQbfwT3vmfVf1W/dydY3s1V+sOtFXgwDeW9ubdupOf+/4+WWAviyDUj4lvC1d6MuFvrtO+uYmA/T6Zgch/LQ35734/p+gptpxm3lbp6oPZjDYl7oE6JNxMmry5sk38sWvvphT25Pc/5FfyMc+/V/k8POfTg7ekwzWMt8ToBf7SdUsO9AL5qDrQi9PzdtzZsR7cQPskwABAgQIECBAgACB21VAgH673hnnRYAAAQIECBAgQIDA7SPQJvOS6px5Na/9s74D/bnnns7k2OOpds6n2j6VpgTozSJ114E+vTqa+B1cxXsbQb6DE7ijPtJebZJ+J+fdJcC3l/DV1aDfyQVc/UwZOv5ebnuHt181q/Z4X+1QL6xlBHp1pYP4vTmzn+iKu7HgyxC9O+Vr198u571cm6GcdlVnUb3zjvKytzIC/m7YbuoqiuUoWZSFzet9GdSbqatlgD5osnPmRL741W/meyd2Mjn8ZJ594dfykV/4taw//kyydiBNNcm8G9Dej2kflrj8yr0q0wyudqDfDbaugQABAgQIECBAgACBO1dAgH7n3jtnToAAAQIECBAgQIDArRLYE6AfLwH6K2WE+0cyOXa1A71pSgf6YjnCfTfVam3fd3iOP1FQ+A73fTd97KYCv+7Cb78AvT+rm21h7uLq9/hWNt15XT1Ob1fWpu7/3eprFTY3qVMWN7i9tj7Uvxqgv7Wtfo9hN7K+pLlVFjfRgf6BDdDLbR4PMm8HyXBf6no9dTVKNZkkdZPd0yfy5b96Md99/VJmw8O5/7GP58nP/Hoe/vTns3bvg0m9nmnGV6qorHreLXXRPSvLGxnD7na811V+e1WrsyFAgAABAgQIECBA4HYUEKDfjnfFOREgQIAAAQIECBAgcHsJtG0XsLWnX04J0E8t10Bf2xOglxHu7WKe+icY4V4uVmj0zm65AP2dOf0kn6pSFipYrUndxcRJt9b38vdd3/CeddKrMg2gW9zgttquBuircfN7q2b5EkC5rm46Qel8btK3pN/Mdnf8xN7sVWc06ka4Z7CeergK0MfJoMruidfzla99Iz88eSmXF2tZO/hAjn3ss3n0F34zj330E8nG4UzbtaQedBU16PRXAXqxL2Pc7w7Xm6kknyVAgAABAgQIECBA4PYTEKDffvfEGREgQIAAAQIECBAgcLsJNE0WdZ2ceTmv/d7fy6lXvpxnn/1IJvc/kbpbA/1U2kXVjXCvmmnaxbTvrLxm68Kq6yRWd1xk9KPGV18vALvZz/+o+3+DgK1b0vo6uFWqVDcYz93e4LxudLpvO3R3zP6mlu+5+vflmG+9iH6fy0+3bQbvfGL4ckc/ugO9XOfVg/bH6aYi7DHpP3P1vN56nW3qapG0y0C8XEBZlqAeJINhMi/1vArQr5xSn69fZ6vKCydvueb+Q/WVceq9Wdl+XGZ6vZC37H+19ccq++uvtyo/h+W6u6x8ZbDqbS4vAJSTLgF6v+52ynVXswLWn0z5WV8s0paJEqNRT9jd4O5s+79f/XjvRfxxF3K7Pdeu/zj6kfekHYyyKEH3YJJquJ6qHqYeT5LBINuvv56vf/3FvHbyfLYXg7TjzYyOfTgf+tQX8rGf/1w2H3k6GR7Iohp3vef9Xdgzbr+L1G0ECBAgQIAAAQIECBB4/wUE6O//PXAGBAgQIECAAAECBAjc1gJlbfM2zZ4A/eQrX8qzz7w1QE/TB+gp658vpiW+fPtV3TDk/RFJ1u1oc6M3AYrRjQL0Ek6+bXtroPuWv37bLOfVZ/vh59du14bDV/7+R6yBfuMA/fp9uXX91nHwN/r+1bFXIe/qc6uAt/zaB+g30/9bxqhfP60u+yvH2hsqd3tfBspXg+r+M03TLG/Tcm3w5QfqLNI2s1SDEirXyWzejTfvAvTFcsz2lVMugXLdBezXu4rVNV97Tquw++r59VrXfu7K/VtOWd97v1fXWq5j79aX5Wpd9mKyGka/HOk+KGF4eTFg1f88XHagl5cGpstR4v2a6F1Y3gXny2OU2u6C8/JDvOdtiWsD9Bv9bNyOP8fl8m7w9s7170d5eWCUJoM0w1GqYekmH2UwXu/q4PLrJ/LNb76U10+cym55FA7H2V27Nwef+GSe+/Sv5omf/WzqI48mw83MM8yg1OyVAH015eA2hXJaBAgQIECAAAECBAh8oAQE6B+o2+1iCRAgQIAAAQIECBC4aYGutblN2wXo3+460E++8uU8UzrQywj37XOpd06njHAvHaxVUzpZrx+g7+3IfUsgeDM56k1fwC38hhKe3yhA/1Fd6Nc5xXbZDXwlGO/223caX397e4C8+lx7g5TwRvu6YZj7IyjL6V3v1K4N0ftdLNd+fpcC9D7p7ZPQd3LuewP0q+fdZtFWWZQAumvcXi5JULUZvq1dvvxMLAP1Qd9NfO321mMs700x6rrir9yZPffz+vev7x/vXxC4cn1d8FqaxFfj5q+57tWLA90rB/Or62wPx1143k2LqMdJNeqaztt2lkHdd973Xfv9/uq6znw+786x/Hk4GnbU8/ksw1F5meE6tXiTdX4Lfzqve6ibDtDT3+9mNEo7nqStRhlNNrsgfev4ybz4jRfz+omTmTWLNMM6O/Vm6v0P56HnPpVnfv5v5tizn0kOHE2qSdqUUe7LCQHlRMokActZvN8l4fgECBAgQIAAAQIECPT/TXyH/ded20aAAAECBAgQIECAAIFbKdAF6E3aMsp6FaC//KU8++xTGR97fDnCfRmgt4tUi1WA/vZw7YaB7Z0WoK9GWf/U9+HKDPTr7GnPfO9leN53BV+nJXn53df3LWHrDTq3bxBg/9gQ+jqTBK58zzV/d/19lQ/d7NrhN+5A746xPO4q7F2Bdn+396WGtl12oF8dbd+W+m7aXK7WutHb092dNLNp6TPOeFhlbVhnMqwzqldjzMuo9+U4+hJEX2/bk4T25dIH4H2wvicsv8FUhtUuu3i1u4Sr37O3o3/vPb/Smb5qHy8/j+UrTV8BVd2F56WDugS4TTvMzu48s3aetlxbN7G+Tl0+1zbduS6aJtPptAvRJ5NJxuNxhlWb9Xo3dRkPf2UqwbJe3/KCwE/9A/Ke7+DmAvRyOmtd1/5iVHcBelOPMp7sS+q1XDp+Oi9948W8ceKNTMtSFmXyf0aZV/uyduzJPPaJX82HP/2FHHr0uWT9UJLRnutbTkMQoL/n99wBCBAgQIAAAQIECBD48QIC9B9v5BMECBAgQIAAAQIECHygBUpn+SJtPbwSoJ96+UtdB/r4vsdT7y7XQF+OcP+Ra6Df6P3lVS55pzjfaK3nn6QD/UYmpeN/tb1lTHZZJ/lmVo1/69j1txLfYD+rsd3X3o9utPey1bwLWPt1t/cGxD3Ncg30PeHw1SC9pMGlpmY3OcK9jEq/3osA/bGaRR/29p37V0+8rgcZDOpUxXM5XvxKyL68lhIUz+eLnGkO5FKzlvlsN+18mskgGVaLjKsmG+M640GbyTAZVE2/Xng3maGMQb/B1q1+0Hbn1K1R3q0V33ad3YN60IXVK88bTWfo3pe4Jjwv51v2s9p3/+cyYb1/WaCp+rHyVTPvAvRhnQzq0lFeameQth1ltqizO6uyO2uyXULyuu5C+sFg0K3T3u2/c5l3ne5lf6PRqAvRN0ZVDuRCRtWid139PJS6ucNehrn5AH2je6OhmZQQfZxmUEwOJPVGLr5+Ji99/aW8ceJ4Zs1u2lF50aJKMx9kZ+2+3PPkJ/PkZ34zT7zwS1k79nhSlZcvVj+fV5dmuJmf7jvlkek8CRAgQIAAAQIECBC4swQE6HfW/XK2BAgQIECAAAECBAjccoG3BujH/2kZ4d4H6KMSoO+UEe6n+onWZQ30sv55M12OJn7ryd5wANidFqDfKC8tIel1AvHrrc/9Y2/jMty9so53Cau7Ud7DtCXIvnbrjn39vd7o39+o07wErdcL8bpu6GVw3jSLLljduw736jqrqnQx92HucFj21a/ffvXXcp6lA/2dp619eF4C4Gtrqu/qLmPFr4S9ywseDoddIFyC3xJYl201Dr2/9hIUN5nN+u99I8cy23ggm+uTrI8HGQ+aTLcuZPvimWR2OeujZG2YjAblbMpyBU3XrX29rXu5oJzXYnHlvIrZKqQu51TOr1iVred6u3pnXl/tPi/mq+ss511eGlgsx6x3+6nrLAbjLlyvmkX3AsCwrjIclHsxymAwSduMslMGRWSU4Xgjs/F6dgaTLtjf2nozW1tb3e83NzZz4MCBLjQv92/78nZ2dndTzy/nSHMyk7qMfh/0a6Mva//HTi/4sYV/az9wUwF6V66rAL3KYlwC9HFGkwOp6305f/xsXvpGCdBfy7zZTkaLDNNmtKhyoT6U9siTue+jv5ynPvPr+dAzn8xg42C/Bn3KdIWrPw0/6pWXW6vjaAQIECBAgAABAgQIfFAFBOgf1DvvugkQIECAAAECBAgQeGcCfWqapox4PvOtHP8nfz+nXv2zPPPsYxkffTz19qVUl88m2U5bAsJ5mfg+69ddvna7wbjq27njskSlpce6G6NdQtO2fJW1p/uR122GWVSDzNsq1Ww7zWw3uxlnVk0yz7ALLzcGbdaqeQb1oht5XV42KCFnoR2mdGL3WiX3LX2oVdWmLkH1onQBJ9N5ldmiyqIEyMO66zQuXdHjqusn7tbtnpbPNW1m5dSaZNA2GZQQt2qzWzq+r3Mzroady3WvS8RdJ8O1NqN6kLV2nMGidFjXSd1mJ9NcbnezVbqSp4NUi0mGi0lm1SA7gyplWexBtUjmO6mbWSajdGF06QAfjkrnc98pXdYUL39f1hm/ktQvp9nfqLm/O4d2kG4udtdlvkiq3TTtPLuLKjvNvlxerGW7sy+d4VXG9TCb7VYOVJezUe30AfVg1A0078L+Zcf0dLbIpZ15To8fyeThF3L40WezfuBw17m9OPNqXvv6f8zi1CvZP2myf32YQd10wXRV1iAvkxcKWl13neJ9UfSh9rwZZHtWZafazOV2LTvtJKN6lrXy1W5n/2Ca9W7t8UVS6qEedve41MCgjLhvbEzn9gAAIABJREFU+9roO5X7G7toFnlzlswHG7k0H2Z7lszmpY5K/U0zLgF6qcfy2eEiTVtlMpxkLaNsVLOMSrBb7ebSYpRm7WgOPPDx1IcfyO5krbuOcz98Jae+8+U0Geb+Rz+SR599IWuHDnd/d+L4a9n+wddSn34pBxYnsjlKty76lXXum+Va7bfzD/Q1Pwc3eoXjxi8ClJ+HQbcG+mI0STMcdyPcq3ot599YjnA/eSKzRbkpdffKx7BNtttxpuND2Xjgw3nik5/Lk5/8XA6UUe6jfd1zomwlSu+eLzd4KeOdPbB9igABAgQIECBAgAABAj+9gAD9pze0BwIECBAgQIAAAQIE7maBkjB1ge801blv5/j/+Q9y8tU/zjPPPtiNIa4v7yaXL6bNqS7YrGbj5Xju6wTod6BTGYfdf5Uoc5FBO0vd7vZpd5ss2kmmGWe7GWSwfS7z3cs53+7PVnUgO9VG1gZN7hnOcjhvZnM4S5kBXr51PjmYRdNmsriUpozdLnvvxqG33drbmc8zm5bu6CqX56Ncng0zq9bTjpuMR00O1IvsKyF6mq6X+81FlYvzKpdnVdpZk+Fskcl83r348ObepZbLPegC9as9r6vJ86XruB5WGWxuZ7Me5HCzL2vz9WVwvZuzw52czk5Ol47t3c2stfdlf3tfZmv7cml9nLV6nmFzObsX3sji8plsDGY5tG+U8bh0M5cO576DfW00TD2b9YHhsia6EefL8eY3LJNqkMzW+kkH9TSpz2U+383ldpKt4ZPZmTye7fUHsrtWurCT7Myz/+LLObr9au5pTvYHW9uXRUbdb+tm2o3Yni7qnLg4z9nJI7nn+S/k4M/8Vob3PtZ1Ya+d+Mt861//b6m+/ye5d6PNPQfGqUp4Plgks5JkV0ndJcndZIA2/brjs+k0O4txLi32pT38bLbWPpQ3h/dlXF/I+uxUcurbuWd6PEeGl5PyYsV4I229lmk1Sd0uMio11mz1C6BnM2l2uhC9dJyfadbSHHo02xsfyqXFRmbzcTbqYerLW9ks97atsl1Ps7veZLsdZmN0IJs7o6xvvZZcfCVt88OcLi8+HHomx57/b7Lx2EezOHggTVvnwrf+NN////6PXNpNnvjEL+exz/x21u99IE09zCsvv5T6G/8i69/9t1mfnczBfZOuu79sxera9efvwB/3H3/KxXcwTDNYz3wwScZrGZeXD+o6F944kZe++VLeOHk202aYpl5L1b34sejuaamPerKRo09/Ko9/6tfz4Au/lvrwI5nW62nSprxSU5eXJqpiev3JBj/+BH2CAAECBAgQIECAAAECP72AAP2nN7QHAgQIECBAgAABAgTuZoFlgN4MpsnZb+f4P7oaoE9KgL61k+ryxaQ63Y2svtsC9BJ6lY7eEnK/NUAv6z1XmTfj7DTDbDejLKpRFoPNXB4eys5gX2aZpNq9lI3ZmRzYPZGD9VY2Nod9kDva6MZ7D0sw2q1bXYaC11l0uXydyzuzXJ7WWdT7s1g7kmm9P/N6XyaDSxm3lzLZvZR651LqxTTVeC2744O5PDqYab2Z+aIu7egZzeZZVFW2R6t1upeh+ZXUunRy913Dg7Iu93DQhdzD6nyGO+dyYHo5h9p56vksF7a3c6odZ2v9SOYHH0q9dl8ma/fmwORQqvV92R2OM8osg8V2di+eyOVzx5Odc2kun0k9vZADo0UObw6yMVxkVJW1ykundVk/++oPTxfA7l37fc/PVVM6zsu08Nl6eWth2YF+IVvzWS4165lNPprx0U9k8uDzycHNzDPLzpnjab7/51k79dXcM38jo9IiP9nIvB73g7PLcgNtl7Pn9QvTXFh/Ikc+9rdy+BO/k/F9j3dj1YevfyUv/r//axav/Ifcty85cmgtddWkHjZ96/dinAzKiQ2y6K6lrHvdZHc6z9nLVXaG9+a+j34+4wc+nq3R/Rm1F9Jc+F5e/+q/S33iG3lkc5aN9XKgtbT1JNN63M0jGLbT1KU2unH04y6Enc0WuTBLzg3vzeSRFzJ65FNZbD6Y7cVaRtUgw9k0k3aewWCcnWo38/V514G+mWHWLlzO7ne/mO0f/kWml17M+VmV8bHn8uTP/bfZeOrn0x55qKu71770+/nmP/+HObe1yEc+9fk89/m/k/X7Huq647/90tfTfO33Mnn5X2dfeyYHN8cZj0t3fCnhIlruyx3Ufv6TPLdLgF6XAH0t8+FaH6CP18oi89cN0LtXYpomgyz6kf5lIsDRJ3PvUz+Xj37+b+feJ19INu9LmdlRXr8oI9+Xveg/ydn5HgIECBAgQIAAAQIECLwrAgL0d4XRTggQIECAAAECBAgQuGsF9gTo1dlv57V/9A9y6tU/ztPPPpjJ0ce6DvQuQE9ZB/3uC9BLsL0o4faVAH3edaF3XdCpMmvGXbduGdveHnk64weey9qRD6WdHMg8g8zOv5Gd176Rne9/KfumJ3N0f53hsB/ZvVjMMyiBXNcC3oewu02d7cUgJy9MMxsfzoEHn83BDz2fbBzNfHQo69MfZHH21bz5+ivZOvHXmV2+mLWDR7L2wFMZ3/9M6nseyaJ0qs+rjJtFF8zv1qsAvVTpamh1Cc77jvASYpcAvSprbZeg9sz3svXaN7I4/WLWpidSzy7n8rTK5bXHM3nwkzn01N/IvvsfS7WxmdG4TPcepW2G3VjzuvTDT9/M7qXT2b1wIq995y+zdfxbqS7+IMfGOzm63mQ8mCfVWtpq0I//XoWu3Uj36wew83qaZthkMN/XTW8vYeMsl3JxOs+F+WYW+17IkSc/l8NP/43k8D1Ju52LP/hGLvzVv037vT/J4cUb2Vgfpl7bzKweZVAaxxc73XSFy7M2r53fyfnxY7n3Z34r9/3cf5XJ0Sd6lx/+Rb7+L/+XLF754xzbX+Xee9YzGLYZDMpYhvK2w3rXfVzC826V+nbe/bq92+S184tMNx7Os7/ydzN59peT0bFkcSGLk9/JN//9P832y3+SJ/fPc2S9TUbDtPW4C9D7VyjmGXUd8uX+lC7mKhd3m5zcanNx45Ecef7zOfyxL2Rw+Ilcmo+7IeBr1SKTcg/qYXbanTRrpRu+yfp8lvrkyZz/qz/I+W//cbZOfzXnd+fZuP+ZPPuZv5u1j/xi2nsf70aTf/+L/yZf/Sf/cy7sNHnuF76QZz/3d7J57ENdgP7SN7+W+V/+k0xe/lc5VF94a4D+QepA7wL09cyHk1Tj9YzKGvH1IBdOXO1Any070FfLBYzqUi+L7E6nma0d7iYcPPULv5UnP/X53FMmANRrWbT9iyx1Gcd/1/4figsjQIAAAQIECBAgQOBOEBCg3wl3yTkSIECAAAECBAgQIPD+CZS8tSz1PJymBOh7O9BHRx9NvbWbeuti2vp0FxB1HejttJ/7fidvy5y5hLzzMpp7uQb6oBvHPE+aEgLX2V0Mc26r9DuvZevBX8rGc1/IA48/m+HGgT5gP/vXOfutP81rX/pXmZz/Tj50sM2ByTzVuKzl3Yfw3c7rQReib88HOT8b5AcXkvrep/Lwxz+X+5/7pcw37s/u8EA2L76Y7e/9eV5/8c9y7q9fzHTrQvYffSj7H/+5HPjIL2bj0Z/NYnggi2aQSTcYuk5TT665E/1bESWrbkpAW3peuzC9TTufZv79l3LypX+fU9/9/TQXv5lJvZuN/Q/n4CO/kc1Hfz3rj/5SqsOD7I5KacxTeqbHGSxHspdh9E3axW4Wl8/l3PHv5PzLf5GL3/7TbF78Th4cvZkD40Uy2ZemGvah/ZU1n2+0InUyq3fSDBepmwPJvISMbXaarZzfbXJuti+L/Z/KsWd/I/c//2vJPfu6oj3/yp/lzJf/78xe/qPc25zIwf3jDNY3M63qDOs2w2Y3bdPmzd02x89v59zosRz9md/O0U//bibHnuhcSoD+tX/xDzN/5T/k/gN1jh7ezGDQB+jtou0mBPS3sO1qom0X3Tj+s29O89fnmswOPpGf/Y3/Mfuf/3zmw8MZtrPMT7+cl/7wn+bNF/8wDw8v5OjaNOPxoOtkn9VlKH+JT/uu5e6Hr267+3lhu8rrF9pc2nwiD3zit3L0hd/M4PCxlOHuZWJ9ylT7xVYXoM/KKujj4jXL2nw3w9Ov5+zX/l3Of+c/Zev0N3NmazebRz+c5z/7d7L/mV9Oc+TDqaphvvdn/ypf+Uf/IBd3qzz/2d/I07/yu9n/4KNpq2Fe/MZXuwB97ZV/k4P12RzanGQ0LuPwq+4+dhMEujXb7+Qf/Hdw7oNRH3gP17rpD6Mywn0w6DrQv7Uc4b4K0Mv0iraqMi5TC9p5mtlutqu1TCf35L5nPp2nPvO38vgLv5TxPQ9lXnVD3LuXIe52wneg7CMECBAgQIAAAQIECLyPAgL09xHfoQkQIECAAAECBAgQuAMElgF6WwL0M9/Oa//46gj38X2P9h3oW8sR7ndTgF46tcu1L0e4l1HoZYR76Qzugs0yvrvuA+/TF6eZ1+s599Cv5+An/nYee+bjqccb3c2ttk/n/Lf/c175k/8r89e+koc3d3Lf2m7GkzK+vISug35Mdxci17k0rXNqe5BTzaGMH/rZPP7p386hpz+T6fBAtpPse/NUzr70H3L8a3+Yi3/91S6k3nfvQznw4V/MfR//Qg58+DOZdmeajMu06WYZar6t1Mq49Krrgi8XOhwO0zSLLHZ3Mn/l6zn+zT/K91/5d9m6+GoOHNyXJ575bB5+9ndT3/vzyea+zAbJ1nye3cUPM5xOM5mWldvLKPpBJpv7M9l3MOXI8903s/v6S3n9K7+fy9/6wxzeea3rRB9vbnSpfRnZ/rYu9Ov8WMyr7bTDJnWzP90C521Z33srZ3cWOTvbn8WBT+XoM7+ZBz72NzO8d3+3nvypb30x577y/2Txyh/l3sXxHNw/ynBjvRuXXQL0cbubpk3enDY5fm4n50ePXwnQ11YB+mtf6gP0l/8o9x8c5L7DGxnUJUBfZDFv0w73d+vWp52namdp2jazts6JC7P8YGuc+T1P5eN/63/IkY/+Si4P9pdh7Jmf/UFe/ZN/ma0X/yCHtr+f+8db2b8xWk7uLssFrCYetGmqtrvcZlHnzZ06x88t8ub4Q3n0/2fvPZzrOu80zefEmy9wkQEiESTBnAMoKkuUlaMty+72dG/tTk3NznZX7W7Vbu3uH7DbM9MO0z1dUz1V09Uz0+22LUuWlS3LVqZIUaSYxQiSyDncfE/c+r4LUJBatkLbbpL+jusKBHWBe85zzj0W8Hzv+9txH62b92LWLUPUAPi5cYbOfUB+4jIROyLPP1FLzkyPaSF2KUdu4CTzI2fJzY4wUfSJta5m+x3fYNmGPeiZaoX7xXdf5PAPvyNbFYRAX3fH4yRbhUA3OHXiiBTo8YuvkEYI9CUV7osJdHnRX8/6V8xAtxYS6FGwItUZ6IZBdnziygz0jwS6Kd8XYryBWMwgZpy7WFKi2w3dtG3YQ2/fXbSs3o6WqJf/Tgn0a+D/F9UuKgKKgCKgCCgCioAioAgoAtc5ASXQr/MTrA5PEVAEFAFFQBFQBBQBRUARUAT+iQQ+KdCXVLjbIoG+INBDJuFKhXvl2k+gS2zVecRCCkuBrgVSkgpVjLco0E0m5kp4RpzptrvJ7HiC7jUbZOpbNKdbfpnC4HH6D7xA9txbNBmzNNt5UrZfFa9GVHKTrxXqzJV1xkoWhUQXsa6ddO26j0THRsqaJZPG0WKRyVNvM3r0ZYqDhwjy48QyLaRW3kTrtofIrNoln+eIf5TF/PE8hu+hCVl/pb69emyLAl3O+jaFtgulQA8vf8j4hQ+4OHCE+co8dcu62bLnIWp77gBb1JBDdi7H+MgRpiePQiFHPLDRLBstmibd3Emmcy2RTAuBqEEvZxk/8Rbj7/0Uc+Ikzdoc9bUGhh6gi4UDS2vcFxcufOKyDbQKoR5gCIEeiMUGAcUgx1TFZ9pNEtTspH71XbRsuAO7qREvdBk/fZS5Iy8S9guBPkw6oWHFoniaEOiBFOhC8hfckKHZEnPmcho33icT6NHmFXK/zOH3Of7sX10R6CKBrov90D0CXwj0JHroowUuIAS6RiW0GMtrjDhJgsZ1rL/jm9T17qakx2VS3JkZZ/DQK+RPvUpk+hTL7Dz1KRP0aqtBlYdoPdBkNbwnBbpBsWIyOu2RM9vo2nY3y7beCZkWsE284Q/Z9/OnuXzqIGK6vEiMG9Ek4iqL2iZRXGy/SKUwT65QZLykk2hfxw33fZOVm3YQTdVJgS4S6Eee/J4U6Ov33MOa2x4j0dIpBfrxo4ekQE9cfIWMPkdNMoJtWTIuLVsEfk0F/z/xLnT1fLlYG6BbBGYMz4iAFcWOfiTQFxPozmKFuyaq+Q30oILuO4gq91A0VwSGbJRId65nVd9eVu7cS6R5Oa4ew9Ktq+d41Z4oAoqAIqAIKAKKgCKgCCgCisDvJQEl0H8vT7s6aEVAEVAEFAFFQBFQBBQBRUAR+NwEFgQ6pgPTosL920xcqM5At5u7MQoVWJiBjh+ArHAX9lZmYK/dTfrmajJcCHQxA13WnuNXE+i+D5opE+iT2QrlMEK29U5qtjzCivVb0ONpKWc1v4I7O8jwibcZOvwS5tx5ulJlGuMBphbghDamrIUP8P2Q6ZLOSN4kbNlIx/Z7yPTegNHQjadZuGKfig6jH+5n/MizlAf2E+SGSNe3kV51K23bHia1fJfc54mRfs4cfAXy49TFQizTknXtui5Gduv4vpiVLRR+Vd4v1nCbhNjTA+RnpxiYnifIdNK24UaWb7+LRN3y6izu0VHGz+5j4uxblCdOkjQCdE/UmdsE0Roq0QZqVvbRveNOrMZlCB1YHr/M7LFXmTjyKon8RTpTeeKWj2lWBWwoFxEIEfur0ssL15Mbq1bem+AhBLrLhBPBTW+nYfWdtG3Zi9Uokrw+o6fPM3nwecL+12lhhNq4hhm1ZVrY0H1MvyQT6EKgD887UqA3bbqf5r7HEAl0gVtUuB//6V/hnn+d5rROc31SCnTT8AlF44IRA88BvwKmOBCT6ULAuBNl3m6jZvWN9Oy6n2jrGhw9LmvuvfkZxk69w/ihFwiHD9MRydGSCDEsb6GLfYGBWIFh6PJYAs+UCfSxuZBCpJPOrV+hZcsdUN8CpoE3eJL9r/6EgdPvk7SjlEsBVrSWQDfQRNre8LC0kFRNhkTtMmaChLyulm+9gYaWJqIRofYN+t99gQ9++F2y5ZANN4kE+tdJtrQT6pZMoLsf/EjOQM/os9QmbZl2rwp0jSBYXBBx7b7tP3vPxbiFqkB3jQiaEOgLCfTcxCRnTp9hbHwGJxD3DLFYo1rhLu4ZRuhhhKL/QLzrdCqijyDdRsOq7azcfTcdG/owMq2gRQhDcaV89H6Q9fjXdbL/s8mrZygCioAioAgoAoqAIqAIKAKKwO+OgBLovzvW6pUUAUVAEVAEFAFFQBFQBBQBReBaJPArBPoaIdCbutEKZTQh0DUxA31BoAcl0K4HgS6kbnU2uUigIxLoQn2JGejiWHUh0E0m5suUxQz0lpuo23Q/3eu2QrIONEtWjVOcZrL/KBcOPE/h0kE6Y3naazSMUEjXKKYQ22FAxQkZy8NQPkJm/e2s3PMgdvsGiKTlawnR7RY8Bk+9x+TRZygPvkOYHSRV30565W20bXuExPId4FW4fPRN9r3wX/CmztGe1olEI1LAVcPe1er26uhxIc9FG70uxbpwwBnyzOccJrxaatZ8hc6dD5BesR0rbqN5ZS4eeoX+d56BkWM0MEdNTGj3Kg8xO3u8qGN0bKNj57109d1PJJ5Cq+TJnXtPJpydwUOsiI+TNB0skVqvDmBfeHf8ihnagqMQ554Q6OK0hHhkma44TLg2leRmGtfsZdnWvZhNQqCHDJzqZ/rQS9D/Oq3hMPVJHTtq4+uaXLxgBCXCQCMvBPqcIyvcGzf/Y4EuKtzdc6LCvToDXTdCLCHQPU+Wc4vZ59VZ5TqOazCaCxgsRTHbNtK+9S7at9wKyWY8ImhCjJbzZAdOcvm9F5g8/kvazFm66wwSVgVCB4xqAr16gsRCDSHrLbIVk6F5jfloD23b7qVpy1eINXUTmhaV7BSDZw4zN3yeqKjj94Q4T0HoS3nulMbIz03T2ryMnvW7IdGMZ6cJk0lxecuZ7l9MoM+QERXuEXtB7IoZ6MHH6/ivxfvdZ+6zWIEiKtyjeKI9wv64QD97+gyj4zO4CwJd9kyIUyneZ+J9LkV6dbGI+KyoxxGjMLq23MaqHbdS17MR4s2E4t6hBPpnng31BEVAEVAEFAFFQBFQBBQBRUAR+O0QUAL9t8NVfVdFQBFQBBQBRUARUAQUAUVAEbheCAhZKfygVU2gj4oE+vm3EALdaupCWzIDXaayRQJdCHT5Rdf4JuLJUmQuCHQpm0XKdiF9rFsUXbOaQCdCue0mGjbew7I1mxcEerT69W6J0uQlzh94nqHDr7BMn2R5nYEdltAjUfTAQxezuEs+wzmDYSfNsp0PsuaWR6FhOTImLaRqUCYo6AyePszE0acoD7xNkBsk0dBF7aq9tG//GtHureBmGT/0Mm89/V2CiVOsrLdJJBMYhi5lufiHSKBXTbRItgqBbqCLpKwO0SDLxHzItNFDx43/I8tvfAI30yS8IVSmOfrK33L+l/9Ac2WE3rRFKi666kUtusZ8wWFkpkShppf02ltp63uYhvZetIgNY+e5eOBnZM+9Q5t/lrRVlgJdiPvPTtgKga6DH18Q6AFuMM+U4zDpVAV68/q7WbblToymejxCLp7qZ+7Iy/jnfkGrP0Rj2iQas2WtuaH56H5Jfs+CixToM/aXEOhCoroV0bEuBfRcxWSkZNGfj9C+dS8r++4l2b0ODLHfOkFoyfPtz48weOSXnHvnOSK5frrSPk0xl5jty3S93MSJCX0IHAjE4gSLwZzOTKyH5u0P0rLzIaz6ZbKyX35JsUxYmMG0NHQihG5MLniI2hXmxk7Qf/YkdTX1dG+8FVLNYNhg+gRifrtYxPBFEujaFJlkhEhEpKWr6ejPPofX+P1AnhNxP7CrFe5mFM2OYokUvmmSFwn0D88wNjGD4xsEelT2O4jRD9UGi+pWTaKLcRABhUDHsVKk2tezetft9O68HbtzK+gxybN6GVzPM+Wvg2tCHYIioAgoAoqAIqAIKAKKgCJwHRJQAv06PKnqkBQBRUARUAQUAUVAEVAEFAFF4DdIYKlAn1oQ6BeqAt1sFDPQy2iFhQS6qOF2ROpaCPTrIIEujmchCSxq3NGEQBf6NajWd+s2BZFAz5Yph7YU6PWb7qVzrRDoDVUJJlLfYmR6dpzho7/g8oHnSOfO0Zl0SJkVjIiJFoiKbpjJ+4w6abLx5TTvfJieXfdAupHQDzHFfGw/DwWdoVOHmDj2Y0pD7+Dlhog2rCDVew8tmx+jrnsLBDlmjjzPoee+hz13lt76CKlUCsMQNd0L6Vcxr156uXBBfH40ijx05hmeDZjUeui65X+i7dY/JIzVVNcC5C7z7rP/iYtvPU2PXWBNQ5JE3BbN5cRw8F2XbK7EpN6IU7eGuk1307pqK0ayFiYvM3byXSpDR0nkjpK0HGyRQF8iCH+VLBR5c1kV7iWqIl0PKPpZpspCoEegro9lWx6kecNtaHU1cvnG0IXzcgZ6+cSLNDoXaamxiMWF1BQCPUTzy/J7FR2NofkFgb7l0xPozrnXaUl/lEC3DXHORA2+SMQHcpHDfMFlOAdjTgKnfg29N9xP97bb0FP11X2W8X/x/hCD0AvkLh3j7IGXmDqzj5Q3wbKET1NKI2YtvOl0cb7CqqAPdbKOweVcyEy8h+YdD9C49T6shh4cDaJANAQzCHCpoGtRNFeT1fqYBdzxDzh2eD+ab9DdtYNYupkgEiHeYKFFYnKW+xcV6LUJWwr0RckrRwRUaw2u401ceza+SKALgX5lBrpJYbHCfYlAl6l8XZTwWwSaKVPnZuhWJXpQIdRNee+oROtYtmY76/bcTdO2B9CTjQtNEb583yqJfh1fUurQFAFFQBFQBBQBRUARUAQUgauQgBLoV+FJUbukCCgCioAioAgoAoqAIqAIKAJXEYFFgb4wA33sh99m/IpA70QvVJZUuFcT6OF1kECXblnO5ZZDw+Xk86pAr9Ywi5ndmmaR900m5x3K2OTabqZ20/30rt8CyXp8bFzxHQIwnALFS+8zfPB53ItvUx9M0Rj3saK6lK8VN2RszmfO7sDs3kPTrkdJ9ezCiRgyXRyX+5ODbMDYyYOMHX+SwtA+KvlR7MZekr0P0LTlcRq7VmEFLpMfPMPh575NLHueVbUR0qmUTBkHgb8g46rJ81Da3IWK6YWKd9/JMZ7XGA/b6LjhD2i/7RuQWAaaA7kR3v/533N+33PU+ZMsSxokElEMyyIVFqREDytlpoIU85E27K4+0m1r0K0YenGayuhZjPlLRAqniZselmVdSS9XzfKnp2193SHQQ3Q/iRZUz0XeyzFRcJhy4yTa97J8x1dJrdxDkIzi6zA3fpGZQz9l7v2nyOTP0pqJSoGu6SaGWEgQCIFuUHJ1hkQCPbKchl8l0M8uCPT6aoW7EOi+6+P6dtVxewFT82Um3AT52DKW7biPlg03U9u5Hkwbr1IhcEqEZoqImDcuDjU3wvSFD7h4+FUKg0dI+1PU2RVSUYhGdAzTxBTXjvTzIfNOwFDOZS7WQdv2u1m2/V7suuVohqjIr1AaHyIoTFOyXEItghWksfwKiUiR7MxxDr9/gGzWIZ1ajR6tI5bJsHxDG5m2bvRYyxcS6LWIBLqNbdvy+tHltXX9z+kW2X6R3PeNGL4ZBTkDXSTQrU8V6KJBwNAcXC2Cp1n4minluRU6WEFZti+4oUE2jBBvWk77xhtp3fMN6rvXy0UvnufJ54iH2hQBRUARUAQUAUVAEVAEFAFFQBH4XRFQAv3V1iQiAAAgAElEQVR3RVq9jiKgCCgCioAioAgoAoqAIqAIXJsEls5A/0QC3WroRC9WoDgPTF6ZgR6GJZnUvra3cIlAF7pVDjJGC4WAFhXuIllqkZcJ9AqVMEqh8w4yWx5i+dotEEtT8jQcx0VMCE/ZOt7kBcaOvMrU4WdJZs/SkQ6IJEw527tQDhiYDSll1lG3+T5adz+Kl2qnEIDwrTEtxNYqkK0wdmo/o8eeJj90ACc/ht24isSq+2jY/BjNPauJhD5DB59h31P/Fnv2HKszUVLJ1EJ1+4KQE5XbMo0uFgVo6Ia2IOpEVXyBeVdjKmigZcuDdN/0Ncj0yIUEYkb36Ik3OfveS+QHj6EVJ4haBlHbplYrU2M4RIMKZT1Jya4nH21DTzThBxo1pkfUmSHmTGM5o0StENOq9pWLuuorFeAfc+jVTyqaS2CEmL6ovBd7HJBzi4wWAibdNHUrH2DV7ieIdG7BjyAFeik7xdTBp5l89/ukZ0/SnrFkWl4zo7KunsCFQKfkBIzPlpiMrSKz9SGa+x4l2rxcvq4xdJDjz/wl7rnXaElpNNVXZ4ZbRoDnQcWNkC86zOQrzJYNtMZeMr030LXrXiLNKyBeK98X+ZlxZscGiNa0UtfQihUVs9MrUJpi7OR++g+/SmnoONHKOA2JkMa0RUQMpPc1omaSMCiTrziM5ErMx5ZJgd656wG0mlbQo4SDlzjxzmtMDZzFSYS4gUlEr0MU1sfsCqVSP9NTk2RzHn7YhKslqG9rp++ObbSv3QnJbnR0+vc9z6Env0OuFLLxpntZd8fXSbR0EOgWp08cwT38Q+wLL1EbTlYFeiQilzyIhLSQ/OLjdV84rosK93h1BroVw45GqxXuk5OcPn2GsfFZHN8k0GNooYtNCUevCnTxMEIfM3SIaS6eI1LoBoXAgngd6Y61NO75Q1ZsvZnG1jY5PiKU9x59YalLdYlJlXF1BMPSv7m277lq7xUBRUARUAQUAUVAEVAEFAFF4GohoAT61XIm1H4oAoqAIqAIKAKKgCKgCCgCisDVSSAUclMISRdt+jQTT36P6f63WbWykapAL0NhHvSpaq25U02gX/MCXRy0qObWdER9u5BYQjmL9Lmsp/dFNNim4BtM5EQCPYLTcgu1Gx+kedMejGQKxy0xcfYw9ak06aYOgjDC0OkPOPfa98kM/YK1tWUiUUOm26eKcC5roS+/gbV7/wX1q7fJ15idHMPzA2pbOvDtNEYpz8iJfYwefpHipfcI5keoaWyjcd0tNKy/jWTPVtHEzejR/bz1/H/HmzjPqhpdVm2LtLc4JpFCD0SCnhDTEOlWIfodYtEoouXdsseYyWZxtCasxh10bXuImvV7IVFDWQOnnGN+QCSnf8Zs/yFibpmUpmMJMYiLFlTwHAfXdaSUj9oGthYQMzySZkBU94laZrVSXsx2D4XKF3Oixcz5qh4MxQf5j+rDEZXZmkXMzWH7BZkeF8nxwVKUy14jy3Z9lXV3fAOSbaCbeGhkXcieeIWBn/818cHXWNOok0yKee0pXD2Go0WwRXd+KUt+fJCLsa0k+/6Qxr6vYjctExiJDB3g1E++jX7hlzQnQuoyKULNwPU9cgWPsp9g1osyE6ZwM6to2nAz7Ztvpaa1Rx6LrrmQG+XCkXc4f+wAmaYe1m65gVR3L1gJWeleKuW5fOoQw6fexR14n1ThIo3BBE1WGTOaohxppk6bJ3QKjM3lGU6uo7bv62R2PEpNphlb8ymff593n/8B5z94h9DS0UwbTY+iaeL8BliGS8I2SMYTFIsu47N5Ms3LuOUrX6F565246R4sHwYPPMvbT/0ZlQJs3vMAq/f+AXprpzzm0RMfUjz0dxgXX6DOn0JUuFcT6KFsN6jO7K42G1S3RcEr/vyR9r06b3SfY6/E8em+bC3ArMG3a/CMGEYshmlqTE9PcPbceUbG5yk5JoGRxqZCLJiVdw4xzqG6XCVEE4sNFhawCDZigU6o6VS0GDVb72N1315WbN4JNS2gJ6jIpRDVTVyXYtmJgYOc/aCZci672hQBRUARUAQUAUVAEVAErg4C1f8u/mhb/FwuNl0yvurq2Fu1F4rApxNQAl1dGdctgcWb8pUUx3V7pOrAFAFFQBFQBBQBRUARUAR+uwSE7hFBWBemTzH+w+8xff4tVq5oIN6yHE0IdJFA1z5KoCMq3MNrPYEuqIpjEGJLZMgXxddSgW5RDKoJ9BJR/NaqQG/cfDN6MkkhP83wB69Rm0iwbMUmWYM+0n+WM288SerCT1luTpCI6HiayYxjccmrxVp5CytufZym7l7Ccp6R8ycolF061myFmjaM8jyjJ95h9NDLFC8eIsyOUdPQSt2aG2jecieJVdulUJu5fJ4P33uNyswoNbYm5bmQ5aJ6Xs5llqlvmauXf+8HfnWetV9Bnz5AdnIIN0wTxnuoW7GH9m33Yrf34sWjVZFXmqc00Y87NYA7P05pbhKvXMKtFKgU5ynOTVHJTWN4eeKUSRkVamyftA1RI8Sy4khbL3vkfQLxXcXOLEjGxWL5KwJdi8r662SQQwvL4BaZzWlcKieZiq+i84bHWH3zwxCtry56CHUKQPb0Pi7/4m8w+1+lO1EgE3ExEnW4RkLKSjP00Eo5SpNDXI5tJrXrmzTsfgyrsQMRALeH9nPsx39OePZVWmptampr5KKJkuszWwzJuSn8RDM1nRtp3nATqa6NaKlWookYeujiz48weupdzhx6nZnBM1ixRjb13UbPlhsg0w6xOhwMKvl5smMXmT27n0L/ewQjx4iVJ0hGbWKpOmrdcXQnx2zRYbBmK/Fd36Dxxj8kXlNLDPDGzvHhu79g9MIpDENDMw3QLaloRXbZ1gMSVkhtIko+O8+5iwNodoy+m++ka8ed+JkeDC9g+MCzvPGTP8PJhlKgr7/nj/Cb2+V7YPSDYxQP/x3GpZeoZ7Yq0MWiDNHMoIvzKF5NbGIhxMLHKzcnOS/g2t+WCnSrKtCtWBTdDJmeHOHM2bNMTBVwgzi+JubK+5ha8VOPWyxi+eQmK96be+nZvIc12/aQ7N4A6VY8LSWWpiycz6pAt8SACNGiIO9P1rXPVh2BIqAIKAKKgCKgCCgC1xkBJcuvsxP6e3Y4SqD/np1wdbiKgCKgCCgCioAioAgoAoqAIvDFCQQiga656DOnmfjhd5m68DarVjQQaexCK5YWBPpUtfJczED3r5ME+oKuqibQqwJdJtCFKAx8MCyKvrmQQI/iiwT6podo3HILeiLO9OQgp15/hppYjG19t0P9KubGRzm/71mMUz+mNnua+rhBOdCZD2LMJXtIbbiL9r4HSDa24sxNcPzd18jmC2y7+S7irb1yjvjoibelQC9c+gAvO0GqsZ2aNTfRuusBalbuxEenkp+jMHIOt1LGN+IYukjQi1NUTZ6LCnNNC/F9H8sQxxdgmRZuYQ5n/39n/sJR3MDCMWrRajto2bCHTO9WYm0rMJK1VRnqiW51B8ozFMoTOMU8XiWPU5inMDNKaW6c4sww4dwwdnGcGi1Hve1TE9UxrFhVnmshYeATaqISv2pYr3jWJQl0USHuhSFRT8hIHxyH4VKEkaARp2U73XseYdmW2wj0uPiWcnM1KA8eZ+CdJykcf4H6YJymaIV4Ik1oRuRcanEqvUqZ/PQk47FeMjseo3H3VzGbliOcsDl0gGNPfw/33Ouk4iZWPEU2jBHacSpGDWZmpUybN3WtpbZzLaSbqmlgt4wzP8r0pWNcPvI64+ePYFRmccMYmdYVLFu9mda1O0mu2AxmsrpwwKtQmrzM7KUTTF84Qm7kPHZhnLQ/Q10wRZQK82WXISHQd36dhhu/RbSmVqpT2/WYHxuikp0lDCtoom5fN+QiCQNPLO/ADkukojqTw4PsP3iQbKFC3023s3L7zZBqBTdk5ODzvPXsn+PmYNPu+1hz5zcIW9rRjChjHxyh8MHfY1x+mRp/5lMS6AsjAf6RPBdn4zpIoIvDEBcFBr6ZIjTTBLqNHYuAFZCfHObc2bOMTeaoeBECLYmjmbjmF5lfrlEONDp6N7Bm+410b74Zlq0GPY2rJz6WQq/2YlQX+VQfalMEFAFFQBFQBBQBRUARuBoILI6nkv8VvCRxroT61XB21D58XgJKoH9eUup51wSBxRXsizfixY+frAy5Jg5G7aQioAgoAoqAIqAIKAKKwFVCQFQzi1HRLuHkKSZ+9D2mLlQT6LHm7o8q3LVJmW7WrheBLuiLFL2scBcZ3oUKd5myXaxwNynIBLqocLcJWm+jduNDNG67FSMeZ2ToHO89+7ckLZM773oEs2MrpVyeweNv4Rx9Eq//LZosl6IHWS2N0d1HS99D1G+4FTMaJzt8gX0v/5h8scQdDzxOZvkWOXNcJNBHDr1MXgr0KeJNXURX30zTzoep7d0hvXZU1I/7WQh1KiSrQW9Z315Nnwu/auiGrFk3pBQUblCnPDtB4aVvM3v8Tfl8rAiFUMNqXkaicw2Znk3UtK/HiDRBpL56jepQ1gNCz8HSA1njHpTzeMUZZoYvMCNk8OWjmDMXqAmzNMc1YpEIhqHL/QpCF21RoMvq/EWF/lGFu3wdsWgh9CDQmCv5DJVTzMaWE199O10776OuewOBrqGJtQ3GQoH4/DDDR37JwLtPo0+fpi1aojFpybntYr60GxrkSx4zcznmol0073iQhhu+itW4HE03MIb2c+ipvyB/+g2isShmTROVRAvJpk6MTCf1K2+gvqUdO5GuinNxQL5DaewSExeOMH7ufcqjH2JXpqi1fSqBLZPrfrSWtnW7WbnzDqymHojWQiQhdzooZZkdH2L08gUqQ8eIjB+mtjwCxSnm81lm6zbRcuMTsmreSjXL14wgqvUrAia2Gcrq/FCc5MBDFyllKhCKZogyhVPHePXVXzAzn+PGW++gt+82SLcgGsFHDr7Im899TybQN/V9hXV3PoHe1oFmRJg4cpTcob+Diy9SS5baxMJYAPGLQVnFXxXoH21LK9xlvcBVck/7J+yGYYilJgRGUlbwh7qFFTHBcClPj3Gh/wJDowWKArdZQ2iIhR+C/+fbRM37bKFEsnEZ7b2bWbP7Llo33QSZDkI9gStee4Hkojav1sGrTRFQBBQBRUARUAQUAUXgaiGwVJR/silYSfSr5Syp/fgsAkqgfxYh9e+vaQJKnF/Tp0/tvCKgCCgCioAioAgoAlcJgWr1spiBLgTk2A+/w5SocF/ZSLRxYQa6rHAXM9CFQLeujwS6OGg5A13UJhtSogtRJSaWIxSW74MpEugWEzlR4R7Bb7lVCvSmbbdhJuIMXT7Fmz/4j9i+x133PEpmw534gSGrvOcP/YiR/U+Tcacp+TpOvJmGrffQeeOjRDs3y9rtwZPvse/FH0iJf89Xv0XNim1Soo6ceIexBYHu5qaINi0ntvYOGnY9Qq2oil+YkRzJj6EHPp6ekHPOqwl0f0GgL8weD3yZThdiXUhXJzvN3M++y/zptzH1kGjUJF8pURKSPJLGauwi3bmZRP1qorUriCfa0dM1+IkIhpDgktZChbeoMC9lmR/4kOylo+TO7ccbOyMlemPCQnhH09TRhfEWddSLzBclrEygL4hXIc7Fw7BxPYuBOZchp46gZQsrbnmClrW7MVO18tj1xWZs8eVentzgGc4feJHpD98iVRygI+FSHwmJWBq+FiFbgfH5MtloOy3b76Nx92PYTVWBrg/t570n/4Ls6bdIZeqo7VpLtGMDDd1rMeqWYzSsxrLs6rXii3nn08wNXZCJ87nLx3Amz5MO58jYLilLzHmPMFPwmHN03EQziba1NK7eQfOKzRiNXWAlQbfx/ZBsLkc4dQ579CDli+8xd/kEudkx3IY1LL/xERq33AnJemFqF2bHiznYVrXWe5Gh74FXljPjEbPjvQIzp47y1tv7KFZcKdA7d9wMySZwTUYOvcIbz/8FlfmATTv3svkr38BobQXDZPLICfIffJ/w4ssk/VlqEtGPzUAXDELZ1bAo0ZfK9MVzeZXc1r7Eboij0UwTTxSoC4FuxmV9uhkzZQK9NDXGmbPnGRgrknMMXGrk3HND/3SB/mkV7oKeqxs4egS7toWujXvYfPO9NPduQ0vU44lRBkvy/JKqfLtdD/34X+KkqC9RBBQBRUARUAQUAUXgKiagZPlVfHLUrn0mASXQPxOResK1RED8AC6kufi4+Fj8/Fo6DrWvioAioAgoAoqAIqAIKAJXD4Ew1AgDHSIOxtQZZp76S+YuvUtvbxN2Q0d1BnqhKtBlQlgm0ItoV8qGr55j+WJ7sijQ9aoSFpXn4WJl8icq3GUCPYK3KNC334aViDF86QSv/7fvEBaz3Hr7fXTu/qoUnqXcDBPvPcXJl/+GmtyAnKOs1XXTddNjdO1+gDDTKavUzxx4lQ9eeZJEupZ7H/9j4it2QGmG4ZP7GHv/RQqXDuFmJ4k2rSS2bi91Ox4is2qTFOSF8VE5T1vLTxEzDZk2FxJdCnRxHHLWuKhPDzBFhXvoyznpbimL1/8CxeHjxEydhG3gOkVKTomsH5ILLYJ0O4mWddi1KzDibZjpVoxUM9GojW1HsGMJ7HQdZkxUk1volTmYH2b86C8ZOfo6+vQFlkXKJO2AaETsm0iWu1VBfiV9LlW4TNBXPzqia50gjDBetricsyikV1Oz+lbW3v4EieZO3KAqz/1SvirzYwl0QyN0Swydfp+LB17EubifpsplOuIOGTE83EyQc3VGsh5zsapAb+p7FLtxuZwlzuC7HBbX/IdvYSXTNKzYXJ03v2En1HcTGo1ovktpZgJndpTCyHmm+48zd/k4cWeKjJ6nLuKQMBwsUxynScEJyVY0Jssm8ySJta6mYeV2ars3k2xdiZZsIozVEuoaRiWHM3SIySM/Y/78+zizg3ixejo29lG7bDUxUUfv+aKgnaxnkw8iWPiyPaDi+pTLJbxKEd0tYXkF7LDC+PBlTp89jxGJc8PNt9O1qQ8/1YLu2pw98gZvvfzXePmQTTtuZ92tD2E0NWFaNtNHT+J8+AzW6Osk/DlqktGFGeihnIEuriGxVdPQnxS6136F+6JA90OT0IijmQnQTYyoCbbG/MQoH54fYN6NYqQ78M1GPM/Dovypt55PW/Au14yI1gdPwzFi1LStYsXm3TT1bMBONeIbUYKFunYxqkC8ixcfX+z+pp6tCCgCioAioAgoAoqAIvDbImAY4mcv/WMPJdN/W7TV9/1tEVAC/bdFVn3f3wgB8QP1r7uxLs7SWPzBu1KpSHEufkhffCwV6Z/cqaWzOH4jO6y+iSKgCCgCioAioAgoAorA9UdACMxQx4j7aBMfkn/+P+NMHGF1bwtmfftHFe76pBR5ssI9uJ4E+mKmWlS4C3Ulat1D8DzQLQqBxWTOoaRFcJpupnHb16jfcjN2PMLIxWMc/NFfMnXpHH033MbK2/+IWMsq3MBn6OCz9L/9FM6F97FTdSTb17B+7zdJrtoJsXrmhs9z9JdPc2H/yzS0dnD3E/+SyMo+wnKOwRP7mHj/OUr9B/FzE8SaRQL9Tup3PEzdym0YgcPg0Tf54Pm/JZy8QFMMkol4VZqH4hiEpaumxMX8cSGtpbezLAw9QNeGMMISJjaapxM6Yqp6iONXqIQ+Fd3As1OE0VocLYbjx/ADkXI3SNbWk2xoJbN8I3XLN2HUdVXlvZunNHRCpucnjr1Bc/E0Sa1AbToha981KdDFQ9TGi0S3SI+LfRQTvg05H9wPA7JelEtZncmwnvp1t9Oz814yK7ajRRMEjkN2YpDc5CCe51K3YiPxTCOGZVDJZRk5/hYD+58lMnKQ5mCCtkiZaCJJwYWJgsdUvIeGHQ/RtOtRYk3dGCLaO/Qux5/6C3Kn30C3LKy6NmIdG1mz4yb05RvBroPJUYbPnWT03HHc6UEilRmizixpo0St7ZKwfDSZQhb18+L9ZOAEJjnXYLZikAvjONFGrPpuMp3raF65ifiyVRBLQ26Syx/8gpkTr2FlL5GmQAmLMJJCi6TwXJ9i2WW6ZJK3Gpj2E8Q0RypWL9BwfB/PdTFDDyt0EfnpSrlEoeKSqmtm9aZtNHSKufYZLNJcOPUeJw7/FL1i0tmzibaNezDqa/HFz5gDIyTG3yQ5vX8hgR7Bsq3q9SMOSyx+EGPtr9MEury5i0UV4po04oR6DM2MQswG02BkbIIzQ1Ok2jfRvv4WvEgb5dAkEPeLz7nJu01YketIPN2GSBozWY8er5WvFWqm/E66fB+HaCL1L1syVIn750SsnqYIKAKKgCKgCCgCisBvlIDwN4sPIc3FZpomQqKLj+Ihfs4SHxe3xeeLzxfdzic90KK7Wfyev9GdVt9MEfgcBJRA/xyQ1FOuLgKLUl18dF0XIc3FR98XKYOPhPvnqW//PM+5uo5e7Y0ioAgoAoqAIqAIKAKKwO+cgJDnIkUcc2H8FHPP/CdKo4dYtbLxI4EuKtxZOgNdCHQxifta3oT0El3gOuHCDHRhdasCPfhIoPsmk3lXJtArLbfQuO1x6jbdRDQZYeLiUd7/4XcZPHGY9eu3sP7+/5lMbx+eGWXy9Fv0v/sCI+//HDOeZsWWG1l766NYy1bLaujRE+9y6OXvM3LsDdpXbuCub/xrrN6b8MoFKdAnD/6USv8BwtyYlL2JdXtp3PUI9Ss2o1fmufTui+z/0X+A8dMsz5ikk8mFBLoQ5PJXNchSdyHgwkCO7haiW4hQajQCy0ajBvwkoWdhhBomYoZ2Hi/IybnOTuhR9nw8x8ApihZxHTOWRkvUobdtIrlyN7XrbiHT0o1lGmj5cWb7jzH0/s+wzz5LDfPU1SaJGGJfRPpcCPSwKtAFenEJ6TZBYIjx3MyVXEZykLOaibVvpXvHPTSt2QXJxuo5yU1x4t1XGTh9GDsSZcWND7CsdwtmPEHFBX9miKnT7zL89g+JTJ2kwZ+kriZOQMBUtshUai0NOx+jue8xos3dGFqIPrSPE099j9Lp12RaXktkcJOtNHSuIlHfhqfFKM5NMTdyieLkIGZ5lpRWpjltEzccooYHZliNxovFAUKgIwa06/i+Tt7VFkS6ToEERm0bqeblxMV4hGiKoJJlfugU/uhx6vU8GculgoETmoxPzVIsVsiVA+bNZsyO7ZRSXcS8nKzRF1XjgSZmvWuY4vyGHqY4+ZqGg4mVzFDX2kkiLa4NcaXXMj89yNT4YSwvQm1dJ3ZjN1ptAs8pEwyNERt9k+jkPjLMU5MQjQPWws+h1V/+ieuo6nI/WeMurrXqLxSv6c0Q16QFeqz6sGIQi8ok+sXxac5PlWnfvJe1N38NalZSIYL7sVaFX3/0QoVH5PsswAs13EDHkQ+x+KX6tUKeG0Kgh2JhS4CvGfKhNkVAEVAEFAFFQBFQBBSBfx4Ci/J70bcI6b34d0s/ir8XMn3xsfTrxJ+X+hqVWP/nOZfqVT8ioAS6uhquegKLswgXd1R8LoS5SJg7jnPlz+LmKm68i9Ugi6ucxOditZO64V71p1rtoCKgCCgCioAioAgoAlcngVDM/jbALsP4h0w++R+YufgOK3rqiTR0ohVLsDADnSBYqHAvXF8CXc5AF7o5lNJKyloxA103KfgmEzmHihbBbb2D+u2PU7t+D/FUhNmBoxz6+3/LuYNv0tHWzZav/m+077wXP1lLZfIiF977OcdefZpAt7jt/q/SseUWqGkW0WHO73uO9577r2T7j9C7/RZueeLfYPbeTrlcYOjEPmbeewqnfx9hdpREUw9RMQN9x4M0rdoC7jxz77/EkR//B/SpM3TVR0mnEh/NOpcB9MW0sAjUfyQ7fS1kzrBx7HrMeDex5CosuxF8Az8/SnHqHJQHiNsF9GAeTXOJ6AZhxSX0PSq+wXQZRsxl5Oo20LT7Mdbsvpt4bYaISK9PXOTS/ucpvvVX1DFDQyZNVAR6xRz0hQpwpAzUCQMTUZdddgJmXJ2xksZ8mKKuZwedW++kcfUuSDdBoEF5iuLASfb97IdcOnmAmkw9XXseZf0Nd5No7sbRotgEeDPDjB/5GbMnX8cdPEzKKBLVHIr5HNM162noe5ym3V+tCnSRHhnax7En/xzn9Kuk4ybRVC1FI0kYSeCFovpeJ6gU0ZwiUSqkDJ+E4RO3NExdJM9Fr7x4awvGoeRYPT5xCkRCHBxfo+gbFDydgjhmM4EWSROYMeywRKQ8TqIyQUMswDKFWDVwtAjFis98wWG6pFNp2ETrjU9gL99N0p2TtfKeJqrGI9XXEwslPEcuojAsW1aBu3oMz4wToYDtzeH5tZiGSK+PYboRND1JgTh+XMepFHEvDRP2/wxt6DWSzji1UqBXkzTVX/gFCwl08RdLBbr482Id/9V5m/t8eyUWQmjyfY8upHkM7DhEo2BHOT82y+kpl+5dD7Phzn+Bl2xH9A58mWUDS/PkYi2JL9CKlw9DjNCXiyHkvQiRQDfluVabIqAIKAKKgCKgCCgCisDvlsBSAb60LXixFVg4HBF8XPwoni9bvwyDSCRy5c+LKfNflUb/3R6VejVFoEpACXR1JVzVBD5Z07EozbPZ7JVfUixWgSx+FDfhpfM1fp04V1L9qj79aucUAUVAEVAEFAFFQBG4OggseL9Qd9GmzzDxw+8yee4NViyvx27qRC+UFwT60gT69STQNULNkOXtssL9YwLdkgJ9MudSFgJ92V7qtgmBvptEyiY/eJQP/v7/5dyBX9KYaWTNA39K955HCBu6sYMsQyf38/bzPxC+nIe+/i3S3etlorU0Pc6Ft5/hyM++jzt+njV77mHX1/4XwhW34ZTyjJ54+4pAJztGtHkl0XV3Ub9TJNA3YXlzzB16kZM/+Uus2fMsb4qTSlUT6GLm+WICXfy8IWrdxefiz9Vf9ITMuCaVSCvx1q3U9dyC2bQaApPC+FmGT71Jceg96o15as0CMd3FtAxC30WTM8o1ZmDOiakAACAASURBVAsuH+bi9AfNpLc+zO77v0VN63JiZgBzI/S/8ywzv/wOdczSWJcmZumYQjQLiS5soVDXegQ/tCi5kC86DJSjzNrN1HdvpGvjTTSKqnux2EBs5Rz5i4cZOPYawyfewJm9jB2NYnf0sWLbHbRv3AP1y6vSU5jI+UHGTrzN1Idv4k2eIZwfklX45dq1tO3+Go17Hsdq7pFBan3oIEcXBHomppGqraGiRfE1k2K5IuvRhay2dUhFTeKmjoVHxBLaNCTUAtFZgC9y7iEYgYH4n+AubHMQhvjCq4c6ZT+kUPEo++L5Jr5uEtV90oZDkhxpS8yrD/HNGJqdoFSukM07jOYC/PY+Vj/wJ0TX3IHt5quy3rCqdePipURVfyB0ruAs4ugRIEI5MLCDHLo/R+jXoUXE102DI6rZo0AUx/ZxS3nyZy+SO/4T/IuvUOOMkElY2LZdbTOoXkQfJc+lQF8i0Rdn2V8dd7UvvxeGiOoLpkKg21KcS4FuRbkwOsWpCYeeGx5j/d4/xk91yvd2RCy4+QKbIxsvqqdtkaC8Fpc8ZJuBeMhRDPqVRRlf4GXUUxUBRUARUAQUAUVAEVAEfoMElqbHF72O+PlqUaAvleoiICk28d/SsVhMynThd9SmCFxNBJRAv5rOhtqXX0lA3GRFVbt4iNS5+FwkzMUNdvHx61LmqqpdXVyKgCKgCCgCioAioAgoAl+WgBZq0rmFpos2c5bxf/g2E2delxXudmPHkhnoU4R+gOZahH4BZPby2t2qLdQiba4TLFS4fzyBHkhBWfBEAr1CRY/itN1F3favk5EC3aQ4eIQTP/j/uHzwdTLpWup2fYO2XQ+R7u0jHvMpjF7gnZ8/J1/jjrvvw2xYBq7D6PmTDOx7hoH3XkbPDtPddy9bHvsT3OW3EpRyjB1/k1mZQH+XIDtGpKUXe/291O16jLqeTcS9OaYPv8jpZ/4Ce/YsXQ0RUrKmW5OSXCZiheAMqpXb1dnooZTrokQgX7EoWq3Ynbtp2f4wrNwJmk1p+CT9h15m4sgL1JaH6Yi6ZMxAzhh3dQ0rENXTIZWSw8k5kw+LNSQ3P8gND/4xtW0rka51fozL7/yUiV8IgT5HU33tEoEukv0hAdWErxNa5EqBrLCejHYRLNtG5/o+Gro2Qu2yahLYL+OOnqX/wPMMHvkZicoANWZe/tyUt7qJt61j5c67SK+/FZJtMtUtRps7s4OUR06QP7+PiVNvkR88TpDqpqvvERpu/CZGy8qqyx8+wvv/8O/IH3+RjO2RTMZxQrGgQpNtYLGoLdsIDE0jYupyLnUo2gkQxxHKcLxoovfF36NVBXqgLyxcCCUv8Uy5uFnT8MQ5EKdGfAfxdyJxTEhKLxMzfCK2gZWoIRJPgueSL5QZmi7hdtzAukf/d8xVd2A4JTTdqAp0WdO/MI4grEDoge9VJbAhBLkQ5UUIxXu2sVo1r0+CH60KdC1CYHiEfpHp46eZOvQjvAsv0+iPUZeo/kwqriVNdMCLY1mUuvKtL+TuggKWAv1an9OtEZoWmlx8YKMJhpYFESHSIwyNTXNyosLy3Y/Ru/ePIbVCCnRTFwMIPu+mEWhW9dpbEOiLCXaBUi67kEir106VsVjkc62z/bx81PMUAUVAEVAEFAFFQBG4+gh83qCi8DrlcplSqSQ/iq8T/z0tBHo0GpUSfalIXzqy9+o7arVH1zsBJdCv9zN8jR+fuEGKm6q4oRYKBfnLLiHOxaokcSNdrPsQN9rPe5P+JBIl16/xi0TtviKgCCgCioAioAgoAr9lAnJOthDoRjWBPv6D7zBx5jVW97Zg1C/DKJahMA+aEOg+mmsTBiIBex0IdJkdFgJdKMzFCneR4BWiV0hIUeFuMZlzKGsxym17qd/xBPUb9xBP6BQuH+LcU/+eocNvkLJjeMvvpG7rfXTtuZ+6GgucHJfOHEM3TDpXrYZIAmd2ig8PvsH4+y9QvnQIqzhB45a72Py1/5Xy8tvQS/NMHn+d2QNPU5ECfRKzZTXG+vvJ9D1O/Yo1xLwK4wef5diP/j3mxDG66yGVTGEYOoHvVRPnQrxJgV4VnNVWdyHlNFzHZDqoxW/fRfMtT9C87Q7KZopS7jzjJ99gbP9P0AdP0kGJZlsntOO48RoSQYGglKWYyzJQTjCstdB20zfZePtjROrbQfdgaoCLbz3D7L7/LCZu01hX85FAX8jd+oGBG1qUfZOSpxNP16OtuA2z9w7irSsh0Uho2PiVkMrsEAPH32Ti6EtoE0dotadlMl4sdphxMsyFGayWNTRuuYfaNTdDw0oZyhaF13phnNzp17j07k+ZOfMOZrSRFbvuo+Gmb6G1rq6K7+ETHPj+v6Nw4mVaUgY16TiutJsarudW0/xi9vdCOlgGg8MQ07KlPBeV+OLpgZw9rmN6QqAvZosFbx8tFNLcIxQzrUWYWJydBREtatZ9O0PKcLCpyKS+IRZTGxrRsIxTyDM4PkfQ3sfmx/9PrNV3gSGkPuQKJaZnZmR6PG5qRLUKhl+WiXlR6x4YNq6oeRd6Xwsp04yvB4T6FEk9RTJRTyRVD1Eh8R0mjpxk4uAP4PKrNDiDVwS6DEB/UqB/LIEuVwNcFwLdt+IEegRdszBFNb6pQ8SQIn18bJrTkxW6dj1E951/BOmVeGGs+pwvsGmBqNGvFgUgFkIIdjKSvsBwMZa++Matdh18gVdQT1UEFAFFQBFQBBQBRUAR+E0QWOpkPulZfpWvEY5HNA2LxbhLA5OLEn3R/Yj9UwL9N3GW1Pf4sgSUQP+y5NTX/dYJiJujuIkKeS4e4sYqViOJlUjisVjTvrgjX2Y+hpLnv/XTqF5AEVAEFAFFQBFQBBSBa56AUINygrHmSYE++OSfM3P6Ddb1NGDVtxOKlfOlefAmZU10GNjgFa/5GeiLWll6v4XUp6hwv5L49AM5X7roGUzlygi9mV12Lw19f0j7+q2YsYDKwDFOPvsfGTnyGjVUqKS6yKy7jTV3/TGJ9l4wTCr5KSniI8mUrGQuDJzmyKs/Zu74L4iUJggrOWrX3862r/0JQc9tVEpFRo6/w/x7P8a78DbMDRFvWUFk/T3U3/AENSu2oLtlzu97gTf+65+hTRxneW1IPB6Xi3ADUeUtVebHhZv0u0IDayIBa5D1Y4S1q+jse4zemx6GpnaKXoG5ifMMHnqZuSO/JDlxnrawiGXpeHYEG49KxWU2W2I21onWsYPuW75B16YbsBMpcOapDJ3izBtP4Z/8AQ1WgUwqSdTUxJR5KZKl2A103MCk6ELZN0hnmjC3PkRk64OQaoEgApWA8sg5xs7tZ+LcmwSTJ6gNpmiJ+CQIMTSdXGAyUTKYo4awaR31q2+ksXcX6c4e0DwYv8DosdcYOvYm8wPH8Wo76brxEZp2f4N40wop2f3+fbz2o7+mMH6RzvW7SNe3EniQqkzL9HtFVHgvVcPCiQu6Io294D3lxwX5qQcastVhcSb6QpJYLGQQDQHV87KQLhYCPtTxQpOEFRAJC5RnBnGn+omVJ2m0K+RLFS5MVSh13cGmr//f2KtvwRISv5Bl4MxxLhx5B3d2gIaoS9JyMRFpaLFvNr48Y7a87jQ8HE8IdaiELnqqg7qebbRuuIlEJoXmOUyfOMjkoZ/i9b9Gm3uRuoQuf0aVWlcI9KWp6Gv+zvePD0CeV9Mm1EX63K4unrAiEKuVi2omhofpnyrTctO36L7rX0GySTY3iAaLL7LpV6rZF66sK2348k36sYUIH72LlUD/IozVcxUBRUARUAQUAUVAEfhNEFg6A33p9/s8YUfhe0RrlnA/4qNchGuaV9Lo4s/yv/wW2sIW/yw+KrH+mzh76nt8FgEl0D+LkPr3vxMCn5x1Lm6eYvVRsViUq5HEtijORepcyHO1KQKKgCKgCCgCioAioAgoAr8LAkK3iix5VORxp05z4Zlvk/vwDdZ31GE1tONXymjlefTKOKL/OxDVxl65KkOv4U3IMl9bmHu+KHevVCYLyasRGFFKvs70fEnOrJ7pfJi63d9ixepeiAV4Qyc5/OLfMH70VTLeJKEeoaZnJ6vu+pfE1n4FL57BxMNHVH+D5uSYPvEmJ1/5Oyr9B0joDhUvIL3hTrY/8q+hu09Wmg+dPEj2vR/hn3sdZvpJN3UQW3cXTXu+TmJlnxThw2cO88GL/w197hL1VlmKTplAF/3gIjG9tPJZenNd/p1wfV5QYmp6nnzBpKm7jw03PkzNut0EqRjFMGRy4BiTh39O5fQ7xCfOYQZFQpFcFnbPTJILooQtm2jYvJemLXeRbGjAFm3rM8OMn3qH4UMvkBh5lYZImZRYICwEupC4svpclKAbssZazD8vVALMSIJ8722YW+9nWVMPFAOCySnGz7/H+IW3COdPkGCKjOFRb8fRw7jsTQ/1EjMVmPWiTAdptJouWlduoWPteghdsgPnGDj9PoWpywSFaebrVtK85zFa+x4nU99JJPQITr/GS09/H9ewWffgvyHe3EvoabTmL2GGJXKRNMGn1Gd/mULtT1OggoYp3lWGj+FMM3r8TeaOvkhy/gwdsRJzZZ/Tswa55few/uv/D5FV20mJX6rNTHD67Zc48vLf4Y2doD1ZIhX1MXQHXyySQMyYjxGGEUwtxNI8fKdMJdDIehblhvU073yA3ru+RV1jI7guM6feYOLwy1TOvU2Hd576eLVyUv4ybyGBfg2/5T/frpuGXPAiGhBke4OVxEm0Y+MyPdDP5akCtbf8K5ru/lOSiVi1l0Cr/vJTbYqAIqAIKAKKgCKgCCgCv98EPhmCXEyjixZiIdFFoHIxSCmS6HKxqhLov98XzT/j0SuB/s8IX730RwTEjVPOIlwQ42LVUT6flxJd3ChFWqT6Cy/jS1e1K96KgCKgCCgCioAioAgoAorAlyHwawV6fTtepSQFuuFMfCTQ3WtfoAsX7EmBHooS9+qCgCuLAoSI1gmlQNeYyZXxMZjpepjanX9AT+8qtLio/z7FBy/9LRMnXqPOn5aS3WpaS8eeJ6jfcj9mS4+sCZdNzb6HN93PxAc/Y2jf0xgTJzFDV85YT266n02P/Clux3a8YomJU+/KGeiVc28Szg2SbOomtm4vTTd9k/iK7fIbBoU8pctHsP2CTD/ruoGma3LOucyay7SzLAu/clnI/dBC7PI4548e4MNjR/ACm1WbdrPhloegfR1YCTw/JDf8IXP9hykNH6cwN02+WMIMIZFMk6hpoKZ7C02rd0KmoyrmwxLZ0+9wbt9zlAcO0hJeosZyiUdtIjpSoMsB7AKzkI5GBCcwyJc8ym7AaGIZQedmVrSvwXB0JgdGmB0+RVC8TNKcoDZSIRPRiWsRND9WHSJuFqi4kPMiTFZssn4cI9VMuq4eQwsoZSepzI1iejk0t0AluYLW7Y/SuPubRJpFSj0kOP0qzz31t0Rq4tz0P/xf6JkeXDRqwjk5+xy97rdbTS5T6GCIK8WZZnjfs4y8/X0y86dYES/IGegXZn1KXbez6fH/g8TaO6sJ8+lRjr/xMu+//H2c8dO01/gkomLWuiOr5QMsKc8JbTQxZ10L/n/23vRJsuw873vukkstvffs0zMDDDYCA4gwSJAcgyJtwqRNiQyKNOUQRdMR/mCF7SAd4f/CEZIdIX+wI/xF3xwKyyYsWqIlggtIgwIILgABzgwwWw8w+3RXV9ea273X8ZzMp/rMnazuqurMrMysJzuyc6mb957zO+e9Z3nO+x5U/Q72ewV2BhkGD34Sj/7oz+OZn/uHeODhx4HeDm595w/w9l/8LrqvfA0PF6/j8mp2IKCP9gU4yS1mcX5DA2E49jRHKQ/05jp6q4+hmQwsoC9OSTqlJmACJmACJmACJnAqBOqOlEqE9CE6VPLJz3SopDZEh8p4C197n59K0Z3Ji1pAP5PFPr+Zpoje6XTCTZIrjiiar62thZulHkcJ/zG/OXTKTMAETMAETMAETMAEFo3A3QX0xzAIHuibyLrDEO4MC530OxiGIV7cB6Ns01OXEnMQ0asieG6HRwgzngQBvVMk2NzpoExzbD7xC7j4ub+Pa5/4GF32gTdewF/+63+GjRe+iofybZRVhv7ao7j0yZ/FQ5/7O1j/6I9jv0rRzIBssIfd63+O9/7iX2L7b34PK1uvouz3sdlvY+Uzv4Qf+oXfwuDJz6Kxu42N5/8/vPtn/zd2XvwqsP0O1h/+MFqf+Bk88BO/ipWnfzjs3N6iGN7dDCIw8rU7BcE8yGNarwf5ovZaAt23sPXVf4U//5PfwXtvvoIHH34Un/vJv4vzn/oicPnjQGMVg/4Aeztvo7P9GvZ2drG7WyAreji30sLFc+exdvVx4MIDjHEd9nqv3nsFr339d/DWN7+M5vareOxiidVmiXYjo5SLRHxDvHOKlA30qxzdAbDb6eGtHtBZuYAHLz+BvGpj++YWBvs3sdbaw1p7B+utAm160g8yYNBGThG+sRX2Au+ijZ2ihdvdFN2kjW5/gGYjQzOjH3Y3bDmwd/sGuisfw+M/8qu49BPcA/3p4Dzcf+GP8K//xf+K9XMpfuo3fgu4+iR2qzbO9beQDhjG/9JYAV1Ij2oBY5zYw0+LJEO3yrCSDpD2N/Dan/4/ePOr/xyXd76Hp1f3sLvXwfWbfXSf+El87lf/e2Qf/+mwB3p16wZe/Iuv4tt/8rvYfeclPHgOWGGdTPvD7cgr7q2dIakaKKnQ87tBF91eP1yvuvoxPPq3fhpPP/vzuPLAg0BvC9vf+UO88Y3fRe/61/Hg4HVcXsvQoAc6f34WPNDJKMtQZfRCbw3N6EBA72PjB6/iuj3Qj1rlfZwJmIAJmIAJmIAJnDkC99qGl9GI6VxJjYhaEcVzeaLTuZIPC+hnrtqcWoYtoJ8ael94HAEK57u7u+HmyD0uYs9z3xxdZ0zABEzABEzABEzABE6DwPsE9PeiEO5PXEbj8qPoj0K45yMP9KJqhBDuCy+gB/FyKKAfeKCHPZ4pQuZcKxD2QO8WCbb2OkG03Lr2H+PcZ34Bjzz9NLCWAW98F9/58j/H5otfxwP5DtKsif3sIprXPocHPv0zuPKZL2I/fwjtdICk8xY2nvt9vPuXX0L6+tdwsf8euJvTreIcsk/8Ip7+2f8G5ZM/jtb2D4Jw/u5f/ltsvfQNVHsbaF19Eu1P/DQufPbvYuXpz6NIc2RFgdVqK4SQvp1dQFWVQf/nPtthB/T3hXGXF3qCHAXWbr6Mjb/+Ml7483+JG699A+vtFE995LO49plfQuOJLwAPfBrlWoL9DOihg37B87XQLAZoJwOsJPTMpkBbAns7GNx4FW9++yu4+a1/g+atF3El38LauSYaOdDIEmT0PNe+zyGY/VDcHVDITSiiF+gM9tEr+0ixhrRaQTnIkGcFWq0BssYeGjmjBABlP0dSraHBCabqJkBhHg0MkhY6gxS9MkUR8k5n4gR5OkC/u4vbtzax3/4oHv38r+HCs/8F8PCHhgL6S1/Dl/+Pf4q89zY++3O/iOTyNWwna8j7PWRhjQhDmH8wYPtxFz5rMq1u42XaQJG1Qh1p9rfw7gtfw/bzf4RL+9/H48097Ox2cX2jj8ETz+JHfuW/Q/qJnwKyNsrtbbz96ov4/vPfxPaN17GSD5CHVRUFKu63zrpQpchK7rFOj/8m0qKLYtBHmWYozz+GKx/+YTz8Qz+Ki+fXge4t7Dz3J3j9G7+Lzqtfx0PcAz14oDcOIhocLDA5jRvVDK5JK0lYr7J8tA86q9bIAz0dBAH9tfd2ceGn/is89HO/iTWHcJ9BqfgSJmACJmACJmACJrCYBNT/j0V1jiGoDVFE55Mh3Smgt1qt8PTWvotZ1ouaagvoi1pyS5Zu3iQZrp3iOfe7oOc5vc4P9pPjxN1hLglLxsLZMQETMAETMAETMAETmC8C1Ai5B3qLIaTfewGvRHug55cfxaA33AM96zKEe4GCIaEH+0shoDPU9dADvQyvB9HOg4BOBbKBXplge6+HNGtg+6FnkT/1E2HP6NWVFPs3foDXvvkH6L79Aq5ke8gpshctdNauYf3JH8Yjn/zb6DQfQ0Yv6M47ePd7f4Ktl76Ci51XcSXdBcoUt/ur6D/y7+PBz/0yBg98Do2919B/+zvYfvnP0X3zu0B3C/n5h9F46keQPPEjyB/5JIqsicH+Ls4n+8HbeD9ZRVEWIWQ7PRcYtr0s7mwhxRqnsIBhP+yN6+i8+Td49+WvYf+954N42165iOTSp9B+/PO48NGfxOqTH0V29QEMkgpdCt7Ig9N9Xu4DRQfo7KLYvIGNN1/Fxivfwq2X/gztW9/Fw9ltXG31ULWaSLM0RP5GMRh6oPPBBDeaYJxxRkhPsgbKinvE7yNBF71uhqJoIM9XkGUJimofad4DHaC5j3vJBRzVynBX+WR76IEfXK7DLvOjMkxQhFD2VVhY0OnsY3t7F2+vfQxXn/3PceXZ30By+YlwTrz6V/jT//1/wNaLX8FjT30YrQsPoZOeR9kHsnDuvXCe+uMwQfww6w4S/JgxXwjniAqtPEMrK5B0bqG9+zbWy22cS3vY2Ade2qhQPPEF/Oiv/BbWPv4FIGugGBTo7+yiu30b/Q4Xb9BbvkTBxQ1JiayskJcsL9p3jkHaQlrsI2E9SVP08nU0Lz2KZG0dKznQ7O5j66Wv4frX/1/svfynuNb5GzywhjBmDUENgge6ok6cZAf4+brvHZqaPEOVNsKCg1BcjbXhHuiRgH6RAvrP/iZWKaAn3gN9QUrWyTQBEzABEzABEzCBmRGIxfNY99F7iej0RJdeJCE9DJnetxh6Zsn2hc4YAQvoZ6zA5zG7vNnxJri1tRVEdIVt5ytXFNXDesR7pc9jfpwmEzABEzABEzABEzCB5SJASYz7dDerAXDjBbzy2/8Y289/BZ+6dhn5lcdQjEK4p0FAL1GggXSwf0cQXWAcdwR0CqWRSJrkqEoK6Hnwvt7r9JFkObbWP4bBpY+g2W6jnVco9m9h580XkO6+hctB5E1xuwNsVueAi9dw8bFPooeLqKo+UGxj5+aLKG+9hAcaW7iYchFCgt1ujr3Vj6D16L+HzsqTSAa3kOy+heTWa0i330FedpGtXkDv/BPYXnkEg7WHMUCK3v4uViltJ0C3Go4rKDBnGd+zqIr3LdLlZA3Tl6LC+XQXye672L/5fRTb76CVlmHf881iDbj4JFavfRrrj38M7QeuIVk5h37SQNZaRRMDFLu3kfb2UHV2sXfrXbz72vew89aLaO2/jYfzbVzOdrCedlG12nSHH/pul4M74isx5/RqTlGF0OIZSsrh1T6StAAKss+QZJTrOZbaR9Ysh07gFCurBqoiD9upI+kho6t1KLtRmHK+D0IvXdDz8Jv93X3c3trB6+d+CFe+8Ot44Mf+AdJLHwrifn79L/DN//Mf49ZffQnnmynWzl1CD2vo9OgBT33+5lgBPT3mAmguahgX9p25b2QV8rwRFgysNFOca5RoJwXSqsJ7nQa+twEkT30BP/bL/y1WPvJjw326uWhguNn5cG/5kBl+Fb4IURWGe86TSxNI20DZBWjnYbFIDuRt9LiegXj7t9F56Rt49c9/H1svfhXXOt/G1ZVqGMJ9tABjgU396EkP3ucU0BnCvboTwj0d4NYPruM1hnAPAvpvYWWtbQH96GR9pAmYgAmYgAmYgAmcGQKHhXKPv2c4dz5v374dxmkU0LndL8dtFtDPTFU51YxaQD9V/Gf34vUbIfc7Z/h23hDX19fDjZBCufa1OLuknHMTMAETMAETMAETMIHTJkC5LQTBprD23vN4mQL6c1/BpxjC/erjKLr7SPZvI+2+c8cDvaD4SyFucR9hK+5hsPOhyPs+J+OhR3OQISugKPmscBuXsJeeR5VQiKbA2UV7sIXVahfrWTdomJ0yxXbZwl6yjjJdRVI0MKAQTMpZH610HyvJXvAuzooBqiJBp7qATnIB3fQCutXwvOvlDlarPTTRQ4kcu+kadpI17KOFflEiKQbIy85QKKWwPOZRlsNQ5nwMvR0Y+arEaquLRlKgUeXISwrZJfrVALtVH/sU5LMV9LMLKLNLSNKLSFfX0L64jqTo4fbN91B2O2jS8bbfBfp7aFd7WE/2cSHdx7lGD42MId5jj3DCHXqEH3iLj9IzUsZD2PFR/HwkDDnOZxDFB8PngfrMv1HZTjFI8hA9gGWRhPo42seeBcGCo+d8kqPTG+D29g7euvRpXPz8f4pLn/47aFz6EFrNNooX/wTXv/y/ofOd38HFZB+X1tvoV23s91toNDNk1Y2hl/uUHlnZR4MGmHO9Roa8kSPPMyQMs44cN3ptvHQrRfPDz+KZL/4DtB//dNh2PnAM+5znIZ9VmqOXAgUXFPCXVYG8HCCliJ600E3byKseMnHCcOFCgRQN9IDeJnrX/xpvPvdn2Ln+F3hg7zlcbJVDD/SSPvLcHpyRCKJIDVNiclqnDaWcDgX0KmsiYz0Ke6A/jmbSx63Xr+P7N/Zw8af/UQjh3l61gH5aZeXrmoAJmIAJmIAJmMCyENjZ2Ql7ovNB3YiRi++M35Yll87HPBKwgD6PpXKG0qTQ7fQ+p3jOPc8poHP/cz9MwARMwARMwARMwARMYB4I1AV0eqBvUUC/dkdAx/4mMu6BXhQYVA1kRQdJ8Ftf7MdQtB3tcB1ppPQ+pzc3d0cPcmTw6Ab2igY6RYYBFXWKlFmF1XSAtWyALJOXdYZOmWGnn6Lfr9Ds91EwTHneDGHNG80UrbxEs+ggK/pIBgP0Bwl6RYZ+kWM3ofdrinNZidW0j2YyAIXwTpFgv0jRp/DJ63O/8CCGpijSoZdw/VHSK32UwwMhHRVWWzvIkwRZegFpuhb2EC+SAfrJDjrFNna7+9jbA/rdNqriHJJmjsa5LKRje2s76MkrrVbwfl9faWElr7DaBNr0pE4GyJLB0HuXj/AyToCOmM45iwAAIABJREFUw4AnKJMcRUKBdqhXD+V+htbn3udUmEcCu86XpCiS4eTSHQF9WC5BbKfAzEgCSY5ev8TOXgfbqx9Gi/vMX/scsvOPIGu00HvrW7j9wu8Bb/w7XMx2cGG9hTJtolu10chbw2gLU6zmaVUgYbx4FlB4jgAwv2WFnX6O9/ZzFBefxvlrz6A69xC6wfZSpPTUr3KUyFAwWkIQ0Jn1ClnJBRIF8oJh3Zvop01kFesMJXMK4kPCXOjQRB+N/g6w9Tb6m28A229jtf8OVpsJGjlD7JchIgM9Y5IQk395H6wvdwR0huZYH4ZwTwbYpAf6zZqAzq0DUo/vl7dGOGcmYAImYAImYAImMF0C3Aed+6Fvb28H3ejSpUsHW/9O98o++1knYAH9rNeAU85/fPOjx8eVK1fQarUcguOUy8WXNwETMAETMAETMAETuEOAeiTluOCB/u7zePVLdwT0EMK910EQ0DvvhNDYFNDTwV4QLRf7UY28noe5uONknAShmOJiGvY3HobQC/tAM9x4BQzKCkVVBQ/VVnC0ZujxzjBUeUZX4kYI/V70+2iXXZRJIwiYRd5Gkudg+O+k6FK2HnpOM+R4UYZ917v5Gso0RzOh/zH/zvDv3Nea4urQIz6EZ6+G+7bzqEHSOlJRMIw4lwQ0k9vD0IA4jzJZQ1FlKCl653tAsoti0EU1SFAN2kjKcyiTAmXWQZVk6PYKpEmOFrek4jmKAo08QZ6nSNMkMC0p3Abh++ie24OkiYKLBySaa296RtIPgvpIHA9COuseQ9WvjAqPLO6I7Iz2FcThpIEkzTEYVOh2+9hLLqPffBiD1UdQtS9iQC/v/beR776KdudVnMu2cG6FAmqKHtrI0hWgN92FIqw+oZ4Nl2oM60KoE4MQlr3XK7FfNrBTrmG7n2OvamBjfyfkLyuHIjo90Ln4YJAmGKQM414hq0pkVYEG6yprUpKPFhoM602o8yHKfR7qYTstcC4bYD0vsJIVaDdKNPLsYNsxMh1uAzAS3o9U4xbvINZxep9X2XCByFBAfwzNtAgC+vcloP/sb6IlD3QL6ItX0E6xCZiACZiACZiACcwJATlhbmxsgHrS1atXQzh3Ll71wwSmScAC+jTp+twfIBDvTcF9z7lyiPue0/ucwvn58+fDjY9/0x6ExmgCJmACJmACJmACJmACp0kgyJEVkI9CuH9AQO/sI+lsYrgHeoGiaiApKKBPV1icBRMKygrknkR+xhSy6YEevpPDbdhXexSGnF9Wo+DvQVgfiZ/yJA4iOpVMhhTvDkOJo4FqFG6bvw2/ofAeQrBTNB2FH88phqfDsNnBg5xPXpcP7e8tD2smLg8C/bgH/xpL2DpfCqaJCmpz6L0cjmNA7y4y9EOY9xAePOw1Tg/kPpK0i4TCYgifngdxPIj4YT/uoWDN0PYFPffp3V7xfEPCo5R/IInDvA2PKMC0cM/yIojhQ0E8JDJ4WYfrhZDu/H70t4L5ltf2MA1lwgUQQ4GdQj8XHTB55aDEoMzRK3L0yhYGaXvozZ8O0Mz30U63sJLuop1RKEZYKFKhBQSBeoqPEKqe12A9GOabnuIhwgMV3D6F9AY6fWBzp4NukWCn7IUFH9y7PC/SEPKezPtpEjzQi4CkQlqVyMNikOF2BEOP/juPYcjyBI2kCgtBVhtp8Dpv5inKnIsP0tEejHTqH9pKsIsldUIPOaQtpU1U9Nhn0bTOobc6EtBfv44fUED/qX+EB3/OAvoUrcKnNgETMAETMAETMIEzQ4D9bC5WpQc6twFmCHc+KaIPt+HywwSmQ8AC+nS4+qyHEIgFdO57zpseX3mzU+j2offKcJLIq4hclUzABEzABEzABEzABE6bQF1Av84Q7s8PQ7hnlx9F0R15oI8EdAqLSbG7FAI6BcU7QdzlWTvaHH3koRvKJ4QEV7B7irgSPekFPQqSTs/cIDzznCPhOHhj9ynlIqVQWob42sNn8OQdCfIp0E+G3sMt7lvNSRTuaz0KI89DQzD5kche0hOd3vDBq7gKe12PfRyI/yETd9T0shl05zLpo8wYPpxhvSukQZvOgLQVRNuKHs1MLgXbQSd8l6aNobhe9pEFj3ueejCMcU+Pbu4hTYGdYfAjAX+ISd+I+kiUpTCrfc/DnudFEPSZ67C/d0WhfBhOv6KAnhTI6BEdsi0BfeShTwE9LGqg0JshDesehnnvooteNQjJLQr69zdR0tM4R9i3vY19NENe6OY/FOerpiT+6VhqEoRthgAfRURgHaLQnZQoygHKil7fDQyqBN1+AZZ9P6V3P7cBAJrEPlpfQfGcdagIE20U0OW9/8G0MxaBQrgHsZ1e66iQJaONC9Ih72FkeUZhGIroyz2Hx0UgjEDQBFgviEh7oGcDbL7+2oGAzj3Qm/ZAn45R+KwmYAImYAImYAImcIYISCui0yX1JDplUk+6cIHbbdkL/QxVhZln1QL6zJGf7QvqZkcK9Dy/detW8D6/fPky1tbWRqEfh3vHxWL72abm3JuACZiACZiACZiACZwmgQMBnV69776AV0II9z/CM9cuIr/8CMrufgjhnnZvhDDjPbSQFdvHFtDnc+38KNR3KICRgD4SxO+46gblcCgQkxGFdAnoDN1Mwbik2Fkib9DjmYf0hx7kFDND2HRKpMnQ1V+bqofJkKGQXGUZBlmGMs/Q6O4Ez2EKeBiFjC+453nYu3ooYgYv6yQPYjVDpXM/9bEPXkNh1IcK6Eg0vTAS0PdQJnsAuDc207kCVC2gaARf5V4QZAvkSRn21C5LirlDr26GBw9h/Af0Zi+GCwLC3yj8U2B/f4oklQcv5oNlC4oAQAGd4EYe5iMReajO5wD3+eZ5g4A+2n+eiwkGo4uMwtuHcPvB23oooPPfsOyG+R6ku6jyAjkj5veYjRaKdDUUC0XiFgZI6L0e1jVkw7KmSj3NyquFA6oLXNSRUEwnyuEiAIroxSgP9DQvszKUF73LsyD2jzgynSGE+2hRByMdhAp2J9LCQVUPIfCTsBXBHc8WRTwIPzqoOwf7nofqevSw/Kd5XztxSkcCegjhTvtprmOw+hDyrMLGG6/j+s0Orv7Uf4nH/qP/Gtk67YjbPHhi87TL2tc3ARMwARMwARMwgUUmIK1oZ2cHN2/eDFoSNSUL6ItcqvOfdgvo819GS5VCrhJSyA2uFOp0Omg0GsH7vNlsLlVenRkTMAETMAETMAETMIHlICC/6gZ1sZvfwwu//U+w89yX8czj62hfehBlZxfJ/iaS7mbwoN7FKprFLeTVIaLtGCz0sg1q8lw96kLg3VTS0bHxTw48qg/L1Bih8TDtcSR4DmXeD1zkUGqUO4fHH1PUZFkMldWRF7zeU8QeeSaPcCgI+/vpRJ7kElXfx+OoivNh6db3Os+480Ue9Uz+3crj4HQxqzsRB0bLCt7vpS/qITz/NB+jiAdHQDZMyR2//oOfaJHEwReH8Dr4/TTzM0/n5kIEbQVwlHTRnrLggV7kK2Ef9LS5gqy9BuRNvPnWBl7eLPHEF/4+nvzib6A6/2TYTIDxA/wwARMwARMwARMwARMwgZMQUMRiLmqlUya90BnSnV7ofFJfCqO1UZ/fYd1PQtm/GUfAArrrxUwJ6GZH4Xx3dzdcmzc57lmR53eG1fY+n2mx+GImYAImYAImYAImYAJ3IRA80CkCcUB+88WhgP78l/HMY2tBQK86O0FAR/d22A+aAnqr2EAW9vY+2iN4FwdvYj9MwARMYFYE6M1fC4Vwj0tTQOdWBYMgoK8ga64gbbWBvI033r6FlzcrPPWFX8ETP/PrKC88He6dwylNP0zABEzABEzABEzABEzgZASkF1E4pxc6hXQK5XTMpLbEB/9mj/ST8fWvxhOwgO6aMTMCuoHxlauE+GSojXPnziHLsigsnlcLzaxQfCETMAETMAETMAETMIF7ElBE8Yxxq2++iO/+9j/B9nNfxqcfX0fr4gNAdyeEcEeHHugZ9pI1NAYbyI8hoDOu9FBE98METMAEZkWAHujHFNC5/UDaGHmgDwX0ZCSgvxkJ6Nd+5tdRXXiaQf8toM+qOH0dEzABEzABEzABEzgDBCieS0Q/f/58ENH5sIB+Bgp/xlm0gD5j4Gf5crqBMYz77du3gwf6hQsXwJtc/eFwG2e5pjjvJmACJmACJmACJjB/BLiFcooBcOMlfPdLd0K4Hwjoe/RAvxUE9E6yimywiazqHTkjFM8toB8Zlw80AROYBIGkQnnMEPwp9zNPGyizFVT5CrJGG2ivBA/0t96+hZc2K3zoC7+Cx3/m14EgoKcO4T6JsvI5TMAETMAETMAETOAME6C2RI9zPqUv7e3tBfFcDpqOanyGK8iUsm4BfUpgfdrxBHij6/f7ByuEKKDTC50P3+Bca0zABEzABEzABEzABOaWABV0Cug3X8L3vvQ/Yvu53w97oAcBvbMN7N8aCegpelhF2r8NvjvqwwL6UUn5OBMwgUkRqBJ6oB9vD/t05IFe5e0goKcU0FsrQIMC+iZevkUB/Zfx2BcloGcW0CdVYD6PCZiACZiACZiACZxBAnK2ZNYpoCvCMR00Gb6d+lKz2XxfhOMziMlZngIBC+hTgOpTHk5gMBiA+58zzAZvdLy5ra6uhh/Eq4jM0ARMwARMwARMwARMwATmhgD3Pq8Y5rgYCej/E7ae/30889g5tA8E9I2RgJ6gjxWk/S2kVf8YWbAH+jFg+VATMIFJEKCAjuMJ6EnKEO558Dgvg4C+AjCEe2MFb48E9KeCgP4Pgwd6gZy7pvthAiZgAiZgAiZgAiZgAiciIMfL+JXe5xTQuTUwRfSVlZWw/7kjG58IsX90CAEL6K4aMyPAmxcFdO1PwRsbQ2zkeT6zNPhCJmACJmACJmACJmACJnBsAkFAH3mgv/tdvPAv/yl2v/cVfObaBTTOX0axcwtZfwsYcB/0AbrVCprlLpKqhyp4rt8RqLhifuzjeBrWsbPgH5iACZjAWAKH3JJ4bN3bBwzfniSokALNdSTN1aFAvroGtNfwzlsbeGmjxLVn/x6e+A9/Dbj8MQxgD3TXPBMwARMwARMwARMwgZMTqDteMoQ7n3TUpJDearXCNsEU0x3l+OSc/csPErCA7loxMwK8eSl8e6/XC6uCKKDzxuaHCZiACZiACZiACZiACcwtgdgDfeMVvPg7/zO2X/hDfPzhVaxeehDF7iby3mgP9G4fPaygQQG97AXhPfbwvLuAbhV9buuAE2YCS0kgAQ4T0LluqL74J+x/nqJChooCemMVVdpAurI69EB/ZxOvbAJP0gP9P/i14IHeR4LGUrJzpkzABEzABEzABEzABGZBYJyAzu/29/eDgM7w7dwq2AL6LErjbF3DAvrZKu9TzS0FdIZupwc6PdEpnjN8OycRD51IPNUU++ImYAImYAImYAImYAImENwwhyHckxK4dR2v/u7/gtvP/SGeupxh/crDqPa30OhsAJ2bQL9ADy00ig8K6EOdiv8fJpRbQHd9MwETmDWBwxR0eprXomcEAT1DmTSBxirQXA2h3NNGC8hbePO9LfxgJw8C+sN/+z9Def5DGABozjpLvp4JmIAJmIAJmIAJmMDSEKiHZad4zic90Kk1McLxxYsXw6s90Jem2OciIxbQ56IYzk4iuCpoa2srZJhhNRjGPUwjHhbK8uygcU5NwARMwARMwARMwATmmUDQkQpg41V8/w//Gbae/yM8vNrH6sUHkA/20OjcQrL3DjAo0avaaBbbQNkdie+RMH6ofv7+UO/zjMJpMwETWBYCvCEdIqBzjB62rhg9+DlNgayJMm2F/c8pometVSRZHrzS37y1j3f6q3j8x38JD/7E30P//FOoEgvoy1JbnA8TMAETMAETMAETOA0CdVGcn/mU1kTP80uXLqHRaFhAP40CWuJrWkBf4sKdx6zt7u7i9u3bIZwGb2oMr+FVQfNYUk6TCZiACZiACZiACZjA+wgEHakENr+PjT/7F9h8/g+wOthAY+0iVrMB2t3NkYBeoVs20RrcHgrotT3QwzljUergIhbQXeNMwARmTeAuAjrF8rEC+lA8L7J28EBvtNeDCL/fK7GxX2K39SAe/fwvYv2Hfw7dtWtBn2/NOlu+ngmYgAmYgAmYgAmYwFISkDc6M0cBfXNzE2ma4vLly9aalrLETzdTFtBPl/+ZuzpDavCmxtVAV65cOdiXgjc5P0zABEzABEzABEzABExgbgnIEbPzDspv/yu8861/g2LjOtKV87jQSrBGwTx4oFfoDHK0BptILKDPbXE6YSZgAiRwEgG9jbK5ikHaDh7ozdVzKMsKW7sd7JVNpA9+FA//6C8AH/1J7LceDFcYxp3zwwRMwARMwARMwARMwAROTqAeyp0C+q1bt0J0YwrorVbLzponx+tfjiFgAd3VYmYEFFbj5s2bYTWQBHSHb59ZEfhCJmACJmACJmACJmACJyDAfYALVEj5LHZQvvU3ePOvfg9vf/uPcSHZxVMXG2hgF9jbBMoEnT6Q93eRln2UFfdni8IgB4/Ochg0ueJrNZKwBkjRP0Hq/BMTMAETOBkBhl0v0QhCOu9E4Rm2V0sA7nc+enDMniYJkjRFkbeRtdfAO1bG9+evoLvXxw829lGsPoiHPvWTuPjDXwQe/CF00tVwKgvoJysf/8oETMAETMAETMAETOBwAtwDfWNjIxxArYkCuh8mMEkCFtAnSdPnuisBCui8qd24cSMI6FevXg3hNSygu+KYgAmYgAmYgAmYgAnMM4GhgF5Q8UZa9YC9Dbz17T/G977yf+HS7iv4+JUcK+0C6HeBfoHBoELS3UFSDlCWFNDLkD2eJ6nKEBY5oYheUZQffU54fj79MAETMIFZEWCY9iyI5sO7UTp6T7E8A5f7JPyXJMjC2D1F2T6HpNECKKo3V4HWOdzY7OL6xgCrj30SH/nxn0fzI58H1h9DL+FvECR6P0zABEzABEzABEzABExgkgQsoE+Sps81joAFdNeLmRGwgD4z1L6QCZiACZiACZiACZjABAlQ+K4odPO17CFDD/vXv4Xn//hLqF7/Kzza2MUj51OgkQB7e8CgALqbQME90Mvhk8I55aj4/Ug8D98nTQzSlQmm2qcyARMwgbsTyKo+knLvTij3A+/zBEjzO99zyzU92xdQpS0kzRWguYbdboJ3tgtsFGt49JPP4tGf+E+AKx8G8ssYpCHWBngmP0zABEzABEzABEzABExgkgQsoE+Sps81joAFdNeLmRGwgD4z1L6QCZiACZiACZiACZjARAkMfdCBFINBD40MwNYbuPn81/DOt/4AyY2X8Ei7h4sX2kBvHyj6QOfWUEAvSqAogIpPCumjV4rmIZy7wrtTYnLIuYkWm09mAiZwDwIDAN3RMQrdPnpNs2EY9yQbiucZXzOgsRL2Pkf7HHpFA29sdrGbXkD7oY/hic98Ac1P/CjQuAxk5zBIAO5g0Rzq6H6YgAmYgAmYgAmYgAmYwMQIWECfGEqf6BACFtBdNWZGwAL6zFD7QiZgAiZgAiZgAiZgAhMlMBK+kxz9wQB5miApd4Hbb+Ktb/xbbHz362jvvYVHz2VYyQogLYDObaDoAcVg+CyL4fNASJd4PhLQq8QR3CdaZj6ZCZjAPQkkFcAFQQcP7n1OtZse5xTQR6I5vdHzHMhSIG8ORfR0BW/vlHh7N0XroY/i8WeexbmPfBa4dA1IVlCmbZQU0EugeWc79XsmyQeYgAmYgAmYgAmYgAmYwFEIWEA/CiUfcz8ELKDfDz3/9lgELKAfC5cPNgETMAETMAETMAETmBsC9BYfeqBzn2A+kqoPlHsoX/sO3nnu3+H2q99Ea/9dnM/7uNhOkaYVqmqAsuBzKKSnBwJ6Ae44PHwMXzP+bdCfmxw7ISZgAmeAQJqhyOMdynlnGj6TNEeVZKiyHEnWQMrXNGccDhTIsNlN8G63gfL8NTz0ic/j6id+BLh8DWheBNDEAEnY+CJLahr9GcDqLJqACZiACZiACZiACUyfgAX06TM+61ewgH7Wa8AM828BfYawfSkTMAETMAETMAETMIEJEqCAXqIqEyQZRXQgYVxiDEO1965/G28993Xcvv7XaHY2cLFZ4tx6E3laIkGBtKQXen/4yifDwYfw7XoZhnO/I6pPMOk+lQmYgAkcSiBBxTDtowfvQbwTAQnSnCJ4iiprIMmbqJChqBL0+j3s9ivc7mforz2Mq09/Fo9+6lngoQ8DzQsAPc955xutEaKAbgd0V0ETMAETMAETMAETMIFJE7CAPmmiPl+dgAV014mZEbCAPjPUvpAJmIAJmIAJmIAJmMCkCQTBm+GN7+xaHrb1pXf5zjvovfkibr38TWy+9hx6t15Hs9jCaqPEeruJ1VaGFlUkerEnozDu/C1F+IMI7ikGGfdB98METMAEZkMgq8phZIzw0LYSfJ8AjXZY69MvgV6ZYLfbx85+H3tlhrJ1AatXH8PFp54JAjoe/ijQvoQqWeFPDh4Uzkc7qs8mQ76KCZiACZiACZiACZjAmSFgAf3MFPWpZdQC+qmhP3sXtoB+9srcOTYBEzABEzABEzCB5SMwEtJHclMQ0cseMNgBNr+PrRf+Em9+9y/RffM7WCl30G6kONfOsdpIkBY95EmFJB16nFOvoqcmPT4LlKgorvthAiZgAjMikFQpsiQf3oWq4d2Ij+CFnjYwqDLsFxV2uyV2ewU6BbC/+hjOX/s4PvRDfwvNDz0DnH8YyNbDvuf9sM3FUDSneM5P4R45+n9G2fJlTMAETMAETMAETMAEzgABC+hnoJBPOYsW0E+5AM7S5S2gn6XSdl5NwARMwARMwARMYHkIyC8zhCEOe6FXQJIF8Zt7/AahqGKY9i1g43VU711H5/W/QffWG9i5dQP93U3097bQ272Not9BUhVIgng+FNBLpMjQR4bO8kBzTkzABOaeQIkGimTlQDxPw13pjoCet9eRrZxD2l7H6oUrWLt4Ffmjz6D9wFNoPPQYsH4FSFeBtIUB8tGvh/fELMjmvF9KTp97HE6gCZiACZiACZiACZjAAhGwgL5AhbWgSbWAvqAFt4jJtoC+iKXmNJuACZiACZiACZiACVBApwwUAqxXfYBieZKjTBrojTzRKRi1yj5Q7Ayfu+8BN97C1jtvYOfm2+hu30R/9zb6nT2URf9ApKJ/ZplkaFZdrFa7hm0CJmACMyPQT5rYTdaHnuIHHuhDH/Ks2Ua+so7G6kU0z1/GpQcfwypF88sfAloXgLwVvNSrJEcx8jxnwu94n1OM551TcvrMsuULmYAJmIAJmIAJmIAJnAECFtDPQCGfchYtoJ9yAZyly1tAP0ul7byagAmYgAmYgAmYwPIQoAw0ANAIIlN3KKInOZC0sFOlB9GJmwCaVQ+oOkDSBIoCg71tlPu3kfT3kA32kRS9IFTxR1VC2SpFmSTgv8xhjpen0jgnJrAABIaLg8IyHqTV8HW4FzpQcpFQ3kaRr6BsrKKxch756rnhvW90/xpG0dAv7ux3no02phj+lQJ6WH7khwmYgAmYgAmYgAmYgAlMjIAF9Imh9IkOIWAB3VVjZgQsoM8MtS9kAiZgAiZgAiZgAiYwQQLyo8yDKESBfORVmTTQAUO5Dx+UiBqUlqoeOlUz6EYMYzyUmwYj7/VRCPgqARL6auo1Ayr+2g8TMAETmBWBAkh4bxptVMHFPdxfIjyy0UKhoYc5FxHxXje8nwEld7IYbnD+vn3Ph3c1bXDBc9kDfVal6euYgAmYgAmYgAmYwFkiYAH9LJX26eTVAvrpcD+TV7WAfiaL3Zk2ARMwARMwARMwgSUkIIFpqB69/9Od7A4DIccPHTkOyfuPXEJozpIJmMBcEjj6femD97S5zJATZQImYAImYAImYAImcAYIWEA/A4V8ylm0gH7KBXCWLm8B/SyVtvNqAiZgAiZgAiZgAiZgAiZgAiZgAiZgAiZgAiZgAiZgAiZgApMnYAF98kx9xvcTsIDuGjEzAhbQZ4baFzIBEzABEzABEzABEzABEzABEzABEzABEzABEzABEzABEzCBpSRgAX0pi3WuMmUBfa6KY7kTYwF9ucvXuTMBEzABEzABEzABEzABEzABEzABEzABEzABEzABEzABEzCBaROwgD5twj6/BXTXgZkRsIA+M9S+kAmYgAmYgAmYgAmYgAmYgAmYgAmYgAmYgAmYgAmYgAmYgAksJQEL6EtZrHOVKQvoc1Ucy50YC+jLXb7OnQmYgAmYgAmYgAmYgAmYgAmYgAmYgAmYgAmYgAmYgAmYgAlMm4AF9GkT9vktoLsOzIyABfSZofaFTMAETMAETMAETMAETMAETMAETMAETMAETMAETMAETMAETGApCVhAX8pinatMWUCfq+JY7sRYQF/u8nXuTMAETMAETMAETMAETMAETMAETMAETMAETMAETMAETMAETGDaBCygT5uwz28B3XVgZgQsoM8MtS9kAiZgAiZgAiZgAiZgAiZgAiZgAiZgAiZgAiZgAiZgAiZgAktJwAL6UhbrXGXKAvpcFcdyJ8YC+nKXr3NnAiZgAiZgAiZgAiZgAiZgAiZgAiZgAiZgAiZgAiZgAiZgAtMmYAF92oR9fgvorgMzI2ABfWaofSETMAETMAETMAETMAETMAETMAETMAETMAETMAETMAETMAETWEoCFtCXsljnKlMW0OeqOJY7MRbQl7t8nTsTMAETMAETMAETMAETMAETMAETMAETMAETMAETMAETMAETmDYBC+jTJuzzW0B3HZgZAQvoM0PtC5mACZiACZiACZiACZiACZiACZiACZiACZiACZiACZiACZjAUhKwgL6UxTpXmbKAPlfFsdyJsYC+3OXr3JmACZiACZiACZiACZiACZiACZiACZiACZiACZiACZiACZjAtAlYQJ82YZ/fArrrwMwIWECfGWpfyARMwAQn30cGAAAgAElEQVRMwARMwARMwARMwARMwARMwARMwARMwARMwARMwASWkoAF9KUs1rnKlAX0uSqO5U6MBfTlLl/nzgRMwARMwARMwARMwARMwARMwARMwARMwARMwARMwARMwASmTcAC+rQJ+/wW0F0HZkbAAvrMUPtCJmACJmACJmACJmACJmACJmACJmACJmACJmACJmACJmACJrCUBCygL2WxzlWmLKDPVXEsd2IsoC93+Tp3JmACJmACJmACJmACJmACJmACJmACJmACJmACJmACJmACJjBtAhbQp03Y57eA7jowMwIW0GeG2hcyARMwARMwARMwARMwARMwARMwARMwARMwARMwARMwARMwgaUkYAF9KYt1rjJlAX2uimO5E2MBfbnL17kzARMwARMwARMwARMwARMwARMwARMwARMwARMwARMwARMwgWkTsIA+bcI+vwV014GZEbCAPjPUvpAJmIAJmIAJmIAJmIAJmIAJmIAJmIAJmIAJmIAJmIAJmIAJLCUBC+hLWaxzlSkL6HNVHMudGAvoy12+zp0JmIAJmIAJmIAJmIAJmIAJmIAJmIAJmIAJmIAJmIAJmIAJTJuABfRpE/b5LaC7DsyMgAX0maH2hUzABEzABEzABEzABEzABEzABEzABEzABEzABEzABEzABExgKQlYQF/KYp2rTFlAn6viWO7EWEBf7vJ17kzABEzABEzABEzABEzABEzABEzABEzABEzABEzABEzABExg2gQsoE+bsM9vAd11YGYELKDPDLUvZAImYAImYAImYAImYAImYAImYAImYAImYAImYAImYAImYAJLScAC+lIW61xlygL6XBXHcifGAvpyl69zZwImYAImYAImYAImYAImYAImYAImYAImYAImYAImYAImYALTJmABfdqEfX4L6K4DMyNgAX1mqH0hEzABEzABEzABEzABEzABEzABEzABEzABEzABEzABEzABE1hKAhbQl7JY5ypTFtDnqjiWOzEW0Je7fJ07EzABEzABEzABEzABEzABEzABEzABEzABEzABEzABEzABE5g2AQvo0ybs81tAdx2YGQEL6DND7QuZgAmYgAmYgAmYgAmYgAmYgAmYgAmYgAmYgAmYgAmYgAmYwFISsIC+lMU6V5mygD5XxbHcibGAvtzl69yZgAmYgAmYgAmYgAmYgAmYgAmYgAmYgAmYgAmYgAmYgAmYwLQJWECfNmGf3wK668DMCFhAnxlqX8gETMAETMAETMAETMAETMAETMAETMAETMAETMAETMAETMAElpKABfSlLNa5ypQF9LkqjuVOjAX05S5f584ETMAETMAETMAETMAETMAETMAETMAETMAETMAETMAETMAEpk3AAvq0Cfv8FtBdB2ZGwAL6zFD7QiZgAiZgAiZgAiZgAiZgAiZgAiZgAiZgAiZgAiZgAiZgAiawlAQsoC9lsc5Vpiygz1VxLHdiLKAvd/k6dyZgAiZgAiZgAiZgAiZgAiZgAiZgAiZgAiZgAiZgAiZgAiYwbQIW0KdN2Oe3gO46MDMCFtBnhtoXMgETMAETMAETMAETMAETMAETMAETMAETMAETMAETMAETMIGlJGABfSmLda4yZQF9ropjuRNjAX25y9e5MwETMAETMAETMAETMAETMAETMAETMAETMAETMAETMAETMIFpE7CAPm3CPr8FdNeBmRGwgD4z1L6QCZiACZiACZiACZiACZiACZiACZiACZiACZiACZiACZiACSwlAQvoS1msc5UpC+hzVRzLnRgL6Mtdvs6dCZiACZiACZiACZiACZiACZiACZiACZiACZiACZiACZiACUybgAX0aRP2+S2guw7MjIAF9Jmh9oVMwARMwARMwARMwARMwARMwARMwARMwARMwARMwARMwARMYCkJWEBfymKdq0xZQJ+r4ljuxFhAX+7yde5MwARMwARMwARMwARMwARMwARMwARMwARMwARMwARMwARMYNoELKBPm7DPbwHddWBmBCygzwy1L2QCJmACJmACJmACJmACJmACJmACJmACJmACJmACJmACJmACS0nAAvpSFutcZcoC+lwVx3InxgL6cpevc2cCJmACJmACJmACJmACJmACJmACJmACJmACJmACJmACJmAC0yZgAX3ahH1+C+iuAzMjYAF9Zqh9IRMwARMwARMwARMwARMwARMwARMwARMwARMwARMwARMwARNYSgIW0JeyWOcqUxbQ56o4ljsxFtAXo3xZTuMeSZIcmoHDfrMYOXYqTcAETMAETMAETMAETMAETMAETMAETMAETMAETMAETODuBOpz5PeaF7/bnLpZ3x8BC+j3x8+/vjcBC+j3ZuQjJkTAAvqEQE75NCcR0KecJJ/eBEzABEzABEzABEzABEzABEzABEzABEzABEzABEzABBaCgObYLaBPr7gsoE+Prc88JGAB3TVhZgQsoM8M9cQvdK+VdBO/oE9oAiZgAiZgAiZgAiZgAiZgAiZgAiZgAiZgAiZgAiZgAnNKwOL46RaMBfTT5X8Wrm4B/SyU8pzk0QL6nBTEEZPB8oqFc4voRwTnw0zABEzABEzABEzABEzABEzABEzABEzABEzABEzABJaKgObLJZzzNRbRx73nbyy0T6caWECfDlef9Q4BC+iuDTMjYAF9Zqjv60ISytUhiD8fdmKL6/eF3D82ARMwARMwARMwARMwARMwARMwARMwARMwARMwAROYcwLxPHhdGNfnNE0PchG/t5A+2cK1gD5Znj7bBwlYQHetmBkBC+gzQ31fFyrLMnie159u4O8Lq39sAiZgAiZgAiZgAiZgAiZgAiZgAiZgAiZgAiZgAiawBATqDmVFUQRP8/jJbOZ5HnIbe60vQfbnIgsW0OeiGJY6ERbQl7p45ytzFtDnqzzi1MRe5hTQ+aiHcD8s9RbW57dcnTITMAETMAETMAETMAETMAETMAETMAETMAETMAETMIHJEqhvfSoBvX6VWEDnPLo80uM5dYd5P1nZWEA/GTf/6ugELKAfnZWPvE8CFtDvE+AUfj7O03wKl/EpTcAETMAETMAETMAETMAETMAETMAETMAETMAETMAETGBpCYyba5c4LvE8y7Igosf7p0uMt6Pa8aqGBfTj8fLRxydgAf34zPyLExKwgH5CcFP6WRyqnZdQA++GekrAfVoTMAETMAETMAETMAETMAETMAETMAETMAETMAETMIGlI8A59Tiiq97TMz0W0SmgjxPRlw7IDDJkAX0GkM/4JSygn/EKMMvsW0CfJe3x14ob8ThUuwR0vlpAP/1ycgpMwARMwARMwARMwARMwARMwARMwARMwARMwARMwAQWg4Dm1OOtUplyzsHHjmzyPJeIrtfFyOV8pdIC+nyVxzKmxgL6MpbqnObJAvrpFUwcPoapOOr+5qeXYl/ZBEzABEzABEzABEzABEzABEzABEzABEzABEzABEzABBaXAAVziej0RpeYHgvosUf64uZ09im3gD575mftihbQz1qJn2J+LaCfDvx41Rvfy/Ncqal7nOv400mtr2oCJmACJmACJmACJmACJmACJmACJmACJmACJmACJmACi0OgPqcee6TL65zz8hTR47Du3A+dAnqe5wd7oy9Ork83pRbQT5f/Wbi6BfSzUMpzkkcL6LMviHH7rug7Ns7jHhbQZ19OvqIJmIAJmIAJmIAJmIAJmIAJmIAJmIAJmIAJmIAJmMBiEjhsTp2ieRymXSL6YDAIUWL54Dw9BfRms+ntVY9R/BbQjwHLh56IgAX0E2Hzj05CwAL6Sagd7TdqbOve5GqQj3YWH2UCJmACJmACJmACJmACJmACJmACJmACJmACJmACJmACJjBNAooUSyGdT87rt9ttNBqNcNl4nr8+5z/NdC3SuS2gL1JpLWZaLaAvZrktZKotoE+v2MYJ6PI0Z0gYP0zABEzABEzABEzABEzABEzABEzABEzABEzABEzABEzABE6fQDx3r73R6YXOpzzW4wiyPN5C+vvLzQL66dfjZU+BBfRlL+E5yp8F9OkVRr0BVQM8bs/z6aXCZzYBEzABEzABEzABEzABEzABEzABEzABEzABEzABEzABE7gbATnE8ZUCOr3QGU2WojlDudMTnUK6HhbQP0jTArptbNoELKBPm7DP/76bPG9qN27cCI3A1atXQ4PglVP3X0niBjQWz+M90O//Kj6DCZiACZiACZiACZiACZiACZiACZiACZiACZiACZiACZjApAhQOKeA3u/3w77oFM/1lBe6BXQL6JOqbz7P0QlYQD86Kx95nwTsgX6fAI/4c4nmbHi1ku2IP/VhJmACJmACJmACJmACJmACJmACJmACJmACJmACJmACJmACUyYgUZwOhpzL7/V6QUSnaM5Q7vJCtxPi+IKwB/qUK6hPDwvorgQzI2ABfTaoJZzb+3w2vH0VEzABEzABEzABEzABEzABEzABEzABEzABEzABEzABEzgOAQno8jKngM6nQrnLC51iuqP4fpCsBfTj1DYfexICFtBPQs2/OREBC+gnwnbkH2m/81hA54/duB4ZoQ80ARMwARMwARMwARMwARMwARMwARMwARMwARMwARMwgVMhwLn9brcbnhTOV1ZWgic6RfY4nLvn/QEL6KdSRc/URS2gn6niPt3MWkCfLv9xArrF8+ky99lNwARMwARMwARMwARMwARMwARMwARMwARMwARMwARMYBIEKKAzjDsFdM7tt1otNJtNZFkWnnx4P/QhaQvok6hxPsfdCFhAd/2YGQEL6NNDHe97zkbWDxMwARMwARMwARMwARMwARMwARMwARMwARMwARMwARMwgcUhwHn+oiiCgM5XiubtdvvAC52ieuw0d5bFdAvoi1OvFzWlFtAXteQWMN0W0KdXaArbHodvt/f59Hj7zCZgAiZgAiZgAiZgAiZgAiZgAiZgAiZgAiZgAiZgAiYwaQLUUeSFzvf0QKcnOsV0h3K/Q9sC+qRrns9XJ2AB3XViZgQsoE8PNVejKYQ7X/mwgD493j6zCZiACZiACZiACZiACZiACZiACZiACZiACZiACZiACUyDAOf49/f3gyc6hXPuhU4hnQJ6HMr9LOsAFtCnUfN8zpiABXTXh5kRsIA+PdQU0GPv87PccE6Pss9sAiZgAiZgAiZgAiZgAiZgAiZgAiZgAiZgAiZgAiZgAtMhQA2FIjmd4/b29sKT7xnGnSJ6fS90HT+d1Mz3WS2gz3f5LEPqLKAvQykuSB4soN9/QdX3NJHXucTz+7+Cz2ACJmACJmACJmACJmACJmACJmACJmACJmACJmACJmACJjBrAtrjnPP+vV4vPAeDwYGITi/0RqPh6LMALKDPunaevetZQD97ZX5qObaAfv/o6wI6hXM97//sPoMJmIAJmIAJmIAJmIAJmIAJmIAJmIAJmIAJmIAJmIAJmMBpEdDWrBTOKaBzP3RqAPRCp4CuUO6nlb55ua4F9HkpieVNhwX05S3bucuZBfT7L5K6gB6Hbr//s/sMJmACJmACJmACJmACJmACJmACJmACJmACJmACJmACJmACp0mAIrq80CkUU0yXgN5qtUKYdz4ktp9mWk/r2hbQT4v82bmuBfSzU9annlML6JMtAoVvp4juhwmYgAmYgAmYgAmYgAmYgAmYgAmYgAmYgAmYgAmYgAmYwGITkBMdxXEK59wHvdvtgsK5ntwLXeHeFzu3J0+9BfSTs/Mvj0bAAvrROPmoCRCwgD4BiNEpFLpdAvpZXm02WbI+mwmYgAmYgAmYgAmYgAmYgAmYgAmYgAmYgAmYgAmYgAnMngB1FD7oZc65fwroFIvzPA9e6BTRKaDz7/JEn30qT/+KFtBPvwyWPQUW0Je9hOcofxbQJ1sYFNDZgPJ51lebTZasz2YCJmACJmACJmACJmACJmACJmACJmACJmACJmACJmACsyWg0O2c+6c4Tk1lf38/PPk3Cuh8Uky3gN7BxsZGKKArV66EhQV+mMAkCVhAnyRNn+uuBCygT7aCWECfLM9FO5tWIjLdWkChKASsG/o7v9NqRR2rvKpDpmP4PX97vwsyeO34+jFbpS0ORcTvxuVjXJnE+V60MnN6Z0ugHpWDi41oC6rfsZ0wZRqUxHWxbjPKgepv/fO4en+YLej7ui0f9j2vFf9NaVCeZEezpeyrLQOBcfdV2U98r+Z3cdSbuo3Fn+P3dRs4zCbuxVJb18RpUrvF+s/JA0Xn0SSC2jm3J/ei67+PI3Cv6E6qk/wtvT9UH3VfrtvWSfpX485RT6tsQsfKDnS9ep9Q7UncX4vPea98u7aYwN0I1O+7cX+lXufqYxd5T8V1Oh6n8PvjeFjdrX2r20G9b1e3nzjP9b5b3Edz7TCB4xKIbWbcPZ91Xv38+H5+WL/rsPHLcdOleh33CevjdrWD8fiqPpY67Loe15+kRM7mb8aNOeJxgfr9/X7/QEjU3+Pxf1yX72Unh/W/Dqu38TzauGPGzbPV06PStW2czXp+r3sl6ws9rSmgsz41Gg2srq6i2WxaQO9YQLfVTJeABfTp8vXZIwLsBPBmf+PGjXCDv3r16oGYYVDHJ8BJbE2Q3avzd/yz+xfzTiAWEMZN4sSdb9YTTexq4ipeoVif0K0PUI4jdsSTyUpDLOyNm6yNry9RU+mtl4MHE/NeM+crfXFd5p5R9UnYw0QCTdCqbsZ19G7CQn3ydRyNuj3FdToW9esCv2yHIqEmtGJ7Os6E8nyVklNz2gTiSDb1ehTXMdZ93c/VhmhSKs7DJMS3wyae1MbEE7hxmus2qMmqcf0ktyenXfPm//qH9YdUd+K6JwEkFjnitkT7E6ouTtpO4rqvMQKvJVuNv6u3J/U25SRC//yXplM4CwJxva73+eP+T9y/qi8AVF8tvs/LflTP7zb2uVc+49/qfT2t9TSpLYkXx+g34+4H90qD/24CdQLxfbdev9X3qdtQ3Ae713j+fojH9qG01LcRVBtYH9erHbrbmOh+0ubfnh0CcfsSj13GtS28Z3PszwdFxnhuaZwYf1KKh40l5OwUjz80tpet8LdxujyuP2kpLO/v4r693nORyO7ubljUzjZgbW0teKHbA90C+vJawnzkzAL6fJTDmUgFb/gW0CdX1BbQJ8dyEc8UT8qqsy2hvD4AV2dL3/MzBxR86j07YnGd0jm1TYA6/3Uv3VhE0SCerxwMKJQQX/nU5JcmoTQAj71N4oHFIpaL0zy/BOS9EU90agCtiVIOsCUS0iZkJ7IP2UWv1wO/kx0y1/XJ1ZgE637sEcjrcCEZr8W/6br8zO/jBS88T31iN7Zl28z81rlFSVndm0h1Lp70VF2PvWz5HdsI2oLsRROq/NztdkPdVf2P6y3Pze8Pm3jisbQLtSP8zFBsmgQbt7hFk2l1mznsGotSPk7n/BGIJ2tjAeMwzzz1r9h2xH0vfpbN1HN52KIotVG8Fu1Dex/y9+pv0U7UF4v7XkqH7CdOb2w3FtDnr84tUookDijN4+7B6n+prqmeSvDgZ9ZX9cMkRtTHK+oDxWK2BPhYJNF14ugk/E7jE76qzYnFjVj80LhFbaNs0W3MItXO+UxrbA+qTxq/x/VL+9zqu9guaCu0mXicr+/q9Ti+x9fFxJhQbBO8Nsco6pcpLTq+Ph6J7eVu15jPEnGqFolAfC9mnyiui5q7oi1wXMKn/q4xjNqdep7j+bb4b/HcFd9rbKJ+VzxWkb3EY6t4XK/5g7qNuF1ZpBo4m7SqPkpA5xiC9+H19fX37YM+m9TM31W8B/r8lcmypcgC+rKV6BznxwL6ZAvHAvpkeS7a2eqd6jg0VX0SiR1yDaj5N3a69vb2sL29HV4ZAoirGNnp4N8kDmrSSr+tTzpJ/NMAemVlJXTiOHDhKkh+5kCbnTqujORT3rP1iTOluS6wLFq5OL3zRSC2Ew2g44lViQcS/zQgZt3f2dkJdkEb4Xu+yjY2NzeDvUjA4Dn5G00Ax4JKfQKMNsFQW7QH2cu5c+eCvfDJ97SfeGJK56hPSutz/fv5KgWnZt4JqP7E3uX1e7SEDNVF5oltB22DbYnaE9oJj6Xt8DvaloTyeHKINhJPKtUZsR2hnagdUVvC9kTf85h4Ejj2UFQ6eZ26QBmLn/NeNk7f6RKI25C6GCdxQG0KU6pFh6rzbBdoE7QHPWk3bEvU96KdjHvE/br6tTX5S3tgm6GFV2xXaB+xnfBvfKgPF7cnmtAdN9l8uuR99WUkcDeBIL4v8z1tibbDvpZsR58pgNC2aEd6yvY0wSwhIxbOJQDSJiQMnj9/PrRF7HfJntjuxAuG621LLITEbZAFj2WstbPJUywAxuMUjcHj8bHGG3ylfdTbGNqEvmc7w/eyi9jOYtsYl0vaCdsU2gPthTaiNobtDG1HYYPj8Ui8YNnj+tnUn7NylfpiEvVd4sggagtU99SWcLzC59bWVuh/xf0w2tBhj7gt0THqR2kcTxvRXtRqS2grbFM0PxZ7B8f9sPoYTOmuR0E5K2XsfB5OQPdxjS1Yj1kHdZ9WXT2rDC2gn9WSn12+LaDPjvWZv5IF9MlWAQvok+W5aGeLV65KyI4ncZkfdq446cTOFSebNGiQWM5Ohp48Rl6E8u6IvTziCSlONNUnpPhZXlDyiJK3IF85gOBAm4MKDcI1EOffJKxrUuowjyxPTi1aTT299NYnaiVoxINs2YhsgwNoPWkb8SSUPus3/BvrozxyFUarvtAkHmzzfVz/We85+cTBNe1EoqEWoGjhiQR3fq+HPNol4hzmrXh6JeArLwqBujinNkX3W7YftIvbt2+Di0f4mfVf7YsEDrYj2pONr/wN7SVevKJzytvvsHpLu2B9VztCu9Eik1hU16IT2grbGNrKYdsc6Nrxgq1FKSOn83QIxAtGYqFMqYkXS2lBCe1Ei6+0T6HEDL7SfhShQd+Py53OLfFO/aP4lTYS732otkOLTPhZbUzcD+P3WsAisTK2C/e1Tqe+LctVY7thniQQaCwR12n+XWMUiRrqk/GVf9M4RrbDz3H0Ewkm8SKwOHoJr6GJ5djTnN/RLvgqsTBuR7TgUQuBFSJVNqh+2LKUm/NxegRiYTsW7HR/ZpvBes8FVxQAtZhEArn6XPF4XmN89tdkA8phLNIfpR+m8YramFgsZD9M4xUu6KK9xGGp72YnbmtOr84t2pXHLcCKbYX1THZAO+F4RfbBPhnbD9qE2hWN8dW+HNYPi6Mqxv0vjZU4PuFYhe2FXtkHk43oO35m+xIvQtGcWjymt00sWs2cfnq1wEr3cfZ51B7IA10LNeJ77/RTNl9XsIA+X+WxjKmxgL6MpTqnebKAPtmCsYA+WZ6LdrZY0FanWx6C/MxBAQcPnMjVIIIDiZs3bx6IGvVQa/UBriZT66vVOQCIJ1o1qTxOhNHfNKhgp46/v3TpUhhEXLhwIbznYFseIQo9Oq5MvBp30Wrq7NMr24jrpd5zAoqd69hr48aNG8FGaBt88r28NWLBTXVPgnU9Zzq27vWkyWMNusfZS3yMBkccYF++fBlXr17FlStXwisnprRYRQKIznvYopPZl4CvuIgEFPGA9TwOccgBOidr1Y689957wU74XezVpDCisVASL/SqCyraxuAwVuPsV21M/DdOUtE2ZCtsU2gnsfDOtiVuz+J0LWJZOc2zJxCLDbw667si9rA9oZ2wj8U+F9uUd99992CxifrrdXuo97HqudI142gk6rfp2DhdcRskW+Fv+aRdyEbY57p48WLod/E49c9ok7GYPnvKvuIyEIgn/+uLTtQ+SPzWlgYSBWlDfNKGNjY2wlhG0bDq/ST1fdS2jBPp4ygOh7GNx1PxllN8z3EK7Yb2QrthX0wRguTBrslqtYHLUIbOw+wJSIxjnY2jK7BeKRIW+120Cz7feuut0AeTOM4U83fxWDze3mDcOCNeDH+3vpgEdrU3+izbYVuicQrthE+OYeJxfbxQPr6Wx/Wzr2uLdsX6uF71r77VmhZesQ2hjbAfduvWrYMIi/VxQN0+DuOiRVdaiK/0xMfLNrSVlNKo8OxsL9iecLzywAMPhHaFT45h+NCCYV5L/TDbxqLV1OmlVwI66wbriNoFjjkkoLMuqc8/vZTM95ktoM93+SxD6iygL0MpLkgeLKBPrqAk4MSCZ31V5uSu5jPNgkBddKiL0fU0qKOuuiAPQIobnIjiwIGv2msz9qrVfmgSP9TZUn06LPxPLIbXJ674Oe7ox6K7VtfKw53CBgfaXCkpMZCdPk7wSgjh4JuDDQ085MEYX0OMvFJ3FjV0vq8x7v4XT9yyjnCSSeIGB9R8z8F27PGkVen1QXXdk4l/jyeQNDEVT8TGnu76e1xnVbfrq841wJfHrbZEUHguTeQ++OCDYZJKHlHygJdt6p4Sf47vM24z5rtOTzp1Kvv4VfftuD3R4FOTtBLPFSZXodolsrO+SuCLRfK6/dWFFNbvey2Wiu/tausUGUX2Rdtk+xF73NJWaCe0EbY1fI4TQGUbYu02ZdK1brHOd1j5q+7GE1jsU7Ed4QStFl6pLaENsX3hqzxj+RpH74mFi/heHRNTe1LfP3NcvygWESXkaVEVbUVeg4p2Io/Bhx9+ONiKFmhpYk5tnPJcL8m6rddtabFK3qk9KYF63Y3rS72PpPaGdkL7YBtDoYOegfysequtDRSlgW2PRAn1peLID/wuvpbaJLVL9TTWF1DJzjQW4rXifUXZniiykNoWCiFqWygeavGJ7EY2Wh8bud910pq2PL+L25n4veq0hBEtVGQboy2lFNFEkeS0wIS/rUfeiduYw8bJsY2MI6x+l+738Wcdz+9Y/+VVqzEL+2RsWygW0lYoFsYRuuLf1xfdeFy/PPX9fnJy2Nhe59R81zvvvBP6YxrTH2Yncd8pHhPUxydxmtkeaMHvOAFddVXtSrzYnvNt+sy6rw78NucAACAASURBVIiMCvfOV9qJ2hLaiqI36Lzx/Jd4xGN5tYn3w9m/nX8C8fiD9ZD1Sn0p1hFtBahoCfOfo+mk0AL6dLj6rHcIWEB3bZgZAQvok0MdCy5enTg5rqd5pnjgLCFsXAdZg115PHHwoNCHHGxzoM2JKA4k+D076+ygs57wsyaW4v1sY++OeFJKAw0NCjS5pImiu01CxeKhJrYUIkshrMib4gzTxe9iwYPCBz9zQoCDcnYM40FJfO14IleTuJ6kOs3aPP1rq3zjwbDui/R40EBDtsHJJk1GcZGJvM5jzw3VnTj1WmzC88nLSBNI8aBV9V37EsYeg/H5DhNoVJ81YNbAXp6Luhavw4lbCufxYhOFTOQrr810xLYgrxTakxbVHBaycfql5ytMm0B8T4yFNQkFtBWJctoDkIKgopbQPuRprnCgTPO4kJxxHR1nQ/HEa3xf5rliAT2u++KjNjBeLChbidtH2YvOEXt60F4eeeSR0IbE3umagIjPHZdLzC1Oj/tc0669p3P+eFFUPEmp94pewj6LvABjT1naSWxf8aSphEHec+v72ereXu9P6boSHOoCob5X/VUbdK/tb3Q86z/bSk7Ysj156KGHwittREII+2VMB/OudMYLv2J7rvfDTqcUfdXTIFAXqGVLvA/zb9ruI/aiVcQfvrJ/xmMkKsj7Vv0oTojqoXHM3fIpO2QbF3uHqx8nG+BnHaNxF9OsvUV5HoXg5XdsH/mgwEE7oe1okRa/0763zIfsnOeg/UgEifuRp1FWvuZsCMQLKGQfuofHnqnqh2mbAtoCRUCO49kH41heNsJj1Nepj8/V3uhaqn9aEM+/yy5IQMer/vO4eIwtSrFgGP9Of4/brfpCd56bdkIboXhOkZD9MY7t2cZwfiJut9y3mk3dXKSrSNhWf133Zi3kpXAe24oWLep41Xndh1VfNSau1++Yja4dC+iq4zpvPA6J5wZkK7Fdxu2kfq+FL7IP9cdkI1o4z/PF7Uh9HmLcYrVFKmen9d4E4rqm+s32grbA8mcfRFuYxWP1e595uY6wgL5c5TmPubGAPo+lsqRpsoA+uYK1gD45lvNwJk021Tvy40RChT3kAJuD6jfeeCN4cGjVrfZ60iSTVrfGE0Ka1NIErPa3JQuFjpIAFw+SNRCXgK6/aZDBz7RznkMTr+zIqNMvTyyJ+vysdGsyV+mNPQg5scuBNzuGSkO8EjMeOGiSQJMMStM8lLPTMHkCmrSvr9DWvma0DdrI22+/HURzfq/9myU0xPW3XqclfMQTS3wvW63nSH+re3XUB9GqlxL84noaizeqz3rlccwrhQ/tR6iwiY899liYqNLCE9k3zyd7loCjPMfXn3zp+IynRaAummvSSHUi9oqlPbz22muhPWFIUO1xroVVsUCne63ur7oPS/CIvQTrdav+WfWXjDQxEAtyeq+JovpErSao9Pv4M99rwRfTzHaFtkEbYXvCxSec2I09gmXrso14MjdO12mVqa87XQKsL2oT+D6e7OQkFYUMtiFvvvlmsBOK6IqGILFC9+f4fh5PuKoOxyHd4/pb76+oHZHIELcbEgNlH7JNpilewFVfIMLjY890TeDKM4oe6Xw+/vjjwUb4vWxJv43bj3F2Od2S8tnnhUC8aCK+X6ufoX4H7Yd2Iy9BCun8TuMVeXtrz1gt6mI+2dfR/Zz1Vnufq97V+2/xApFxAno8XlB7yPZBEbLUTqk9UOQG/p1CDdMQj1f4Wy7OkgchF2uxDyZxMJ7Ijm1lXDszL+XqdNw/AdWjcfWzLmproS8Fc7Ytal+03ZTG/ayTGr/HY13ZnhbGx+1EvNAqzpXSp/u/2ql6zuN+W9wmxsfF/SN53MZ9RaaZdkCbYP/r0UcfDa98so2Jx+ux8G9B/f7r4SKdod6GaHyh/or2LqedfP/73w/jevbDdK/WuEbjcOU9XqShcYIWksfji1igjLnJo1cLfut9Lh2r+7sWHMr26v26+vGaN5OdcP6LfTC2JXyybeF36l+OS6fSNG4+Y5HqgNN6OAEL6EerHRbQj8bJR52cgAX0k7PzL49JwAL6MYHd5XAL6JNjOW9nqg9W4w4zOwUKF0qRQ/s28z0nnLQiPRY8OLnDpzxANFGliSVNGnMAr8lgDYDjSeRYAOQgOJ4c0OSqVkSyk6dQcjynFgjoHJyQ4qQYPzNPsXeJ8stzcTUlV+Ny4MAnBxEceHMFOyfaNLiKJwssoM9bjb6/9Bwm8NYH2vEAmUIgB9acsOWEJ58cZHOxhupXLC7H59IAOL5uPCjX5I4Wmuj4WOCOhTvlXrapdOqadWE9nuySGFkXT2TftGWeh7ZBm9AehBJANOiOJ6HqA38L6PdXP+f117o3ajJFn3VfpghBMZATtXylzdBO2Jbwfqz9/jihE99fVX/4XSwAyEbiSSkdW69/shkJ6DpPXM+V3lgkiVnzWJ23PkkV27OESrZvitygrUI0kSuPW/6O7dW4e0B8bYvp81rrj5auw+55WhQl8Zl1mSIfRT/aCF+1xzlfJaSpnxTXi7j+1u2HnyV0xPd/pT6e0OV7iS2xKD6uPsZtSixI1I+NJ1j5nrahSCu8lvZKpwhIryguOuEkLu2Hf5eN1+2R5zrM+/1oJeOjFo0A7+G6x7L84zrK/hYXL2o7qbgvprDTsW1oKw6OD9gGcXzDc8cCuuqfthNRvyu+Z9eFQbV5cXshr1/ZLtPBeq3xivLB63OswT4W/85+ZLwYkb/jeZlGeddyvKWw1WxjaEOK/KOFBbJr5X/Ryt3pvTcBCdLq+9fbB35mPdZCeIqCtBF+5mItLTzneVi/VGfU94kXbUlY0X1cNjBufKK+m34f2219fKL6Hff3lI94DKQ2Je6vqT2VXWk8o7GKPNO5mPHatWuh3dHCe9mYBfR717NFPOKwPlhsM6xfal84XtHCEkVZpK1om8J4zH3YmKHev1IfLF50Ei92jOdZ+b22nNKi2/p1YnFTf4sXkej66pvVF1bxetqyhH+jPfCpaHPsg3ERsBY18ti4z8dremyyiNZw9DTHdUzzrfZA/yA/C+hHr1M+8mQELKCfjJt/dQICFtBPAO2Qn1hAnxzLeThT3CliemLvVXbu6a3BiRt5P/GVE7iqBxK/486zOvAUuzkBxGM52GDHQhOyHJTzyWP4qlXucUdcgwWmS7+L98iMB7g6h0LRcXKA55Igr1W5Cg/K3zJvSlM8ucS8cDCtiStekxNUnMzlgJsDCXp98JrxoCcemB22on4eytxpODqBu4nosSAocYMDbYrnFNEViSGup+MGtZooisWLuM7HnoD6PV81ESvbk5in1/oEllbKa6JLNsxXfRd7B2riKmbAa0roU1q0SIWDfNoJJ6ToQcj3mpiK9+i81yTD0UvHR84jAdUreU5I0ONElMJO00YkcMTCseq92qVYkI7rYWxTmuzSdeqieF1cke1oIVVsJ/UFKxI1ZCMS8DSBJBvkOTSpG5eJhD298jgtNnnqqaeCFxQXncQe6fGCmHr5epJqHmv80dN0NwE97lOxn8WnojPEokbdNuL7dNyGqB7FwkTsFSs74HHxQkTVMdlRLPTJ7mJ7iCeDmRbaRuwJqEnbcff92L7ri1LY/2Kfi+2JxEB+Jy/IePI5nhA+emn4yEUnoLqleqcJXdqLov8o9DnrX7wlSLxoinWPYxUK0LGArjGI9liub0kVtzVqu3TeuG2QbYu32iqNsVSXFXlFgl8soEvUj+05HtdwzMLr8Lpc/Eu7YdtC0VD7k+r+wHTwGurDLXo9cPrfT0D9Dd3bNVaRDbAfRrGc/bDXX3899Mu0EF5j8Hhcoe/4qkUrEqnVpqkNqbcb6n/JVuP6q7FNLLrHfTDZiexC7Yrshb+rn0Mk4vFJnCfZlrZC+PCHP3zQD1P7ooUCrlfLSWBcP6zeHnB+SFtJ0Ua4iJELsrQoJT5H3A7p3ipyOk52EdtD/J3OUV+sGDucqO+na8Rjetqv6jZftVAsXkSjPMo2ZBf8rLGNrsFzsN1jG8R25MknnwyLGblAi+2J0hX3M9XHW85ac7ZzpXqhey7L3QL6B+uEBfSzbSezyL0F9FlQ9jUCAd7weVPjhBQnTSmCxZ0lYzo6AQvoR2e1CEfGHXLZhMRsTthwgM0nB9scUHDCht9LMNDK1XgAodXlnGziIJUdeXqEsINO+5NnuvZO1qBVgkvsgaiBfywOahJI6VQIX15H+xxyokyhGPmeHT2mXfsc8hw8lk8N/NX5VwdRqyw1iGAatHKdE7v0SOcK3broyHLXZLAFj0WwguOlUWXKMma9pljOkG5ana6FGTyrjpU3rdojDTpjASGufwppq0ld7YWphSdafKKwa1pgEtuhrkEhX7bCdlBh5JVOfqewpnwvQbyeRg32ZR+apIsFUKZLWyBQQP/Qhz50sL+tQr/Hk3DHI++j552A6gjTqUlI3X9/8IMfhMla2om2z9BkaTz5qnqniSRNEmkyWJOqPD/tRFFCtD2HvMv5mfbBz7Sf2FNE4qEmZNWOsS5rCwbZhbZeYD60VzttiA+JeazTyq8mzOKJ4nhCS+mmbbM9YVvyxBNPhPaEHoOyK90r4le3J/NuASdLH++NtAlO2ErU0N6zrIeK+KH7fSw4HHbF2I74O0XPYR+INkH7ULuizzo/61m8gFF9Li200p7stAM+Fc1HbQr7W9pCh+ngeSW8qC+nSeB4LFb3yFIfkpO2FAT55PiNNh8vpoz7sScrAf9q0QjEIgDtg+N7iua0H9oS65/qofosqoNqn1SveS6FcFeoXtZb9WdYD1nn5IGnvkw8VtH4JRYpYqE8FgH5Xn0xbVsiO9c+1Ly+Qrgz3cxTLASqvYkXwOjvEt4lEn7sYx8LojrzIRtX27do5e703puAxq48UvdJ1i8uhqd9cLxCe9FezuqHSRRTvY1FwlgIlODG8/NaWiyvheeK9EY7YX3TQnnZjWwkjragcYH6YLIRtTXsf2kBjPqPzJPqvMRDjb81JlL/KZ43kM1oPoL9Lva/2L5QJKSdawx/b9o+YhkIqG/N/gyFco5VaCfsh7G+KVqO6q7mwFS/4gUnrLtqnzQ/RNuSAwftgzYhu9B72YrCtfOcGmPEcwesm9pvXf2v2Da0NaL6Y3FYd81LxGO1WEjn90w/zyEbYLvB/iPthO3Ipz/96SCis31hPtWuenyyDJYwPg8W0I9WthbQj8bJR52cgAX0k7PzL49JwAL6MYHd5XAL6JNjOQ9nqnd42dHmBA4HEApbRYGQ37Ejz46/Jk3l9cPONt/Hoc9oc+xgc+KTv+EEFzva7IRrBasmcjXo5ud47754gkwdfAkVYqcJXYnlGuRItNdehxoESWDkwELhHXkdecjy7xxUy/Mw9pCXsMFjOYigOMhBN71t44lnCT7xAGUeytppOB6Buw0G2Umm2MFBNp+0FYZ1ixd6qPxVb2KBXINhTUDRBjjpyacmozRA1cSu7IO2JiFdXk4aFMc51ISRJqa00ERRIxSKVFEmOJkmkZB2o4G5BHidT9fUynZN5MojhefjgJqLSzgZxUkpetsqzCh/Py4U7/FKx0fPIwHdX1VXWKfYflA0pzctBQ61JbIVebhK8GO++DdFcNBxrDeyBYl/tBFOdrJdqU9CaRJX9+Z78YpFdNZfXl92oG1IZCu0db6XuC7xI7bDmEW8GEAeurQBHsO0U0SnJxRftXWI7hHxJPa98uC/zzeBw9oUihqatGV7wvesW2of4ntufO+MJ7UkCmghidoU2gjthpOdmsDVohIeI9FE4obOOS6tstFY3JDAES80oVBDG9HEM+1DAojEGp6DaYoXauma8aIZCSNsS7jQhK/sd1FIV3+RnDRJPN81wKmbFAHWW9YrCtC0F0U1Yb+MdUbtioTrcYtO1DfS2IR9FomH8jpnxCnaDb+nHdGeYrvhcbSdw2w7XsiitGixrwRAtjNa5Ms2k3mi7WgMRHtiG8o6Hi8E0zXVt5Rd85X2pvaFHoRazMjxF+1OC50nVR4+z/wQiOsi6wbrkqLIqR+m/hXrk8a/6nOob8+/qR1Sv0xjD9Yh/k7iGvsxtBMt7o3FQdqLREHV6foic7U7cTQGXluhpWMxkPbAJ+1EC/vV/sgTV/1GzVlJUNd4Re2QSo1p51ieYxXZy/yUqFMyKQKH3aflHEJP81dffTWI52xXaCf8jRZLxfNSqsNx26LFWlqcoX4Y65f6YHwvEV3jFC38jeeSDstzvBhEC361MF4LszRW0RZy/Kyxf7x1Dq+hPqDaQ9k6X2WPbE9o07QN9r/4pFc6+2GKxihbm1RZ+TzzQ8AC+tHKwgL60Tj5qJMTsIB+cnb+5TEJWEA/JrC7HG4BfXIsZ30mTbLEwp5W0fKVHWROel6/fj0MIDh40F5o2ktMA+x4Ur/uMSiBT6tVOWjgIIETT9qDjB1xDWT4GoepPgkXpUEDC33mq8QPDbrlRciJNoZ6ZL71u3jlsNKhgTjTrEUDHIBw4oCDiI985CNhUMHJNx2jPd0lovAc4n+S/Pk30yOgCRVeIZ7Al51oMokDW5Y76wxFwVdeeSUMsjnxGU8G1e1LdSoeuGvSSnbBuiP70CIT1i9N+sg+VJ8mQUNe6bqnM2/a2017UnOCSmG6aCd8aMGMRA7Zh+q3VtwrrcwHJ6Y++tGPBoGQ9wUNuPlbebDr3qIJiknk0eeYPgEtborth2VKO+Fk7YsvvhgWmChEqCZn4vt/vV1Rm6BJK9Yh7clHO9GTtiI70W9i+9P741Ko93P0mXWbdqC2hGIH88lXLtLSZG8scmpCTcKM7hVacKZFYbQLihxccCI7UXuj36rdVXsilvaWOm4JT+94TTTJHtS3iO/dKkfWJdabl19+OSzE0tYfKl/W/7jfoHoge9E5JeJR4KNAxiftRQtMOGGrPlcsJJy0PVH6436XJl/5qslo2gnbD21xokWLnGTS4sd6v7TeDusaWuhIO3n66aeDrWixifbp5bnUPvF43nMc3n16dX2SZ1adqrcLcZ2XPbB+8UlRmf0w2g7rWrw4I+6H6P5dbw8kRtM+WJdYt7TIhLbERX9qgxSRQWLKYULMcZlorCA7kPDBdkWe5xQ/mVfmUcfzb/KGVF8sjuQSj0WYJt4LKHhwoRbzqkVnMRvdq9wHO24pns7xamvie6TqqbxIWWcY/Yf9MNYhea6q3xHbhMo/tkX+XZ7kHK+wbeF4he2L2htt1aT6GPfBVJdOUqfUr4n7X7rHaxzPvhfHK2xbJBZq4Vacn3HtANMZR6XgMcwfxytsYzi+52flR2NF9Xnje9Ok7genU5OW76oqW+YsLnvVe/UzeJwWKNFOvve974XFJrofs+6p3VH95m9jm5MdagET57x4f9WicX3WopP6Qnt9Pm4pKI3xq9IWLwLWuJ52wXaFz9irPu7HxWOxeLFLHLFE9wHaiKKb8F4QL4bmOcVdcyjHzZ+Pnx8CquMaz7JM2ben7fBvWhxy1AXr85OzyabEAvpkefpsHyRgAd21YmYEeMN3CPfJ4LaAPhmOsz6LOrD1iXd2cDkhwwlOrrylhyAH2RLOaDsKAad9xesTxJqE1V57msDlZBQH2uxYxZNQEgM1SI8nTCfFJZ6U5TnjMO98z4lrDrg5UOIr86tBRRwKLp4I4KBBgxMyY56YP3qoaG90vteAW4NsDU6Uz1hwmlR+fZ6TE4gnQ+JJkFis4tk5YcOJWoqC8hjkIFS2JQGPx8ar1DWJoxXmCnEeD7AVXlfeHeMGIfUJ5pPn+M4v43NK+NCKdm2HwAGSJqdoI/xM+5FIyLTGAp7yy6tQlGe+OXkrW6HwQYGQk278rYTEmNkk8uZzTJ+A7rMS5fiZkzWciOJCLAqCrDscaMeLpHRf1WA8Dt0szw2J5Kw3mrBlW6JIDDxO59SkT118mSQB2YrCscfh3mkPzKsWntBGOLHLfOu+X78nKK2KBMG80CbYlnACVx6D5MDfSjCJ2816OzfJ/PpcJyMQtxtxX0ln4/2QdYfCORdg8anIDPIalbeefqO6ov43X1n/ZSOsNxI2aCuyEV6LQppElWn1tWJSyrMWaPH+ru1y1M+SkM5XhX+X13Bd6JA4KI9Z5od5pJ3IC4p7pHMCV6J57IEc28vJStS/mhWBuF1QXWc9V5+cdYN9Ct5b2b6w/877LvslcZhaiWwS0XXv1T2U52RbwnqkfpgWncQetAqfW+8XTlosi8cEWvSrELpsH9ieMK/MJ9sYPvleizeVnnh8p74kz8f7CvPLMRlFHQrotBku/NU2JxrbeHwyq9p+/9fRfS4W9nRW9cM0XuG9V1s08Zh6f0zlL1vTmF2R5Fh34oVZvN9q4VYcCWtcn+Sk9lKvi/F4Re2LFi1q6wPaBW0lXgzMfB+WBrLTYi6+Mk+8L9BOGO1Eez/zPsGHxj31hQe2m/uvz5M8QzznFZ9XYw6VJe2CCxhpJ5z7Yv3hPZd1mk8+4oUhGmuoX6KIcWpPWHe0ECser8Rj+pPaw9341OfTZIeyE0XJYlvA9lPzX7QTjenjLdy0WCTue6oPxraJ82HMp/phHK9w/ktCuhbGa/GBF/lOsnbP/lwW0I/G3AL60Tj5qJMTsIB+cnb+5TEJWEA/JrC7HG4BfXIsZ3kmCeVaFaoJVU38U/CggM6BJzvJHBRwoKiwghpgxoIFO9j/P3t3uiRhmJR1nwPwFPxihAuLI4gzMCMwEoKGHq4KRqgojCAoi2yOS/jRT56Eb/yK9z+T80xV1750110RHdXd9dSzZN65Xpl5z/HrxmtK5HKqAwSdZwtQzgB7m5iax55DnxJlvnMoOJnJbNcpMSWAkMwWPAkq/N6Y+gmOFjgVWAmIStpWkSshBfxAg559Viqf80zr2MdQwFqYCdYC5pKRddPpotXFAeywZvDVMSWPCmALrDuvzxvPXmJGApOs1LlRonaut+06vmfQva9woCR0Hbft0UtH+CnoLkBP9ko2TCC98wN26AnBNjlp/FuyuYLsx6z5a68ydbj1bQ3UEaS4hJwABktcVlzS2qhTMBmpc876kKQt0T/tSfuY7wPJZ2L12mdLzx+yRdsEcfJOThon7N2EEz90RWB7ybvZWe5/dUFll9HBKFHdguQETUrmJZfRdHV33ILjtzvHBNAn8Ne6afsPAKDELbuSLakTqeR8yfq+2+QS64MtAYJ5T2YUZ01AbLuGu7f5fssO7e1anHKZz9UWQeSiopO22Gn87kx+Z5vrgMoH9e7Zycjcu9b/t2Pub8fddaZ7USC93lrvOrM7jw8iVvHDDytJ7zt+p4OtIeeq6Ki11BZUZMS64YNJ+ItV2Jn2B5/XTX63/tEl3bQf0S2/Z3b8zWv6fG4fAuShN9rHuufOnmZns030Q13E7sOzNsnBe1OBZjfuvfi8zns7CgT+WisVsopdrYviFUW/5CbbUZdofkegmHMEmotXKohnY6wfgDJAsIKsnmLKbTHAvlglW3TO07fNzfa885ozdsgPreDX+yzinHISHTp3ua1oSZ+QC/6XKXNsTMWM+YjenadY5x4x2jn0Wsf+kALluiZv4q110tQocUrTGWYx95z61tooz5QsVQxPNvpp8k9j0Vufs+CiuzyUC7uGj/lcret5rdat5+z5xSr0BR+MvLQ11TYWd//Zk3l/npOckBExS/rCMdFzey/XPN/67nMosAD00+i+APTT6LSOupwCC0C/nHbrm2dSgEOxOtDPJNqBwxeAfhs6PvosjZ92XUAEPnKcBddGIEpICby92oeZzAi85+gmgYPvSsAIJjnOHGbvqrXb9+xYRfoMQPc517cKRGcwsS+g8Czt51nXoMQc4AOg7vnnnmrOJxHVHojo6qckBLqgg9FW6NJxrh2QPoH8R6+Ddb0fp0BrrYAxYMq7YFICBtjhx5qYezPPZFQJooJi66IOwYJKSVvJWzJWB+28fkDKPpDwUbzr/mfH7KxiB3wEDqKHwFtiqtGidSN3vyWwsx1VrktIkRNFJxJznnnfFgqPeu51ndMp0PoM3KA7bfvBjrAp1kR7nZODdO9W1upOqAuw7jiFFe01O/c53urz7viQvbg1sD7t1vaaAYTtxVknlMK0fq9jcAIwFeqU0E6P0BH0hg4oBSdoMrtsZ4LwVvby9BWwjjxEgQkU4FGdR22RIWH7v//3/95NMWnstDVQ13l6cp4ff8mB5GyJWuvBT6B5e5hv7+sS4OIj7h6TqS0AupV9f1egyL9q+hGbUpdtAPgE0ktepzPqEqt4QAKXrABFA5Mcc2uwc638+1DAGp9g3hxH3pYgfLC2BPG/9pfF4xmvtOasxQoY+RjkhU7NH8s/3+5hnszMgsb7PPUPzzrlNBnqf63hRtd71sZW88GApU0N224fUkzXftXFH+jb9jrZl8a+F6vc+5nX+a+jAJ62zZp1zs8Qv7Iv/A461VqZ8XjFJRMw7n8VLLIx9GjTf6yL6YfNQqlpD/b5RPlM+wDE655+/7eL6WsAaMoccLB4RVzXGp/xSv+bBS1khN4gI4q18sNcPdr7fVs8do9nW+c8nQL40fREv9PxXtYF3anjXMwiXgEmV3jVOp/5Gt/LNhW/kpVyX+J68UrFixW7drczt3ArX/2YH3aMUu5pTm9om5AK5NHIM2dPZiFbdOy5PK8YTixf4W8T5qaeOXZP6/PXpcAC0E/jzQLQT6PTOupyCiwA/XLarW+eSYEFoJ9JsA8OXwD67Wj5yDNNwAMPBda6nwAejdPkIAeeN3YzQK/kvmPqDmx0uWBb8DD3Ne/ZDiVvD1XJPpIm81o9n4BC4CCIqCMfGOR/7QHtOQXVjeRGW05TBQgSdarWAYQCLPQp0eE6c8zis553XfeHFKiy2nsdoNYBcAPI0f605IRcNBqzLtoC7ZKeTWWQ2Ccj+B9ITE4K5KeMzETto8DAS4EVtGlf9OSErKAXOZGI6EVWvHqmilHQWYBNTnSkhe1D/AAAIABJREFUkxV6pbFxa32+NgVKhrb9B1BQIVb7tLYPcYmkWRgxRzFXcBSwIWFLRoCCs0MINbYJo4+Ko6ZszfV3CVXnddLf2/PP85ZosNYlaiW12ZA6BgEdFaZ1vrpV0iFNfCE/dUGRET/0ilc0PVRUcMmzru9cT4Fp47MpfAc6skIsRVn+h+9kIJ05gav8BJ9LTtZxzqZYE40HnQUY03bM30+RlVOf/BLfrXU9QZTO04ST9iFFm+wJ+fEqMT07dOs+dk42la/FnjRyly87JxOd+nzruOdRYK6TEvb8arqzeIX+DDwP7Mj/DgjMN0t/TqCD/iRPFXZ52ka7b/X4Nkbo71uBIFtKn2rjildK1gYMBppmX+gX/ij5QE+/lw9p5H32hezwU9FnXxHP81bFuvIhCszpHBUxAs/pULrTuk53VuA6ixj9XrwiTiEn7EvTsfhhWzAwX+yYDGz9plsA6MdAw/THtBNsKxvDDyMnZIQ/1hYIbTNVV7HnRauAeOesy1aswr7YgooOmaD5AtBfS05b+8W5+GsdiOmB5hXE05XZmnjtfcbk/uZPkAf6kp4Us/i9eGUCjI/0w/YVrfS/ffKSrZvf86xt2VZBY4B6W1GVC8TlfM4mnTQpgq9Kj5ATP5pJ+KnLnryWbFxyNwtAP41qC0A/jU7rqMspsAD0y2m3vnkmBQoYOQQCSY5Phv/MU7394QtA/5xLoOBVMAk8F2RLSAEF5z5mdadzmgUWvtf46bo97DspgBBsN85tdqui0Ecg4Na530fRY8H5rbiwLxkswAj8EGgrMqjDY3ZE+b3R+Jymgq8SuoIrwfbf/Jt/c5eQKABp5PGtnmGd5zoKNOoTL0uekAsV6v/rf/2v3Shq6yHgfHbASb4UkPo+WcF3SShV6eREQFmidwt2FJRsZWYfuH0p4H0qdTr/Ngk1g/AqzjsGXRpXLWknMdHIaseiR4moElmz4wMt0env/J2/s+tGl5TaFhicev/ruMdRIP7j9f/4H//jJ/77f//vu6Kj/IN4XEFEayAZsy7w3Q97QkYAhIEa+WdbEPBRduEQsLEPQJnysU0al4hrvDvbq0Os7mMyERBet0y07VzeJenY27/9t//2Tk787f/pk+TycStgXekjCjTWNf7Ti//zf/7Pnd8lce/FJjTBpqkFAel1rdOHyUjAeZ1OxwCJ6Wdtbcchu3MPrk67ss83jEbWcNuEBATyu/zPMXUk+72JJ86XnDTxBRD4Uz/1U7tik9l5eY9nW+e8HQXicWszELwRuwq08L1R5HRf+6OzQwAAMYqEvbVAvsT6wC6y4/9+5tSgZGjq7a2OTx/PJ73XVINkoWtlB/t/2y3MeyI36KKoEUBI18xCtiZbJHvAQfGKl8+cC93YF7aF3DQR6HbcXWe6BwWKXfgVYhX2hR+Gx9YKvjYhjW3Bd3JFL/ppKkMT5MQr/LD05oxX3P9c9/foqj2FRqfGQRWjZYtrCqArkpMKtegBx1fIiE70ydRJ7g2AOuOVCunjwyn3v455DAXwrkk0ficT/G5+GPCczOB79iB/KbvTeq/Ymw0BCDf5h2+G7xWYZEO2ubD07tbG3CuWmUD3NpbPX9peexZuen7FOPxU8iGu54fJCVaEE82SLXmQ/DPPT07YkZ/+6Z/e2d8V0z9mzd/zKgtAP426C0A/jU7rqMspsAD0y2m3vnkmBTgRa4T7mUT74PD2SZsB1O3Ovs50CgX2JXx8D2+2e1qWhCEDQEGAB6c40LdkbUF1gWYOs8BBNSlHuPGhHOLtaN17BQSn0OOWx8zKY4FBnbWCiMaM+n+BEpqX0C2waGykAFtiCkAIKAqgLbir0j0eLCDklpz80XPhV+PIZjDgqDkuVOD4F3/xFz/xl3/5l7sgEk/m1AG8c55AD2uBPJSEIieCR0UT2wKT+z3dc89cwQ0ZkZxCN0UIAUJbGXG3AYdoJ+BWaPIzP/Mzu6KDihTqMuzvfU/5VfTOMzl4yJ7gXwn4Eq9t4yFR/+d//ue7ZBR+42eJ12zQ3FMVLwHnElBNHvA7fn/1V4ksuoJ8lJQiL+SkbkC0tp7r6GgPwWwzHcOWSEzViR64UiFPQPw+X+Cr0/mRz5etDmTAQ7ybHXt4AAD8kz/5k52c8Lkak8w3oPsay9z+rL4jOZsdqRCrhG0J2a+s9xRltX+tpDdQqK1T0Acd56hqNMlvo2PolJ/8yZ/cyYqCg7Yhyu6jedNmtmvmK9P1kfLx0bWy/RNsQPd0GLlgU8Qr/DBFFE0jmHswV4xqrVgzdGIAh1GyAecVq2xjo1ehxy3uw/onF+IVcYri3wpR0LUtgwDtftgNdPGdigscg24KUNASveJVIMsh+Vhycz0XD/lhgWIVbeNL0zX4Yd///vd3ADpwGB+aOpAtmjYGP31ONhR488WK64uDrn+S1ztDtPVOlzS1oU5b+qZcCX1TbJ5eqiihfa/ZFvEK2mVf2jc7/21bgPB6VPn8dxR/8ovyAwLPizX5YX/2Z3+2G9s+iyN8Xgd6Oq64RQzPl+CLAc/JTEUTh/yHz0/RHz4Bu8qO8MFmbB/NKjyp0GTaCLaE7/pzP/dzu9ge3byKdfruIZu87MlrraRDADqbQ374EHzvYtXXuvvH3c0C0B9H63e90gLQ35XzT3juBaDflugLQL8tPS8526FAeyakHFMnoIRJ+wdKqkhGcojmvlCOlVDhBAswOLqSjxIqAEHOMCfp0N7N+0a9XfJsr/CdWeWOHmghmBBkAz8E37MiF70qSHD/Vf6jqUSUAgSJCmC6ALxXgXaJqq+c4Hs2XyfgsQ3O8KkOHklb3U6SkBU61DnbGsfrunhKRimQICuNCH2HAHvy1FqWeJLAJSsVnKCr/6HXLLoqAVjygn5BP3sNNkbS+WfX+741tALt6yXrFHtSt0ETBySidHP4uwRK9qdj8ThQsS5qelAySqfToRGh1z/R656B7SUnJaZ0pLMr7cOY7Sn5WmKwpBXZkJCS/G6EpM8aje/3fZ0nr0uRz3ln+2QmXabwRGIJuGHPZu/0X1NMyETFEnwL4HkFKoBy8sFnYFPIiJ97db2+IvXzucjEBALR1A+bUnHJXO/oik6StZLe7YtO97DTxS5z2sP2+Zc9ud+K2MpMemr6WW0L0h61/IjsSz5VOjLwJECEf81/8A5In9Ma7vdUr3HmaBuQTnbEevlh9E+6pviOTDQOv2kY6Cbeq3O/bXgq1Dr0tEturl8Hh/ywzpwvhcd0ILsiVtF5zg/DQzytM7a4soIj52FL2Bc89s6HmIW+X9nOpDe888PY3UBCcX1+WFO0yqHM4p7+B1jlh9E3Yhc0nMWMswh4deBeLxuHzpDM4FEgX2uYj0AuyElbsVUcsQX6AnS94yU/jP9FD7InwHSy8056rty5+J0fJlap6JcNad/4QxMYAKr0zMwhJhfTXq24/n7ycaszJx/OVwGXNbAA9B+l8ALQb7Xi1nkO+tr/75inuGi3KHAjCiwA/UaE/P9PswXQb3v2dbZrKFAAUTAhgBAoGkMO7BAklrQq2ei9ZKTgO5Bw7uUtyPbZPoD3qyXrJ31msNSoxMDBQHSBhWRVRQn4V6JDYNFo0QJuAVlJqToL6o7+ysmLa9b1Lb5b90ZJjroN8EogIDhsZHtBgTXvx6vKdt+vs1qCFl+BWe0fWcfuoXV0i2d5tXNEm+iEnnXZ6vBQwd7epSXDJ5hed4ckBeDIKFFBd6NEA2Jf7bm/+v1kTzwneZF8kqwNFCQnbIIE4b7kle+QEckowDndFyhYt85Xp6Hn2+oCf7O56EfvJCsAjwpzSlSUvCUv2QtdT+QDQIiuU0d1TLZrhVr3WWHRt0Kgps/QZRLxCkzICd2H17NzaXam+X6f42ud5wolAkNm98c7+Ait2Wwt2yFxS078KG4DICUj0z5b/+jZNhE6BdkU9jk/q9HVSzbuIxuHzhq9Z4FV/nL/418DBf3wsfOVOyf+Nl1DrFJRCt+BLmRf2JtkJ92bDXvsEz/uanMt+x2NyAgbo/uSH+Z3YIif9n7ODy5WQU9+F5n5W3/rb+0KEdpaZcnL4/g5rxTwm+6nD/kNJmXRhfiJRwC+YvTkSaxiLfi8jlq+A304Cxi7xjbm/Sr2JpmYeY/sCzmp2CQbg6azwH3Gf9EzP4yNUYwQUF6Mg4f8ga9Cw+es/uNXRd+6n9NneCQ3o3FE7osfRhbixZy42NpvWwO+FztCB8p9VVw046FybMfv7vMeMW0n2rHH6OinCQ5kZE4qyRcrz9JWKmyJLajYk3TTmrj4OdbGjCVn/mYB6D/OvwWgf441/ZnvcnWgf2bufbJ7XwD6bRm2APTb0vPWZyu4EyhIRqm+BXoIEH1W10GJ/enMAjtUUwu0OboCCcmoWTX6bkFEAUFBWiPuJS78SPRJ7gq461QuqKgYAc0kpQCDddj622uCg+9U3XzrdX/sfDn+eJOM+I7AkIzY2kDXk2QKvjVqt4C7xK3v+EzyRNKkTp1tdXpB+bH7+iqfl1xNP0jQApIkMcgIQMnvE+Cr0AQ/GoFMB0mEC7bJir+Twa9Cq8/0HOk9+k0hlv3OJeQFzwEYU4/NMX6mMehAKBnlb7IzC70+Ey1ufa9kRlECOZEQJyfsdB1QbZMyZaZR1jr42ROJKfLSiMSSvsuW3Jpb+883k69sSfpO0hZo5dVI3WkT5gQOOq6tDcgKOQm0esxTvNZVtgUn1n/d6HQQW0JeJKu2gMj003yGngpN2BP+7Jzs8FpP/V53M8F0PKHXAIMAD92CYhd8B0q1HqaP4TNyIl4pVuGTKZwIRCnGibJfXSdGn0bhV3xFD/kBDpIf8Qo/t3glvVQXre+hJbkBtvo9u71Aj8fLKf4Ug/PD+AnsCz+swod8hexKAJa7FWu2h3PTGfIX9gHnU26+ksxM/dEz1kAQGAQcFAeiLd+sWN7xkxbRl+0GoOtGV5Tg78D6d9E7j5eIH71ieq7JC2SATy2mJyfyNHyztpiKlxVQ+Js8AMvFK4BzctI2FtNvOyQvz6bBPa7fGs+eitGbbEJO+GGA9JpHZhF1xYq+w5clG+Sk/Be7Pqdm3eP+1zlvRwG8zfbPDnT2CK/XCPe/ovUC0G+35taZ9lNgAehrZTyMAgtAvy2pJ4BeQHLbK6yzHaPAoaC25GHd0o1BlDjJyW18ZcB55/I3QFAg2Lj2guzup0T+rEzt+18l0N4Cn4eA0Ma/SUbpNBNMcJ7qAOh7JWz9H10Brn/jb/yNXWIXfUt4bAP0Y2tgfX4eBUpCtacjfuAhwErnuaRtScWmLeDNBDoEgngmGARaeVds8s5gx+TCHJOfjpCYEmyjMRlpv2yfk406N7Mr/i8Yk8iwj63ufomM9k7bcn3ZoPPkYN/Rh3R3XeJ4JmlLz0nAp+fSbU0QYFskqiRzS0YBeSWj8DTdONfJ9Xf/2meoc2lL4+yD90ZNAgUBSMlJ4KAnzG47tq4m9oScfOMb39jROHtSQvGr2ORX5HAj1+tE8g6kqvMcL73aFzA9NQEociLhzh/AP/wMAMzX2qfv3pWvfFjAKr9WUSjfS0K3juQA1wBZukiilp0GoEvg1gF1CAhc9uR+0ta6DeCtOJFOi6/0nyIU/8O7JgeVwI1vTTWh/9rKIpD3fk/wumfO39p2u0Yvvu3UT35v72bH1JHZ8XxaoCvAgw/m97b42keFJTfXr41Dej0b07YgdB8diH94UvxRMXZroa5zsaaf4vq2D9kCytc/wWueYZ9sbP83/TDxikJRsSHfd07LSh9lY3yPbCg2UcxIH9FbTfWbwNNrUudz31VxJL40WUYhllgFD/lhHRMQXJFv61/xO9kAnCsY4iMc88M+N9VOv/t9ciL+IxcVu/HD2qItXwwvmq6UX8bH5evyxfhkda4ve3I6P551ZMUR1gO+4anczgLQf5QjC0B/1gp9n+suAP19eP30J10A+m1ZsAD029LzkrN9FGhb75waFdSSuapvJR4DqrpeQaEAHLghaBA8ANEFDx2/BQAmoDyTJl8lqTsT1zPBsH1ux9WNLpnRuFa0n8nZElpzjB7wVcAtqdGY6jXq7RJJOP07BdjxRnI98FwHuoBQ0DfHURc0+A5QXSeOZIkkiYB7jtiddzLlouD99Dv9fEfOwpoSTJMGggpJcUUKs2q9AoUJFKZvgIESGkAPCdwmNuwDlD4fxV7rjg/p7nwniZLvf//7P9jLOZ0W3+okqMCk0Zb4xq6Qk63+LCn8WpS4/d20nueZ94HpJSToJHLiRwcU210X1LRH/Y9cSNz6kZRqP9O5R/Ttn2qdMXuCEmw3gAqw4ScAcG7nMW0JHknakg3+Fn9AIdbcK/WQn9X/v4q/dSh5Gr22n1vXQHOFPGREgpzPhQfbztsKSvmy7LbErQJR+qnpQMuePE6W42nFJ/jDN8C/CoeAH/uAvcBBsQnZITP8MHwlN8Urffcd5GSfzznlpkKqOZWBn9tWRWLDClDqcM5e5fPyc9FaIRz7cmg/5wWgXy9HH+l0xb7iTLzDN383QWAWzueTNSUL7/woQsW7WWDxlW3IVjamPggU7Jho4v/0DJ0EFGTLxSsKF8SLM87xXX8X15sIBBwUrwAKiw0dc6hY6/oVs85QfB1/6Td+AfBcd3QFvRXCpxNRjjzMbdjYE3zMN6hAeNqjZGb6Z1+VC9s8RjFbcsJu87/IiXe2pO3t0G42H+SbsSdkRLzy0aSlZU9ea1XtA9DFPHi+OtB/yKsFoL/Wuv2Kd7MA9K/I1Rd9pgWgX8+Y6SwGemyDkOuvss5wCgVyLOsgnwCd31UFBugGnjfaaiZxBXWCbAEDIFdntARJ+6nOoNJ9vVPg8FFS12czoELHErqCbWCsBHqAeIk9gYXvtcegxLlAQmJKUrBxpNG6RJZgbnapn7JG3v0YSXZ0a71XMdtYMbwgG/ils1YggDfbDqZ4QCYEewBByai5L+QxWr9LoL1PP/Ts3smDgFtyo/1NC7irWo9PJTnQHc2BHn7ISfIXL+tqPsaH9flhCgQGVhxX9wD+0GfGIHpvQkOdA/gaz8ibZBRbgmeKH7ag4OLBxxSYvioZqRuTTZ/dZXWjJzdA9GSEDScnJbm2tntr1xdPPqbA7CArodo3rH16TYJd15oiOnalaRmBTbMIEe/IBTlhS/hf/l567DAftjYUPdkSk5XICd2kg5l+mknetitqjCi7LXFLVvxeRy05qts5OVtycT8K4F+ArU7oxvIDPxq1W3wZOIiveIRvbIvOaHrvUNf5O/hdhzi0LUCYtLS+28uW7AA+6K8JpmY7/I8vwPcFDpIbeotcTaBkX5HY/VbP1z7zXO+eFL/QGp/4znQd8HwWZ83OWr8rPlVYUkE8OanrPP/5XcDzj2Sk+HAfLfhcdFPbT7Hr2ZcJxk+fmR2nlxTHA2MV+lRon10KTM9v/tqr+TZPt6VdNLTWm2Im5qfHyIjR7fyx8gBsTZPnZtGDySV8MDyj18Qv2wmC23zPbZ7oc5zlmA1FS3krflgxIhtOP01fOTC9wjkgOj+syUt0U1tP5VNvJ6l8Dop93btcAPppvF0A+ml0WkddToEFoF9Ou/XNMymwAPQzCbbn8AWgX0/DW50hwLygIBCDgyPoa8/zxiqVQM8hrYpaMirwvMrbOs9vda/vch48kNBFc/RXwABEF0h4ze4OxwoWBNeApp/6qZ/aJQQlPWbQgE/xelXjnr6S0CpAMFpXbCJQ09EZeI5PQMKC64oVkhFXJRNAKQG2ogfda4e6cE6/y/c4ctux4anRXsLcjykZdXekxxwzO6YkpdD97/7dv7tLCEoGxq9VxHWbdcR2zMQFOdD9rMBEQoqcVGRSsnEmzR3PlijCKmkrObVAwcv4Y323lzYZ0ZVely36z3Hujc2nlySkbHtAV829g7cJyMvu6j2/le0NpNiCU3XPVhQ0R7dmT9JXgCdyoUONz8WusPvvDmZcsrIqFpW85XPRU21VlF2I/vPvtima49wDbd3HKla8hBvnfafkOt8rG1PR6dzmI7/N2dl9ifeKfdmbthhZ8nOc/tOntd7pLT6YIi3vFTMGmgc0eUfnOmx/+qd/egc6BbJvi4qO38k64hAFpp1ODiTk+QD4BBQU46N9XbLZo/hkawM6zg9/zN/LD7tszZETxSb8XzaGfSlemX5YILr/KTZRaMIPQ382f/rKTWtacnM6T7Y+12wuyLcyuUQntAkN8jDlAVr7FTWSG74xf7mR7U1dXHbkdJ44srywPJcCH3qKLUF/eZb8LnQNRMc79GfHxYrsCZ8432vmys67m3X0PSmwAPTTqLsA9NPotI66nAILQL+cduubZ1JgAehnEmzP4QtAv56GtzzDBDECXatSL4BgyOusKQCJj41sby9niakc1xVEnMepaCowEEi0z6CEh+BbYqpgu6CjgFvFs+pnQYRgooTgBAaPVQGfd7df/+johZZNy5jV/hK1Am3Bnmrp5KdJAQEg/m6/czwCeuDX2u/89DW0BdDr5iQT7Ysu8Jb8oK+8Aqoc29hEXWa6Ov7e3/t7OzmpgGEB6Kfz4tQj0ZYeIx9/+qd/uuOTZDt5sPbnSMpGiErS4kvgOTmZnc7LppxK/R9ON7G2684EzuKD5O2UqYpOJAf9X1JQQVZjRLfFDtuRlKff1fseOYvYsi0BHYpMJAx137TneX7UTNw6ni2RKAScSx76XXHWko3r1hZAqf042XXFJpK3ZKKkX+u+PdF1Z37jG9/YTf/h+6bTFi+u48WxbydL6EyX1VVb4QM+VfgTMJIfBuRgX/LDpp/QdZevfJgD2yJcf/PDgB3sS0W/+b8TcK9zEDioc/BnfuZndvqrKU91hB7j//r8NP4UB9JtCk7by1kR4+w8d7bZjYs/ihsU0vldnL86OS9bda1/NoOuYueb2CBeYV/m+idP/ue97ULE9XIs065sczGX3d17fSuaFcdnR/q7Qqy/+Iu/2NmUxup3HF42EZAfVrEpe4JXq4jxsvU07W3btIkb+WFNbJid5RVd+Z+Yng352Z/92V3Bid+b/hPYftldrW/dgwILQD+NqgtAP41O66jLKbAA9Mtpt755JgUWgH4mwfYcvgD062l46zM0vlVALZErcSiRKxlV8lDw1zjeeKgiWlAneJA81FnAmd0mWFYy8TSOTdnwe3tr1zUgoKsTvUrcAgkBuEQHgFYyV3K9UaIz+Fu8OI0XHZWz7+9GvJEXMtK+dkBBr4Dz2fXcmH3ygTfkxcSAjl38OI0fyYb3mZD1u2QgUFAHGlkRcJOd+BAQFYhOTuxhCyCUJKSzfLZ4cRovPjpqFp04Dj/+/M//fCcr+OQ1R4CWtG0LEHorMIqcxLsJOF5/l+9xhmmHJZrYdvwAcHivU7NEerqOLNBPkoPkRPLW79tCoqkb34Oi1z1lYDle4E0FVG2Vw+dqr832Yi4RWLeZghK8aGx74FPgxtJhl/OoMaJADrbETxMbmkSTvprjdvGCLdEpiD+zi3Dx43J+fPTNQO+mmwCkFD/kDwdyOEddhibQ8L9Ma8oP2wee+84C0PdTf/ph2Zf8LPZdzNikGVshKEDJNy6maTQ4PcbWK2hU1NAElPusmPc6a3qKHWFv2oqNn9z48ApMOnaCUfxivpi4hW82pzlkx96Lopc/7baABGgeiK7ohB+WnY+2jdsnE7aaYF/4YmRm+sSr+/x8vqTzy201gQFgpWnE2HZTAvhlPovG099tawO2hA6T+5IPy94vu38aX7b2JFqzG+w5vcUPIydsfbqq/Ake1tzDDzNdTmGWgh+v6QecdkfrqHtTYAHop1F4Aein0WkddTkFFoB+Oe3WN8+kwALQzyTYnsMXgH49DW95hhxWDqkAGkhr/02BBMdUZ1PjqkuA1MkhsBNACLSBUo2Dddy+/Z9ued9f+Vwl/OqcBQgKJBotqkraq6p1x0mG4KUOTp013/zmN3eVuO0JNROJX5l2t3y2guAKTEpcCKxVqP+3//bfdvulRv/ZUV73TWPD2/McKLgSUOdz6VBCuySugDvdJZkeOFh3x0w6+U4dUKrWJW/9L56df3frG1GADvKDlmSDjPiRDElO0BpfGqtbkpCMSKa3N2ryV9FERUOL2udRYCZn5x7bElN4VELRWWdCy/fYEtMagOh0mRdZW91o5/Ggo63hujDZiyY0/OVf/uXOvqN/idjtJBNABn4Y52pkqGS6cyyw7zJe9K1t4SL+mNhg8g9fmF2RvOVjlZCdW7T4XXEcOcEXPrNzbgtJr7vL9e1JAbLRSOrvf//7u4IgLzqKjPHR0nv4Q6bEKYp9yc+a2HDZesoX3vdt650+A9LSZdmXgKoS53gXKKvgxJQTxSdAqCY9XXZ361soMIurpx9GTgIF2+arce3JCptCRgDo4nt8mufr/IvS51EgH7ZOZ0XXYvp+gOr8qknrfAXv+EFOAOliF6+5F/cCbE/jxzb/WN6E3gLS/vEf//FuOkBFjs5aEUrfZTvIhukM7b1d3HPaXayjosC0J5M3bfshbsQP9iQQHW/mFLNp5/lhQHR8YfMrpF8Ufx0KLAD9NF4sAP00Oq2jLqfAAtAvp9365pkUWAD6mQTbc/gC0K+n4S3PEKgheOOgAs45qxPwEDDMhKG/jauSLAR2SFqV7C1xuBLsl3NpjtJL5wA6AtFVr+OXJEh86d1VVd9WsS7Q69UIrMvv7L2+STbwAg/q5le8IKAzChEf0BTt2w+tBIh3YLmkLWAQ8KG4YSU6Ll9D+3TLBCkkQXQM0mHADyCI/zU5oORfQbXuGolbnR060taetZfzpm9WsKOAQSeHrloFQPGpop+Sf45vDGL2hH3Zvvr+kp/zeTTtCTADGBjIwaa0F2fjXl2BzLAx9B7ASVJKYl3ydhaaLPD2dH5UWBhogRfAWcBGPhfAoq4ntK/YikwoiEtGyEyfzw630+/mvY/cAtyz848csBF1QJmegU86N0veBoTBFP8mAAAgAElEQVT4nv+x9e3Dyd7zzfId3pvS93n6tpkiO/wwOg0vyEkFKNGf3yVeCewA2u6zI0uXHefVPhpN29wUhyY00WsVM+LNBKMqFBZD6hrUycm+tMfw8btZR+yjgLVdwWgxvUIgPPGiu8hIMTsfzA85YV/ELIoZ8sNWwe916yxbk52uwLRtD9oGjJzkF7tivjI/DL/IiXjFmGq8mtNpVr7lNB5tQdq2mSIbYnq84A9XmJgvHK3ZdbF8U/4qMqkocsUpp/Gho2bBbvG592SFPJALEwEqZiQ30TswtlHt+MMPszUIPebvFdefx5N7H70A9NMovAD00+i0jrqcAgtAv5x265tnUmAB6GcSbM/hC0C/noaXnmGb/OhvgZpkoU5B4BOHlQMb4MoJrWNDwAF4qvNcoD1HXLm3lYi6lEOHvyepBIiSkPIDUC/gABKWyMW3eKQjSmKqREhV8Le/u697xtaygFr3hkT6H/3RH+3e/V3XeUmr9t6UpNXZLND2LsG+lZMFfJy/buZ0hgmClBAXdEioC7Z1QOnsSI/NYD0wS2IdOCgxlY7rvAusPcyfiku2NJKUBWZIRP3X//pfdyNd0XNOwqjjuaStroHGUyYn8XkmVc5fLe/9jUPJPAklSagKsnRvShp6TWCwUdTsCT1GRry3TcssXnlvSp/+9HPkKnvO55K41ZFmzZc0x4cADnpJ0lZCsM7zjptFRcvvOp0Ph46cegdwQS4UY/GL2Xz/m+u+wkU2BqihS5DfJbHehI2uFX9KIF5/t+9xhmQmm80XVhxnCpAiLX+jf8WM4hU/9BYb09h2XZz+H1+m7Zo8XXb/+LqavtTWVqNfvrJYhT8mXiEr+dEVMeItcJCP/I1vfGNX5LDGUh+n/9YvqlgksNs7GiswsYUOgDDQqX2dKywlEwoX2Bbgk0ItPJmg7FZWloycxqNDRxWL88P4X+KV/LBkq65m+g1/8UnehX3Bp7ZCCty97o7e69uzKESMgv6mAIkXvdquMJ8YjZsAREfxg9n4tkFIHqc/9l4Uve5pt3Sb9sX6Jyd4VCGQYkbHpKMqSsEnuRexChBd0cmMg/blDK678/XtcymwAPTTKLYA9NPotI66nAILQL+cduubZ1JgAehnEmzP4QtAv56G555hAqd1mU2QiKHWVQvw0JlWcDxHvwoogBt1cgjkJAzrgjr3ntbx51NAQkSwB/iYHbb41D6E+FpyXaAn2JZ4D+itGjce977AkB/nxzZJRDYAHpK2AA+fC6q3+9eRi/Zy9i6gWx0C56/3U76xBdR9B4BbxTpZaW/ULYBBniQKFZkYUQ3IrfOg4oYlFx9zYeoRa1wxj4S5ZJRkh7/JyHw1tk8XLflAf8nbxikWYK8k7SkScNkxeFCHLT61N+rsgHLmRim25QF7ApCa9uayO3i/b2Wb01HApT/90z/d6SprfQvsBS4pWGTL6aeStu9Hvcc9cXaicdIKShUEkRPAbXsIT93HlvgbEChxq0sQEDXlZPrcS7edzk9ykY/rdzzACwC6ogYFJj4Xx7DfjQg3Gcv0DLIjkd7o49OvvI48hwLTF/M7H7ntpxQzKkbBp/atLRb1P+CgqVl+xJgV3DWt45z7eKdjAwID0KOpAgY2/c/+7M9+4IflXwWg+04TgACy7UXfcasg674rqdhijqnmCwALt/F5xYx0mmJTRb/8MLH+2nrqPD7NrmVyIp5nS+RW2PEKfaK5v8mVeIVdB57zydre4Lyrr6PPocAEvBUByVP6qZixvEo5zvJbCk7JiIJGTT4TRM9Ordj+HE7c7tgFoJ9GywWgn0anddTlFFgA+uW0W988kwILQD+TYHsOXwD69TQ89ww5lXU0+X6Bt88EbfZ+EkjosJkjdOtEl+CQvAU0CSAkOZxj7mF07n2t40+jwJQZyaf/+3//764jSlLX7yUXOxs+CwzxUULq53/+53f8cp4J9rYO+t4KKH6cH3WYqUzXKUhOJDy8JJ8km7waO0lO5qg94Pl63Y8C26RtATWQA5Cr4AGIPivWA0Z8148AW/Lw29/+9q7YAV9nV9WSix/n3+yWjVb0jqStQiyj2xUylABnK+o8r5sGzXUKANEVZ81X3YT3WznrzNY1vcaOsCcSiJK3XrP7iW5zLL0GHMQzvkD2ZFHyNApY9wp2JEbopDpoA/4qNCkhzrbQTQBASXPg7Nrz/DRaX3pUiVi6rJf1D0Rv1L6xyPlk6T48C5CSvP3Wt76141kFdvP4dOel9/hO35vJVvIgPmHTddWWROdz5YN1PDnTcV68srbPuf+qmSCFq/m7ol+yo+hBJ3qxJxvDv25rBPaFzPzsz/7sDqwiU2TPMWta04/zL3pnqwNd0U1cyA8Ts4hX0LCtDbLvaEouyInu/yZl3X+lrCtsfV08koeRg2m7kOk7V3jie8Bb4CCe8Q/IyCrIOm1NFYeQHcW94hVFjGxKtqMt2bLt5EsxXH4YPVXcf9pV11HnUiB/adoUv5f7otcU0pGLGZ8X2+OlgtOf+7mf29mUbM4sTMHf9Xo8BRaAfhrNF4B+Gp3WUZdTYAHol9NuffNMCiwA/UyC7Tl8AejX0/CSM5QQbJxx3U66AiRyjaWW3BAY+PF5CQzXkxQEeABkBXCC8QCoCcxfcm/rOx9TYAYTnE+OlXFvOthU4wokSt7mnEpcSTYK9gDoujx14BRsbN9XAP6jPIjmAAudNGgtyAY2VWTSCD3HSmKQm7mfo6KFXou+95HyaU/qnq3rDxiIb43f9XfJxopOyFLgoMStTpxDxSb3eYLPf9ZsBfqitYQUkGmOo7b+sz3AcnIC3DDJ5K/9tb+2szdeyclKmN93XURfclBHZ+MR6bc6oum1OgYbISpxqxMnH2AVmJzGq9a2pC2fC70Bs+gHaG00PtvNljTJRBcNkGNuMbHsyWk0v+SoqXvwJiCQTlMYxAcAeFQ8yqbgmb/pOLxjS0xr4Cu3D+csylr8O50z2Wy0xQNFjABZAAgdVFGJzxu1CwwUr/B78aDirdOvuo48hwJbmWl94weAXMEQ/9nkLLLixeaTFcW+iu34BfTcP/gH/2AHeviM7Um++BPr9eMUyAdGH/QS07Mt5ERRHPqxLT5v1LHvZM/JCHAQ/ecWLtMfW3S/PQVmXN9EIPZFzIJv5GZOaQhEJxfiFOAgkJBfsMDA0/nTGlewAIhFc3al7T3Qt8YRxyqqZkvoJF3/FfsGyp5+5XXkqRSYsjFj/Aqy8M1UE35YRVaO4wOUpzetQbFvW+qQk3yECilOvZ913O0osAD002i5APTT6LSOupwCC0C/nHbrm2dSYAHoZxJsz+ELQL+ehueeAc0DzAP6/C1AA3ioVJfYKJHb3mgS6VWpS5gDPHQLVn3r+JWYOpcblx8/E7BA3UaK4yFeSiY27hKfOWCCPUF2+6FLopQUbuxfiZKV1P1R3tR9LvlHRhQrAAklMgRj0Tr5UqUO7PCjQzNAZCWiLl/zx745O9BntbrvCZZ12Aq0JdwVnTSiL57Rcf43O3FK3s5x1gsk/FFOBIg3Lpc+Iid/+Id/uOugkRTPTgSkozUdxYagsUkmOmjmXsFrq4NjK/42n88CKvrMeETAIJBDIR2ZaBJDskTWGiEKRDceGb+acHObO/u6Z2EPAOa2N1BkYrwxPjQitMQu243OikvYEuBG3YNLPu6/PmaMMuWEP2WqSSA6XjbulbyUdPdONprWoFiILWnf5xKI93+Sr3GFAA3dZzo0yQ+ACZ0D/SryQVuAOdoDPfhhFfos2bnfetgWvE1AjwzxwypCbXJAE5zIBgAdf+g9gK54hQylE/Pb7vcEn+/Ms0ihYgTxiTjlT/7kT3b0JhfFhcXq/of29JKCeHIidul8U/+tmPBx6wJfALmKH9gYPllxSnfBh/YSryQnwPQmoD3ubj/nlSoMJSemmNjigF2hg9JHbHr2XJwvf0JOvPPhkqMlG/dbA/t8MPRmV8SWbIi8F1lhW+JJMTt5aOy+WIUfrQnI95vYsPh3P/59dOYFoJ9G9wWgn0anddTlFFgA+uW0W988kwILQD+TYHsOXwD69TQ89wx1W+aAChQ4kQDYRrfr5qhCfY6l1h1of1oOKMDD315bsOrce1rHn06BbTCBj3gq6SRJIggUeAdk+Bw/4xGeqcTV2SG5uF7HKVBwBUwCvhZoV3U+90lrxJsAu27BQJHjV1pHXEuBj3RRnR146KctD9JhAur0o04DRUIC7vbh3I6Iu/Zev9r3kwe2REJKoUnJJwmMOmgqtpLEaKyuMa2zGGsCSyu58ZiV0qh8wTrZwEMJeHovGalrzbH4iYcAKj8Suau45HResdem/Uj81TlTB21TGLwDz9lsPtecHLPk4nRaX3rk9LfmOfyfz9XWIApOJHPjW+NDHUevKRTSJYiPsxhlycvpnAnwQHcyww+TPKevvAAa7ZftbzZcsW97BLef8+lXXEfeigKzuJFssCkKIBRpKR6aI6rxM33YVmGNqK7Qd+m+H+VMPtUEWfPD2PFGtzcpKzvDnqMxUBAICzxfI6lvteqvOw85UBykSAiIrjC+9c/OANCzH2IUk07Iydx277o7+NrfpkPoGcXUcl9NlCMbXskKXxdNdZyjryIFfpjX0kPPXSOB6HhIThTIl++azSHukq6TlyEnfGk8nVM4nvsk73n1BaCfxvcFoJ9Gp3XU5RRYAPrltFvfPJMCC0A/k2B7Di855T3wIqfn+rOvM+yjQIG2z6K/sa2Sue0lWAWnzyXFG51nFKJAWxeUQNtr7g/ZOVdgcb+1NwsgZkdUnR3GwarGxVPgFf54L1h0nGSuIALoUZA4x1i98wi4ZKICk0BBQVmjJwXakrho1/qvw1yHB8BD0tYISgULk2f3WxnrzFFgTmeYids6pY3rE2wDByUW8by9hum+KtbxkYxIwuuOJkdTfy6K/xUFAjas80a3A8+BGyWY0LXuQf8DbkjYoq/upxK6da8tAP1xqyudh3/xi74rKUXvtTdtnZsBhEZdSkr9/b//93fFdSUfH3f3r32lQwU9sxgLgNSkn+iv6IpN0YWpyISsKDJpD+DsUqPDX5sKn/fu9vEveaGrTNsA5tYJLdE1JzxtCxf5XQoX6UKfTZn7vFS6751H77YHCVRSBMd+t20UGaKP8IXsKO5B70YbT3Dxvne8zj7jy6jRWg+0wEfxCj+MHOUn87/YHy9yAuz41re+tYtbKsR75xhl3+qaBQhsA3tttDH68nfppWxzckIexCfoq8ufH1YcOP3mV13N5Yq274fuN5u5fX+F55uFWnOCA5CcfDSCf/phjquLFhhokhN/Gj9nDucVnu8V7wHt8sPYb1NkrI22h0DD+AI8N52BnPDJsvGO+Qyy8or0P/eeovPM0XQOW1XIeynIMq2BviuWz+40NYs/LY8pnylfU1x/7v2s46+nwALQT6PhAtBPo9M66nIKLAD9ctqtb55JgQWgn0mwDw4vEODorMD4dnTdd6ZZMSugZpjrqhVozz1PG8nLEa2bQ4Cm2nkLnN/3rtfZT6GAQEDXgc4OIG/jrPBUUqpEA15KRn3zm9/cgR6SjdbBHOn+rpXVdFAdGOjmd7TQkWkktU4A4HlBWV213skTuuoyk8wQnK29Gk9Zufc9pnVfsmMWQwAH8bM9uQM8SsIrFjKtQVLKK6Dd7yXiuvu+e9+nec7Z57Nui9zmOFz0NDIUqFT3eUlZ3yMPkn3kpG4OoMe76pvncPO0q0ousiP8A1NN2Ij8syac4Cl7gpc///M/v0suBgbn181iiNOu/HWOChSqQKQpFhK2ikz4XBXwRLeKTdCS3pHwk+xbxQmvsy5m0YliRfyscLERutZ/doXeA5wrNJG8rbBuX6HQLI54nSd+/J1sk6toCGht3C66t88pmSEf7e8MPFf4ZgpQOqlikwlQPf6pHnPFWVw7betHdnYWi2wLR1rv08e51GZ3DrxjXwC9JjngrXPyGypixDPdnnhJdoxyT4ceKk56DIWfc5VAvX15ErRrAoPit//yX/7LDnytU3mCfuSE38UPY18Ui/LLLuXpragxgeT8zPTh/NsaACYr2PTux3NaU9ZO9JnFNZ7Zj7iM/tUcgAZomg/b87/S2gocJCfi+4pLkoPiGkW+QF5xvWK7Co7afuwrxycfrb8JuEYDNLNe5ErE9YoYyz8mY2TJ720lwW7Ll6zXa1Bgyih5x0MAOp7yDYrX0wWOx1PNP2yJmIUu2Maz8+neVWYexeHp/7ZFi0lOfAGyR0+zS3TYO+fSFoD+qBX5vtdZAPr78v7hT74A9NuRfAHot6PlqWeqQpmjKdCWAAQkWdeB446pC6rR7d7XiLBTqfzY4/BOIsEe9kCP9h8WcJc0LKErKPzFX/zFHdAroGi/qHcGO3ALDWdVOaddAsOEBoCHxFSJ2GhVR4cEhkSfhJQERgF45312cuqxq/G1rjYTc/in24CcSMarWCc3JdtKpHgHehi9K9iWcGttJC8l3t4t0J7PW2KWnEhgoCnAtf3Orfu6BwTEaArY8CM5Pvc9XzLyOnJjjesSlLiVlCIzFQ6VdAroaDSi9+TEk0wQ8XWe7HF3su3ok7RV2Mbnas/G2VVeQVbb5TTxx/7O6/V6FGh9AwDtZW+EKD+6vTWTE7IkWcvfkrwFXDWRY4Jh6b939sOmbZ30oHsUnAA8AK+SitHJO3oCxJpuopDReGoxzPTB3mFqw7Yr0jqsS/mQFB0CzaOd92vs8/TBOifQg29NF4pXgOdNN3Gt7I0CIl3ofAa6sH3ui1fzIb66H7YPQA9gzs9S+KaYR7yi8LdYP98VrcTwikzoIz9il1kI+SxNu/XT42+FFcAV8Swd6zn98EsALsD0xv9PMLQ94a2b9IOYlx/quQNpfDa3EZpx3rPoEQgoTzPBwWyG93KR7Aue/tIv/dJu+hk/rLj/nRtT0nvRqq5jMUrFWNZTW3yUA/BuzRjZLqZXTL38sGdKwo9fG4+SUzZBAbd4hT0Rj/ZZeoXuyD8Q15OTGkf2PdlXtyfP5uYC0E/jwALQT6PTOupyCiwA/XLarW+eSYEFoJ9JsA8OXwD67Wh57EwFBxyXgMHGvDXyW8DZ2HaBNiezPdIEZQXqrxBwH3ved/l8OvoSChIoAgmAb/JVol4SH7gL7DWSTNW6JGNJt3cOtksQkoW6E9reQPe5kaFoVbVssiARI8CWjBJw9925/rYJxHdZm6/ynDNBXEBiH1WyIplCnyUj+CvYJif4ahQsOZFsq8sF72fi9prk8qvQ6KP7OJRMqJtDQYLuc0mMxuIFoqdzJPjQ0yQTIJJXSeFs02egxTvcI340yh04qJtNAjs9hm91gKb/FJoA0UtsBYK8u6/QZBPgeRN/gEfol+2NrmTGyFA+F8BIsn9N/HktictXwlf8UoClCJUvrehEQj57EiCIv3jZXrXAXedpmsP2Cb+6PTnE0Z47Glv7aCReITtsDEAp+lak4DgFWeIVgIfpDU0Qmrb/HQB0tPXMTcyJRh/Z8PTPLHhLb2+7vy6h4b7Of3GmAsb2Q+dfZ1OyHb6Hr3Rho3fFpU24aaz7ITl6Lc1x3d1M2ehMgRB4xK9VXMKv5Y+1pUQ+FhqxN5Oe/LBX8sFaq9NnoF/ZS4VKfHXrpEIla4h/aT1YO3Vmt97y0+tipBP6sY5M1MsvRZc68fNhZof6ddw7/9vJq+cSh+Ir/qLH7Jpv6on4RAwqrjdVwKui+Xe2J3jfFD6xeQUJ5Uh81iQsNE/fWRt82rbQeXc/9vwVfP9vzOYPBTX0Xlu00Qv0XfbK3+yFeMU2e3wxzSTJxrSPCzy/P+8WgH4ajReAfhqd1lGXU2AB6JfTbn3zTAosAP1Mgn1w+ALQb0fLY2eybtv3WreMKnXVmgKyPvMuGFWpq5OWoymAkNSdAcS7BmTHaPysz3P4BQmSDYIIFdZAD/8TFAZ6CCIEjHirElcCwStZfNYzPPO62wQiOQEgoSE5kegTaLffORkpQdu+8sBBAdm+cVMLQH8md/8qoexVYhb/6EBJKToQr0u2lUT2HUkpiVsdUECPuls6V8nqr64P9yUUPLO1rtMJHQFIgA6yg04lZtGaXABXgeeKTHQCSH7U+f/c1bGuvqVA/MNPiUb2pC7BksrZC/wmG7prJaVKWKYH3zUZFRiQnCho+/3f//1dMUL7NDZ2N8BQcq/9TOuQmbpmrdTnUyBbnox4B5zTgWwKkKdE/ARByA1g17YgfGq855vte311e3KIiyVVS3pHIzY6AIndmJ1jFaiwK2y1YjfFCtOO14n7Dn4Yehj3TF+nZ+pU3kf3LWgZ7fk+QCRxYL5uccK5YNI+uvvfLNJqgoNr5Dv0u45h8QpAiy8x/bDu6avLTLIxfdmemR8FQFJgouCN3U5G8nnRCUhsv3O2GsiKx9NOPZuG2UH3Ki9Bl4q9xLTWs3fd5k35oB/EsvIVdRFPWS+fQQ7qUK9wKTDN+rY9AJ3hXa6jbmPfP3et39pCuQe8pQPFowoJAsa3xQ/4++1vf3snK2LVfOx39sEqjMYXPG9f+fywLW0qxtJkgI5tofPsdXDrdfVVzpdtId+KVMWhJjY0yr0pBOW/vPMVyAkd2BZLxfLvKiuPXg8LQD+N4gtAP41O66jLKbAA9Mtpt755JgUWgH4mwT44fAHot6PlKWeqY1DV/3/+z/9516XsxYlsvyxBl6CScynZJ+AWpL5D8ukUGr7yMeRJUraKdRW57SmEx3WYS0Dhr71rdXdIQLw7gI6vJZ3IgOSNhJQuZUmb2VXmcwkbgIekrap/ycYJni95eV1JwRvBtkDbj4QzoBf/StAHkAi2Aei2sJgTCJKlZycdH0HluZbn80pk0jV//Md/vOs+b6z3rOr3e52BAHTged3770C7R/DnXtcgAxLYEreAdBNOvEp+ZDMk4tkRiXkFWU0fsG7eeapJyXz2ow7aANa2+aBv0Ej3G12jqG2NDL3Xir7deWeile2gBxsh2pZIs2sUj/nVQEA8BnYkG51rgmO3u9PPc6ZsLrpU9EnnsC/stN/5XejUiG80Rle2BeCRHzb58052hv9vmwi+Kx+nIrVDejjazE7liqLQlF5va45r6Tj9iMYqA3vrQueHuf8Jgla4arIAP2zalzrWs0mfZ6VfdqfbNV3RpyS7AgRyAmhtukmgUEUmfFgFJvjaFjp1a79CvOIe8J+95E/quAYY06f+39QP69MPm2lt8inlKMpjNCXMs9HNvt/od+upjvVkQvyrMIOfyvYqikafGg4u49ZtvpWuq1DVNLS21Ang9xxtFUIH8sMAv02veVdQsLWdbrOu2BEga5PHkpEKSawja4Cdnn7YtbrvNqthnSV+7dP5ZJvOwGN6kMy3Bort6RDFMnwwNsXvsxCldfAuNuVZK2oB6KdRfgHop9FpHXU5BRaAfjnt1jfPpMAC0M8k2AeHLwD9drQ8dibBlMBRt0xBRGOpOZA+r7JZAClxUqDt8yo5943jO3bt9fn9KLBNugZ6CLQl0fDYSzKg/QMbjQj4FUgAguvYud+dvvaZ0bGEicQj4Fw3BwCppN6sZve7ABv9JKUkYWaQveTkNfhdV8vs4KHPyIKko+7a9iROB85gW8KWHizYxmcyVhdMybrXeNr73kXrO1qSDXpGdyCZqdtpFutISOnmUKwDICxZkU0pCbgSVPfl3Tlnzy/LZwBw1AE6C0fwrIKTRl7mM/h//sQ51/4qx2ZP0KtpF951k6ErGfEKCJTIU4zFnui4zK6vEe6vtSICNAIm4xM/qxH99CJfOyAw3wr4y2cAcOh2BAB5zaTtaz3tY++GLCQXrix5qMjXFKD2Pkcztrd4BE3ZFYAHO6N7dDtm/J0KE9Dst3/7t3/ie9/73k7XNDXpECejzQTQ0VRRAl30zW9+cwcyeNWFeUk35pYH2RE2Qncx+8KXAKjnE7hOY7krwgMQ8iny0VoHj12pj7/aFgSlU+KDzmz0Y6d1Xjq2IrboXJEbPxaQXtG0Y9u6bcre45/wr7rOFVHoDlaQ5LkUgFeYCSzXIe4HwA04J+91oLv/nqXnrqjctANxHD/VeYHQaEVv+7815Zz8fdOSTAupeeAZtHDNngGf0YZ9UaTFj2gbgzpoPQO5dc90YcWqjS9/1jM887pN3iAL6MWWKDLZbkk0J/Q1eRENTVYq1rlE5z3z2d/l2jO+ZyvYPDJS7iY6bO0bGZf/ahpQPtgC0B+zchaAfhqdF4B+Gp3WUZdTYAHol9NuffNMCiwA/UyCfXD4AtBvR8vONBOvfi/BIEioAldHmQBS8qJEXwkJgSTwvPHtt7/DdcZ7USDQ1uh2SSlTBnShq8TddqBLRBZs14W+L4hwr18d3CrB3Xhi3Q9/8Ad/sEvako8ZRJMZtJOQEmTXfY5Or9DF0X3UrdFaq+OnpP5WX1y7Juca2ReE7ltD6aqZxL32Pk79Pj6SC+C5YPv//J//s0vUeTWGunHkkrff+c53duBHe3AmF3XNnXrdz3ZcgFGdf3U3kQtFJnSMbg50aM3NBDhgVSKejpGg/Oq65LPxd9/9Jo8lpySc+QyKTSSgGw2K38mLxDX5+MVf/MUdOPjur2RAAoR+UcwGHKrooGITxwEBSugpxgrIuPWkhtltuAWe6swLUCDv/jfHKT+apx/piu4fjYCEwBTv2fK+Gx/ufe8ADOAPsBeQxbbMoq0KIdgPWx2Y7qRwMYAwOgeE3Pt+X/H86ZUADV2X6AlYBSDVhZqfhrfA3QCjAA/P9q6FJ4DC3/3d3/2J3/u939vRzKu1BWgs3vP/fML2ms9v83+0zL/1u+/ew791LXEpXxu4BeRKT1XQ6J7xGfCrEK/Ru3RrPto7+BX5VxWaNJYYeI52Ffs2SSu+o6OOZHonP+xZ8j+LW/IvrCsxK2CTrFsLfMq2G6Mz8R+4LWbljwM6K0DaPsss8tt+Ri/TK2jlx3WsP8Cbe6h45Cd/8jJLeJEAACAASURBVCd326m4nu70Xun0R6636ORe21KHT5Zsz2Je8sAPE6+Ql+zLjLUeee/PWmcz7iUP+M6W+MkPyweLp/wwNPuFX/iF3RqzFtKNz7Yn6eaA/I+Kwlovc82m7ytcrrjA/2+p15/dOMD+kZOK7sh0Rb4V4rhHxTj0oWLG4lJ2Jj5X2Prs9fuVrz9z1XiCV017lF+j38nuvm0RvzJd5rMtAP1dOP2851wA+vNo/3ZXXgD67Vi+APTb0fLQmXJoOc4CRoG26m7OopekVL9zVASMHEsBJMdyvV6bAjOQKhASMEiEAz1MGzB1oEBpJlVKkimW4LDOhO/sePjqAfccGSnpKInzh3/4hztQtWTupC1a6XoCnutUmJ1kz6TVTE51vwGg7RsZj7dB9rWrvOttgXTnLVgXnM69kfdV9d8ymP/omVyH3lNoYqQfMBg46P8zaeIYiTuJWx1uZGYWI5Ssu5Z+r/z9bUefe5VwlLgFDtI1kk1edS17l6RQ4Q9AB6o+u8PplWn8iveWLNKJfAb2RHFRBVkB6IGWJtfoWEwnlqB8xWe79z1Z/3wriW7gueIDCSIg7wRC3AdwQ2eghL3uunTorW3JBNAnsOx33XiK7YAYZDu7EYgfvbZFT/ek4zEA3bUBe5LddHNd3dO2PQpAdx2J+brQ2xYE/bbdT3xrvoP7nR3Cycu7drtld/NVjW/+/d///V1CHE+bapHNVewLTGVfFKDkh91abu65xm99bgnX//gf/+MPAHRriW0mJ4pMpjykv92DxDU93//4ObpYrdN7Aujup+IT9oXv7V5mgY97wlv3ofCEfQF2VeDzbNDm1jzcd750QzJS4QBdLaZnX3Rre+F3/r6/Ferww/ASQPhsMDD5rpgMvxUdAc4VUPi7keQKMOl3PPe7dVDH+alyPmPZ/H5rjh/Dd7XmxHqAdfLjvAB612WTFR0UH596zVuuifww/EUffjc77f4rluh6eOu+kxO0it6T7re8v1c9V74LPVHui5wAWdnd7GxgqTiPH0bv0TV9/mz98hFYHk/bCqjY1P+tVc+ADk3M8f+OmWv5Gp8jcL9rPkNGWoOejUzTJ3idH4bf2Yu2BaETmwbEl0DDnmHqjFdd35/9vhaAfpyDC0A/TqN1xHUUWAD6dfRb3z6DAgtAP4NYRw5dAPrtaNmZAqtKhBREMMSS4DoGAartI4YHgkk/AI+SexJTrxBo355CX+uMszJ5go/4CeyQXAEOlhgQcEuklZQCBOO54DEQbAZEBRRfi2o/+jRkpsQUQLXCg7Y48NnsapCQUmRSoO1sr1CpPkHz+AYA9hwAkrpHJ0BzKwA4vVNQNAN5ukbCEzgkMWWddd3u+RnJCteWrCMfeA5AmhM5mtqgkEiCXndo3U8lXQIPv6p8lLhFq6rBAYHGSALPdfBLSLWFQboD7QBEEhT0C/6v1+ehwLQrEkv0xxyNmAyXpHMMvWgMuZ/2Ip4gzed5+uvvlKwAN5pwAQxE04CPQA7HoRd7Ql4k6tON1yQ19z3BPvsQ8Ns+xHwGdsKr6RqthekX3PrezqF44Jp7QE8FCHSzQsA6x2Yi9BEJ3QoO8BnAQVYAHvkW+eH43V7EbAp76EV+nknTc+h/r2PzofAXmMsu28/besz2WJN8W3TVlRrIO7c9eGc6TgCdb0M+xHVkxA+903jvOUmEPW+/6QDERwDo1hLZISv4rXPQfeCx+2xce0UAQA+g5uT3O8QodZtXjIMe/C4+qxgP+BzNsjHoSqYUtgHP+WHWwrNfE5xiI4HB5NzvipDIOJ9bJ7X4VFG/2GF2nH+k07eAec9b4VrfLfcBOAdMoyEg3XQ+x4iTXZ8P693f0f+ROia77f4rjOd7KywiI4GjTYmoYIKsAIJnEdzMETx7Hdz7+uWvrKm2ZMPnOcGhyYsAVnrF1A0xnrUWrZ4NoM/Cx1kc2DqmB+hPPrpnnZPU+JNkiZ9h/fY6BsqfwpspZ4/wsU69J3pQwQRbwg/jS9R5n4+B7+yh4hi+o3gFbVfn+SlUvs0xC0A/TscFoB+n0TriOgosAP06+q1vn0GBBaCfQawjhy4A/Xa07EwTQOc0VnkJNAcS+ZGQajyazyVSON2C1PYFEoQ9Mki8PSXe44wzEJqJd7/jsyBCh217FEu8SDwWHAK2JAcE2yVX3hFARxfOqo59HYMC7RJS5KAuXAk9QEedlv4mOwFKz5aZEvl1QHoOhTMSbaqx3WtdC1s+30Ji5nosgYEmAngJMessoMj1ZmHCI4PwkhLeFU2QE92Dgm3/IxeNBMZjsuH+60ZpNKJ7nomEW9Dwlc4xAXRrXHJWogZIxJZIVKBFnZQlpyRrJKR0wkhUeDXp4ZWeb93LfgpY0wGV3ulGOkSiG9ji5Rg8pU/iOwATkCkplW58NxoHmtK9bIkknm6xEt3RCl2MhzXdgt9Fx1S0E/hxS9rtA9DdC+BAp2+Tidxnui8+p+M6xyPs3CG9ms2YYCra2T5AN3KgdPYln/iWtNyeq8R22yQBOPjc8Zos1I2O5woW6UfJerQMFL7nPX6Gc8/9asmOAhSyw/bUBarIzfrkRwA82GR/x4NH+hGvRlN62v7n/+k//acdqEKfAAd0VtLJ1l6jiSvaUBCH1uw5EBMdydAjRrhHP/cCvAQG47l7Ihf8CLKTDLsvPqTik/bxTke9Gi9ueT/5YXWU4iugF8/SNdmMCn69kxl6pgKtiqRveW/nnGsCuORa97f7Z3saRY7nJoq4Z/rRPU/f8Rj4tw9knPe4jZmdm95WPKaQzD01hQWQyu9nV9yTuCC/6JznvubYSTN2gr02Ic27V/KM1461NhSY4Lt7b5/05ORd9GPPTa/khwGYvaKBY/BfvosfpshEfiSfNj/nmTSbAHpFIK0nzyN+9cM/F4+RI9/xbPSl+IscKUQBplfsnJzkx5+zRvfF7cfk8pzzX3pshfuKCnSg47sCGfYFD8lKvCQviosUirEn/l/xwVwjl97L+t7HFFgA+vEVsgD04zRaR1xHgQWgX0e/9e0zKLAA9DOIdeTQBaDfjpbzTBPwk1iSjBAUciYLVAu0JCc45YJWiQlJE4425/uZQcN9KPN1zxrgEc/8LRjA78a413ES2FVgLsDCd+8Bgq9YXXwv7tXJprrfhAZy4veSVWhS0rbEt+SO6v7A6FeQlfhZB1fjyQFeCiiAw7P7wu8FwtfSdgbPdaWW9PReJ5RiDQGrd8moEmOB+Y8AZjzrTLZLNAO5yImkpOC7e+v+8Ll7l5Ce57iWdq/8/dZI9sK96hCToFdwIMBLfkpeSFJITEg66q6VqFgJiVfm8vFEB/5LRElK4Tt9UiJ56hRAJgCdfgTWzITU56XAZXcuGU9OJOYDN5InMiORKcGtw82I2oCCy652/FvTPqSb8Yfe+63f+q1dAlYiWSGlBLz7a8uNeDz9i+NXvPyIj4qS3BMdzUazccAO96VY57vf/e7u/mexwCNtM3oqnAAKoaf7rHs23ypgkM8F5GAbS/BO8Ody6n3Ob6ILWrHHfDDFOuxxfqtYJf+Ar9p45fi9bMxP7OwxAF1BTJ37bcvF7yLfc5wvOQFk/sEf/MFP/NEf/dEPZAmIRI/fe4R7K9W6BwbRmbpFrQF8n5PSHCN2oSsVTfC/K2T8nCv+vLuuiLdCHHaFfeG70jNtN+VztEMrBW14iF7s8SVg2Xl3edyXoAcB1uIS/gR+F5sA/Bqjzc9mg+r6nrbnnOfYxrKHYg00VGTMHvJx2BdxH73jnvg0xS23pMmxc01bRgZsC4Nu+I6O+B0wGK3cs3wOmQ9Yd50Jxh+77mf/PLuKTvlhFQ2VI/POZwWg8h/wt+LBgOtn06E9vCfv+BlNb5Db45vT9xXiNY5cHKsIJCDdmqATim89274tuo49czK0la1HFCseuzefTz9MQRa76FVes3Hu/FxxqsIJuuZdJ2adQtNbH7MA9OMUXQD6cRqtI66jwALQr6Pf+vYZFFgA+hnEOnLoAtBvR8t5phkcCAY42rqQVS1LOBZs1R3D6TVWMkeyUU+PTDzehxLvc9ZGTxVAe/KCbQGEZO4EUNtPkj4TRAi0Z7X6OwHoBYOC0N/7vd/bJScEogXSPve3RIRAm5xI3vq8LutXSEwEhks+KpyQjDQesar77tVxZFw1egDJLSQlcEjSSdGO9VagWkGHwF0nh0Deu+QFffRoAH0mk8gC+ZCIkJSUlHKfJenqdNTxJolGV9Ypegu6vfI5toAZfup8+Z3f+Z0dUFQHMlqVfLC2AOemNADSK0JY9uSVOf3De9t2cmYLJJgb3U9O5thpeqTknWT9L/zCL/zIPpKf48lvd5d0n+5A9sTEhrooZ8ESkIotAaRWlDMTkPfqqG00e4VhEsy/+Zu/ueMteSW7dDOwLRvYfQVgfgRw34qKh65hnbExRti2H6y/6Ztf+7Vf23V3l3S+1b2ccp7uF/CCpvyuxuHXDRf/2TxJW35Xo4kDvt5ZT1pf5AV4rhtZArGO2goQJLrRrr3P/b0FRt51+yk62h7oAHFx3xzhTc/QOV7R0u++A3BXPGrt+ozsP6oDPT3HtxCf8l11jbqvPpvABh3l3vhj5RAeVXh5ih641zHRoviejmFf+K6ziNHvjuVbs8XkBM3oHDSmi571cl94yXds2oB16p7pbXKtcEPRRzK8Bc63xVz7noUubm1U2Om5G2eebz+LypyHHsmuAPaB1WgmRo6W/P9HrLd9MZH/kQtxnTjVlBP/Y6cDQt2v/4nnFU/kW8yY51n8f/R1xaGK2QDoeFmRIv7VqW2tscM60Nv7vPUzi8Affe9dbwLcxVk6zcWrdICC5jl6vLH0jrXe+UaeQwGN/IVntYbFaZdOzmOX+bjkxXXIFh+3LUKeRavk2X2J49HIdDm892riAN774XuJ6ZsANXMkz3qGd7nuAtCPc3oB6MdptI64jgILQL+OfuvbZ1BgAehnEOvIofsA9HdOHt2Cso14yjlBY8kIiUaV1RJ6BRGNTCuZZwSmQHuO77zFPZ1zjoLGr7QOcuq3YNShv8+h10fHFmxLSqmo914Q7d1aEWgIrIx31Nkh2J7B40y23+q+nnWegmbXr3O8eyEXgi1ygk7kZoLLZKXuSpXqqriftUarjJ+gfXzyHBI/kisSkcAGgS3wX+IFmN7YfmPdJFRLKpVUrbP0HD7NRJQkLIBNYk93k2u7pmSGv92PhBTAo336XCsAvjU6waR70To9iS4AJPx3j5MGyQP+kxOJqcYEf7Rn2r3u+Ry+3OJYz5HsSNzUhQzoKLlTUtffOgK/853v7IA4dHpGccQtnvuYbu25Jija762ZOWHh0PmmPJf0QvNAt5K9j1pPU6/Me3afje9XkKdQh470f/cqUed5ARsS4bp5ADHuu8R9Pt9XALjif/sqxjOJRT4XGiliolvqbkGfOislMxUasLv04735G18nf/GFb/Av/sW/2HXf4RlwSld83aruGW/dd2DlveWr89dhWsFSMsGuAajpInT2N3vy67/+6zvbMu3JI8CO7hdt0UrCVgEFoMjf3U96wXNIYivEoy/R1cuxtyxqexSfzrlOdh1v81vyx/CR36DYF3+nbglAlPi3PvEb6JbfMv3pe8vSOc+7PTafY3uPUy4PHXPsunw8oKqfYj3rC0gAOGGPp1/lfPQVwL19qH3+iA70+bzxlk0hM3QSGco25o+RDzFK46kBIH13H21eeR0c4+XW9k5fAm3aRgdQhC6zu5I84TsZYYsVywasP0IfTp8vPpN1vBIfNFIb+Od+8PFb3/rWDsiyRus8P0ajfUVmgYzsMnCeHLQP9L7zbYutnNN9sSvAtwB+duWXf/mXd2vP+eYkh2P3ecvP0dFkDvkcMR6Zn+u8iR3oiPcAYvJc8UL68hHr4JbP/dG58ruTkWypOJSctBf2LDRo6gv/S+5LgUR2eMagj3qGGUO7Zs0Q/i929i52Jj+KT5qYRva3/vTUrZ3H85Izcb+JCookreNpNyf9eu5o6zi2gj9LJtyHtedadLLcofM9s0Bn+mF8W8Uw7Jqi76Zhle/wXE1L4/Oiy/RvD9mOr2JTHrWu9/k/6SCfVSBpjbP/1qCckbXKjn11f/gjPiwA/Vmr9H2uuwD09+H105+Us0CpSSQyvlUsLqN6PmsWgH4+zY59o2R779aqZIRgUGKCk1ISMrCd01vStPX8yODq0mTRMVp8ts8PARfXPIegSbAjgBRs4/9MOBVUSeYCBgHDc/+vS8Z7XXO/9/wuHd1os4CfgkuguUp1IPrcJ212fUhEtF8twONZr31ACD4BNyWfAeje8b3xdOTa59aAgEXwLIjG8zrAs2GX8tz3JcCBR4J7CXABN0DNdQRH/ifhJzjyf0kL9yIA/6ga/h6yMZMk7huAZA2gGzkp0dwakHwxOtb91tFTBf6+tfCVfII6GfDPqNdsSXbG83tecoXXElLe8fkr6ncyYj2TKclM62e+ZoLglMTfTOr4XcJTArwCly3o8Qzdg4+KS+gX4KDkVJ2B7V1Mn9bpQr+Qcc/DDwkEvaRA5xnPe+yaWwDds9Nh7AdgNxpJMs4O5GgkuQ0IpFMesTftKQA6UJ8vCHjhF5bAscYrmHjU2GRrvu5BiWM2F2DKpnnRRZLjfsgfAAaAztZN3f1oXzY5sQYkbtm7Oa2h9a9AQUFWe1P7/zzu2Pr7zJ/H2wDSAHTrrH2R2WPHVcDhdwnuiu8Awq2Fe9Ei23UL+/6RHdz6N/uAwVOekbz+7u/+7kEAPXsyz/UqADo+k2NdtWQHiOnvbKN3f2df+GGe5yM/66v4YK0ddqQpQEA0RZ8AtArUPK/f6Uq6nE5UFEV/PvI11+8EBt2rfISCDTEXf4Kd4SuwO+61LtHudx8PK0RKz+87hg9fEa/4wrn3vfZNKyFHaBvQ7z75ssBzeoftbqrMI+lazOLZxHJ8MbnIirRmkYT7AwqSE76kV3y5Vzz1aFpEj6lbi0PY3YpM2BI04mcVs6EV+1H3uRzIK7xmQa11SE7cP/1HVsQcZIierHhiNgS0BorjFZxZu8Uk5IuPpHDAT0WuU94mPct5m9BHnpJb94am7ok8kI0myr0KHYH8Ynr0yg+LVtGHDVHs7RnQIp/zkO3/Kjbl2TwqfioXtwD0H+fIAtCfvUq//vUXgP71efwyT7gA9NuxYgHot6PlPFPBEUcZGGQ8H0BLYjensarSKlIbSy1B1fcf6ShOZ/VU8OE+1LvtWeezzErffb/f9so/3O+MEybYLuiqQr2Rod4FVAAvwbbkS90C7mnbrX3r+3zk+baJHc8m4SRpa8ybpF0J7gIp74JQAaLuc3R6ZFL+EH2SU/cv8axIopFueC5ZoMO7/Yg9I/BTwlTgPLdsmPI3QdFTedO9COh1XUo8WXP+7/rf/va3d9ets0xCin5SsCF4RdtA9Ckbrl+y/R4g4kzu0Y/0JHBYUsqr7tKSEjNZQE4al7iPTo/Un6fy6ZLj0AivBLj413jYmbysq7bRr9YWsKsClfh4yfVf7TsBZJJJ5E1CibzNxEu0+QiA8VzZ4bo2HE8nAVXJaEmdV6EBPnte4DAAkxzjcZ3V8VuxkeQ9e+LZ0KfCLM/yCvrzWpqWAOqZ6QrPSHcAsdCIPuxlTbSnKr1HL9J9ko6P0BWHAHRrWAc6vgIZyC4AXQLeqFjFl56Jfsx+tm6vpeFH35804ZfSvWwvsMXvARy6BNH1FQD0kt/8J+A52kp4WwdzuxdrxlqRtLcO2L5HFSbck2ennHuCOOmCujn5DPjJV6lgwzHsLHpJdtOLChnR7hHdSft0+CXyOgtX5/dvCWZ9RgB9q0eBHvjPvvi9rkg0y88ACLKNFTLOEe/bNXgJr05Zx48+xvpRxEmX8MP48vz+/Ig6+dCT78W2kBMFJ4+mwYyz0ol4x46YjgDUEg+IUYC8v/qrv7orthNnfVRoEs3nmvG//i7eJgdslw5kfrprKCjY95p2ccY+fBvncL9NEnF/gH7xzPRvi1Ee4df0rABU9sW90ZXuYY6obx3o6icnFTBuaffodXzr60174tnyw0xpsJ0FPyz/vFyG76AHupARukRhziu8Wv8AX8A5XYjX+Ctf57n8VAgQ32cxa/5Skxd09LZGyZ1r0Avkwvv0TfLtWsvivqaCsM90cvbYedljPkzF+I/WNZNnW91BV7pn+kbBr2enQx3XBE5/K2JUzMqn6LNDa+GZz/cK6/Pae9jmmhaAfpiiC0C/drWt7x+jwALQj1FofX4zClD+qwP9NuTcB6Df5szvexbOXSA5x4QD/u///b/fgVo5vTnSnGZBg4Qk51HSuwD0EhDtEqrP5JHfH5GYveQ+r/3OdBpzwCcAde35P/q+9WAdWAOSzoIIvC/hguYCM4GQauyqcAMH65675z0+4txzTbfu8ECQBST43ve+94PJIoLHAlL0kSwRJNqfr7Ghj7jnY9dwjwLDRrYLdD2PRHMgDXDaMwgi7XMp6SZh71kkDxpHvm+NHrv+TGihpaST60juqViXvHKNX/mVX9npFqCCrgCdEyXQJEMB/e6z/QWjf4Diqfdx7nEzeaa7qa6OCinmGG0gjedp71rA11cHPdJV+AFAAwwaiWeNtRUImvsb4CYhBcgyWUCy0evSbrpzefmo4/Hc+iBz1rFEV6/W7Zzi8BFAksxtO9AlwCSUFezQy48Aik6hn/tVlNdUG7pkFrx4Dgk3BVmSzNaBJFv7ME4Q6ZTrvfoxgQPuM3vK1v7O7/zOrhinZG7jQsUO9AZ9h7eS+hJ4j3hNXRfP2HhJ+H/5L//lbnIIAN19AdE9G3sBrHHf2cN8xHvfc9cpkYuWfFS2ROKX3dOFyd54jka4P7MDfeo695fPZYxwIHFJ/vwK9pGsez2Ktvfm3Ufnnz5+xTeBAMBzBVr8GOutsdS+QwfiPwArP/WZz3HJtdP309dyntZ4RVjocQkY95kA9Ok75pt750uwr2wMXTq3ySl2bX9vPiP70mSpS3jyWb4TgA7AAuqSFbZ2TtNqlDu7Il4hK/yyj3yQezz/PgC9PYn5j4oPHZM804H8xYrszln/AcLF02gA+BaD+L0CXXHtvtekzfa+6W32j69Hn/u8yTF0UGDczLvcg57znN0vf5z/WRd6OjT9yiaK7QDo1kPNET7PP/0KYGA+WLozkLzcF97538y3eH70wEt+A3/imVsX4m989RzkWvEH/0EBHl5ay2JUOt7f0z74TsVFcnrisIrSG4Udr52nAoL2LZ/bEUwQ2n3QxcXsfP/sFXlyDb4s+j2qEPRU+fIcTebjI1aQlb89m0Tcv7gVkO577zIJ6FRa3uO4Gfu25tkI63qNcP8rii8A/R4rb51zUmAB6Gs9PIwCC0C/Ham3APo2qXC7K73PmWYlNAcRYKoKV0CJvhP04EiqUAWeC7Q5wNOJvySBcwmlOascJ9XpALiS7Zec69W+s02YoalgBWiI3lUG3zPBYR0Itq2BGWzXVVvgJYgIIK47/dJx3q/GhwLUuabrmpQkESCa1GD9FWCVaGgsdfvVxrNnP2OFXAAQ969KvZFqglrJgcbDSkpKJOgM12nomRzz3e9+d7cWr02ktH7RUie/5JVgX7EBMAYoI1h3H3RSHawCctcG6Et0OVZFfHvRNS3h2vs7lDjz/0ALax0NJW4B6XXN1mHafvJoChiUnPpIR34Fe1bSqUINvAUMzrGXaIBWEjfWlPHtAKHGUs9ilWfLzC2u79npUbIkEez5rG3PXxLJWknXHyoKi7bdk4ISnUSSY36XoAJCS4Q/CmQ9Rh/P2vhQOgfo2t6Cnode8Tk6NOECoBkNSnZ+BdlAq55nduuws03aAADOznu0qnipzuOZvDxG/2s+PwSg03f/6l/9q51d4APQ1fwAa1AhAJDac1jfFcVccx/nfLdkJrngw1hXxrTTv2wHEEnxG7vnvl9hhHs2xf0qGKuDbHZ5leQn4wpY238zn+wcGn3GYwOqWvv+JhvWGoBN8R0aVYCSbkEngIdut1fRiafSf/r47Gmjt9nJGZddU3D2GQH0bEOxK9o0UYku9UyBpE2MQq+2ISJDh+zJV7Ezs7CdniYj/H5rKADdMf6mo/OlFd/lv6ZbHhHXzzWcDudbB0bT3XgIOP/Od76z8xe7zwngfeT3O67r9Ez+5zqKcNgGRcQKrvjsh4oQZxHclOXuWzEPevN32ESgP+BQPCh2Sq8fOs+p+uGc49wbH3NOQZq+VWtBfodPTlbyTQNbH+V3nPNclxzreSpe9H18lk/CNwW/YrkKsaYcoQ0fVf6raQKXXP+W38FXvg4Zd99iZf60eNjaUzxT80M5jfKonltM2h7nbd1An1aotr3X9GqyN+XNZ8BzcY7cgdiefmF3FejXtU12597xt6THNeeq4NNaoCvlHOiGJjFEP/GciV/WAVlpGtghPflVbMo1tL32u9n65HUB6PspugD0a1fa+v4xCiwA/RiF1uc3o8AC0G9Gyl3wE0hV9ejtzv6eZ5pBKEe8ccocR58VSHjn9Eo+CAQFhHMP4kcBp411k2gESqi25TTcAzB71oqYXUWCH3RWEV5gq6v1ngB6wbaAUiAxuzpmMN3YP0mH9syr0vmr8CPHvSBUUIoekiMl4rcd9wDzKtVL9DyTHunN9uyWoFd84v+NuZVAkzxrr3ZyJiCXoHY8GbP+fu3Xfm3X9T0Lb6yXc5NsJW90afz2b//27jrWuXsAbLifEk3tk47m5F5SwKugXFJDkop+Kvi/Nb1nkq5A2rtgG6BEbwJAStw7vn0mrQHJA+919+zTLV8h0I7uCh9U8EumSOqgBf56xhISgFLAW/snX7KOnqWjz7muNSlxqauBzSJb5Iw8kSUJbGu85z8GoJM19CTPZNR4Rv8jD//wH/7DnezM7plz7vWWx7aeK6aQoJ5j3H1OxiXZdL2gh3tPZ1awVLf9Le/tWefKTwqcoMvoDrZEcUFFgol2VgAAIABJREFUFMmRd2sknVhX2Ln69pLnPQSgK4j5jd/4jd36k3wFauAb/adghsw35lJSdoJ9l9zHqd9BK3KBptaZ+2PfFH0Bnf0/u82ePbMDfVsY4t7pAD6X5LP32WUc6KUoAc3ZSfL+DgA62tRVnE9AhwJN6VQ8ZYfrCLTeHMfOAM4VaEl4bwuQTl1X5xx3KC517XNldq4Rfic975k9m3XNftKbnfcSn+ezAegTwMkPC0TiG/oB3ASG+CyfkB7lbwCNKtbb8vYr+GCeKQCMTuYj0Cntfx4wnFwp0OJD65BWjBpdneNRcf3Wv67o7rd+67d2ejx//5d+6Zd2BYLFKf7fuj8WE7cWAoL5HfQGv0T8oQiHnWUv0hfH/PTttV3DvSsIBsYGYFp77l0hV4U8x+73HL1z7NjkxjPyNRSaNI0g3UQXoKtuZPdJv8yJHjMvcex6r/z59LOL660xPgN74ndrv1iOHqYv5Dn4DPxUdLpE396SLu6LXcBLMTr7wIfwf/GXnxkPe+5iC89DD+KzYgnxczmcikymbM2Yt+fuXPkgridfZNqFbvgK2ugU+ULXIQdzCsOzaTj1TvYWDelKOoEf5pg6zCs0qZAR/fhh+WfH9MUt+f9u54pXFb9Yb6sD/UdXwQLQ300qHv+8C0B/PM3f9ooLQL8d63MAOTMFyLc7+3ueqeBJMAnMkhyV0C24QpUcasm7krmCiRyZRwbaAgaAFedWoMOBqqiiRPsEYg4lRGYwuA1k5/dnQuzcBNglK8q1c8YDGFxXwkzSVBDevku3Dj4mHchXQLHq5jpIvQeSuyfA/kzmfqXRiDO4wgNBp04IQaIkhOCqoKtClKq6jcHz0xjAW/PqnLWFl5KKZFuyyH27T/wD7EqcSRjNPd0m6CUZpLhGMvqf/tN/uuM3WZvJte3z7ZOpeUy0dS+2jAC6uD6aAWSsq9ktIjBwrGcQ3EoE+VxwrhJcgC4JMIP+W9J8m+CL/mSBvpSglMCYAFnyG+iB1oLtEnnda8mtW97vOevjlscmBwo08ApdFDmhS0nrwA2JOvyWEK3D8ivQYEtP69R6leTS1QAEkYDz7BIwupIqTPrIxiRTjT1HX+AR+lpXgZno2np9hM06tH6mzNA/dKYfOnR+Zm1IqpFf9JCgBAz5f/L0VYCNdBpZYCsVVqBJwA9a4m98k9REDwAH/ZHf8gg5ab1NXU7fbQF0+lfBGF/MCHe+Gf75vx8FIre634/Okx8qoew+JMSBADoWAejWoAQ5ej8bQN8HnvifwlX3p9Bmjl1Nr9IbAC/2jg9Ob34ln+uYLQrUMPlHwQm/Ab/RgKwUF6IXu9u+znUd32odfqTzxCgB+vg1uxknENE5DgGAE0Cf0wnEZvQ9H0mxkYJN+jNgdOrKfT7X/N9nBNC3wI6/0aTuWn4Y2jXJI/kgN/QUX1d3bbFdhRX5YcfW4Gf4PDmhT/gc9AkfJHvaM6OReJIvQlbo7ejwyLi+NVvszUdw3yaa0NtsCJ0H4K4oKx16jkzPZ3MNvjsfSmzhJb5mL8RGH513K2NTn1tv7LkJZYoX6AN2SHEje2jtPfI1fa2eWQwrpvNZ3cByQPwSckK38Cfp0PIrXwVAb4Ke56KbrXPyYR2wJWhUIWNAOh0r/gWgk5dHxStzvWY7khH8ItPkxDpr1DoAGLg4x4rjXYX0eCxu5mvTh9Ym29kxUx+eIgPupxiH79JEGDLL/vG96BcNF1O/dJ1yjAHxFZ4XP/fc58j5qfI15bbfPQu9WcFzOcbynY7zHPSQgix+WM1EWxvyVWTmVHre87j0WHxg8/mB1s0a4f5XlF8A+j1X4Dr3zvf+f18lG7P4+fIUsNTWHui3Y1NJ1XdKGt2OevvPJIjgcHPC64TK+eZMcsytY4kHTrfx7Zzukno53o9I1nNmVbjqdCJXHFeOeqBMzvyxe5lB5XTktw71DNIPdQbeij853yV+BBKCIY6id/QHYAI85z3f8volpwqIBJWqiTmqdfYEAkjatSaAH2j+leSyNdJakmgQWAGUFXEAwvosnqGRpCYQmKzMTolb8enc85BfCR33Tcbxkvw2tl0giJdzZCweS9oKzm3pABAVKP7qr/7qLmh0fOtgAt3uzbotCG682aFkpcTFf/gP/2GXvFARL8kkSSHAL1HQ89JR1iJgROLLPbmPEoDuq4TIviTruXQ75Xj3KOlCb7o3cmot+Cn54h6tCQlK8uJFTqauKVl+yjVf+ZiKf4zys97wtyC3Aie6qw5s4LnOhK/8wuf2BlTAYr2ghSQlXQ4YnV0Zh2gx1ws95FzATIlQ55KoItOSv16vsKa6Z89fklKhHp2UfAR2SCxbC9YEgIgO8dkct/nZ10k2ni1BA/wDOCtSa4z/TM7ipTXip32vt3rxXjSJd3Pd4cl2hDtbF4BuFK7n4ZPp/AVGAC+P+WO3egb3Chxgs9CWTdkC6Gzaq4xw3z63jkX0VXhErunKuuTqKrUm0Fshm8R3WyLcioavdp4S6fnfFTIqSMLjLWCaDSYvdAm9eO+pTdHMvbJ9fBS8Y+8VSLn+7HqeMuW7Mx7Z6m7PXQESnU9XSOADuPy4BnAC2PXRmOV8sGRRLM0P0SkrpnIN9+h+0Y3OoYfzC3tGgCA5B5S0pY7j+F+AEr5lkzLuAXrsW59NKSI36E8mKipA26a+kBn21j2WS8gObcGPV5ODc+4nAFBRAT7VcZztCNjJD8M7tJnjih8NoLsnfPKuOIYdUSBDD1rjJt/RewDe7Zo8Rpvkq7VgfZBRI+IV5FoL1gSbZe2zXzNNPH8/ZsvImdiErPKBgZx8G3ENW0lWD42HP/Ycl3xefIauaOl5xSv0JjuYbvSM+F8XungFTfAkvlxy/Vf7jmcJ8Gyvc/GntaBpgK+KDsUr+E2/KeCY49u3Ovxez7kvJ9V6tM7cO59HfGxdy4tt4+10veeu2JbMKwrwv316+qP4oYkwvpcepWvcC/9F7oCNIkeKXqz9CvTnvW19Wf6Pdcl+sEPPmNaAj+wa3yL/ovuc+lOOgq6wLtxvzzV1xQLQbycV0XUB6IdpugD02623dab9FFgA+loZD6MApb8A9NuRewHot6NliZv2S5JYVHXJ+Y3OjmmPcQG2BIkkfV1F+5Kst73DHz2bezPyWWU65xRwCwAUlE6w7tjY15mwKngo0PRZyboZLD8qGVQiAfAEbJAQklDwrP/8n//zndP+UaLsUvpPmpS0A1QKiASWgk2JgIKakg4CbTyoG+pRgeWlz3nq97YV2Z4bL3QWCFglEqOFdSJ4VQkLBBJoS24KTh81BvHQc1lHklGSpEB/PBT0fetb3/rB6PMpx4FWnodO+Hf/7t/tkraSWPZYlgTynF4FiK0dtk7CqH3Yqm4vUVHg7bvts46ewDUBs/GJgu0q1Tt/skcXVcQgWerZHOtZACUV05zK41sc537cizUhAUAP4XvPbG3QT3Rn4+/rlJv0e5R+ucUzHzpHiUGFGgojFBWUzPWdnhuwpRCrzoR73tMrnJt8WBuSqpJM1n57j0pkSWrF/2OJfGteQtyaYxfQFNhBbuaWEc/Wwz1HSbY6RiWuPX+d1u7fscBAPkZ7hUp0pou+wsShZN0zsRtoACDQLW1tlMCOXtYtfrIlirEqjNgmHe+1vvf5dh8B6NYlYA1owD6wFQqiyPpMKl57v/vOVUGhz/grnxVAR0O6kx/O97NW2JIS+uQAwAFI8iMpDTz86q9kwjt6AA7IDfvCD+MX5Fs0ijg/LJDgEfrQNehlU3UA0ooO+VrkmByItYpTpr7f2v55r9aAhD7Qi77gg/qfdYD/EvkKqPgWrjG73ovxWh/zOhVHfwUAnV7idwI86q61TtAHvbMlaMTvEEsFKuXHbmn1mWWKffF84jd+fx3W81l9zu+oyIT/XfFWxz06dsEn+oyPUAEm2ZZzEBvwD9qq4Rz+zNiW3UUPvhj61OHu3GwtvdE463Ou0fohY55Bgc/3vve9XfEyuaevnZ8+ErM8yt+fuQy05IexLxVVNI6cn17hL32Sb14h47m0eNXjrYVAuHSDIhMAelPEWmOtf/q7KQ10yqN415pq/ZaPyre2dsXo7AIbEa97n1ueOJfYn70Qj8rZWPOtxe0zfST72dqaaKyrCmStd40u1hI6ik3kDOQPplxNf9h5FHdUiM6O/fIv//Lu+Nmo86g15f7poNlQ5H6L6ckEuaE7m7JUUfwC0O/DpQWgH6frAtCP02gdcR0FFoB+Hf3Wt8+gwALQzyDWCYcuAP0EIp1xSIkYzmtBBCPslZNcR0f71QYMzoDxjEtedaj7lJwCzggOBLvuqz3Zu6ec7kMX24IVJaz8f3ZKzgrbY5XnVz3Y5sv4MvdHlTST4Phn/+yf/QBAv+X1oluJk/TW7GBwT0AfQU2dppL6OnzwQcLqq3VDTafd80k6SDg2YhUt0MWPZ5eQMm7Xj0C1sWSPXDvbdSEpr+AEqCDQlcAR9Als940TnIUkEkz/5t/8m914TGC45KPvWot17rie4FECU0LbWpXURhuBusBZAkLAGR1KCgP223dOclOSTKKiDoFJvyriJcAkSiU83Be6A2p0x6P/o/USnYROkhgKDUocNLrVGrIWJBEkLbbFPbcEl26tE849X3qXfLR/pSRKfMcrdqX9BBXfBAyee63PcnzrlkxYI9Y8mWRbyIY1ISl3rBOuhJPiFElQP85pvaHjr/zKr+wAlLbbeDZ9WtfZVvaMzEr4KYRz32TE59aFvyVuFcJYH/6fD/KVZMSz0G+SdOgBdMZHeiG9hx74LcGpK65u432Ffffi87kA+uxMpevx0UjcWRxyr3t13jqAtgC6e5gj3F+5A519ZkPoCDrU33XSlvRnV4ExdQg75h1eFY7QGbatEANk//G+6UfiFVMP+Cn8MD5I9ufewId75M/85m/+5q7olG2jy/hOfCY/fAHyUTJ+8m4WHc0Yhb5sCx56f/Lc+sjP0p0LHPYOGMkHObQ+0OorAOjsBH0KtAS8oj15YVcbT4y2aCNeFMP6O2C9ApwZB31mmQoYVMyBv3RK05lmTMv/YF8UaIkF5hSqCogfGbuQ4yZf0YHk3P/w7B//43/8Y9s0ncOj/AmFSU3v4ZNYO9aJa9AXaDKnRZyjM6bPIw6io4Bw6NpEDNehn8457znPuT12+gx+F6cp4nRfYpemjzXpxPcrJqCv5rSsr+KHRfumLyripjcA0tZ7he9NUssPEztfUsBxDf/mmqqQFK+aJsAusINiCp/PguViec/TVh/pOrGCvBlduG9KUHHLoXuf/mEFI2yfe3FvxYKuY+oHHVPxyNSzruPeAdZykIr8HSvXxYbNaROPKIJzb/gulyFeyw+r8I3dbrsDsqzgF/0WgH7NKj/+3QWgH6fRAtCP02gdcR0FFoB+Hf3Wt8+gwALQzyDWCYcuAP0EIp15iOpoTqux6BK6nOEZQHImJSEAQJxFyZlHBX/bRxHg6ED3w5GtqpvDvQ1sTnW2c8z2dYEUfPrsEYmEGZTgiWSvRIKKeXQXVODDPe5l0qFkg2BbcAkg5JzVCWXNCGza40qC2hr5aiPc0aFufzQX5JETQDpdhA7erRPvEpmAA8ltxQYFis+SF9eXWFR0AkD3IjO6VRU9uP9D3U+e3XP6rudu3CMdAOjyPWtCwkvALNBsr0UBprUiMQUY10EieVlCEy0l9YBH1pZzABKBgO4PzdFzjjNufdJH5IGukghybQD6P/kn/+QHo98fSW/Pik7uR/W9l2efEzHIruRcCZiSC1O/fJXkFPtR55OOjrrSZ+JWQkWHKnq8wjYHZ5rMsw4vEUUO6XLJW3JjfVsjkkTsbbrmWPGX70k4KSTpO/Svjo1GnzeK9R524tSHz5aV1LMuJKQkKnWQ+rz9NxsRSleYJiGpV5FWScBTr/vqx5XA1DFkPfjBSzzzzBWZ+FthBHtCd86pM4/Qb+cC6NZkiWi2j04GXgMRb6nbjj27DlQFY8Aj8vCZAHSyYl1IRPtB0+xIhVf0BX9X8lZyOhvy6uv+mvuL5xUZAZHFAPwNNJt7kJIfwA/7ouAPcJCevOYeTvmuewFM/dt/+293hYR4VgGEJHtj1/kD5CIgvXNXBDKLE927uCcA3Xnpy9ZDI4npUiAoHQq054sC7uc1AuhdD02/CoDuufhhwBs6KD8M7a2NivisC/4l/6PizG1R0i111Slr5h7H5JtbM3xscVzdxZ67Qmc+N/vSNjJbf+HUGPraZ8hHcr2mS/AVijl1etLjik+OAXuH7oVsOndyBEh3PedzXvZKbJ0/us/OnEKP1hPwX8wlhm86medQsNAWVcds2bV0Lf7sPO6fH6rILD+sztp0Dr1iXbhXeqTCzVvcyyuco/UT0Ey3kpHsLTlBg0bX06v8a+uD/rjH9L9jdLF23Wdd5nItJp/hI6C3CSzz2ZzT3/wHdsG6tg6dR7EjPyJgW4FARbzdy7HpE1Nm2xLBVBixeX5LzQX8wYoy2Ke557r7oa/5awqg8IWM/Pqv//rTOtDJCfmlg5oYho7FbOUm2BIj6tnzbOu0H19Ndo6t03t+vgD049RdAPpxGq0jrqPAAtCvo9/69hkUWAD6GcQ64dAFoJ9ApDMOKWgKzBLsCRwaTV2iRbJHYluAyfHu/zMwe0QwyNk2Fk1lt+sJbAIDZ6djgeOhe9qC5gHG3gVQEtqCAC+BxaTHGeQ9+9B9ADonXmJI0A1A57DfGxgpOAJsSvAHVBaUlYxBFzwQbKOT+z8GAJ1NlCd9IRoImAWI5KIOF0nMAPQAHs8uOARkAYwn+PukR9hdVsJEN7BkDnkAypAZ9zjX9T6Z0MljBKTg1nN6PutPAt/fgnd76gnmJemA2bOrx1qQwLZ2dXZIIBdAW9MCbroHLQH6kt6OKfCs6671nj2V/JIAqpvX9wDoAtlLE2yX8sj13A8AHXgTGNi9+xzQAfCQsGiv0pJ3rlsy99J7eJXvlewHIvhRBDSLjwIPS0g1cvxV7v+e9yH5JVHHxgb6lMjG/9bNId0+k7cBKO7XOci0wpb2yZ5TVO75TB+duwRcALpjJfx0mdArkn51YVZ41ahMBToVIPns3vbuUTRKFgBXdCa7SrdKfKBF3S3pTXaV3wUIzrY+6l6vBdAlQf2490Dge937TF62B7q19tn2QEcfvifd2Wj/ismsifQGWwkcnlsX3Yu2zz5vNiOfnr7jc/BLFK75fO4F7++//tf/+g7w4Kfkh81Otns9E1uPd7a9AfL38n/3wfYD0vkpwKm60itI3Xdfvjv3QKc3SuRbE/Qo/UEGgMX0pnjN2uBruYbfXaNitq7je1+hA721AfQAoANJ6wissxZ9+KHkBvCBVvldpwCj91oz9ziv9cEXZ1sU7Om0ztaSj2J8dOA7B5S6l2LmbTxwj/uc8tF1+dIKoNw3/jRNQu6haUXn+gOzCIXNzf9wffJFPhTv8kvLI6QvTs1rzDXkd74vX4c+4Pu5Z/b8H/2jf7S73qMnBcXP9Cc5QYe6mj0nWnjuJjUocJ0THCY4eM/1cM9z94wV9NIZYkn+QoWMyYh34DO+KTTxe3w+BjDf6hnwi0woYmdTrBs5OHG92NlEqjmSviIs17eWxd+OZyd8B3herEGexOU60fkUCq4usZPOaZ2jI3ryb5su5VpoFYguDnYtgL78UrGinAr689nYbvR+1h7oaCf/J1bzTPRn8uG58ASd5FBMzCMvFUEvAP1WK/9Hz7MA9ON0XQD6cRqtI66jwALQr6Pf+vYZFFgA+hnEOuHQBaCfQKQTDykxxRkEZnEUdQ5as3OfPoG3gE+grbN2X2D5qASEAEBwDRB0zcBAAYAEUeBtANwpALqAg7PMmRcISDz43Y9rSOqrnuXYz+rjbcA8u0kniHxqAF4SKEddtXwJEMGF4KYO9Hnsiew+67BAYQ6ZAAdQqZu0oNPJSuI1BUBSMPp8pUDbMwkIrT3yIagqiSnA86yOISfWiU6JRkRG9HPWwFmMOuFga7oOdPfa/ueC2JJFARDphP6WBGrMOrloj3eJWTRpZLsErzVTF5R3wbD/O855fdf3XNfvkjfWt2ME020RIRhtfU957n/tYUhfWZsCdOChEY915J2bYDuBjHsPaZ2jk0IXiVsJDa+SMOgiUYHufshJHXMlO0qAXHofz/5e69vzBAzqDqRDo4V3z2ltSDoA1/DrmbIR3bb261jy+KPP931GBiTBJFQBfF5kL+A4cCyQ9BBNZiFJyX/npm/QVMJTompbvHPsee6xfkowZktcg75QaKJLhT7JXpTQIxvsicQU4LVuuUfJ8z3oMM9ZwSKdLBnKlrApFRPEU/zz/IqVJG/py9nx8wiZOQSg03G/8Ru/sdPf9DlgA8/4UEBf/JWwpc/9BP4/grYVdbFZ9hLnM/FbASOSoI2u5dcoItPl5Jjs3qOLr/bRhD+uUA8tJaPxoYIZn1kj5JwvDiiuY/Ir+Fz76JHs53vyw3SsVYjTlin5GfSqDkpJeIU4+RCP0CF4wKf51//6X/9gbHbxUpOKrDFADD8HeAG8bF/aJn9tQcz2h7WuA1Ho+QAdsmdNB1b4vs+d33UaI0+/NnWo3IRCBD/8MNcHuNM5bRGwBVTmVg2AQdci42SdDSJPrvGomHCumblNCD8xu5IMtee3uBF9erYZu91bT937/PjBnvBJA6fIzCxiag3imQIt6y//eq69R9gZ150+gvUtvgegW0fWMBtjbbGDH8nxNibv/skHnUF+FN0EgJHJQFI+BzlxTaAxPYJmZKKfpsTso0vP0Gd8XzEBG89WWovkis0hY40Hv/d6mD5uPHY/AHR+GDkpXxI9rAcyIlZrC5YJzD7qnu9xnelj05looPucv8CG5JNW9ESfWX/8hTmZ8REAumvUaS5uUKReER3aZPP87v/WrPcmwCk+4R94FrpRbFq+Invkmax7hUVkwHeOFf+XH/BOtgD5fCuy5Rrp3dZbvgm5UkRubbkvOS7PhfbsCp2cT2kLlvTzo20JeuWH8Wf5YRU70wGtE34G31L85d59b/rp91i/73rO1lC5EuvM2qvYWMxREfK70mgB6O/K+cc99wLQH0frt79SQSpHgaPCGSuJ9vbEuYAAC0C/gGj//1e2SZm61ATXHF/BdnsKFqQ2gpCjKNDm/F5SoXr5Xf/oNyWSjG4ECLpHjrjgZgLopyRBrSMOcSOogRsCd0EGelQd3qirOn4APoL4QO7oFPDeOMXZDd9er1XkeqKPgP3OXQKkDnRFDAHoxwoELqX3BFoKBiTMrQ2BZl0dzo9+JSslYqyR9gT/KslcdK471BpBB8Feo9Qa6+UYyUzrUKAdCLxNSl3Kl2u+Z42TGUlSPBOgukfdWXMtByLMhEuj2YHVwK8Sb5JMgkhBTDrZ9wSRdISAUlBt7ThHnU/o5Rjft5bIm3tqT2xAjAD+o5fnAc66J0kxyQIgydwD/Rp6nfPdkiizkt7a6P8BpOQETchJHfjuO1lPF59z7WceWxKqREpdXpJxugPTF3Qp3tfl4riS2BI2j9of+RCtSnr2PB23TYZuv78FpOffU/dZ24J8upxttW4rRNoWh2QTtnI45dHvfQ9Nu2/JKOsKsCbhTMYaHZwOyu48Khm1jyYSt5KV5BZN6opLXujQwMH2Lg7ceOZ6v9W1852AVXyu9q+cEwXwH13YkPQ0u/oovs31tvUzrOcAdPZwAuhkXVI+AN3985faH/JWNDx0nrpxK06QeFa49N3vfneX5KSXPwuA3v6bdEZbNVgTTWNAWz4p/1dXc+BG+vhRwNe9eTr9pxKnktl8MLzEU2uy7R6sAbqvIkG6sNcjAHR80MmowIT/Q26zjSXl+S+Bc/wv8sH/4TfJD0gEz65PvCRbnheoaG3gs2cjf3wqdKBP+Vr8staD69Cp5NCa6Rqumw/HL9SFzheTo3De/4+9O0uSbjnKvc/Fd3PGAJfM4RiolzZqDeaKQFsdYksyCWMEXDADRnE++6XsL5xFZuVa2VfVSrOyet/K1UR4uHu4P49HxHsl0M215GSOSTfawYEcyZZu8AdIzLkif5K4j9DrW7xj5vTND/qUD+SrrVxtS+U5J9M144yYPhdz36Kt555R28QIClCMobhGXqmNfrKLU/5tklfFRmQRSco2I796H7/ghx2xl7b9JxP6wn76TWYV0p/rTzZLHxXAy5X04cc//vFB95Yx57nnXfr9sqjAc8yNignML62OTx5iMfOm+UU+xh9U4HlpG17tvmJsdqFYjZ3w12Ee5WV0QpEajEm+cm/sqzEIN+aTtY3ewpDNdRH7jWu/ZxEuO6Gn5kJ6h3g37ywXdtRffl/RhKIp/pGez2Ku3lE8aDzdy7bke3QcfkaexSDH9M59bIlOaaP5ynzuPn3zdzZC7+QBz/pou1hLjF7RmjjMp12i6AY5VfBb8X6FMXNnh2f14yO9dyfQz4/mTqCfl9F+xXUS2An06+S3371BAjuBvkFYKy7dCfQVQjpxyTEC3d8A+gBtwaJgtgrSWZ0tmbIaCmBz7yTirR7eikAXaOirPkuugU8SXkmBpF1gLKGQaPpesCyxENT7kWDOlS0APUkOYFwCLjko2QdWAchKRN8CwvtOO55NoGsLHdA3q2rIShIR2YEArHoZGdv21Mav5OFybX3+ndlLwHwgDACTrpBP5CCbALgAtFVOI3/6PJr4WErOONm+HUhq/ACpAIHOaV8SefN+97IBxIhCDuCTT+f00vW2H20lh2eTA71xXjxy2XfuaSv8WUTGTlS+27KNbZ3b7pd/ait9yTv5Ws1sC8ZHA4GNLQBAJT3iGFhBToH65EU/6AQCXV8BG60eyJ4m8fp87X+7BYF/gSWRBORgRS050Bv6NuVgbMnBefCtAnsm2bOm2GrasX8fa+8SzHJdwBWQ0lwDACOfCI6AW7+T31uy8I6IkWwpstV35i1zFiDHXGP1ZVueztF8pD8a8VyKAAAgAElEQVSactEGcqAbQH3/TgbFGsA1hSbASsBluvOebOMty6H/+ox8BozyYwGjrfpxfwU3fKldTTor3nePGr9jOk3vxDn//M//fACcjZW4kF+j7/y9uaL5sPF9xPgVr7AJ8R1bo/9ffPHFAeREFJjDEDPmtVddgc4WyBZZag7tKCEyJX/9Y+fmSkQgf/pZCHRjTDYKkcz9YuQKDHzHvvi/dkUSx6d7jyDQjZ044MsvvzwQCuyWX25XEHqpzfnvSDvfWx2OWJNjsSvEXR+6ayUrnxGB7jpzqPH3Xn5EjCr+EHORC72oCFoe4lo7apkbvMPHsSJs1v3a854JdH0mIzY+txIONzAe8pR2b2jbXXJ4jwR68UhxWLGE/ISNmGsR0vRt+nNzTePMh0xde1bsmZ2y7wj0tn1Gqhmzdk84FzM2luWvbKe5toL2KY8Is2JxdpBteqf5mG3CAOS6cyXyqTyP3yZ/5CKbhV3ox9///d8fnpVtPlLeyRjmQybiMHa/jA/5LP6Bf+Fn9LeCzUe29x7vmjua8KuwDT4jOaQXCFS5KV8ppzen3Bv7anz8VnShXfKpVkC3Or7FGMXNEdv+L4aWY/Jz+mCM+QIxT+1PBjNuKDdzH5+gcKX8aHksmfd1drk2mov53p6bDMMWek5FZNlUx4/UbvYl5tX+YzZ2D3049Ux9NgbiMP1TLFAunywVL2pzhSb63er/nUC/7WhlG/sK9NNy3Qn02+rc/rT/LYGdQN+14mES4PQ5tX0F+m1EvhPol8vxFIEuwQb6AF8AL5FjgH7/BkgJqJEekcCXt+K6O29FoOsbYgPQIkgW6AuGA7IQ3lZHSjQlwQoM2LH+S6Db2sx9ZCTI7jznkocq2T0rwvJcUtC9r0Kga4fkn34AICRN2tjKwSqXJZmSHsAuPWvl7XWj/dy7sxcBO32hAwB4+kIXfB+oTQ4AUMQPoIfNnAJWHt0rbQeQ+mE/2smWgTl0fkmgz9W3/q2vSBOV2MBfPtg9EnUyaHt7fwfSIsI9X9KOuKczro9spz+dw0Z+2sO/kN0xwm8pL+Cg9jQWZI8MsXW+/jyKYNKu3oU8QnbwFelHxRVkpP/5UfqhnenQI8ilW+ucNqc3/h0B3FazrQ5sa+qAGsAJQI5+AGrafvjW7Vv7vKWuNBbZPj/WfOjf2Yb+Bla3rWfvdB0dRaDwneZVQB1ZsBlzTKsMJ3nev98Ch2d72Bvbo0feB7Clc2QKoAXqIKHZZEdNNFZr5XPtdXNFmH6RA9s1nwDKA6SSq3Yq8LEyDkHItts68dq2vML9xsc4txIfOMpmWlUU6GbMzKfsRPxAx2b8do5AuEVfTxHoxu6f/umfDvoNZEWga6fr+T9ba+vTXBH1CPKSDJubIknokvmIz6Fvdi0R87Ej7X7FLdz1AQlKlvSj8zenPM2TZM9O9PGjE+j5RrLhU5EeilDaLUr/W1lKHsfiiUfYDF9lzH7xi18c4gD+TB7BD4uN+Wp2IyZiI8XJ2uZacwOC29iWg/jbXM1a0aBrEDtyEdcgMDzb9/yLd4izzDvk41N7kGPu52e0t+Jf89p73sKdfMXp8rG2p45s4hPaErwczv/zue+VQJ95BjvRz84/F4fBniLA6Jn+0gPzK/8hDhOPPPuT/NnNL3/5y8MYIva1LwJdu1s9fKq9M55mAx2txKeyheLWOe7Nr8W1rTLtGvbVLnQIs2NFvnO+1DbxGHLRGMAatIW8/+Ef/uGAIzzqDPQZ4/ZvcRi7N5fzo/kH7SZfcRc/JCcjf/2du889W1eueX/64zedkNfCNthMOV24jnHnK4pH7xXHLHNubeO/OptdDODd/JVrI2nT1+Ie9sKvyzFhMuYE4yzmUdDcrmfteFYRh2e3u435SuGEOdRcOndOTC7yXfl9BV10PXK/IpSITm3MjipU8Rx97P3yYXNkCzGevTMZPdBmMhOHTewrW9B+BRb5Bfbib5Hr730+ucbG7nHvTqCfl+pOoJ+X0X7FdRLYCfTr5LffvUECO4G+QVgrLt0J9BVCOnHJKQJdwqoauXOIBIiCX8E3UCpiUDLVeZGXt+K6O29FoLdiAxgHZAIkCdolKH4iFiUVgmiJAvl0lpwkxQ8gE0AhQQbcINwFMSUqvpeM2P5e4h2RcQrMezaBPhM5bfF/CTaAjQza7g3A0LlwnW3daqiSpOtG+jXu1hdjFolse1ryaNtQrTTWdKZCCcTHXNHxSEL3mNTYsURcgYdE3CpthAdQgH4uq+qXybxnuo+fQELwCRJHvkAiDbCV7Pu7flsNbkUie3DUAuCIfCTjbIbesBlyozsSTwSHdpWEvzX6inzappNtAjkUqNjG3b8fKe8IQjJuxYCK/1ZeB1wCDPgXpCbZINPn2YOvoe3rW3GKQO/cR+AnX8nPVkjg38hdgIPxMuZzZe36t9/uyqnrgWf+Ztzos/nG/GCsOmM2kNo8qT/mCr8rKmIr5gM7dvAVrSB1jbm0s2/pe0BS80H/P9XD2hYARt6KWsxjbKFdVMjVuxAl5NzZno+0jUCo6V9aGdeqlYjj7KhtEfmnjmWZ5zzebuSf8yTj68dYBY7Sr3YSqFigM4X5aH42v7gs8LhnL94i0H/6058e5oJIPGQ0EsZKKYCt79rOsy2U79nWipTmSlP2ZfW+H/OM+I3Mxbqu44NekUBnCxWatKNJ+hEQTdbsWlxp/vzIBDq9qf/8cgSp+Va/A/izI3Ixx7bDSfffU/96tvaJlRGAyGxt44fFhPkzpA07qbBKDCUWqrjJ2IrL3IfkZGP634pi8ZZ+d3yCftJ115CBHMQ7/GiD//cO7WSP4jQ+xnvMV67Jz1ql/t62cM8vkmM7RZGXOTuyk1zF8uZrPkG+wi/Mo3QeUWRxSz1ckqMVMppnxWB8nfggsraCV7EIvTHO9Ihcnv0pFqOz7EeMP7dwhz+s2cJdPyL66DXyqy3UjXWrXrO53lsB1iTgzcdyCmQkn4JMZjvHiNRZLKgNxoD8297a/8n7Jz/5yUNXoM+YoTaamzsGg70sCXR6Ik5VoIPUrFD82Tpyq/dXkCVOUVhOFnxkH/039vyqMTP25BH5fus4euYhkeHGSA7R2eLtbmgsZl4p75CfsOGZW9FTz+Xf2YDnyEf4xHKV8rjGv+cq9kJoi8P1ex71ll7Lc+Ud5Fb8NUlxsvQu7ZXzV7jiXdma6xWTeJc5Up6i3WtwgFvpwrHnkIsfcVhHGPIlPrOggBz5hPxoiy0qdrxXwcU9+/6qz94J9PMjsxPo52W0X3GdBHYC/Tr57XdvkMBOoG8Q1opLdwJ9hZBOXHKMQHepIFgVLmAKAAN877xF3wPoJBAAoEdvkbzsyq0IdM8tkY4krQq9JEBiUIIhQZFk+SEvekgWAKhWF0p4JBdkCIySNCAwgJwqgiUl57YAeyaBXtIwK/wlOhI3QICfkriIHr/1E8gn2Wo7yYDey7X1Ne5MN4y/Km4kNGCSjEqkBK1tefd//+//PYCewLpjBMQzeqV9wDQrAyWBkmErOpAedHieA6l9S1CuVSsRiuxCsk73O0vPijBjLtkmAwAlYAY4YTWUZ5ALW0AIdU44cKqzBl2Tvb0lJ4CAVSX0UX+Q0XTPs/UtkOgRsk5WbXXfeXWd/T3BuVYzIG7YScCDdr63avVTBLpxtSUsfWuFfdtwA6SMD19IBoCTcztyPGIMe4c+8d30C+iMnG4rXONL/+fqCr68Yiv9YvP8oeIQgK3fnufvdBRIZHWffyMvtoLW2Yf29m/t8g52yBbYmn9H2rdSFQgKnHr0WdqBgcUedMIc2vahALv8aPOONtMPMYf2pkeP1IV7vaudC5AEjtRANpPRJNDpIfKMf0YaIHwmcNv436uN0x7Ss8avLdwR6HQNsdBcYty0XYxAF+fW4xOgv1e72V7ALL/CJtlbPgbgC0Sme+zmVVegk6H5g27wo+Q8V2D7ns2IyxWNGYPPQqDTP2SAWEZ8QS/b1pl/5lPFonwHMqHvlnHNvXSQLYsBEIDIGXOfeKcdvJr3K0gUS/LX5k320i4nrTYUT/kxh5iL+I1WjJpPEFyI0Fbs0Q1tMCewQ9fTH3NR7+gYHnbRfBCZSC7vkUBvPOkHeYrVxaTt+lJxArnyC2JRskPWVDjw3mKwY3Gj+YXOGXuxNznQhQq33COX0W8xsx8+8tyxSfeyl/nc5M9ufv3rXx9WfubnzINiAmP31vw3ye92AmJr+uz/7dpjzPs/u2IfFfUW04s72sKbnOiMufjU+2fe4RkVk3acAN00V/7gBz/48xFfjyjYOEagV/AL9xGPla9rT2Q5vMLOXmTfivxH6MEj3lGhiULX3/3udweiuhXYxVp0hAzCb/jxxv7WOeYk0Cdu0BnjfJl4QM5YLBBew0bKyY2VAnaxwSR62YDCLj/wq3mkQ8W4YVPtGtbuD/wkHItc5EUKuOTfYryK1iKKwwrIiU5VhCCeNYfVpgrfyo34ID/tavcIHXjrHdlMR5Lpr3nUJ1/pGv0Qf4klYR7spPm1XPHZffko798J9PMjuRPo52W0X3GdBHYC/Tr57XdvkMBOoG8Q1opLdwJ9hZBOXHKKQG9lTmdcl0T5XQIJpGklzyOSvlO9vCWB7h0FwVXQ+r9kRKLgXYDMVvsA5wTREhnFBr5330wMJM2SFUkIgkhCg1DsTOyZzB7r4ysS6IIyIADwWZ9bBeDv7FFCETmqn4GAl2vqa9xZIYVxlyhaveaMV0CkPnd+YgQ6+5C8SjYBt69CoEtiI/+Bi9oGYNZWZN6SQM8uJpk9+9KqYn/jM377298eQBjPscLac4G+3iXxlPyzJ4nmD3/4w0Ol+QShAm/WFpd4FuAHwObfknMV4MAehQy3BjfWaCOdB8ABzys0Sa70yBjQF/L52te+9mcCfW4n+Z6q1U8R6EAV2/Yb91YXd7Yzn6iIABgJlOErzo35Gtlfc41+BKSyY+Atnebn+f7O153tbHVEW7sb18669Z35o+IrY4+4tsqL3tPV5TycvdWPt+bXvmsVx1yZzEeZl8xPbK9jElpxx+aRLo+UOdnO1SR0AGhpLrF96NzGNPIHcAe0ZNMAc+PyUT5t94/MRRLwm+bTfGpElthB3ABw75iDZQHFvWVybP6KQP/Hf/zHA5HXyjwAYruZ5McidR9FTLVlaH6n4ozOm2YbAGT+mW3QsVdcgW5c+Q86IuZAgkaA0ZNWidER29MrjvkMBDrbYR/8hjiMj44YLX5XjDe3sJ2+5xFxgfaIS2zhrn3mvo5uoW/Fx64ztxhn8w1Sol0b2umk4gDzixjUs1zfVsMR6GKKdjOhO23HG/YQWc/v0iX3V5QUkTF9iTaaoxW6IeaX8wXbUSSniEEsrJ3tmMFfIZpm/HtvPzWfrz+KEtqhiO1rG5uJRDW/mIvFi+bGj0igG5ff/OY3h7ifHtCf4mw6xFfrvzjMeLUi9ZFjtXxX84R55V/+5V8OdkS3xEzlK8Zu5iWncuieNQn1bGMWc9ELNuFd7bCWn+jcczl8x12VtxyL0ZYEujHoyBD/1hYxzXe/+92DH3gUjnKMQOdH+Sc2bJ5hJxHHEbLpiMIFsoh0faaO3OLdE98Sf9E1/tff9b34hV8wTorUFEB1vFi4wK3ztfRy+Vx+S+zClrWznX063sjYuIaf1k7jZVW0vxdfV1RFxyukbzz1ecZo/u7/ni93+fa3v33wl+3CZxEBm5nFxNlkBHqxPL8CFxGjKEbwTHJt9zlzo/jX34tvz9n3LXRg7TPIlX3YeVBRtE95fcU44g2YR+e2l6/sBPpaKa+7bifQz8tpJ9DPy2i/4joJ7AT6dfLb794ggZ1A3yCsFZfuBPoKIR25pKB/Jm1Vg1rRAZBSmVqCGLEsmEeOIn0EiOe2mL2sdevvupZAn4n1MmCP6AJkIYCscAE2RPpYge/fbY/oO/oIhGmlnASFPIHekn4/kpCS03M9fSaBfqptEjbgm9VQ+t42sxFPEjdJBB0B6mWj5/r66t9PAhBoaEXHH//4x4NOAAhLTgMfgCOS7WX1dzb1rP5KVhEHJYHGi14CdOkmnStpXQsyZ0eSyy+//PKQ4AMbgHLkIFlupThbknDTDdsXKsa5FHzwXs81FkBSyTgAUAILPKiCPTu6t8xLkr0P4aqvyH0rgCYo2Y4UgAR2QkciZ2vjowC1W8jkFIGuiOCrr7466Jr+d+az6+lhW/y3+8Gj+tw4TZAqHZZ0AhPpcMQ5nxeZ2ZbtbQHrPjbv+8As/qDr+AU/SA3jbN6k++YEcjDvtuo4O5gg57HxWYKgcz7Jfv2NbwJAI2X4bHOZ7zsmgW0CpOeKEe879/5b6IxnkIvti+kHIjMfmt8hU3MpPwoIJLOPtIV7NsFvIjjoHPAwkoocyEDBBXLUeLVq/VZjsPY5pwh0BVFW2IoXFYsZJwQDoupYMVbvWxLpj7L9yErgsxjGvEHvXnUFOnnxD3QEUcmW8xvF5b5nx1//+tcP8ykdaWvW6Q/WjvUrX1fuwi/wb+ZXJIC5ZvoxY2p+IY9vfvObfz4SZvr+S+OOtfKh4+zj5z//+Z8JdOMkNkFWWmWX787nItf88Nv8tTmoItxIjo5Mcm8r3DoySH87curU1tLikVa7e48f8oss8fy2BhbHsWkEekUxs+jLGLwigZ7e62vb7ipojtQhG/01VxuPYpAKUh5V6LNWl9ZcN320f7ddsrF1fFIE+iR9KioQqyvSMsZr4/41bbr0GnaqD8ZMUa6cRd6FCJSvfO973zu09VKCbeYEs+CIvcE/+NmKS9rqXxySHcydck71sfiSzolzfv/73x/Ieb4ZdmA+l6vIj1z7yGLGZZv5AHbMX9GJ+sdO2DhfSke0l83kdy4d31e6r1Xc4i+FjLCema/lZxWCf+Mb3zjMKRUybs2Vr+13GDICV34pLpB35Nfa4aud2DpOJ1I6v+Y323K0hRhIPNS4V3w4C17lDPykAi3v4FPpijnKfVN357zTnKL4FS6kAMXvcvPmv36/FTNeK7tr7i/WUmRhtyjx7tzJgzzl8OZhOb3cvhXo7YZ073jjmv69t3t3Av38iO0E+nkZ7VdcJ4GdQL9OfvvdGySwE+gbhLXi0p1AXyGkI5e8RaBbsSaBBLhHkAsO237VVoiSCL8fBXqe6uW1BPoEcyWErRSUIArwBf8SBQm8RKPt7iS+wEorrgJiqugvUXGv5EKiU+Ut8CzCZE3xwSsS6JIq4EKVxwB+n5IEOkEukgjA/2ci0Nvuzm+rduiIlWGtLE7fnmk3xktRh9UQbJyOAYWAQ5I/n7WgQPppjPkIvuNXv/rVQT/02zPZimSerUrU6Y33AiNsX+jdW7evnnZr1Tl/FREClFYMAORod4RHEegBj94H7ANwIAcB4B0Joe07gf4nAh3QjxgE8gDoHmUX069OANa4AEj4er4b+M6PB6DSY8CZ//vJ13f8R1vlum+5ZbW+8odA6o7viDCewDf9OCeHAN8JWgUozPtdp0/AWzanXx05gdAHZvlpK9TuPff+y6KO/30Xv6E9bAS4v5THTqD/iUBHTJtLjNUE7W41Dmuec0sC/RhB8ygf/R4JdPIC7isU89tnbn/6mQj04pMIdHGMmEIc0O4mrmknIHGYVXOtyp5Fbvf2c1sJ9EgQflD7+UZ+OzJd/lGhXW2PEJkr0BWvvAXWt52ufGe+gwzNXf4egTQJ9M5Wr9jY71dcgT59iUJGRI9imYos8j8R6AhZMYj5nex9PgOBXvGffouZ/bSq+9628dacM4t+jF/ErjhGmxF5dgvpHOo189e59/meXSjkk0+wuUhi8VoF8OVz5bxvPXeSlXAAxaTwBLblmW2bz67m7jvX9ueS+/kB/UbwiznaUe0zE+gzbycTJPK3vvWtAzkKH5q58iPil2J8tmkeaLcExSX8Nn2Tl9DRdonU5gqXa29xfgXo8gI+EinMn08MSz87/xzxzSbEIOwkG4GXlZNoW9hWiyoUi1gFL36VA8k31uBfl+jxve6JQFdogEBvl4JZ7LoT6PeS/v9+7k6gn5f1TqCfl9F+xXUS2An06+S3371BAjuBvkFYKy7dCfQVQjpyySkC3aWC8SosC7wDXAS9kgeAFJL0mUm2tm4l0I8lOdlkIJVEQGW7xAOYYItIWzAiByVRvkMKAlysQp/bEybXKs8j5QXZEhvXVt1b4P1W4vWKBHpgrtXXKrW1sa0xKyJoBTrgv+KLyzT1de7Sj1YMHluBXoFJZ4ap1pdsA6cCHGfC/ayeAQ07pqHt+iTbCBrJbTadLr8FxJbEkI1gXRJulQUCXdKt/5JmCbTvgUe+934Aku0L25r5El/ivYAf/kpC76MP0zYn2HtvmU+SSX8R6MC/nUA/vgIdqWx1YKuLL9GBW4xpqweQFXSYX+O7jSfCHIkArKXT2twq4UlisH9jbrt0YCmAxfzEN0ba2B0BSG0XFzaRz5jP0Z8J3E2ZNK8sv2/V3Cx4Sxf9LTIGUGYeQ5ToA1thf7ZVND9lz49aKaE/2oIAYytz5ZN+f3YCvbjLfCrmQhy0UucWer/lGbck0NN7eknXLi2g2tL+rn2vBDpw2zyn+I0O7AT6/zmA/YpvzLEdpRM50M5A/O13vvOdQ9weQc0nP4LwuIRAn3qqD4gRKwXNJ60a9//mAj6TDYm1+XI5CQL9rXOsZ9wG9BefeI+4zfyFqDT/eYc5y3MRiP7d3FPh2asR6JGvzWFkaE6nI46UaYUjHTC/8D2KOBW2RaBHljxqHrzEjx27Z/ro8jLz/KkV6J7BBxtXhYwde/QI23irz/P99BOpK76nn8aTjosbkXLtlrBFhpOInP8mC3ktP8ufeDZbgnmwAcQkQrEii7dWy87nsiW5lkJ8/huBKOayC4W+POuoqSkz/S2P0t78x2cl0PmHsBpyqpBRHBbuUz7/6BzTezsaT66hOIh+sRXznB2AxIrses4DUycr7vA3vt/9nuN5HUdF180rnsUG+Hp4mGJXc4R+tzV8RUn0pd0j/Iah0XU+1qKbCg9mXjMLZp6VA57zH7VRHOZYMhiGtu4E+jnJ3ef7nUA/L9edQD8vo/2K6ySwE+jXyW+/e4MEdgJ9g7BWXLoT6CuEdOSStwj0SDCBtOC7JKJqbIEw4gv4Hlh1WSuuv2srgR6RMd/sb0AjSQGCT2ICSEH8SZTIAYEu8fUd4gOYhHDsbKlJkPbsVndINAQyEjAJjcIDScUEZ04lDa9IoJMXION3v/vdoWKZfgQkkI82S7rsUgD4/+gEuqSyCuxIH6AVQA6BbHVBibbf5PHMrfqMkXGz9WnbItqWDTBg3NLLNQR6ul4SbhW47VSBvcbeKhHkfFvcI/CcMSdZB0y1+nie2bnFK5Al2wVM8Vv0kE0iZCMFH5mQTwCTnAESkm3gVFX9+revQP/TCnRgj7kEkAiIedRYBZBnh3w1P28OQKJbPQ7UtGMIfw04NSdob4AUP+g6vt1qSNezHf4AKUwv6TnQ3jWde2+HBPppK/clcTgBrkjxyJ58SMRFdjLnnmNAXjrZOZf6WOEMMKvzX/UvcqRxuDeQ7vnIGwQ6IiwZJYfPSqBXCEHHyIAvs2WteORZMdctCXR9Mu6IHX6RfbGfR9j/eyTQtdlqM8Vn5mz6sRPofyLQ+Q4r882x/Gk7NPDp/DICXWyj8Mnn1VegTz9fDNZOHeYS81Rbrst/xBLmCPmYeQXRcW4F+oxHi0m9g44hUxSQeQcbZZdyPnGc+bD5qDj21Qj0+pYvQSqJS9mOwoPiMLGiedn/9c1uSYo623L4WX52S/y7vPYSAp189BshrfD0WefVn+q3MWq7akQ6/VSAaPW2PFxMtnXb5yWBXt7Ghyi04E/EduQin/Auv+eZ2OfGKULRb/McbEGMw8bk/57JXhVmttr7EfPfqXZb6c9G5CzZhWs/O4FeriBmkQt88cUXByK4PKBxPqcPt/6+HQu0i69GbMs75Bf8tfmunGoNQc2Piy3YGHzHc80lcjOLScwP/Kj3sEe62o4v5VFtH8+n+LDNik88Q75RW5bFSdMmby2ra5835VccJofy2Qn0a6V72f07gX5ebjuBfl5G+xXXSWAn0K+T3373BgnsBPoGYa24dCfQVwjpyCWnCHR/V+mNkBIoCsAFxeTcijzEsiTCds/PSh7q0qUE+rLqXDCM6JIgAFAE/s76sg05EMm21Ah0iYHqcQmK7yTVZCb5kHBUtSxB9jdkhYRU0k+Grke8IxdLwN5Kml+RQCd7BKkz9fyuzxKituyKQAd0fCYCnWxa1QKQQ6BLZNM33z+bQA8o7fxXuomYYdMdSRB4uJZAc51CEatI2ZDtr5E+P/zhDw8EXcQeYLbdHNgIAMmPpP+tFVOnvBxZOrMQKS/5B/4BQ4FT+jK3Tb/MU152V6AL++dLdwL9+Ap0hRPf//73D6t75pmDl0l9212TpDXXAYaszubj6Q1gk7/mw8wHQM4IZnrXtujGlo3Tc4ArXW8LXkCUohFkOoCSb6CjClbMIUgP73K9+cK7vUeR1tzVAxkUqGn+qaitlfPuRRb5Tr+Spe/zN/7e8Q3stFWGfDWSye/OZc9el2T9NgmvuxqpgQQDXLddfqsrdwL9T3EXwJad0MdnfW5FoHsOIlDBE7tjW/rHX7ONe3/eG4Gen6pQDMDN/ncC/f8cSC6+w9bD4ph8NPnwlwD7CPSOqXh1Av0YkcAf8o36JOdhP2Ip9oM04SOQ2+Ie88q5gsRlXNc7zUN8rrkBKUPnzAXyFfNDZ6Cz0eT4igR6PqQ5T077m9/85jAHTx0x35orxYzyOTJs9aVnfIYV6MZPv2ch49q4/xG+mk4aNzGL1eHIaO0VO8nR5RlbCfSpH+U6/Id81pEQ8ABjL06z+ta823nrMzd6Kz5Khuyp1b1+60sr/sW9HV30TPJcn9iCXIWcxZsVmuwE+v87+Dp+gR6Iw+QES9/wiPGbRO7UQ/4fTjv3KdMAACAASURBVGVu4PvpV9+HOeTPlu1sJbq/sy06Kmfxf34R8U2H/U0+a75hk+1Y1TnpYYGtjFfEJa4zH7HR9GlJoE9sZLb53r5ly/Nnm2EbCk3kivsK9C1SvO21O4F+Xp47gX5eRvsV10lgJ9Cvk99+9wYJ7AT6BmGtuHQn0FcI6cglbxHoCDBndQkUAZpVlbalHwLdylKB9bPP7bqGQC/5BcIhxwXFwEl9QiQgQIEKCBIEXeSKhNcWWZJ3RQQIPOSdxNh9iBdkigQLsOe5ngHUk1B4pqTctec+r0qgW8EMkEIQVZUfcUR+wA0rGiRO+tCWd+f6+8rfn9rCvRXoJVmRZPSHDOjLLDR5BQIdOIpA71xI+howMMGoc0BafTZu/AXwiS1IxI39T37ykwMx0pa9ANmf/exnh2voPztQ4Q6c3bqNb+8GIv/6178+EKAAc6tSAFNA30eTsuQwAQG+lJ0AHeYK630F+p/IXCDLD37wg8N4PeNMPH6JrgKH6GSrg8xtikoAZhHWc87UdvpmvuD/EeiKZfj37IfOt9uDucOzbcHrA4z1fLoPDAZeIhTNE/yF5wDBvNO8ws/yud3nHs8H+tpKkF1ZxWu1B/K9uW3qIr/j/whrIKk2IUqQ/m0l6rkTUDtn/5f46yVB1BmnVn3lO6cvVRjAl7bNP9t5BFh5Sd+23tORIEBLfsLZkhO4rnCRrrATvrTPMaJt6/u3XH8rAp1+sTdgvZVMdA7Iym/7970/75VAR5oqWkQG7gT6/zsUDInd+Q1xtn9XMMc/RKDzHVagF2+/OoE+Y4i5E0h2of3mC3MFnbBjinmlldRID/PRucLc6UeW15Jd4CviyBxorp5HlxTTviqB3hxCXlb/ihGXRRbazpbEoXbMclSLOcg9Pp+BQDf/6rcCWnGAMX52YfycayoC5Pfk0vIMsbRYv+N/2hZ669wxYx05kRgMSShG6lz4Y/ZULLhGR5DRdvuyM5d30Cm4gbbTu/CVZ8S/U17iKnOyHI5dtJuHvuqDuNQW/3APuFA7Em6V+SteT/b8gPiLn1Cc1MIAuthOQPJkcRgCfRkbPyomnWTuJNT5aR/tTpemHfmuNpYLtJtI+YJ+IuLNLeZXYy5HEJ/KZeFt4SAtjAj/8f5iUnkKuxHXyaXaoW/ZrmW+/CgZbtXBKXM23E5AO4G+VZK3u34n0M/LcifQz8tov+I6CewE+nXy2+/eIIGdQN8grBWXTgJ9gsUrbv3Ul5wi0AkFsC6JECjOVdLIAEEy8lgSAbB/dqK9lUDXv7m1WlvuIkM6/8v3EgeJIuAN+WUFuiQCSNfKWdvdAZaAMwA8RAzgCnGHJEeAqJi31XnnMyJknMcILA7QOwd0NVbagbBBfgDNgB4/+tGPDsRCKwYflYAgg1qVL9FqNRQd8YMQBRAA/D8Kga4f585AJ/9JoAPl6MSSQH8mMKcfCDdgkS0FkRgIO6vFJb350dpccn3MYXYNvwB8AL4g9ATunmWLdkR6eolstNODd/sbPQHKACYuXX2IXPzyyy8PRTBsrq0R2Udk5j2IwGPymHOQfwMdgFJtVZwc1hDo72mC0tcJxgQ+6bdiLHqW7bSKGwkApKR3xoxsHmUXjZNx4EutfkZCAAoVQNFdPhoZvQRJ6TzQmQ4bX8S2OUE/AEYRoBOcNXcAZju/mI8ALDnmwXs6exOJ752d7+nd5mEkkXnGGex2MAHgiX203QpM9mxettpSWwLL9LN2kG1gdEdwuL8VwMBc/rptGR81p7SKVB+NRytbtP3UCvT3ZBtvtfUUge7vxotfbQU6/TLuz/psJdBbBZseBZ7SQXGM+EEcwQewG7qLWJif5VzkWZ2vmZ5OYHgCssfmrchTvsc8pYCMHfs/W1QYWuFKcdejfNKpca34DJCtyAKR1M5Q2bdrFB/wDXxXK7CT0UfKjRpD8QL/AMyOQI/0aWcOMTaZ8KeRbK9EoMuh0tNzMUp6UAzBN4i1xW9yA/fTXfOXmNznVkcFTf1Z5hivSqCX65GRuZPtIIcqAmDX5l0yUnhGT+yE1C5a2eN7s538bTHZPANdvFIe0y4vYh5FdLOQ8VZ6c+1cla1W6CiWVnxlHNsJTo4hlqowuULudvA514ZyGKvP+RJYgDlJXmKxgHhqzbPSk0lGar/YTGwj/qNvClH4aPMNfevZz8ZSxBli9UmgRxCeItDfm20c04XyjmMEegXYfK0YQZ4Kc5HT5l/c/yqxwjldn99PfTs297A58ZkYif9UfDSLCsqL0ndzsY98QjwnpzMXuedczLal3c+4trnXu821ChnDMCbGwE74InOJOcV37Krcq9z3GX34aO88RqCLRcjY3CDeK7/6aH1f25+dQF8rqf26SyWwE+iXSm6/b7MEdgJ9s8jevGEn0C+T51sEumDZimuA3VwVWhUuwF+yLTh+9ueZBLokAYgnkFZdjixCfiDJVfMDNAF7iHkJv0TiIxDoEi+JFUAKMYQ8n9sN05NWoH9WAp3dtAK9LdwDHgOFnmU75iBkITunt0i0tghm231m0niqMKNrJM8Kb4AvnteqnraG7plWTCkqQaC4B4CsEIUtXbqKBHH/85///ACsAQIVlLSyNyDwHDh967Hwvgh0BTT6vfUM9Fu36Z7Pu4RAByzMFehrQMpb9kGbrTTKf/u39gA+AGXI6lYHTZBsEuj0GIEBZDUnIqGPEej8f6s4ADCAFu9q5a2+W6XU+cbAW6uO+VbPZ6fId4Ar4FUbAQX+hkBHQiPQ2VJnmU8gPbAr0NwqLs/UJtd5Ltv33MiXRxHoihE6x7jjL7Kfz0qgt4oIcEsG7RAScHtLO1j7rEsI9HmUQGOqT+aKjgliB7bKBbhGoAfcn5p3PKutQiO401f9mf5+Am0V+QCWFJEoRnx1Ar0CGHO2mIvP4Rcix1sJ9lkI9IgyMZY5REGeOJv/Fo9XqIHwQKArhLU7SAWr3f+ImMC76Jf4RPGgMTNO7byzhUBftrdiKP7BTysDK2hda9drrsuGjtnjKxPo2s3fGIMIdHqTf6Uj/o3QRHoouvxsBDpfqPCio3SSzRq9uMc1U9ci+eQZcn3xkRxD0SJbEqMZOzE/0mTL7lna3kpcz6cjcnWxmfnIrkjsUzx36QcmoOAJeW5Vs2dps/yED5g7RbwCgW5OVuzaCvTPTKCbR4pfOpKpQvOKwmeR7LPHb6uOznguTKIYil80Xykm8SN/9Zk52swvIsjNbYpO2GTbyOdvZ/seMfdulcdb18/FBGwagQ4/IYOdQL+lpNc/ayfQz8tqJ9DPy2i/4joJ7AT6dfLb794ggZ1A3yCsFZfuBPoKIR255ByBbnUQwA4YU5IZUAf07wz0y95+u7ueSaC30kfiDYhFjJAX4sNKJmCMlY0IQwSKhEzi9d5XoPNhAAxJhFVcAS5zhSMC3errz0SgR061ijICXUV2oH6gzTNXeBg/+khvrYxAeFvZyKaRcBESa1ZqBSAI1AFFbVOIUOQnAFtAqD7e6xrXqmgnGyQ7QKnVvmu9Q4QM4ty56nQRgQ4wB35J4OvLMxJ28rPix6oWSfc8j31fgf7fW7h/73vfO4x/u52sHf9rrqO3rd4zRsAQQDv/jKDmv/jyVrzO7TUngc6GItAB0OaExnnqnHvsQuJdQGD/RvYAU73L8z2HX+0IDAVqwBk2w0aBWABX17e7gkImRKD7XQ/g04flKlqyyj/rk/drO3DM8xWvsJl5Jmc+6xSJeY38572dgY5ERwQFWJPfZyXQ0zc+pLM3xRTG91mfrQQ6Ytw8p/18PVC2MbXaz8omOm2uoNOKBOit8Wd7rSLR3wpY3E8mSA560zayU0cD1qb9aYf5xap419IrdqNoBSHtOeahV1yBXn/E423hzi9sPQP9WXpzj/eyD3oyCXSkz/S99I0OicMQ6J2BPsHwe/u2WxLoa+RYPtwOFmvuufaaVyTQp+3TETZuda25rl0K+IQIdLGqlczm1XkG+izKuVZOj7p/6wr0ChnF/+L1R8Zhx2QyCfT+7TrjwgcqljGecn9zhxjKDhN+K5JZ7tTwltybT+iFnMRz6YC5wJyULNbkD/MabSBXuQkMQJzGTuQ7yHk5irzo2bKespHDKfZVoGB+zZeyk8+4Ar1t3cvZjWdnoPs9VxM/qtj0Xj5kxnb0VC4iJ6K/clcfOUJH8c0FE2EAyHO6zZeaa+FhvhPTyVuS17N39LlGhuTEByk0kTv5zCL9fQX6NdLddu9OoJ+X106gn5fRfsV1EtgJ9Ovkt9+9QQI7gb5BWCsu3Qn0FUI6csk5At0W7rYeAzZEDAp8/SAJbG0uAQzYvKwV19/1TAJdpa3+S7oRIxIGpAggGBBrVR+C0gqZzkD/CAS6UUNWAnNbbRyJzh7pi23sEeh+Z6PXj/Zzn8B3H9vCfZ6BroWRo4g4wC0iwaeAvxVQz+yNVZ/0VnEHMsNW6mx6EpmS5bmd87H2lnhLHAEvwCK6LmlGxkdkB1QjPdgKsEqFO/8CTAJyt/X0WrlEgkryFfzQRUn81772tcO7I0uS/b3B8mW7AX5WnljVwjfsBPr/d9CngJTOQE/vLt3Cf62+zOvoLV0EElkNa67TLgAQXVSI4ZpWrE6Ayb/Zj3v9AEeRc3z+MQK9+dNvtkYfrAD3bIAqG5Do8ht+ez4CMXn4O6CfH0Ua5YPaHjASwH3mZDasH3O1yAR36zsfXvv13X2A4wp+HmU3wGvkuZVP+U7vZq/+f+wM9EvG/BXvObWF+yxi4ocBto6FsUPAsz6XEOj6YScjYKN5Idv3b0cTtNKNzpknjTUdB8DSZSSGfycPNsRuAbzmDzsvzFVgZJO9JSd6xPeKxxT02aGBTNkiAt1c9B4IdPIC3Cp8YduflUAv59B/cwh/Ks6mS3PLevMv4F4chmBrZ430hT7fG8y/B4G+JPMmyfgMIufVCfSKO8vD+JfIseZOu68g0MWPreZvDpryfZbv3fLerQS6/vK/5hc731yz4npLO09dOwn0/Hl2arzkD/y2nafYl1gNaSfXQKIXt62N9z3TXCB/MJ+YYxWq8RfZ2prVxbPdZGqOUiQmzxIv8lfmH+2kbwjJtW28hVzPPYMdK/a1GGAn0P90BvokyfmRCs1hPMvjwdYUWZwbg0d+38IYOph9ia3slCAnsrtVOycudxJqW/aK7M2z7SRHzxUCyy98YEBwLz7mmQsHbiFbMpMrisM6jmsn0G8h2e3P2An08zLbCfTzMtqvuE4CO4F+nfz2uzdIYCfQNwhrxaU7gb5CSEcuOUWg00+BoS3cgfxtR9t2Vn5bYW27OwDnvQGoc717JoGOpCPHtmgDCku6lwS6pBSB9lG2cKcjwAvV6kCCCiuMFXv0QcjSkc9IoAta2Q0yCnDbatAl0HlOt+/5vTYCdoyhlXiAJwUPkmCEHr1eQ6DXRuALIBuBDoRablOYn/Cd5JzN2D5aQtoKMYT3lk9HSnie7Tkl7UgShCxAra3ze+YjwKoJopAxAr0dKHYC/X8S6K18ondWPrXF7hYduOZaKysQL3wZsgVRB9hUGEV3ToGmk0BvBbp7T61Ar6iI/7fiFvgCrM2+IsWLZTpL0N9do20V72SXnuV7Osa22KxrrZ6yFTYCPdBrKSPPYq/aoP3s37vZPlucBPo18l17r3FAoAPF9T07+cwEekcHtJ0w4FYx1jxiY618b3XdJQR627UjrxDAc2VsRFWx5QRX6bM+I3SQ6D6+j5gwfyicQkzM3SFcN4kM/65gTSxCfuI2f6f/ijY8y3O96xVXoOuTPgC2yVExQiuw6x/7/SxbuJMH38D/GTfzq7ij1cX0xA/b4cuMN3J0rkCPZLx3/nIvAj0ZZNuRIdMW7k3o9PxXJNDzA8Y50jUdyc+QVbtFKXyjI8hYf5tFOZ+BQBfvmF8UmzyykHHN3DT1mJ9DYIlbxAsV+csdFACydWO4PHpn+Z65KMAcIhdBHiquQvZFbq/ZrWLGiflj7ZJfaacCSx94iThXfOk9r0Ym2iXG/NJZ7RP7+Ywr0Gexb7itGKJCxrlT0iNyyzW2cuk15TRyAXEV8ltcrl9iMXZnPi3PKA8hg4rl+VD4V/k9/NA9sCB2qSjFfFxRwnuUmf4o3ISbyBv1YSfQL9W66+7bCfTz8tsJ9PMy2q+4TgI7gX6d/Pa7N0hgJ9A3CGvFpTuBvkJIRy45RaCTp8Cw8ymB2VXse4zvAZvAhrnF2WWtuP6uZxLoEmHJAABW1TYCHUhHPsgUCTPQ5qMR6G1/inwCivNpEecBExJNBLrk6bOtQBe0shuAPHIQqTW3gnyFxBFIaPWpbS0ly3/5l395GC9tbuvqNQR64BYQyrPohP53LqFim7nSwnuBVUAaABNwky9BXACVtnzolfsl7N6tmAOBDuBwvqBVwdpXGx8h98A0v8nBChRbTgKn9jPQ/yeBTj5WndoxAHnbeD1inOhEW/EBjOg8G0Cw8d901qdzliMs0ieFIK1ABxRpO59P705t4e4Z5ghzgjkW8UBP+AdFV96pTYgyeq1NCEg/bWtN571bOyLY2woeiGwXB0QaWzq2jW8rRsjee6zmUjDnHcaAD9hayLLFZo9dq6gAgW4ONbfUbnOrdn7GFeh0KNCSDlq5Zi5RHPGszyUEurbTL7vV0LfmwVbe60s2RQfZg76zJ3OH3UnYZauO6YeYg96aQzoap++nv/dsz+uZbExRm7nJJwLds7z7lQl07dNeZDF/9ZlXoKeH/B+5iDn4D4C/+Js/bNth/+aT+TUkob+/9xXoS/sPSD5GmN9rLp1FKq9KoBeLmS/FmnZIyl+0zTf/REesOlY8hgyqsGf6lGf53Eveu2UFunHUX3GD+YUMin0uefet7lnG7f3f89k8Utp4KiaSe5hPxFEKZ+XlYqB0/5QNZC9iLb6VTsA0FHLOnYfOFdnMo660TbG8OQV5zieRr5jKfIZAlxMvd/aqf+fedSv5norDFEFruzZXSKFNn5FAF4e00jrcln44gk+BavJZszvBPcft0mfPeE5+ahcGOY1CdDalX62yn33kM9mU78Rm5lc/ngdLEMeL0eT6rjUn/9Vf/dXBx4q95HzLosdL+/Co+5JVvgc+qtigYr3i2H0L90eNyH8XyhbTkb1YhG51/NPMMx7Xstd5006gv85YfNSW7AT6Rx3ZF+zXTqDfdlB2Av16eRYcBlwjpIBSbTMLqIoQklhJACXbAuK5Tez1Ldn+hK0E+qwo1++SQ4SGVfeq2v0NoAC8RewB+J2xTC6CNBXuKmqB2WSGQJd4AmfcRz4//vGPDwS6vyPQA24kXp4p4WhLybd6HVCl3Z3Tpo2SHIDBj370o0NSHmhya8AsQnyCSYIy8gJgqMad27e3ehIJBbSUOH0UAr1xUoVND9iIHzrYqm3jBZDxf0BOMihhPAZybtf66+7QBuMKiP/Zz352SJzpKn23imO55fxbOlV/AEWSSuSgZ9um0GoWhRRkkR5XwQ3w7qw9pIZzsJ3hPN91DpjwLOAooApJjUDXD0Qm+5zbzj0KmJqgBL0AJjjz3eoWcvDRx1ba8gd0RN8lf8dIqutG+zF350sDAptL0gsrPWcya2zbYpfetXX4rf3Xqd57P9/F5yP4AJzGgs3SobZH53ONYwBJ48P+EYKAXKuN+P38euOczncvHQRUIf68E1lOBkBfO1VoAx2mL4h2QDad8FEYggACbHlfBDsbYK+t1E3n88nL/gf2ArfMIeYubaGPCHTFDNn/PTRnqd/aExiO5Ai4zV+aawCVgH3zHJlo+6P05B4ymM8MpFVUZBcNvzujNz9NRwC3Co341fQrvcqn3Lutx3yTtvG/v/zlLw/6JPYxTvwvPTJO7Ow//uM/DvFk8QH97QxzMujIgnZjcK+VgOIIZHqrfNit+wC1rRpc6kLtLCaiY3RI22yFLybRDvMe/4wwYEf0/1VXoGuvmAuBHnBLVvlb7ReXisuB1PpubHzYUqTxvXXkEc9vrjGm/IN42PzCT7cyXzvEBvRGnmKOMf7ZyqP8xyUr0LP7dp/o/37P1dP5iVMyb/6Zz6MTntuuUZEkc1vzrWP4qgR6/TZn8lHiTb6D3viuc6qB7eZgsa/Cs3Z8SVfmPL5VNs+4/hSBLtYx30890j7zafkuO7FK9FXylGmn+Tp/Y9v8IN8tj9EHOi0nVgTJ5vnD8rK3xsF4e54P8nwWQB6bW9vtYa48Le9DnountEt8x9bELFbfmhfNZ/RvmY+kY4/wS3P1/SwmMk/LZ9kKmdRObUtHzJFidXJtLn+Gjt/ynfo34zDHF4rDy2Hyw2QgdmgnILriuzCwV7GZGf8ck9PEwMKVxBZiNDFcJOTELPp3MQV5yZPgWBUTVDRCduTiGp+OnlLUwi75WnY67Se9Lz+55fje8lktHunouwj0FiSRHR0JHy2PLAZr9f0t2/RZn5XP3An00xqwE+if1Toe1++dQH+crD/9mzh9Tg2w3PY3760a75UGcSfQLx+NmWhXUUoXAZOARYBnq4IE2hKIwFwBouD52Cq3y1u0/c5bEOj6JRm3LZMVo2QBtJXw6icSBTkoyZBoSwT03feCN1W7CDzXSTqRhqqUXQe0QRZ2BroqdN9ZDRWQcyxJTxIFia9EoEsSVP5HoOtHoH7VyVbMSbQRg9reCvXtI/w6d5QkAfvpgTGPQG/VdkAKmbQtJH14tSSbVNn5T3/608PqCwktEk5RyFy9sRYUQIIpFKETfIhnAeMkk3OrQnrQKtxk551sgpwmsHQumaZrAFHEG9JR4q4i/gc/+MGBCG1ePUfE31rDAm71kx8F8ANxJ4HednjAB8QYMCKyNKDwUaT/LfofqVHbAxYUH/Gr9IL9ZAdtaw68piuKLYDXj4qF6ASdRVoCYJHXfDqbpUM+VlHwcwjrgKD60EpwRLof5LYiEOMJOFoCJcnHfEVfPRdgCZBBito1AWlIn+myYq3OQ4/cpyMAWkAX8t576BS7YWt8rU87R7w1rvTRfAYsBZr5AEcD0G+hE8eekS32u7Oo2ckEbvMZ4g1ApXbxE/zsRwJu9VMMZSys0uaTA3MnOUon2QgZkMcks9+KH245jvOdAZ7nCPR2EaBv/Jv7/A3JoJCEbbEdxAKSQT/ZFpkgdZAPrg+obmWgZ7GVqQunyAdtdJ/3sCXXde6teO89EOjay0+JOczX5NMWsvrTFu7iVbGlv7V7xlx1fUt9eOaz9I/v4yP5Df5DTCaWp6f63jm+Ym62Q78qBH0EUUU+lxLo2s7Xs5tJpFeExgeYL9jHuSJm95t35Cdshj1MQsQzxHyI0zVFvctxf1UCvblQHIY4FoeRg9yuFcD0hSzN/Yp++IdikxnTPFPXt777GIGOzDW/8HXNvdnAJEfNs4jnR80pW/vW9caILrddtNi/olS7CJhPjKn8YxakLfOZfKfnNTe9FXcn2+QTGc1e/+u//usQm/FHbNe72JbjrMSVrb69tM+3um8S6O3E4DcZKoDWhwj0ZOL//IMiE3Gi/Ja831txyTEZ6kO7g4m/FJqIielBRwGQj7mGPiky5Sv4kXLU9OJR88qpfizfP+Pt5r4KQDyDDelzR1GJM3rGJOL9u3mDTvMRiHBzKtnRGTgYGyjOE8eWC3uX/7uPHZiTFQUXw9xKt+/5nLAdsTrsQg5GR2axMvkp1JPTk81OoN9vRHYC/bxsdwL9vIz2K66TwE6gXye//e4NEtgJ9A3CWnHpTqCvENKJS44R6P4GoAM4tJVTW9qRNf0Fckq0BdDAh2cSPVsJ9AkCB5BIKAAMQF2rkgBO+mUFlCBYECJRB/ZKDiROCGI/+i6QBm76TjAtMUCkAIDJUsDd6hgJmO8QloE4b4EVr0KgRwhpj1WUSCCrfshNMi2pavUjwMKKuVZzuucjEej6CzBZFkc0jgApiWFbxlr11gqftYT05Va97k7tUDTyT//0T4ffwFjACICE/mbTa9orsWY3qrL5DXpgVbUksvPfaxVbYydIQsQqgtWKEVX95DRXV54jvtkpUBgRYyzYJ7DKCnS+yWdWfq+TzPVXBTYAEwD7bAUQPs8U1DfkMV+AQOYPJN+RZm/5hOtbePsnnCLQgdf0Ang9V0Q2b/OzwCjFNgjieU787Vv530/0fgVirfql/4Aduqgd+sOn01HA4gSmAhUbI89yvyIQz5g63BuTD8AqsIm+mlvpagS6uYY+t4KJ/iLIFWv5zd8COYFV7Exba7f5ps9bQB7dY3ds1bxGN+kiIh9Ba36b7b4lKLgk0NvNRH+1pe3qs13vRnzSD2MTgf5RgNsIMT7Y+aN0bulzyYRPpgPGpy32l2D+Pe3Fsy8h0NsCtPv9pgNsgO2JMc0Rxtb8UxHIsi/HVlDP/p/zl0t9eU8Eur6zUfZRoRi5tsKroh5xuTmXn/jIBHr+SKzNf7IZPlNRurhMXOCH3fDFYni6BbRvfnkU4XEJgW4+qXhLkVVFzHTYuIs/+QP5ibjB/9/y0XysPARRIiYhs+J5/0aMIRvJZ/r+tf7k1Ql0MlQoQ0fYkT6SWTuriUH03TxsrqE7xWHvccXgMQIdoWt+Mc9WZJLO0AEyMP8Xh5XLrdWBR1435yE2z/4RgOK5tnM3R7IPOYXiEHNMdrImpznWn2VBb1iemIxdyYHM4/5NtmKq8mBYwauce95cqo3FY3yE9sujOtKnfKWiNTIUf/jx3Uci0Ct6JQMxv3FsvCuo0V/+VjGWnIU8yO/YSupH2sNbsbr2KSyTd/gdhldezH7gU3Icfrx4NMym4qyKuOA8dJm/NGfQoQrY2UF+sxxp4j7JkwzZpdwX2ZwfjuB/huzWvFP7+Rf2Afsyr2hzvjKZko+c3u+dQF8j2cuu2Qn083LbCfTzMtqvuE4CO4F+nfz2uzdIYCfQNwhrxaU7gb5CSCcuOUagu7SzUQXWyNKqs0u8gDeSqCr23yuBPkFXIJUEAtEtWRDUIyQkwQXOQFfgg2QLK3joHQAAIABJREFU6NQWZyUoVXMDIzpv0TNbGeN9nue7qnPPkRPPJtB7f7qijxIlSRNAqpX1+uOH3PRP8mC7LsmSD5l+hA95GHd6UBEBwKTVXmyBLkmcyAAhLVFspdCl4M09ZAcscDQBYBWoyJ6RNEiMksJz7fU9u/AMOy1YWUsPEIK2XaYLE7BxPdm51ooYuoQAVJAjKZ8k4DkCnZwRgYGjwADkwRdffHFI7pdk3T1keOyZ+ghs4UcR6AA+PiDCo9VfkbbkDlwjF59jZNGj2n7pe04R6IAboBwCnS9sJWm7UnT+KOAW2HjJCrhL2qy9VqBbbWKeA7jyV4g88xvgCLlHTwElxqx5boJQ/c34IWmAtq2qmLaTLppPgb0IcLpLHvSfvXT+KoDGNUgPH/4jYBsQjkAHhEeuA747KuEcCBUwpu9WUdDNzlBnM4p+5hics/+tsl/aJEBKG/hSoGWr53svP2TVSn60lU/n5s2t7XrW9QGWfAVdM/YV0hSf8CV0Q0EaOSAE5qrTW4/RKVlsJdDZVO2cq5rogHniV7/61cHGjK++mXva/SE/mAy6v9Vz6XmA7fI6/5+xS/9P/94bgS7O4jPMdcjVVj7ld8UX/CdwX5HmRyfQA+jb2p5c2FC243t+GoEOpDfH8m9i8/m5tx+5hEAX17TKjU9M59NdfRBb5vfPnVlt3k13+H3Pz37EHOYuesP+5DVbP69OoJtHxR98jraaQ/hduiEmE4eZ98yz8rNJoN9bP7bKes31xwh0cYfiG3GDHLecnv+gD3RI/8UwxRJr3vXoa5b+X9sV0bKTzm9GGlSgKv80p4jLzDNiG+M+Sc/6cG6s+55+sBu65N1yH75HnNjxXfIYcaSchlzlQcWK595zb5kuc3rtEYfpB/1wPMpyFyMxrf7wOfwou6kg9t7tvffz6Uq7/ijCEF+TRdv6t2KbTPgKMhCHVexXkc2zx7UYp3YoJpN/8fliBrk2/fSpkKydfJZFNbMv5Wx8BFvSf/ZEpz3TMYVieDHK3EFsxnyNIb9Dl8wzSHRxHznOoxZeQY7HdE7bi8NgX/qurRWYtOsa2cBH+dGdQL+f9e4E+nnZ7gT6eRntV1wngZ1Av05++90bJLAT6BuEteLSnUBfIaQTlxwj0OmnRFAiBXAA2BckRuwAc4H+gsTlucWXt+ayOy9Zge5Nx4L0U2BsgVoJit+zaKAEq2cuwd3k3HtnYnEuWXgFAn22VzKlWhnBQz8kaMmFTEq0kVFW/nSe7kdZgW48JJ8STmRH29gDcjv3q23srYaWIPqZ20aeG/PLLGHbXfoB9HHeW+fusmkAmna3+uAcie17NmhFIbIYKS8ZdpasZ+n3PCfO9YAXcvvqq68Oq8Yl0pJyK4D4lj7niCEyBwwAzxFw2iF5/fa3v30gQ6t4P/ecbZJbdzWgAghOJgDctpOtLZJt4J4+A9iQTZ29WSHOuje9xlWnCHRjYqUzOZhL2E3bIrIDtlTFPn+xJDju1TvtpTt0kP5HSiDQ6T+QHYBmLuTjGpPAsnx+2zwC3gGMgNNjgFp+PCDbatLOVqerCHSgknsBM+RFbkArtsGHAKwAXu24QF/YjtUOcx4+Z7Peq88IdL6cHiKYgL1WtE8Q7Ja2E/g9d4UASJlH2pbeNfSj+YIvQQjqv75WvDSPhbiXjtz7uWTbFu6AW36MXtCR5E5W/JyxL+ain3OnhluO0Vt93kqgm/tbgb4sJjHmHZ+gIIAOmy/aPnjOAafitTXjsyQLasd7I9DNk/xB2wPPggI6UtFiq/g/MoGe3VSsKOZgO0g086wPu2rrfqB/cVg+do3u3OKaSwh09s4PmJv0reKtfKK5ii+sYOtU0Vm6bx4TH4m5kCkde5BvEXMpYGSDyPStn1cm0MUbxWH0g93zncWkZEk/zMEVjyXn91jImK8sl2UHYnkxTDvbKNybRRRkQYcifsjhXFHGVh259fX1r1gCkS2fYTfGWx/1XbwgBzGv9CPeqcC9YsiZ456KLfI33iVG8w4xrcLdjijRT/YkliJHRU0dGzILiW8tjy3PW86J7tUnMVjnYJNLO+Rpd1vR86P65ruPVBRfwbhieMU25EAmxfJkRg7ie/la59mHAz0qBls7zvycQgjEtjyH/ftbK8npe+NbMc3sa/bgO/eYN8Mz5GlsijzoPbtTnGNu8Y7y7lb1t1OB/5f/k5e5ht+lT+xEDvXKH/0qDqMfcpcK+ZpP+BvyYScK93YC/X4juhPo52W7E+jnZbRfcZ0EdgL9Ovntd2+QwE6gbxDWikt3An2FkE5ccopAlxhKRFV0IxAKDkvOJZ9ti7g8t/jy1lx251YCfYL43lgQ1u8lMV6rJjnubxEqy6R4Jh4BfUvCdBLyy+cvpfBsAn22R1/pQmfnSs4CLPUx8gMghYiiIxLOks/LRvj17opAl6AiupBQEkegVEmiViOjVOsrNJGArt114BE9Niba3bm7QCOADxBVMtt2h2tAn1aBA/cBEJJrJHZnFmcH+uV5bAcZYKs8xBFAi5xU9bd9dr7prWID4Kik3RjwV3SRzjkH1u9JoOe7HiVboDKSSNv40CVxTN7ZCbnPrUOX7X5Em699xykCHXjf6je6wU6q2PdOAAM50DsEId15RIEJPQR82l6+bbMBrIhkAFnnTLsOABSoHmCSLvvNrgPgThVH5ceBLvQegZ1OAJBs/67vniXpBfZrl78BtpHzbJL/pU+Kd9yPXHY/ADwQ7y0CXT8689DzvYu9k79zQ73vXmDgBOpqozFo+3b98qEfybstI/kHhRYI9bYgvlZnn33/JNCBnBWltRVmhYvGGbjIT/CRxqkCp/TwEbsAXUOgTzLKv/WXX0AQIhiMr1jSeFeAeGp8iifyORP4jVhJj4rxZszl+vdEoLP5ZYHFtBP9AUbTC/phPv3IBHp9Tw/o0jyOotg8Ar34QjzCxz/CVtLdSwh07eabxWbsYxah6DNfL77pWI9s5pi9uB7JwbcoMuis6EhCviUC3fM+GoEuDkN26Dsb6nilSB1+ld2Y8ztCqALYj0SgV+RqrjXPmvfnjjrmE4SPYr1WTD97fnzr/dl+xX7GTJ+MMdtB6ok3/a15i90o6uIPysca62RxrviQb0GaT1KyeZodej6iUUwmrhVHLnOZe8VXa8frGIEuDmMjZEeG5fKu1Wf5ifm5c6/J6yMS6ORgLlFw1Arj5EoWxrjiJWOcHz2nN2vH5trr8vfmDX2A1cjBtK8V0sXh5WHp48y7/C08g48Ue+cj/b/Cla6Tj/At8nFkfbHt1BPvq/A4edEr9iL+I9eefa0c7nF/i0eyEz6188/NJ+ZpeJe5WX/kZjuBfo+R+NMz82PpFfzHfE/n6FHHSs5jpO7Xmtd88k6gv+a4fKRW7QT6RxrNF+8Lp8+pCdQkLZLXueLnxZv/cs3bCfTLh2RJoJdECgwF4ABOqydLtgMnBSeSbdvKlkQ8KynUVoTEb3/724MgtKeq1ipgJ/Bb0DUTZvctV4mfkupy5c8EZrtnyrVnL2W9vOYcqCfhsDKt1Xq2PrVy6wc/+MFhHNYQjls15ViiLVHQBkmENvh/gHcrsCXaiCi/W1Fa4cLWNrzS9cmYXuk3IEqyLUlFjLVlaAkqkAYpiJwyVunOubG+d5+zY+13LqLx1DZJMhC1lZ5rbUJVdtu3S9aBsLZvV4WN9IvoqMiCLiC8vRugi7STdNpGVDI97TX7OSaTzvZEUhsDCX8Eur70nDVFALeSee9iqwCMzrKeW5drF7nwoRJtBOl73zp0+v/AE+PdSgh2Yi6hHyW07IQt0Rc2wmewmUcQ6MYD0KNdAHbzCIBV4Q8QGRCa3i59/CTJl+DTsXmwv3mnuM+28WSh/5J8c9bXv/71P+/WUYzYeZ50Y553TM9953nuz8fW3sCF7C3/TDf5KSvRWkGR7VnNyEe1KuUeY7AkUflBQHTHHCjECYx2rR/6ECAFkBYzf5StQ40TeQOAKlrki1sl2vbn9CR/0VnO+dV89CPmlOmX0w9jgZz75S9/eYgH+DRzCFtmQ4Fbta/2IrLYHD+pKAKJzv7S86U/mf55CfT6TjvMB23f61l+6Evz3Vwt9t4IdP7CuZuK9oCE+tQqQP1iuwBu8wl/SkZzdeWz4vNbzavL58z4mR9nN3w5/1rxTdsQ8yFygo7BqODiHj5u2c5rCHQr0BVSLbebjsRRLFGMfaovESps1MpK8dY8JmMS6OTzUbZwb842T7YDDkJs7hLl3wgcuiFON7/wRcXvx3K7e+nzLZ87bYOu8xP8ohhZPNqOSNlBZKniVX67o9kmSTFjnkfYzSl5LHP5Of8VNyG4I/RabW+s9df4tnW//8+ivtnfY++PcJT7ddRbBJp5hv6QnfyJXs1tqZfz2SvIsP5qm2ID84viSj50xr70w/xcHCZHa5eg92ojc3zTf2NiLqE7fIY4rAKLYumOO5KryhVmMfBbueot7fst2xAHiRHE+DA88b6/0U/66DMLUNPLJR7m72zDuJtjxBYKjej1UnfJzzvMwRVFRtofm2snXuQ9chBxI7xA3u7/c857pq0ka+2kC+ZjO7mIdfVR2yoS0GaxlyITOR1sn52Ur3y0GOwROv3WO/I9O4F+Wko7gf5sLf34798J9I8/xi/Tw4L8nUC/zZDsBPpt5NhTBIMm3bbpFoy35R+wRbAMmLRlrG3/BL0THL1ta84/DQD7+9///kDGCVQlsVaZBCIeIzuOPXVNkF6wTAazcj2w0nOXYFfJQqDe+R79zyu6328VlhJdQBCQAOBhq2zkU8Hkmn6sbcMEnqsYBjxLLiURiNO5MpP8O9MYkEBHWsl8af/XtvUR1wW4dP6bLd46rxgZPQn0zraVSP3t3/7tIUFMns/efrh2GD/nvQFXtV3FtFVaQPi5ovUt2bpP352DBqCjJ1Z4IND1XdI+q/N7t0TUPZJ88iAfcpKkk/MkO07pdKAgXey8aCDPN7/5zT+fA6vtAcaP0JFWvwHutAug0JbMgQmuARIAbgET7IS8tXMCV49o763eMYG0fFZgDT0jBwALm8mPRqAjBJABQCmgwy192FtgEyIKEFIxkD5Y5csG2n5v9uUSWQVEGXt6QN/ZHP3gI4w9neUvrV7Y8smWjrUxsKbCDbLOX/FZVhm5z+pzczg95Ksf8WkVCpmQh+0fxRkAqWn75hPEIH+E4EDILoG+R7T3nu/QH/4PIM+HsRN+1DwbSG2c/LuVosZL0UR+NZ9xz3Z69iQvstE1BPqp9mUbM27y755d0d2x4oB0P/+uEMOqQ3ZF5+3YYC4RIwVyB4L7/Z4IdDJms45cYLdsudXV7VbSMQeKsfIj+eR7xIb31rVzz599Ewd0fq/4OLDb39lN26oqUkL+LIs6zr3rmu8vIdDbwl1hML+YTeTLK3oyZyIc3lqB7t5IZPFIK9DrE/2RL8nlxGwIkq2fV9zCPd9hztVvhBJybPrMzn/nT5FhrUp+ryvP05PpGydZNXdqIItl3o4sIwv5ZEdpLH3wq5NA9LnYu3iTPdWPCvMuKeiuYAkZmS12HFEFbmxIDFnx/lZbevT1zcGd/S32YM9LkrM4TM4CW6nQ8iMQ6MUnYSxyAhgH3ytOmHmbfJZtyFUUHCUH18w899Hj6H3eL8ZXKMXn+bc4QW4pDhI/t3iLX5ztnThTfqRjrdodyP9PFWqSIb0hM3iCWExM2zuSz3yPtvm+oxZa5e53xZev4m/C/BQel7+RZbKqn+Qsf6wovthzFjM+Ir99hv49+p07gX5e4juBfl5G+xXXSWAn0K+T3373BgnsBPoGYa24dCfQVwhpwyUFuEiPtkYuwUDgRqYDc7/2ta8dVhs9Cng/1g3gkNWvtuJVbStxFbRGcC9BhbeC17e+i+yRPPu3wKQkeiYHvo9onYBzZ85dslIsUkGQ7t1V0wvSbf0rwXkLbN4w/P/j0iWBTj7JGyClCMhHElmfJWud1dpWoq75CIl2SWo60DnXZNFq/MCVtnQG2H7rW986kMnk9yiy460xb1wVYiCvrJQGJkr+gLLARKDsMcJk+dyqshWxkAGAAfkISPKbXkSYel7gJMCG3UpIyVHhCzkBaFrVcU5v2aCV7AHDZA68ApR7Xp9IhnPPu8X39U9RAZ+kf3OXhsB9YC1ZIy79O51KP96bvcz2TkI3UMc4Wf3EZ+Sr0kPjBrg1boigS3zkJWPHJ5szEOjaZn5jA/xXgHrzxyXPn/dkJ8Atuo8sRoR4lx/vpQNbPmuJMdcBzJFM+sru6SRQ1LtbLfwIYGe22b+B3P/2b/92II9bHZifND70gZ0oMogoaq7ZIqtXvTb/yP8i/9oRgX5E9DXvILeQG4BbZMfS5u7dx2PzwRoCPRtqlXgr6mfcGABLDoBa80jzxSTAj+loJFnHZbjPvNtqSoB35Ll38zfviUCvaBGBjhwq3kw+ZAV01l9zbnJNP9b6iXvrz62evwTV58qwdrHwN4B+H6vozC/iA372UWTHJQR6qwjFZmKqVslWCGje0B9zJj1vZeEp+fIlFXoiUT2/glayRIgB/f1ccg7tKxLo6Yj+KtQsDiuPIytzoDxWv9mO+WWuSm4eupXePuI5tXnavL+14475tjhs+tIK48WjxWHFZzOeW9reI/q09h3NIWJNJJex1+9W3zafFn9eEu+0rbV7Pc98JSf2fzEcPEQ+bn5+dqH0Kbktx5AdKGSUwyE+wxfSG9dXXM1/tuPR2nF5T9fpq/g47MvYFn+F9yB3xaTwr3nk0aPmlFPy1D4FEHYSkNPLZ8QC5gr5jJyYr253SblYOyB5ZrmncW+Xk3YShOus+cznyzfkV+yg4+vIKLwoAt37igkVPprX4ADyk1f66BusRxymOGHKq7hS/EU3FCaTWf64ouHpS1+pb++xLc1x+wr006O3E+jvUbPfV5t3Av19jde7bi2nv2/hfrsh3An028myJwm6BdcAHMm2TyskBeV+JFG2E11uT/3oBFsCKyFAoql+VfXaFlXLxP8ckHgsoZ4gQpXIAn/v8LvvfScxkCjM86MlNT6XJtP1YYLJbXvcmdVWMZa8XQIKvJVolyRUQQugtNofICWhAE50BjB5AOAka0ApIEKram+vpc95InlUda5viB+6Z0W1/gMzSwxb3eNMbvKY2+4+p/V/emt2wMa1HWkDZAUmAoBsYW0c1xA0ZACcdV6nLe8AClb+8Q0S9+XZ0GRCVxHMyLy2z1ZsoRikbfECLd4iUxELVmzyU8AyPgoAaDUVMKvPowl0/eOLAFJABLafHFo92Db3CEztnqSIdudrnqknW9691JX8kN/miwodkISRhnSn88UVmLATv9vGecv7t16bP221n2IOwBn7DSxUoKQtl4Aec16gD3YMAWoBYCq+ogPsxJZ/3tuW3Vv7Mm06uTcP0zcgoDmSnfptzkTGmj/aAeFRRXDt0KCd2kEewG7+gF6Qd6vE+FHEIEDf7+bQj0KgL+MToBx5AG/NrXN7UDpjjPhmxUnA0OkjbjnvvxUPBAj2vjUEumv5amQgP+0DaOSj2zJZ3GZ1LDsRN4hpzEfTJiYhPPtrHhOTsGHFKeQCwAT+WimWrKZtvBcCXZ+B0EBxxTfkNIsLijnMI3zJLBz7DAR6NiD2ULDmt7+JS/n2tvUHzIsL+Nq508e97eYSAt09xlxsyR6KvYsL9I2NmKf8Pjdf0hFxu7nXXBCY3xzIr7C3tjDfOv+8GoGe3s84THzevMF+/Jtc+CA5rHmwuL7ignvrxlY5r7n+FIFOFjPWUSBfTEpe5czmWTs4KVibvncZV6xpyyOvKd4yF4gn/Igv5CNyC4Um7P6a83DTmXIS8St/g7RUoChnElPJoeRA7PQVdagi33RF7ic+t+NFBVr1sYJ9sTD/WUxcUc8jx/he75o2Qz+MpblWXmy+7cNfGHPksjxVvsJvNsbPJtCNoxxD/Cj/bGc3bW1L8Qo1XaOYxj1sp9g6vMrcIs4UVxw7Imo5FjOul+/JMzrezvywxKcizcPGvNc1fDOfjEDng8zby13s7qUHbz23OAxeIs40j7LvdqAQT2qneUTMqQ/ZUL6p57+iT3iGTK99506gn5fgTqCfl9F+xXUS2An06+S3371BAjuBvkFYKy7dCfQVQtpwCf2UIEgigHYCbUG3v/n4t0lZ8Ci4BugCQ5dnVz4qmfAeSYCA3Y92v0WgvxW8HvvO3wTC+g3UQrJ0vtNc5R64RQ4SdVXKwK1Wu5SkbRiKPxOYs3I+kkGC4wcwcC9idpJigSxAPSsGAVJsD/mnfX7I3WpaZLGkTeLVjgVb+v3q16YnxkLFPgIXiEIfJFERg/reqkHg9vJYgWf2s4QQYeOHbhs77QQALbeBPWU3QIX//M///Ivf/va3B4KE/gNigZKSdgDW1H3/Zj9tuUpu5CRR/va3v33Qm2Pn4B6TlURdgY+EFvCjze7vPOfumYDRvWXuXdqF2FepjhQq0fbuCghU11vBwIeWhPs+m/soBLp+GF86AtQE3LZLCJ/qO78DbBAcl2wje8m4BmwAQQOdrGYFhAJCzG3A13Mr/E69u7HsXEXFIvSBjrQ9otXEfHiFSpf0Y+rNtFN+CAFjXmRvyEVAj/4BytlK88ejVv1XzNKKOEClQhrtbDVMYBo5AdH4BYToLGZrFdml8nqF+yYpoe/8Ij0UdxmnxtXY8CnmWPIAbALoWxVUscS9+9R75vveItDFP5E0/LN5ElBv7BAN5gcANPs3D9j6k/1ZMU43Ky5a9m+uIGw+oUOeLz7hU+i1ecxcgIjv07PeC4FOvvyTvplTxN75I3IgO//XV8Atf1XM9VkIdHZhXhGXmmf4mOIOdmOsxTZWtimqMPfm7+4NZl9CoBs3PrAdv4oZmiP8NofqYztevWX7rl8W/Va8ky15TrH8Vj/yagS69heHteWuwh0yi9SseEDcwUcgbPpbBVwV+s08aKtsHn39KQK9vyPNFJoUh/l75Do9E4c7SinibFnAdG97uVReFYWIcRDBiC5zj7iho5L4gLml8ta+zJ1QsinzmRhGXOd55Gd+Fju+BwK9GFEeZY4Rqy5thO8QD8tXOoqsnOrS8Xql+8q19Enf+d3iUvGIce0sa9/xI+IwBQV+z/n4UXH0MfkpHhE/+vFvvk1cINaCR7UK3HjKCcRb4iWFVWEX+UDx5fe+972/+Ou//utVR89NkpgMxLJzO3fFof4+5VOhUnaVDRsDMSDZ2s2hY3guXYRyC13TVnGY2FxhQIR5u12aAzuKjF5of/P29DOPitVv0edXf8ZOoJ8foZ1APy+j/YrrJLAT6NfJb797gwR2An2DsFZcuhPoK4S04RJBLCBFQNiKOcFvn4AXwbjkVGKlKhkhUJLud9sNbnj1xZeyqbZS89u7I7cnSH0ueD2VUAMkJciS5Uh6z5I4SUzcJ2GRXAn+JeoSTSCE367zjHPvPyaAJbFSEgI8Q4ScW31ysVAHmRfIIikCwEggyENbWg3VKhngZORpZ4VvBSquafO97y1o1yd2IqlC4AJuKyxhQ+RhzF0DwAHSAfVb0Xrvdp57vn4AB6pYVxhCp9pVAok5wbhjwIBn6KfVo2RghSsARkEHv9AWo55Vgi15l7Qj7dmT631vtXorHJaJ9qm+BHR4twIAtgggt4Waf/uku/mtc3K59ntjjywCSEUMzi3pyaGzrwGVSCSfjngI0J6k+rVtesT9E2Sesg6cMuaA21YaT+CW3bQtIuIMqfbIDzAksKfCID4ceAR8AoqeO2f2WHvZhhUsngnIB+JHbvV8cwSwxXhHNl7a94gXOkSm5m1FLd4PJPM3c4Y5iU9ic2z+kZ8K68h8HhPDF9X/thBlN/yIox2AaP4eKPVMoPIe8hI3kAm/Abwlj2yKXDqXlBwUXQAXiz0uiSsu6cNWAr1zLL2LT2T/wF1+G6kNpPWj3+KKznsG/CKDzR8VB/bu/ElFaq0KE48gmMVnnk/HyUls6hmtbur+90Kgi7nYb7vcFFenG/yJ2NvcKe4yl34WAr3YmO3QL7rFzxr/tomNEKADdEF8QL+Km+8dm15KoE/7LLZum9jpF4px3rLnSXYVh81+zxzpEr/6igR6xKD41k8Ejni8HaL01Rwo5qUb7ZZV/vqomPESX3zqnlMEuuvZhDxFoYk4bBZRtK1/BdAKGeVys5h1ja7dsi9bn6UP5gEEutibzYtzkNniiArOIuou0fUlxsE3k6cCRbZFfohmvvhVcr2lHGdBsZhQXIoYlI+ZbyKEIzjJiT4oDBB/hGVcIr+tY/qI641bixTaQc5cIg5T2OnTzkjiBjqgSJxeIXiNeX71mTLpCCDjqB3aZtyOHSegH4pN6K24CX41C4hgFd///vf/nJ+SwRoCe8aILWwR2ymQ9P8Wt8zdL2buWH7gXe2SZc4m761HXN1Sd8QU+kAnxKl8TcVFYfoK+MWcbJ9OTByyuPNRsfot+/6qz9oJ9PMjsxPo52W0X3GdBHYC/Tr57XdvkMBOoG8Q1opLdwJ9hZA2XCKAlXgKsAXXqlQF5gLIKnTbsttqF8CDJFXAOJNLgfIjAt5jAelyZfiG7v+vSz1Lgok09tMqPn0NAHaTJMR3gmqJOhJIgqUCGAETCJaM5oveAvFm4N2KCPfORGVJsl/T33nvTLT9GwhFBvQC+VFltrEO2FVUoc/0wveBfh9hxeBM9IwzO2EbwIfI45LM+s4GJKNIXTIJxLk3cHtOB/QFeU1vOzsWSSj5Q16w5zU66jm2MwNc0w2AkqDd/chQSbx+S5jpghX73smvtCoIGTTPnS6JPicjwC1iwUpvfUFEsjk/QAOf6ZPOyeQW32s7EK8z9NoCcLaDDiB4yJkPcc9HJtD5Lb7ROHXGYn6B31D0BHwAcgJ8yOTe49YWlIHI2YLCDmNm/kMuI9G1x3ghqt7aZn36h7bNDaRCZJtD26qdXzB/AiTtTOEHYL0k0d+ygUA7eksGQcVeAAAgAElEQVSHtJkt+o1QUhTj/YpLyJneWXmuaKOit2zknK3dwjbmvAVMIxNAN5+h3RXOaKsYgz/iPwDSCFd/jzC9ZivWW/XlFs/J19ELdsCPkkmrgsiEzvGpPkjpCAFxRZ9HjN8lBHrxy1xdD6z1YV8B8ggdOsBv002+ke3Vr36Tl+vMHd1DPhVk0Ht6wpbYl3dUkCEm80Nu5Kmoh582b9ErRNrf/d3fHXRtkkvPBMXFXABxfkl/2yp1bqFrriUvetFRS9na/P0IHbmFTax9RnEvX0FObIes+LtInnZ/cQ3iXEzCB0YS3VsmlxDos//6OLcUL76ctpgPPya3SBH9TI/zOc1X07Yu0fVXJNCNP3tBnne0V0RZvrQtt9k9n1AMFoFOnpfIY63+3uO6twh0tmCuVXCq8LcjyOovPSMT+XzFr+6Zcc297eUamVTo7jgPcygbF+s0X3ZMTX2Y/Vrz3mQ77Uc86/gqOuZ55i+FsXRqze4Qa95762um3YtJxWFWnxejhtuEo7RludxQjsV+sqWtMrx1X27xPOPZ8Q1tFy4moENwDnpVIUkyEYfJV5C7xQv3wmHW9lHMKKYRA2mf+KkixqnzzR365R7zJkzHfXy5PiosEgvJy4vh3rL9dpZazinegXgmT8WNChLCjfKvxwq8PE87xIcKN+xqyDc96yM/JCdxmJyquWLOw3I4NkInxJ0VJWlzq+x3Av12I7gT6OdluRPo52W0X3GdBHYC/Tr57XdvkMBOoG8Q1opLdwJ9hZA2XEI/JQsCX4Gi4NdPFfwCwUA8oANyAekhsRJol1w+cgX6hu6dvHQG8SUDfuu3RCrQQUBCPkBLRDFi1L1IVMSgJETg3FnQVgYBIwT/gTHLpPOVQYkERhYSbIlQ26R2flZVxRIISSUAhm4EzFS9fYtxevYzZlEAQAYZYFWHKmv2QheqZo/8kMRKROlBxO6z++H9iEJtRyJIbrVbBbUzh7U5kP4tEDFdngQkcI6d8Al0QfILZEB8eBc7Qe4BLToHGsjFZuZq7XMy8k7Azx/+8IfD+xQqeA45R3ZWuHFrIHSZCE+/B8TnD9gL2wi8ri1ka2UzMB/RM0HPronAOSeDV/++fgBOKrCwuhZZ2JaC+lzREfCBrfjuFChzyz43jnw24oUds4VWi2sXXwZQAuZ0LEfb0Nc/z9EnbaaL+sgOPMuc4O/u8Tzf1zeAnZUW3sEW+JRI9gCmU/1t3qiACRiqD+asjhpppYT5yjs687wtjgN2vOMR81DyNneYVwFS5KMPZAK81Wb2yp7FFkj02ttc8xGAW/KeK270rWI9esNf0odkQ3/ohpgLUKdYrXF75NhN37fmDHRtrBBR4ZR4kj+ooIQMjH0xk/EG/lZsFoDbc4C+c4ePdm8oLnX9LKLMp/K55jby8yFjfhrJ9goEerowf+urIjFyIy/9Kr6I8OKX+E39Q3Z8xGNzpg9cEr7Gu4II/lt86v/Nu/S1gqVW5ZHTIwiPawn0W85193oW0kV+JBZrxaZ5kk5GMN3jmKlJ1iyJmwrA+QnzC31odzK2zo+aD8Ua7KYdl+4lo2c/t3iKP2EjCDNxQkXx7ezCl5p3xezkYtyKVZ7dh3Pvb46RD9BFftIYK8jqOKl8a3PJuWfO7yNZi1P4WQS6OYTe00GFluZmec8zCb9z/UoOcqjIYnbSXNmOOOxE7iavIsNW1s4899y7Xv37WRihv/6vIEIex07EqtlPc087mrCTdpZ7Njkq5zCexob/bXepmX/OwgfX8YkwgI6h4xvpuSKzL7744hCHzfhra5zpfexS4Y7c39ysjRXJhhkWx7peu3xPB8W45hD21K5y99SncMCwq2yefZvjxGG1vzaXv7J9bbUggH7ow/65nwR2Av28bHcC/byM9iuuk8BOoF8nv/3uDRLYCfQNwlpx6U6grxDShksEgxGewPi2tgXICyrnedxWDVrVgUQWcLfKdBKIG1791Etn4FxDkKNWFgucS6TIAOkloG8Fqf66DtCJEBBg+5APEEJCDbjrXOllR5+deJ0S/JSJQCyyFTHoUxVupIZtthQVSLoQmEsg+6kDfIOXl3wGPrATyTWiDChFPmSxPCuPLOgL2VgV53NrQveS7nUWOSKrLQgR6LZMRuYtQcljehsITSaSTOQ40FKiDIyQxAMp6YZqflXcrqM7fEfb4EmO23Z1bZKuAMD2iVackDsfZOUHkjD9O2bXl8hq7T1sv23xgZXJR5/0uaMvkOeIHCDbJNAnMbhWDmvb9ozr0vO2Ijb+VoZFBOVH2AydQ5iaT8jlngRHcu4dfhufikrYMjITaYXI0x6glDby4/QaCdOKdP1BJBh/+g2c9n8kqO9cC4j043tzq2f70HtgEd1od5elfzhFGPt7P3Nba/46kMo7+WRAsrlLf2ax2zk7v5XeBI75LZ6o6IzMJ5lsHABQgKjspNVjkeu3atOzn9PcX2EivQDciicA2sVi048BbPk5gPajtqImp9q6hUAPgMz/iR34AD9shd82puyLP9QvxSod+7FcNQvwNbfYStMz2Fn208qm3tWWzBVzsgHPB3rrw6sT6PW1I2IqaCvO1ge+iB50Vmhb0D5br+/9/vxF5AAd4lfNvWzHfLMsQqNTrRoUhz1ift0J9D+t0LwHgT594vRJ/s23IDvkY3xEKxonOcMf8AXi0OaXe+vts55fnGKuldNX8NtOceSSPMUI5l1xu7i8fOdV89Rkqn3Gmr+02xEfINYRq7F9MVbFWpeMQ6TelIMYD07AV5vD+BdzDJ1ql4tL3nXPe2bsK8Y1l7ITffBpHvV/8hM30gdkpji2IxBm8eU92/uIZ5eDtbORXJWdiDHEYe38IR5p9yyFaxWayDefbR/aVfEc3SvGD7eYckwH9FP+b86kC3ScvcArvvGNbxz0+Nr8IMwbTuJd7QhSEYbv545g5S3iXMXw/LTCjUf46NnX4sbiMPlKGM+UpbZrnxhMe/nPWXTwCP39jO9orMKb5dP8MdnzxXxVxbWfUT76vBPon3XkH9fvnUB/nKw//ZsKJgTdAnrJ5dya+dMLaKMAdgJ9o8DOXF6wLaEw+ba9l22JfQJsq1SVYCPdJNuClkcTVrft/Z+2wmWPVjBIKgT8KrQB260AQ9Tpc+dfCeA6TxqZhzgTyJERgJNsbEPbeZyBwo8A8K6RTyu6PEP/yEGyjQDr7HN9l2D4rX/f/OY3DxXZ6VEg9qv3dY2c6EYJdv0jI7oBrFNhbdw7+64qZuNNNnYjUKX8KmfjSTiqDAeoGUdFId/97ncPq8d9zoECfd+KP/MaAqhtiBGIknDznO8QZz6SzLZbb/eKpY6cS9yBgeztt7/97cFuEQnsUtEK4CdQ5J66N+VDF+xCAIwC5Ov73PKbPwUCIIk72mFuyVp/08V7tnuNvt/imvpANvwi/wGECIRiGwFybanaVpHtRnBOD65t5/L5/Jt5z5zn34BYds32+fN+ItADn9kT4B6I6x59M97mSAUk7ICu8xdAOT+upyeeH/g1Cyre6luE9CzY4ZfFlQBj7WRnbWfNBgN1W2n0yEKeYgN2AET793//94P/CcSvP/wQQMpqDj4C2ZWdzTnp2nF/hfuLN7ITfUfsmkvoX0WL+WK2Qoda3RnRvCQL79G3awl091uxxwcotBJjtSU/0LbjXxRO8AWzyGb6EXZDfzzLM+i77/3bj/eYY4Ha/k6/2K7nm4dt4+7Z5Kzoka92Db/zzC3cl0SV+Y2cALf6qg9s3U/bL7Npc7a5T39d89lWPkWm8w3sRuzBBzd/VFBBTxRpVPD7CIJrJ9DvS6Dzc8sthtlGsYa4vLk4n+h7usCH2m5bYdwy9rqH/3zmM5tH9F1Mo8hVfmsuLpcjA74jIrjignxv/umZ/Tj17sgu/l98aY6x04n5VL/C2FyXf9waX8/FBdrRVuf+3lFdFQSbzx4ZW20Zk+bxttc2v8j/tLc2+11RgIIAGIa5hk8lv8jPLe991WuPEczicfGX+MDvZFP/3SP2KkbNhzxzzJe5evbcsVBzRzljiDwXX7AX+I4fH/GR/JQud777VltprKfPoG/ifb5H/GaO9ikHLiepyBy+piBF/nTp+7fq3MwFa3u7NMjrxWHGuJyrwizFFLAHBDrswd/3z30lsBPo5+W7E+jnZbRfcZ0EdgL9Ovntd2+QwE6gbxDWikt3An2FkDZe0qoOspVs294J2Nh2sK2WostAO4GuYLttuze+7iUuLxjzWz9Vy7ZCDuknoUKY6KO+Cpb9W3Ii0HafCl7gHXkhCxEqbSMHjHCPQLtz5R6VFFwq4BKy5AGcVJEt0ZpnSPqebCQ7CgUQHpLvVp+VGF3ajle5bybaJVeSKboBqDPu86iDqtVdW7W6ym5J6SuMvTEKJJDU6geS/3vf+96BdOtzqq0TdKygRl8RhJLNzm1tdW2rfwIeANnHzn3uvefIe4ntV1999Re/+93vDkktP6T9SJL08xjpc0t9Sg/8Zu9AO4SMFf3L3QjIm7/MF7S6R3u0895E8S37vfZZ6Y7xYRsAKboWcJuNRHohucgH0dEWzveQy7LQa/4fuAR05/fNe4oikFltAVuf5u8IzJnU03u2jjy3qhYAGdlHV8wR5lfv4VO9t3hmrU4s34uwJzc+uB/2NreF79nPAPvIh3+YuzQEQOcf+BJ+ATE4zxOMKHtGu9fq+9brpo+rX+IIO2vwJRVtRRLxKRWasBO6FUC69d1br7+GQDem7N+4++mM97nrSNuiiq/YC1upAGnGZ9mn5yFMyMjcBRBu1T5AW6EB3fehO2yRz2UL5AjEFdO8GoHeuPAN5lCFi3zFjLkqTFSsaKWYOS/9+ehk4FJvI8joClmJ2+kCeVTw21Eq4jBxgp9HHKezE+j3I9CXel7hGV9QYSgfWmw6i3DEYUgic4xCs1bfbvWJ7+X6GYeZf/k9tiIOmflo5z0rEhefK0aNKH7lrdz5w+ZIsVu+vSKrcrf85iWrp1vRW6zY//kYsRaSuZ1AXrlIvnlczNmOYZMkDs8gKzsuKTJRoNWuUOUqHyUOW+b1xZniMLsZ8CFdI16p6I8PIRd+BOk8ix1fyS80Xs2T2i+nUejup1is8YbjiMHkYtdiVTM/JhPvtoNQRwHyRemb32JAsZ/3ywH55hYtPEKmM9f0b20SS8B25q5Qs2jPNRZGOB6I7Cpi/Gxx2CPGZ75j5trhL/sK9P85CjuB/mit/Hzv2wn0zzfmT+sxp8+p7SvQbzMEO4F+GzkuA5MqtiPDJBFtRztX4UoeBY/AXIFvZ0jdvlX3feJc/QOERfIImiWWwBXfSyYB+kAXgGXgXMm76yTsVsUi0Dr7FqEBkLDCSYD93goNABISLWAueQBdOhuvpAw5ZGWtxAdo/ZHOql1q3iSUWw1mvCXbyLBWY7fVKt0hk7YkZi+vAD60GgXgjNiUfNBtBHpbzb+1svEUsVl1OxtScCFBR3SQB6CB7bAjCfo1q8AQKP/6r//6F7///e8Pz1b9/Td/8zeHxHv6qIDVexQt5Df0ma/UZ7YCfIm4yUbMVUD7qvuBAwF6SwK9Nt/X6z3m6frCV5o/ACdkRFZz9X2AJj/SNrv3LDQJtJlt0M65wpk/p2NtuS5ma2t2PrDVTa3G4RP9GNfONY+06+z0CT66n0zEg374WX9rdWlEd3p0jDjyt1alArsUMmmD31ZBtZXjuSKYe9jGMe3SN3MIAN+qJ32uD+QYOI0Y5Ivogn6Rz1xp/xjNfcxbAuJb2ULfWhXGb/o0X7S9JeK8c687BuLerb2UQNcuBSiKzKwMVJwYWBrB3U4MCieQNuII82RFeJEj06e2mpANiU+RAXTLPWIsZEar2d03CXlyRbIoeNQu+qXA8RVWoGsrP2TuFHNpp/ay5VZPGgv90T9FY3a38Cn2uLcuPPP5xR3ZTbLQJgVPZAak52vSl1bf0Td5CtvhY/L/9+rPTqDfj0BvzGYcapwr1BFriMNaPdrcKxaZBa2IsI9OoFeoyGeIXdiIOIysijXLZfw/QlhMzWbaJvcV8pZjtjrzd9+bE8wHiqPMN+IMfW+OpQNbCa7iE8+v2E+eK85CpFqpbc56xFbT1/qrdssSh7UCOTvxXTmLOEMcZp4hv47QKU67th2vdP/MuchCjiIOQ5wW65fTkxF5yGc79/pRcdgpmc0iw+a9Ze4rzlGYJ+aBWcArxBbsgR4bZzgOvMr/5/2z2HPtuC0JdHL1Pjt80Ts/8qp2vqBvYj/25P3p4dr3XXvdlKG+d3RhOxHwI/kOffOhExZGtMOgZ+wr0K8difP37wT6eRntBPp5Ge1XXCeBnUC/Tn773RsksBPoG4S14tKdQF8hpA2XTIBfYChg7HxnhLDkewISrbAW9DqrSBLxHoHu+q2/gMvOnfR/3yFAEHOqTAGznac2z/h0ncRdYvLHP/7xkHghJekoYJh8VPU7TwzB8R4+kgQgC7Al4qstEAMoAQYSH2CLxEfBQCRQldtbwYpXlE1Vx9pWgUmJKuBewYXKbjaivyXbrqEvnfltpcIjq6pPyVLSitzWbvreCvTvfOc7f942OVt/K2kvyZ2+w7OBl3RGktx2vEBrBLLfEaslolvBOUQTAl3BCnIhAl3yP1eY3INAD0wIIACkqVS3chSIjxBqjLtGmwAuio3oALtx3yTP0y2/P4LN1B/jw5fyjYBtIE4gpPGpah9oQjeAEUDuVtdeAt6c8yGNS7KeehLB7jv+G+gDbGpnkbZc164IdD6d70Oamy86K332ISJn7uLSv72L30wnpr851pdZ3BKJDtwJLJ9AzzGiKLt7q0jmnAy3fs830gFEKmJwbqeaHOkKGwZI+01+Eej5249iG/qT7rdiNgIIAYB4nkRgvqKCNbGIwr57E4HHbCR9Bcb+8pe/PICiCAT+HahstXc+kO04asM8w5Y60sCc2Nae7vfRN/aP0OYjl8Uu/b85mC/hd+mUebiY1P2eg0zv2lZRvjKBro0Ae/1B8JtHKzhoJbX+ILbMI2TdMQfTTrba5nu5fkmgJxu/5Sjidz6mXUP4t4gz+kRW5uCOVLpnv3cC/f4E+vRNfKU5mp+Rt/KlFWmGFZiXFenIw8QY5Sv31INnP7uVsxXhRC7zLeVqXaOtfIu5ly9nL23z/qhCu63yyq8XX/ER7Z6HREeGmo/0RXzWEU9b3lOc1gIYc5p8n6zk9Yp3zV3v4WN+EX+xE/lKu2XVR+PMV7YTQTucuK/4sljsPfT3rTYWZxcHh1nIV8y/CqKN89xRrJzX2IvBzMGvOvYt8Ghben6xnQT1gy2IIeWmiODI82XR4iU7UCxjt4ozvLdCWruF0CvvJUu/+ejysa24wLX6WE7ntxhCvkoPxBZhX3MnCwVYsAcLZMgxf/qqvvJa+bzK/TuBfn4kdgL9vIz2K66TwE6gXye//e4NEtgJ9A3CWnHpTqCvENKGSwoeJ/kjEe2sJAElYF6iVaV1W28iTwXh/v/oytENXTx5KV0CvCHlJBmSJv3QH+S5s6EF+PXvFGhtazQV/kBdyUFbCEq2VPd+61vfOqy+bQX7Ldp+6TMKQgv2q5yd29XpgwpcAHcFFK0wdz3iCIAgiQBOBHq35X/PurSNr36fJDFyEFgj0QpcCGxoezQJqop+cioxvAc5eE5mETHaSk9V2iMVjOG3v/3tg3626uQc+HDse/oUqZze0BPJsb5LOn3OJeXJZq4O7t/AP+S5s5R9yJVtIWfu/akgoCR/uR3isojI9UhVhIcfQF5FOBGZ927zM57fWDWfKDJQUBG4XYFGcuQzgNr8CV9JTwKAHg2kTHnN7dWLOeYqA+NdXyJrrtld4Rljdct3Ln1a/kbBjlVP5ke+Z24tH1HMfhFcCs74is/24Q/sZIOYtrIaCNJW5/Ss41GspI0ITNfmnNIcdCv5NaZzbI0ZMPZnP/vZoc3iJG0CKAMTI64VOykqNPb6w7bNNeYZ8w5/gDAWX7J/YKRrxBLngMi2WgVyilVcnw9xpAx9ms/QfmByW4kq8iLTZ5+BPskf4LJ5DXg/j8OZBTtkjQT0W+FRAP9Hnk/e0mW6JmYvX6lAx987DsS/gfN8i3mYjorD5+rDc/q2xZ7MG+xDgQn7mNs9G7t081gMOIuEzhUM3arNp97z1vPJXBEm+2PnrkVW6h8/4CiFcoJ7zOGTpOE/+AC20y5A7KIiLP3jcxR8I9EVfE+iaMvYvqdrzQ+tNOVnkL98rnzXnEw+rongIlOFR4rYyKnVqLeeU24lw3YOyo61nx7QSXMOf68ffDx/WaGh9y91/pSut+qaHM3L5iu5jRiVrivYUhD2Cnl9/TqGw1Ro1DFbcpewDH0vDmMn8lV+kp1UfFFeP33mrcbxlZ5j3uVDxGGKDNpFrZy+4w7EYQpNrN5exvzFvffwe1tkxT7kXu0Kp8Dbh+6ag+TlxlsRAF997/bSwXajMj/6kJ+2mJ+f9ZkxrrmbfZtL4DpznnAdmbJ17RbLKh417+lXOzU8qx+f4b07gX5+lHcC/byM9iuuk8BOoF8nv/3uDRLYCfQNwlpx6U6grxDShksEiREWbpNYRw4JIgEkwKgq0iWmki+Bb1tmIopvBehsaPpVl1ZtKqm0UkryLchv+3WETmDQmtVeQDzJe8RzZ/6q5AbqAoeBd8npmfKa4F0gQcSXFRwSSD/0oOSxbe3piqRL9b3tdiVfkYfzWecAwKsG7wVu1ldjjogGSvFLc5t78gJCSFTncQclZY8c/5J67zSmEsQ//OEPhyIAIJMz7/yO5L5EvOkUkKGjH9piOvCKzFp1uqb/U0/ZExsNuPVMOoj8Z1f3/gTYlUgbe/6RnQAn2y6ydrgeuAZoAd63Pd1Htwv9N8YR6OYLYBRQk8wmUENG/Mlc1aEgq2vW6Mg9x/3YWM2/vYIvv2f/tzx7AlHuIxsAZGfT8pFth+g7Y1xRlkI8K4fFFK8CRm/p+y2uBXAqWrT6hY9uF4MKk8yxinAA90BuxTlT/+5hK6cIdO38+c9/fiAIO54DoCguaGwV3rF7Nu85dpkILGXziincTyfMO77Xvwh4Mj1mf57frj9iN6QQfwPMRGgA/ycgWx/oIgJdjAZUBngii565hXt9RALavUjs2Hb3xltfmzPFFuLRYlJ28tlB2wgd869xTRfkKh0DQUZieqQH3aBnzcX5qVvYb8+IQP/FL35x0H12TB+RFeIANlIM4Z4K89KFYrVHxQmntp59y5/w2/w5385+2awYjG/iBxDoxmDmA7eUcYUnns9eEDIKT8Qa7ILvibDRDz6qY7g+OgmYnNuevR3T+D+FjB3L5ftJoLMTxWtyermqgqRXnouXOSw7oo/ysfy7fsgRxBfHtnBPx0/ZWrmKXK5d5ugauUWgzy3cjxXF3FLv1zxrGYe5x9h31IVCAHbSOfe+rxBLXCFfqSigXDV7u0eMsaZPj7pGf83F8jpxmJhs+ouOS2EbCnLIC4Ga/jyzQH7KqDlEX8xB5kdjaMzNheYjtu73o44fSC/5ZrEfuZoLL9kZ4pb60BzlmR0DUaGMNvbjuhaPwHP8VIxXznvLdu3P+t8S2An081qxE+jnZbRfcZ0EdgL9Ovntd2+QwE6gbxDWikt3An2FkDZcsiTQBdkSxpJtFbmST3+XQJRUID0kpgATpMcrbFG9oduHS5HFCLmvvvrqAMQI5m29LokExkqUAnTfSo7TSdt5A0GBeap/gRKSUQQ6sBZAXEL2CsloAWltkUhbxSOBAEboVytCO380MBzpqrK/5KFE41HA39axvuX1+somJKj0h7wkhlZcS7ToTKsIgYlAKXYiYZ1HANyyTW89a67YAabQUbsuIGroO6BJG+nnXKmxfOZbY0tXWjU5daLdCGrDGj2ZNhIRZ0tG4JUfYBBZAse+8Y1vHAjYe3+yf/0AQPGP7FzFuv8D1cguQFq7K05o1VkrBT+LjTTWbbls3OaZvm2LB8RBMLARRTnsaK4wuvfYHnv+W2O0BOGXANoz2vvMd07QNv9HRorvAJH8IxCv77SVrzDfmHPNt2wZqJd+PLM/z3o3n2KL1c7x1Y7INvJUkNWZlQjB5hLX3QO8PUWgIyq//PLLg+9TIAZMjtidcY04stVrCJs5t7Bv32dL4su1MSQ9Mt8iA/z4Px/L3wK0lwWP+uFdCHS6iGDxfkWSzyLQ24mFvos9KwYwJ2tvBLqxJaPmO7KODPosxMZb9mjuaAcoxWz0gnzoknm5LYjFNuYWJLqYp7m4+ORWK/CMiRiFfbBjcYEfMQrinr8rFjLO7VYV6dF3j/JBp/ztqfxEO8lKPCb+jVRChpi/K6S51wr05KQNxhfZxZ7lWz5iB/NKx6LwK/yCAi25mLj8M8RfM7cjKzYhpzO/8JmtpmyOqdCEjJDD5plnnEm8Re9nTK4//HsEunE2R9LHjm6oIGk5/qf0oe3N5UyKveiZd9Btc4eiDBhBiwvy1Vv6cKtr53gv/y32yk6Ql5Gpyc//+SVzeHGYv01ycYkV3Krdr/Qcc4Y+K8ZhJ+Sm3+Up/z9799Ii39ekdf/vqdW2bY8ozu2RLS0OFDwOfMnOHDgTGxG7RRFEeAbOhMZjq7QHePj8mu9t3PvOrMrMyqrKqoyCJLOq9t6597VWrDhcEbHya8lFuqRW93PsX4oVfeTzlqA87QRrwXxNPfie9zaTqdIZdby7l+695f7TJ9YGXYCsH/S32GB+ylw3xHPEBhHo1oFnT2K8BfNbz1kC/XXklkB/HaM94m0ILIH+Nvz27CsQWAL9CrAuOHQJ9AtAuuIQxmtBHIYio5aBiwxmSHIYZWZWVVgAgkNeazxOBKfiK/2QSwEgQTetRj2vAH57ekoOmEGgAp6nnjGHCTaCE4xwFUV+dz3BmyqjMtgvqWp/TzxPOcTwECQQZBb8Mx841jNQj1BXSSMwIXhQpUdOmetOx/s9n+Gzrp2cGF9kQvuWuh84RA45DjSitNIAACAASURBVF5Vx2mRWGtRx36kox15RbZVEGqFLijk7+7LfHefkfznsD0XbCrg6n2SOTMgXDLKuaqn+Z2Rr47lzAqQCmwIagiKW3sEsBAKH9k62/1ogUlOkB4Silobjbt7I9tt3yBxxroSIewZL3n+z5rbb/3eY+BdAFuwXaKJNRFes4KsdQNGKjqMp3WlQP1b7+ce57dmd6051+9x/a9+jdaWuZ5ZZ+o8IHiL2Jo6L4IQmaXNquAtOa6d6FfH5Nr7hwciteQ168gksCNVyYaEJ68qredxvvdeyXnzul3T+NB5WrizDSXRSYBAKCCvC7y3xUE4vHSPc960Tp7TM60L7of+jXCmZ5Fn2Sod17WrwoOvddtz0B+fRaAnM0hAdrb7YoNG/KX/4OfZjLv7tUa2vUT2xjmsrp2DX/F4+sXaghw0L8mQecE/gWUV/JJP6paAHJzEwUu2/bWYGAvj+Q//4T/8WVKuOVnb+BJGqu6s+1c6ZuqajyAWwuH4nOfWkGydSKXul+yXKIpMJ4v3XIuO92fM2IKSQflwfBf3RlbMidotu6/2P2eT+fsxAe7aMf4Kxx/XBLiwoevUUCJ84ww7a3bkIP+OX/DZfupLWM+EPJ/NB763bke/8zu/82MueAYv8ueY1s6Z0HvOHjdfHG894YO4vrUGRhLIrcd08Oya8llzYxKU8x6yw9jfEvTcvzG3JtX9grwgBo05O4zs0o9HovM95fmzcJvf2zjSIXUSZDfUKaliEzKhkwkSHV5tC9G15rz8jOcqKWom4b10Hx8Zhzjex2dj5X7cQ7Ec3fkQ6exvPyV1wqitHfmodbWYevBedvdnzJmv8J1LoL8+Skugv47RHvE2BJZAfxt+e/YVCCyBfgVYFxy6BPoFIF1xSK1UOVEFQxiCWvMJgAsGIdoYlAxIBmNBFy2MBPQEc1UAfUTA54pHe/VQz4IM85xIHo6jgL5n0SK1n9eqVDLsvEs2YIALhsLM9QTuqow6RVy/eqN3PmAGV8quhYWKsiqhBKRyIEokMEeQrCoUVCpwHM2FCLGCgp/pkN0ZqpOXy1HiWAuqkJHIQU5rlQuRg+RExnIVcpNI/qgA1RxzyREqQ70E1TyPCi1BFMGhmTBxKZ7NI8fP4P8xkOf3SJJT60VzJ5lzrLVIAEtgw+8Fe8xDgYyPxNC9aOdITnRraL/NgvBkXpIEmbcucrRbW3um70x4FJxuDnhmQSiYlZBVC8mOsfYgT41le5UKfn52QOLcWv3d17dLZb7jjgQ6WaBP2wqEXpmEZrgKULMfBG7pE+vOd04ueQlXcx0ZbE2R4GSNhlPbo/g/OakKHWbsFGtN8/HetsW87iTQ3Z8KW3ZhVX7IM8TZ0QbIppxJdVOuWzc7L/1xDqsZRDvqmezSiUNrrjXH/bp38/IR9kAvUZUuacucqT/DTIenOg/Q05E/nvOZZSb5MIeSHYltbPqq9I1/c0wSAtLDXEV8RTDck0A3poh8BLr5VqvkSVQ2b6fNdJzvL+mYOe+vXauvOf6U/o1Abz2Hnc/mJTKJzROB/l560nX5J5KVkaX0CzsM9m0b1FrJ5jbmZGjaid/ZBmsNaf3wzr7im8JKQpu5WTJBa0hja003lo+eGJ/d0Ts7k/wjP/ng7WGdrFeRWwxjyuEpubB2NGcQE0hlOPKBkefWkZkYc41s3fvYU7ofLtZFuqUtlGbyZ367WAc58Txto1OcLR/W/T6DzMDH2mINhxv/2HyZ25D5HWZ13+G3iJGcspfuPc6XXO/UXMiufm3OX3L9W49xXzPR47P9u57DOsjellyUHZZsVFBEDiTisLvZYj4XvyhJ71Ge59bxefTzpu0Pc8lA7HrjwC8qgfbSTlaP/ry33N8S6Legtudcg8AS6Negtce+CQGLvkVNRiznriDTKtvbYF0C/Tbczp3FQBRMLEPbcQWfOKGMSuQHY4XzWMWEcagKnVGJKHrLHsr3farLrkY2OcVlWzPEav9YO68Z0D0nsxl2BTZh5Jowch24RZp+VPDrJQQKaucA1PKw/UEFVyI53W8VHcbXWAsecCB73lPf9Z3Xt+k4MeCR57ATuJ0Zy+1DiOQgH8jB9pf76PZl06mmj2pJKAiJ7JrZ6i8R0q/JwEuB4DnvXruO/+fEumat0sxFDqyqR4EsTtNHzTX3IKAiSIcMptM9E/m2hlaBjhiUMKHrhMBtpHIBhK+WaHTZavr7R0X0waI5bj2MUIWd1t4CTlOOnCvJCGYCeQIUc5/Ga+7hHse+FCz8qPl2j+f4yGsUQGy/aVW1CGHJL+3p7X4KZAs80iXWRgGQ5OQj7/lRvoussLHIhmB3+zknI95bY+BGTnSCkaB3b+I8TF4i0O2BjoyxviFcdASJqGiMp60TWTjHuL+VJFCQ96X1sf/NYFrr6qwqPv7fnNS+VhKWamVr0mfugR4JqCrQmjiTsWaygs/IDfpEtX97llYNN7cNeZS5/FH3kQ9SErCOCCotvad7CoCbG2zWEj7M1/fY/9X3sKn+0T/6Rz+SaEs+TTcmU83VozxMgqtjjnh+hA/xko6LcG0Ouj9JjdZxuhvO7YF+T1tnEsK2hSE3yGBrZpiUVMJWszZqt4vUlxjKz2krso+ao5/1PXCHQetDiSQIVb4K+1UyaP5d1dnejWWJJuywRyUkIs7bJsTYmwtIMOsqUswzRnL7/ywAyOepYvc4VhHozXN+nCQcuhc+cCqR5OhTf9a4+96ZUEBOJBRIHJNAUbeu7tcaaozpwrrkTb/+uNZ8dxLd88HE2s1+Ffsq5lUMhy3RXLDeteaF+6P4B43xjGHNedl9ppPee852P1Pn3VM/3HL/xqwt2XSvYDuIj5Q4UgI4vSGhyBYHbAf+SutGSZq3fP+eczkCS6C/jtUS6K9jtEe8DYEl0N+G3559BQJLoF8B1gWHziziCw7fQ15BIGN2Gv39jcOlbbJARXsCFdTxzgFlSArwIQfL8p/X+ijj/NEH+r2C3Nc+93T0c/g4EIhB+34J5GrvN6uQq0xQZSKQa6xr8/bdHepz+M7ACSKBs+29tneRAwV52wtd4AVRmOP4Wc52rf10XxAkMP6CTYJR58b0mnud5MupAPBLuPpfVfw+C4AJRJt/nFgYCmQJYrinezrhRzntd+/wEZirwqWtLwRmI4HgKkhv2wbrIlKJU9N6eS4ofq0cP/LxYVbAyb3CRdAWdoJ6/jfniM+CFCpgVD+FXc85Cbhr5uEj4/Rd7q0KzsZTsoSqWmPtc8kv8zjPboz/zt/5Oz/kpSDUs+qT1jAkOoIDfhEcs0IWPnSvJCKBW1VQ1kc/97YxTtlu7gW5/4//8T/+QRSy/5BTAvPW4yPBfbQF55w/yvElY3/OtpznHklJtoygt3kIU3attUbyhkQsdmv43XttOTcmdAYyn23Nxs6+dh/pNGsmvcfess0BG6L7fC04/l3WlpeeI7s0kkdCmzVHQqPxngl42RES2NkPOl/Ac+qhvus4l67B0phJ1GBHW/si7FzzVAX0Kf/rte+79xx97fsu+T/ZJ0detmOZCci32GczGabvj0C3RiJJrZOSvMnStBOMu2RfiUZ/+2//7R+Eh/UpYuQZfNLspXCJDCYX1huJJubp7JjV2gMrtrYOT2SlbaeSlXyfS+bFRxwzx9NcsMbzxTynNdZ639YYMwmj5IEStyLE/H2SpjCCAV3b2uH35PkR5DF5mfpGdzQY1NI+Oyy/vzVJIh45kZDsb2H0EWP3SN/RWmxczZnssLrxJR/pG/JARiQeSG6r01jHPdKzPfu9NK+POpicWyNKKmKHtS60nZRjKh75+3//7/+wd5srl9isz479vZ4/rEuO3Ar0X0R2CfR7zba9zjkElkDfufFhCFj0twL9fnAvgX4/LF8y9MtgZ1xq9SwghGgtuFeFsuBt+0HJ9K/17jMEKe47Eh9ztelg53QLPCJSBVVk7c+OBI7nQCB9Be0Fc2ub/aztdqchb9SqekBEV5UcARz5ISiF/OVwC8QUlPrM4Au95N5lXauen4GmW4Ke95jBrRvhZ45GoAvwCNAizz9i3/MpK2QA8WstVM0hON69zoCUcUVsIYF1G6g6HTYzKeAeWD3qNSZu6Qt/o0tUjElCoEtmW8HOae94ugR+H9We/1Gx/Ar31diRA4HqKkERWXTJDMgWtLWthbWQnKgU9HOuEuwrYPDWeyQndQNiayGIyAsyoGqYcEZOVSVITtpuZiasvPV+nH/KhjOWdFzBZcl2xjjC4REThCKTIoCQ/pI2VN0JfFtzmqMfpY9VgrIXJN61RVJJWOFO79F39pevw1PE+cT5o+75HnPq3teYpIeAKt1Cx0gIZN/U+aKqSgkJ7DCdlMwBySjHef4WAt3z+V5ygaxsvGbCw6UYfKVxJVuwlTBYYuOt93/Ef/5unWGz1i2LHTYTZsJZVS2yk46RNEG2SnR8BoLwSPBEoFddy47ViQM5eCTEnWtNhB/9wt6eCb+3JH1cOuffelzjz76kRyUo8W2tDdYCdof5wC7vuZtf/Q4j5/OHEGo+O4e+sBbzhf18lo/0EkbNbXN9bjXFjijhyHPml5bYza+Hjb8/OylonljDmz/sMPMn+6r5D0+yYY0hJ+ZFa96ta99b5/+efxqB1oUps8bP+leSiaSbujy5Sgl4EiP4omTEOLd2ZCMv5h+DwIy7Gbsl0H8R9yXQP2YuPvO3LIH+zKP/wc9u0V8C/X6gL4F+Pyy70iljP0OT4yUQLosZucq5KBBZEE8Al4HJwfRem7yqmNeZuP+Y3eOK1iYOg0CKgD1HQuDP+AreClY5hjMu6KgKSlBFoGxm69/jXr7SNQq0JAewaH9VAVyY5mwnI2RAsKI9f6sm+2zZsJ6ScWPsXh+FAIn0qHLbWtL+lm0x8dL6dY/5NAPrgmmIc4Fb7f2qZjpWliP5yQlipkz1WkxOp/we9/eo15gBuEnqCURaa8KwJKyeo+4NEkwQq2QF2ZWcOe6z5eVRMf/s+zLmZAExyFZQQS3hZAYUI4gFoCSZaK+LIES4OLcKqc9+ls/4/gh0MiCoJ/hNTthcJQsVHIc14s9aI6BfFfq9A/qnCPTsAWPLZqjSls7rGT4Dv5e+s3mVDtHlQtBbBwRrdIlN905AOHVP8MtegB8ii8xUCWqM26ZKQF7Q1lroc1W9k4x95vWwrhV1+YG3qkuY6pKAXK1N+9weAFFU61122KkkrXTYtfhOwtx3voWsvfa7P1PusonnFka3rkdz3Zm2hM/sMGsO/aIDBjtsVn62XzHbQYcJ+qV28saj9vNfCdu3jGv4zSQsxANSmZx4h8vcLqfW7/RLbfmtk41Lcnfr+L7leS49l9whPv/JP/knP+tIwZY8ttw+2qrWAokvkjTY+/CRXKwi/+/+3b/7owObJJFH+5ky05ZJkgfIiWdpLTLO5r45YG1ECHomSfHJ0aP4gB+Ncb5c85sdZg5IyKJX4FZMq0SDtmejo3W6KDH+o+99v+96BLLD+CvGuNhX9mA+jY4qdV5kL6Q7nj3R5HrE33bGEuiv47cE+usY7RFvQ2AJ9Lfht2dfgcAS6FeAdcGhS6BfANIdDqlykFOhTZ7WiMiPjMpJcHHEGJk5pwJUjssQ3SrCOwzIO1yCLHGuOQ+CKZxEgXCONCcSqVrlAkdbQIqTaE5Edr3DbT38JZvbBUvhJVgraIv0EBCfQV0P5FjOt+C9oLiEBN0aHkE2bg0Wv/dAha+15lhFOO/5nsHQU6SRua6qVjBKkonAyiSzjKGgo+CJyjbt2wXc3FeBq7nP7yMHHu8xpjOw0NhVtWGNoUvgWBKC7yxoZf2RkNW+v3BEFs5ElHuO9z2e99mvESlo7AScbQWimgPZUQVockUe2Ap0iUQTY+snnfII6+FnjScZqOqFzfWbv/mbP2yuZMN91b6QDCA1tA8VvK3K8p74nVoL02VsAy2AEemC8dmFjxhUbO1x71UhItasM63F5571rXOh6875L1ArMO9Fr0RghWHBeaTG3/pbf+tH0uKsTj+ur2+9x698fjZCib3tZ4o8QqDNRMbkyLHsWEkU7DCEWHpqYnHLnJidDEqGMHZzDl6K91fSc8d7vUdHh8Y2GW3bg8hznTAizDvWO7lGeNAvdA15qh3vMxHop+wwc89YscP4KpJ42GElpZqrMPWCnYR4WErSmvva3yIbl877exxXpf0//af/9IetaV3gp7HP+V/0ZT7FTPIz1yQUI835xfSwz7rk/L2/9/d+nNt60X0e/ZR73P+115jyxj9hN1gDvUsI6FlLcCFLugzQL+wHyQWN6bMS6Pn1yYh3SToIVnZtHU2mnQZX8S6JJmIk/BUy9N19vGvn52cefyq+UeGAuBd9wl8pgaJ7raBAzMZWU5Kyqj7vmmuLfdzIhvW2cD+P+RLoHzcfn/WblkB/1pH/hOe26G8F+v2AXwL9flgWDD11RQ5A2baRgwhChGut8Ap8M2g4p1oiItEFpThk+/O4CJAjjrYAriCKd4RHrd0iRTgM7UtcRehL8+Zxn/i+dxY56l3wyRqPTBCUgiVsS0TI8Iet4AtykLMtiDsrP+57h69f7ehYFgh6/cz3PeJIwvT7rG6aQY573c3Eo2CSwKs2jhxtnThUhLav6XS03RtSRrARqWWc01WOq4r60QOP98aycSIn5ro1RkBT0EKbXbqkytUqlL1rwYrgsD+jz/ckBu/1jHud30cgG7fqz6pqS7IyvnUzIRe6M6ictg6Si7qZHANYz4gvLOkT5BC9zOaSkEVOIgkL7MGuhCwBXNjeM3B7KvDYeEc6NK4lXN7z++85/jDzPK9VmZ975lvvZdpTrmH9063G+sdOqPq8oHzkhbGkR+zRjsRyX3TRBmz/30jMsZrV6BI76Oo6KqVzJ8bIwewwejtbbY7zW3X1kQA+2jWvzamvRKAf14XpI9z6HMlCOsKaaFwRmz6zuefWEY6XlMr/RAp6l6Bl7Zx7Wr+lK8BrY/Yo/z+3TsCSfrEO0S10NTssHVwVcj6+JC2+CuKYHdbPrWP6Efj07GIVyE8vJLh7tpaqrK/zyEygSt4Rzmx+pJpkJwlizvsH/+Af/LBJ62rRs9xbZ7wFo5J9yQhZKZk7HySbrD3ddQ0kJ8dkgrfcw1c9NwLd+pCcmDf/5t/8mx/JbuQk+6w1pAIDOoSM0CkSEx5ZPr7q+Nx636fiHOIzOslZG3Q0yQ7LTsxWzA6TjGWM5xYHR32+Y37rCF123hLor+O0BPrrGO0Rb0NgCfS34bdnX4HAEuhXgHXBoUugXwDSFYe8FNSp7ZvAnaCUjGZOt2zuyKz5VbK6OaeyvBmbBXyvuJ099AMQMOaCBLLrOYcCBcZU5n2BphwFDgRS0JjKwp8B4bcGGD/gUd/tK2Z1UdVhMBW0ICeI1kiFAoHwIhNwFByXkODzZzleM0D5SIH5l+bVKWf4nvh1/YIoAmjko4o2gccIrDKhrY/WPkFb4+qzQOSxhWvPdc/7fbcJ/sYLRx64zLEKXXASnu0lH44Cu36sQRKw6BDBW0GpWrn7/zOvO28clnc53XghNLQdp08kElkL/dQ+2zHkQSWboK3EiPaMnHufP4NsnBuE5jUdQR9LSBAIh6t1R+C+CvUCfAgjiYuCtyqWJbzdC8OXdMKxwvSRSIRT+B7t3GnHnKo+vpegpEe8kwVBeIkRKtvY1Lo21MGkKmXrIFJDkomxNe4RHK1/3h81WeFe2F1ynWRmktVwZn8JjsPZ7yUDh1l2GBtMQg9y8Jhc8VY90z3dSx4vweOzjukZ34rZvH8y2pggQxEdxpPfQr9EoBvL9IuEIluDSChCkvqpfX/y9Qyyc8pObmyyt6w/kkysR2yysJ4tjK1F9IrEeJjSNyU8ftZce+l7p09TRxydXGr3by1FHtcVoo4ErjnXaufSwZ7VOZ5dtbb5lZ36aM+fHWYbMXEadpjnyF/hk5Abzy4hgH75tV/7tR8dG5KRe8rvo+Fzyf20ZsPI3JA8QWdLNOGvwG9uGZHMiJOwbcmJGNi2cr8E7Y8/pk5XyHMyQlYkSbARSvStOILcG1PkOX+FbZ2cTDvsmfz6jx+x//eNS6C/jv4S6K9jtEe8DYEl0N+G3559BQJLoF8B1iuHwjICfWYC3u8b9kohcMywlZHO4FQ5w+DkmHEkZ+ay35FHWk561SKz4Mp7BFl2xE4jMAMJ84icaYSH4AnCV4cBPwWlOkb1BhJLQEqQEYnVfs7PLH/N+ek4FZwTuEUOIj0Ys835WQHHAReUah9WzvaUkc8gI2aw97MDvh8ZxDmSRH5v7TPHVQuSE462rPWIwe7RMQIt5IOccLhLqDhK5kc+1yOui3BtH99aI9Y6T/BvVtjSJdYfRJLkHYHL9oI+FRxeMul9R3wSVMdvQu4aT+Q5eZGIVfJICVm12pWMpX07O+HYUeJ9n+BrXD0yt7bDMKVP2FytK1On+CwRAREo2URC1uzW0LERxvdCYcrgI+mOa5/vnmvyqcrWru9/qpwiNyRHIGiq4K/i09ipYJOM5cWGLsFk17ifH91JiDYfYcS+QrgiPcgPWzfSLx3kSrDWBYivgiBj307b514y8xn23LVy8EjHz6SISA0tlNMv9A15iUCv7Thy1zqoawN7oa4Ex7XKs362jfuZeMOjbgzsL4kmtjuAafZsJJJ35CA7DDmIeK2N8dRH91xH34LNvA+fzRXzxgsRKlGADe9/2ZtH8jj/jv2pPbc1okSbmcj5lvu89dxzOFvX2tteQoQkkxLi0zFsanEbz2C9s9WUPZ2tl3WCuvW+vst5xU3mthv0NB8wO8yz1lGstQSG5ERCAr39l/7SX/qFNeZRZOS7jNWp5zhni047TFK89cCYWhOsB+JaxbRaG/kofE/6hB0Wyf6d8Xv0ZzOOJYDR/9Y442VNs15b008Vdz36c93r/pZAvxeSe51zCCyBvnPjwxBYAv1+UEfstUfX/a68VzoiMA3OHE1Zm4xOwfJaotWCuioazjVyUEUUUolR88zBis+aWbNC7FRQAXEuIYIDwan2w5GoksM5qnIE5b04EFV6zP04P+v5HuV7J7bmuSCGShlBDPLC6RK4aO3KOdNCNGcbzrKdZ+Dw2YN8nzW+BVuNl8A7R5usqNYxlgJNkzw35sZPcNGL0+3/M1P9s57lEb+3PbHhGbZ0CbwLWlUJ5FjkoKp+L8G+U63cl6D4mJE+tT6Z54K1qnPYBYJT9MnsFERG2AnkpOrAYxvUj3mCr/ct9DNsEa/IgIK3syKZfhGwZXOplGmP1qPeXzvs/cb/pQQT/2Nb2Y8WqcsuYCdEWPl/JLmqWUlYqgNVspGb2Vb0/Z7g+1yZjoC3CsySRGfXrBIRrFHsWlX+khnDOySW8Pj8OWHuS4ZgT7PDEKD5//RMHU7YCvxO5BW7mhwZvwixz3+Sx7iD9Ebd5SRPz44Y+Svudib90t1I15fssEd4wqON4p7Y8XwyyQLWBDbKMUnj1L2z5SUMmE9I9GOCzWc87zmdThYkb7MVPKtk3/SLMfVT0kBdAtkK5MSciEB/ZhshHZ7vXXU5PcEO0w2oRGo4zYS29j2XuIN05QuycTfp7eOk5BR5fvQN2V3sMGMpaYhNTZ+0Pc4sHtH5TMIve0xcs0SUj3ui/abWrWTSeJYYZ81bAv3n58gS6Csz743AEujvjfBe/2cILIF+v8mwBPr9sLzkSjMLXZBWUErwTyauigC/z5ahVU1xNDmdglIcz1pQHp2/jKJL7mWPuQ6BifWsjGJg2XtT1YExnG3rBBlzQowrB0KWuuC88c/RqPNAzsl1d/a9jp445yyX4UxOBPzgNbEyBgJ+CEEBKYEplf5VVO1+z583Rxon4yZYIiCFIEwurHG93CU5sc4hPP7iX/yLP8Z1dij4vCd5vG9uv0BrDgwFMyXxkJOy+ycxWDWuoJTAuPUIOXiORM+5frwn/z53VFDdGAi6qqrVlQZ5rqq28WMbONYxxp1sGEOyInnomQO118wGckJfw5i+rkKQLi7hBMbp64hANthLpO4197DHvo5AdlQBv+a3MTA+1jrrHBJwbm/QWmhc2QnWOrpEAL6gbevdkoGvj0NH1H5XJyCyA/+StGpRXYW5yuUSRRGF6fAl0C/H+55HJkvGh34pIdUY1qmmitva89MpiCvrH7u6yvV73td3uNZMVPQ8MK6dcVuF1K0h/QFjiTzWJvjW9rs1burymbj9GXgls62VVQojWswldj3/q2eb6/bxfiX/S7Axn0r4e5Tnm2sT/SLJREKqBC3P6se4ud/effYsSEG2WBWbzYNZVf0ZY/fZ33mMZ0Sgezdn2F90OHvM7/n1s8uPhAQxL22/dQPa/dA/blTnlh++NV8lPxLhijRHniPR6wBU9XnxZdcxhpJ9dZ7QIbDYztpgHzeefdNMglgC/WX8l0D/+Pn5bN+4BPqzjfgnPu8S6PcDfwn0+2F5yZUmmVFbHBmbSCXEh8pBPxmojMyqmQU0EIMCU7K4Z1vjJQgvQf8+x0zjk8NgzDjayEFOtyBt+zX7f0kRtRhH8CKtpiOe47gE+s/vxzyD5hy1Ek3gWsWH9yoDBGUQS3PLg2RjCab7zP9rr2KeGy/BksjzqtfSP2SEk012rG2CUcaQoy3Au2N3HvWSsmAn0Cc4LpkH+ao6wFpUi7b0CYJDNxMYe69qpvE4Vq5fO+Z7/GUIzPUe9sZMVZegrY4CJQaRDXaAl3NqGWrvc0H49iO+7Fuf+ygyICHLWiTwp7KsNaagXjgLjiM3BP1KXDxVlfPciL7v07cmNTbte17rdnIyt6rw/1oKV+VJn9Ar7IQSJQoOv+/df4+rw56N2l7o7F0JPsgz+qfEBNgWZGfvlsyobbMxmtW43wOZr/EUkYN8TfaBtY89zT6g69kIxq61kH5hF0g88d42MWRmbbGfH3PzPf8tGzacyQlyMMLcmXVS8o5wVb1MTiQz8l+O24U8nohK7AAAIABJREFUStKJ+yhBZvplVZpGFr/kw1ZlfIxXfOaccr8zidEYqY42bmIy/JaqoasqT48YL7ZB3U3a//1IUH2NVeJ97nLOhxnX8nf6A8Y6NrB9jYO1aOp62PNPxL7IyNwP/VFk432Q+/yrHvGd85pvokMDO6DYV3dMl7Ch818kPYhb6ugkPtM2VJ8p95+P7ufdwRLol2O/BPrlWO2RtyGwBPptuO1ZNyCwBPoNoJ05ZQn0+2H52pUyRiPRcyYLnAuacyY43xxyzhkjNOeOU6FyGenBGEXC5rAVQF+D9LVRuN//OQEqODgQqqCQ58aLA9i4ILT8TSDevk8CJRIhZsv2OQ+WQP95Ar3RMvcjBwX/BDfKnA3LMpnJjeAtObHPoIqHlYv7zftLrxTRxAERrBVMlKVufZut/MgRQt04khOVBlrAqjaYQbmVjV9Evg4LApvmPSwRStrselmfCpAnLxFH9EetJ5FLkhUi4xufl6qJLp0He9x5BGaAqspAwSgk+mwTWoIQgsM4kQ/BKMFbQfhkbbF+HYHsL1WCArd0iba79HZrTEF1f0P+0SN0N0K2LXZWNl7H+i1HJBuRdtYkMmGs2FtekhcjZRsz9hZikFywk+vaRG5qT+2+5ue33OcznDsrzas6k8xIn9PvCHTHtF0RGZOkFYlOfgTR00HPgNmjPWN2GB9zbl/RHqeSTthmxpKfqaoWaWXc5p7Wa4f9/MjCI3+PDJRMos05nPn1JZpkr9Uyl20mWUFLYx0yJjmYfvlsknBWiE/iBQrZHbOt9msEeuh1rvfPLgBId7g3vohx82I/8ztLIIlALwHY+iaJUev2qs+z22axxPqf/8+vj0T3Dit2WFvqiKHQ0yXwtoe239lh1iN+PRKWnB3n46Otud/lfo5rkHHJz2QD+Ex/tA6wA/zODrNlmCRUfn1b6xn3ZH71ycfPkiXQL8d8CfTLsdojb0NgCfTbcNuzbkBgCfQbQDtzyhLo98PykitNQzQHmSHJ4BTI5WwLntdC1Hst9RinnAvOA4eN011rvVmNvs7aJSNx/TFz7BhVnD3VHNpRy57maNcONiKqQK7xQqBzuP1E9s5M/oIr19/Z9zpj4hwm4VRbvRIWCsJMh9uxghkqBhFM5ORcm+rvhdznPc3RwfZ72xMIQmllSVYEEmdbuFq9WecEajnaf/Nv/s0fwRJBq9ledB3t0+Mb9nMtEZRqf8H2NCu40bvzVHao6vBCogvmzp8qjj5vZn3vb25OI8///b//9z/khP4XoPUjkY6uoEfazsU+oshz7XUlY82A9PdG6z5PV8KaAB+syQkdXlvW/l/w1hiws8iIakzkkmSVzyY27oPG417lSCAZH/pfRaCkRUlZdQ7IDqBH2uJAZwZBW0F34xUJuK1Drx/zcCYLbC06BRErSUsVWomjdVWiuyWa8FeMgzFADu5WE9djf48zjA+bgNywxxAedAq5MaZkgs5xHJKDHUbHSGL0U8Xg9F3ucV/f4RrTb4schKv1SoJPSVp0fHhPYhAG5EJSnCQt8iL55FEI9NbWnu21MXtJLx5bQjefJgH/2vXf6//GS4Ii+bCuscfIiJ/I8BKEHCsxW+W5BC2+i2fwfCUbTbl51pjMlI2jX9+Yw7iuS3zE5v2cb8VV2F5sMPEUW7Qh0ffnfREouSTCm46wliHOJZmIfYmHze4k2WHujN4X+5IgNDubJVfr17/v+J26+hLol2O+BPrlWO2RtyGwBPptuO1ZNyCwBPoNoJ05ZQn0+2F56ZWmwchJiPwWlBIcFNDlxNUOrqzn2lQKeCCYVNeo7OBsHx2Jzcy9dDR+8bhzAYCcf++qC4yVl3awHGoBqJw/747jcCPNjRWnD0EVed73HNvHPbtDcQ7/9giOaOK8MW5nwALmBacEODjbgrfIdNg/QqDm9pn5+WeeIsqPSQ4FxYwNR1ugnbNdi76CUd4j2Y1L1dBVcxSErBp6CavTaxVcqtR3BOLCWoSMVfVPXiI4ZtCiNtUC5jAnJ9YquqSA37HKdvXK/WSwdV8AEblhPTNWkkz6X9XOxpOOoeslBNUytNb897ur738lc7hgYOsTWbE+VRnTVgfJlnEQsEWikxWEelvwPGtw/J4z5ZReCftkgVwItEue02JXtWwB2daltgJR9aRSTZKJhNOqo2dAf22B60YwjKu2RQ4iPKxbPkeuR7bXFpzdRa8gZa1dfj/KzOr268bitaOnD2E8yAvyvL2G81dmglwVhMYJ2cFmpm9KcsxP3fXu59GflcZTH1tf6HY+IkLW2sUmlsxTslakK5lCwtIv1i1EYfKUzda3foasRKJPO3POg0t91lNJ4h81n07hFjnoHoyVRLo6APHrIwWzGfxuDKcdJuHBWPk5Jka0Xchr8vqd/9+Yn/Idmk8SF/iJKtEl98yOJ8VSiodJ6iEjkuPFwcL+O2P4Uc92aoyKEbf+s8P4KeREEmPJvtO3nHaYpCDxL35m3SySlUuTcj7q+Z/le5ZAv3ykl0C/HKs98jYElkC/Dbc96wYElkC/AbQzpyyBfj8sb73SrHgqoMvh5lREHiHRMz59VtkR6aFyEFlYQNd9RNLOasOPclRvxeFRzpuO9vEzh5hjLRhSi+QqmzgYXoIjVWyohM6BUGWQvO1YXDfaOeGCsgLnZawjntpnq734qoKq/S4SnbMt0BGJXkCocdjxuGw8JqFa8Kk1ZmKInBW0NU6C7D4XoHV8LSyTFYSUlqECI8cq6MvubI+aCFiHtDoW5JCQheCAeetTyT3tw4lkKnhrLGrnforYmgkri/p1CEw86QhBWxWcJWNJzCq4Aecq0NviAKlBTozVDBxeGsC+7m6/59EFwyNmYU5GkOglL9AdEUeRHHS5KkHYIwKRtHPv7a77GQTHVx+plxJzjIPkUkHbSEDyUFVaz+4adW5CAqp6QkSla746Rp95/5MkzM+gz5EddAzZMUYl/CQ77ADrFHKwNtXssPZ6nrKyNtj9Rjh5Ig/GiA1Gx9A1cDZOrX/5JOTEmobskEzXWN7vrp7rSpGDfHrrlmRGdnBbRxiHEn6zzZBMfBXrF6KwTifTjy+xCJqray6fU0ffZRK72WESfY2VTifFUHxDRF/+Cjvgb/yNv/Ej6Xdu2bZ22GXjcWrdVzRSV5NiX/yVkuRdmc3MP2QHW6MUkEwS/Riv2SS5y8Zj2lDN9zmX0xHkRBJWHYDYy9m9yUhJJn6XiKULEP/ys7dpuA6J7330EuiXj+8S6JdjtUfehsAS6LfhtmfdgMAS6DeAduaUJdDvh+VbrsTYFGgS8EB2IGcZqVU1M0oFo6pG910chxnQ1Y43cmo61xFda8BeN0JH3IwBh4EDISAloItMN3aCioId3guQ5Oi1d6pvL2i1wcLrxiLs2veMgy3Y8du//ds/xiFCPHy7ujkvKIj0MA4C6pOg3XG4fhw6YwZeZyKCNUoASqUgObGeVe2cc96eggIiqjkQ57/xG7/xw9EuIeX2O9szzXs4CtgK3CI5EOoR6O3TWFcNaxfZMA4Ss3yuq0myNVsfb+XA9XNsdhqBKQKq7Q2sZcaH7FRVW1CdA5++jzyX5DDbVe86dt14RG7A2tqk8kz1U8HzdLn/VVUGY0SgalpyghDUTj+CvUTIJTUuH4sjcT6DthEcbKxJniNqyQTc5xpFHoybhFKBW0RU+56vTrl8TE4d2frS3G79t4aRHTrGu3HJbq79cUnACEGEh3HRzaFK9JWXt43NubPZVrpq0C0lMbKb2V7kptbtjjMGbC/jEynl7/tzOwJkpIr0fHp+vTFJnuqMEQk1O53QMQj1Uwmq+feTTL/9Tp/jzLotTHvWZ+sUO4yNbA2TUGcdS5+XMJRtplhB23YvMRh/T78sgX75XJoJDOSELiEb//Jf/ssf61VrFV8FxvmO1i16nR1Gz/NXFCeUbJpMrE18+VgcO41NH78ERONBPiTL1SkL1uQjHe5ztplEOf6KZCC63vjuz2MgsAT65eOwBPrlWO2RtyGwBPptuO1ZNyCwBPoNoJ05ZQn0+2F565UyZjJEjYnWSPZDF/xQcZvDXEsw75xtAV0kumzc9rCdQcVj4OvWe3zG86r4hyEnDnmeA6GSg0Mxj5kdAJC2goSChcbF/wTjI7Y2M/ryGdUcjuyDnfkvuYSzbY9Bjncy0ZXJlb9xrAUHOXKq0WtNuQ725WNw6sgjsep3c1wASpIJRxuBa5xKEHKdArb+JunHeAhGqeaIjHrbne3ZxsK85/wJDpIRJAddUiDRWjSD5IJStakmK4K3dEyVUqeSsxbp1xFIv0+iyDiQE/q99uHpkggnuBsfL0QtXSKoTrfQ8XXcKBD5+p3sEQVhp80Fb2uUNUslusQf61j2WOtc42fNokdqSV0l+jHouGhfhwB8a5mbHkCWZ3N5Z4OlQ4yPVzLiHEF1iXKSG5AbVXiurr9uLI5HT1KiykzYw5UdrLqZftFxRqA8nTFtN/rFmEhmRNIaqzqdnAvgv+2un+/s2aVMEiP94sUOQxRmQ2ePpWsQUNYzL2O0dtjb584klegTPiOfvu5yJV637rWWkQkJjPQ9ctB4sMNqoezOtrPc9ePT3J82AP3Cd0TY0vu6BeSfHAsO2FsSF42LeAuf0ri0//Mcl+vv7vnOmEkksDanEeWSGCXGe5+JDNkGkPLZmsUOo0/4kBK0Jpn7fIje/sRT/87EeFe0PmWHGRM6XlKjseJjeh3tLLLBp6dP2Mv5Mrff4Z55TwSWQL8czSXQL8dqj7wNgSXQb8Ntz7oBgSXQbwDtzClLoN8Py7dcqYoohqgqmgK6CEJkOgO2Y6rw8H21R6yllaAUxyJHImfxLff2jOdOA5OMaIMowM55aN+nHLoCG+39yGFABgricvAERGrB376QS6BfN6vm3J+OdxW25AQhRR5g3NhELtXOvY4NsqPr2LAVUNeNxZSNeaYgYRVPHO3aVaZjaglaxUbbUCAFS2rYqqfrxuLc0VU0+b/An7Xrt37rt35U2bblwdQRBaWMCdkQlBL8EDDUunqStH1eUuqysZrrS8EoW08gBJEb1q2CUZNErPJZ9YaxEJASWC+oVYXbtAcuu6PnPmomNNArycHsakLPI5ysWenqKnGcz8aSbGJckBwSHAq4RzY+N8qXP33ycQzq6cjA1qrbD3JjJixG8tXxR9AWueGlSnCSgLtWXT4ep46cSVc+Nw5tYUB2VHBK1KL30/HHNshkhE5hh5Ed/go7zM/axG8bo86m3+kUSQ3sMJ8lNcx1qQ40xm+S5yXNscPm2N3nzp7vKq1pdf6h70vSMiZt+9X8z/5lh5X0S058Fhewjs018PkQfdsTNx6uAn/6xZioqLVutfVa4wHrbDOdsrLD6gxQcp3jNwno8rFJ59ehwZl1XpJcKsmEv8JvaVuW7N6wtnYpIGGHRaRLNqmA5PK72SMntqFREhzdfrTDOj4/09yfdpgEE90B2GH5/4vy4yCwBPrlY7EE+uVY7ZG3IbAE+m247Vk3ILAE+g2gnTllCfT7YfmWK9USsX0d/Y5EFzwUmOLkIaiqvi1LuqpAjgTSVmWHimdBKmTiBg5vHxXrDMwFcjlyXlrxyb6dznKV58buV3/1V3/m0CGijEukSGM1M+Fvv7vnOjP56KkLjsMSGSVjnZwYm5xy71V1GC8BKHJBTryQtgXanwvN25+2gNEcD2tR+6EK2iKfVNsUIMzZngSUtalqQcGPSdLOINftd/rcZ04CnQxIwKJL/tk/+2c/KtL9nnzUWrwEIIFCAcIqbJG2VRGE6gYLr59f1iokoEAtObFuScyqNWjdSSaJjjyXiFUnE4H1bLbZXeb6u3neM44ERLLinf5QiaZSUIKDYyPYI/gECv2NTFjDEOj0ieBtFbXPi+71T35MyGJzWZ/ISHJiXArQ+oYS6iI3JDBIxELMWruqiirZZ3XK9eMyz5jdMUrYaf1pLNjJVXKyk2u769z8FeciOFQLsr/4K2SHLO0WU28bI2fzGekXhCA7zDi0BYj/R1LlZ9Iv1jCER3tuT5L27Xf0vFeYiUElaiGjjAt/hT9pvPIf81uyraxhbC92GDkxPvzLbPBNOLl+bsGOHqFfyIm4ivFglxVfmboi27hOf3QMebGGza1d8nGuv6PnPiPdUbKOOQ9/nWbsh45E56/USc5xcw1zfjEXckKX0P98/f25DoGjXUweyAU/hZwYhzo0NE7Jh3d/o090AOKvSPrJ/uq46+5oj34vBJZAvxzZJdAvx2qPvA2BJdBvw23PugGBJdBvAO3MKUug3w/LW6/UGER4R7ByFKrs4EhoyVdgkFLP4M04rSqqbFzkYC14b723ZzyvAIYAoIpagQ6BXGSH7Gh/r31oQakCJEhzAXVJDPAvcFi7yyo/NrHhspkFp5JGOmNW0pAHlYLGB+lR2zfHhHlVHf3NuAje1uoVYTjb7192Z8971HS+rFWR57DnaBeMah1rvAqkCz5Zq/76X//rP2u1a4zmHoXPi+59njzibwacBKW02VUlaE0jWwg/gZJ0ScFZesMaRpd4+UxOjoks97nb738VuNLlERvttZnunsHzWuuTE7j/xm/8xg85MSa1Fo9sp0+yG5YkvGweRR6FYetOOkCgEMFBVqxlfiKVGqd0SdseIDjofQlajqnbxmV39NxHTX2SzYXcqPKczVWgfXa/IDvkQeKC4Plf+2t/7YfNRW6OVU9rb719js3kuVp/97dIDdXO7DBJKEgqMmWNYqNlB7AX6BJjFXlrnbMVwpKCt48TfNs6J1IQ7jMJqLbhxssYwB15rorTWEVkRf7efjd7ZjYVXEv0gQo7gHz883/+z3+QU/3kryRTbGL6BSFIt5Rskm5ZWblujjW36ZO6/5ATdnFb4+VrNna+gT7h1+sAZByMSfs8TxuiNfG6u3reo2dXqzrGtY85WWAD/It/8S9+dM2iV0qwSk5K0IIg4rbYi/WsApKVkcvn17TD6GyYqzwXWyEvkn2KjVXAUJW6c/n0xoC/Qq/UdaPE+R2Ly8fivY9cAv1yhJdAvxyrPfI2BJZAvw23PesGBJZAvwG0M6csgX4/LN/jSua6IK7qWk53zp5xKwPae1VRMqVV4yA9OHu1fuveZtXaswcVZ5DoaFAKPKneqA0i3GEMaz8cvblnvYxn1QKIDlVQxmGzbt9DIv7fNct6LkDL2UMOGjNBKg6b4EcEeoEs74K1BabaL7XAVAEsY13Cim+dQeNnkZ1jIDUHGh7wESQXhBK4FQwkMwWjSn5wjRJJ4FnLPVnqKs/gbgxnoPd9Z87zXt06RpcISukSUCV683wGSAQKrWOSTegSOqVtD2a1wgyEQfa7y0aEq2c9VoNNPdL/BfpUZwpCeSFojcPcZsKa5HfHwg+5YV1CDApGwX31yfvKbeSSgIngrYQgVVCS6KxP/l/lTclBdALdT5eofirZZHbUKHBoDTy1tc6x8ud9n/Jzrp4eCbe5ZvTZ3JekaH2SaAJ3QduZMFcwNizrvCRoXtD2c57wOb/V2ESeZxOwA/gqxtC6149kB8eXREpurHPsZvrFWscua0ukkiY6P900uwp896D8JPKmbq1bTAQeH5E+r1IQ7vkrtQnv3TXZxQjZtmlBQPmJlJpk+nPO7Pd7ajJQpxNJWsaNbDTvze+ZUNf2U/TLTM6eyUStr+vfnx83uod+4a+0FRsyvS0p2o6CbNXKnVywf8kJv97vyd77zZDnvnJ+Y1uCscG8yImfCPSjHc7mansQnQLoFX+bZG8JEnN9S4c8Q9LQ0T+ZM63/wb3YF3+FzIinhM/spJjPrgtA/goSvTHcDkCPKctLoF8+LkugX47VHnkbAkug34bbnnUDAkug3wDamVOWQL8flu95JUbsv/t3/+4HOci4LZgeOVVVNINVcASJzuHL4eZIFOx6z/v8qtfOoPSOPBf8UwElGFgwqkBujnZOgmCHKqiCuMgOgXY/Zb1/VVwe+b4juMMZGRiJXgVOznbBx4Kw/l6LxKoHSzaZAftTzz9J5EfG5633diQHw9m8F5ytvRuiiZxwssPGuVU/e3d81TT210Y0cbrn9geuP/fEe+v97/mnEajVLhJdwL1goTGbQURn0yXWM8Eo40ZWrHWCuumgWXkzg1rfFf8ZaAuDdEEJVlXLIACR5dYjpJKqDgGqSYAU9KbDYYlUqjV4lf9hvPrk/WZVY+gbqoRGcLAD2F/sgpk457jmQvtxRgSW9DA7m2RjNIbPVLF2DE6nWwqwkhMBclhXFdg+2rOTzNRJyFY2Ll1CXkpueL8Zslc+IjCJuxJQVJhLQLGPrfFkl0VctD4KSqYrJEGwvegWL7rmXFeNmZz1DHbY9EuyYY+Vm+wwCYzkht8CfzqmhJ8wi0CHLf/w13/913+Qg3R5dtfUS6tr3k/ejSu7gHzQMZLqqmr2rSWP5OP4vf2e6RgvFZ/plyOB/gyycenolLQjIUv8BOZiKHTOtNt89iqxMTssMrZOZZvIeCnytx9XrMpYkA1JdZLjyQy7oGR361XrFFnwd51N2AR0ifWNnPTzUsLVs/gux7UiO9bf2wKkRCz+St1j8mk63zj4XMGOJBO6e7v53T7vP+rMJdAvR3oJ9Mux2iNvQ2AJ9Ntw27NuQGAJ9BtAO3PKEuj3w/K9riTgUUslQXgvJAg58D+GLSUvcOIn4kqAkVHLAVT1KXv6mYK2146HoBMMBaNqH8p54FjN/YFVzvjd8QgmDpuABoLJZ8fnhGeoXnsve/xlCBRMrHpDsNb4CUohdguSkJPZSoyMGMOZtS4BQva08c3RLvj43atqz6E9qyMjxa01CCXBWlgLcNQqFG4zu9+41L6yfbXbz7FgVQGQWT1z2ejvUdci0NjYDoQe+Vf/6l/9bI/BKgtcsyrBjicTSEG6RHAKiU6fNCcm+XjtPX3V4yPz3P8xMGdOt8+mKg6BW6RSQbrsLue2dvkfTJFJyA1rkaB5+uTU93xV7B7xvlvrjEc2l7FT/SR5scTF2Xnm2HaX/mdrNX7kpArdub6dCmI+Iib3vqe5XpSIpRqzin8koN8bi2xZ91FQnT5h27ZVEXmhx+vIdO973uudR+CYTDT9kZIZBeOzw2qvH8lb0hbiQ/WgrjTsMONrTGfHhmeVmXy6CL7sJXYYWSEzCCZJjHAtWcG6I0kxuzd/RSUzX4U9Rt9Uxb522MdJemPJj2eHSTYhL+yu1rkqZ7sr55AJ+oWMqPgkMxJTW1ezJz7uST7vm45JWfNO+p85TUbgXLV/SYzHBJEpB7UEtx6JocA9svZZfcGPGunmvfGgL/iWfEwEOp/eZz8VKZRsYsyLu9Af/BXrnNiM3yN265B2av48y9jOBBt4WHfoaNiWxCghPt3j+FmMENb0C3++bUCsRXWbm8nFz4LrR8nIW79nCfTLEVwC/XKs9sjbEFgC/Tbc9qwbEFgC/QbQzpyyBPr9sHyPK0UQ9i6Iy4lof07jx7nzI3hSsF2whIMhSKJKhzMh0Cggr6LwmE36Hvf+6NfMgWLwIztgi1gSiBLM8JnTwInL4PQZdpwNjlv7BMNY8Nz/crSd891bTH7mGCcTBdtnG2SEFXJwtnOPDGxccvDKWq9jgwCVrHWk4amgzGc+80d990wAaQ5zJMgJ8hyuCHTBKM73bIM39wWsI0b70wn6kRNjMQNSnb9VT+87wgVuYS9AIljyW7/1Wz/WOzrDOBSYmlUgxsXap8KgtuKqPlXlzGr09Mr7PsVjXP1cABeO5IJ8eNErArgwr3KmAFZJJK5FjyM34Ou9RJ5kYqvK3nfc0yN9S8k/KtciOYzrsX1yySMFDo2xoK0xVAGF5Jhdabr+DGK975M9xtXzNap21T6XjaXyXKKCNcjf/MwENp9rR01vCNrCF7nBpm37ida2x3ja57iLSWpnM6QDyIOAPHJQAopKaWPVeKX/S0a1/rET2AhssL/wF/7CD+KDPB2T654hIF+Clmeda/+0w+gWcuNFn8MWieHH+bDzTifRJ/AlNzBOb8/r93l1zcfIL5kxbuSDv2IdlCBEhua8n8mm7DB+fRW2yUl290yE/Jin+PhvOac7m7dwNefr/jP1y7Fzmbtv3rfvfJ1kSmJ0TFuBdfzHP/VzfOPsvhBpa81jK+ia5VUyYzby9CVLpBPr4qOwp0s2KVZW7GCusc8Qq8nGnQkm+fSSGEuIb79za01bHNThpyQffjxsvdhhjp227RLojyuvS6BfPjZLoF+O1R55GwJLoN+G2551AwJLoN8A2plTlkC/H5bvcaUcO+9VRXEkBKVmVVuVH4zb9vCKXFcFhRD0zqHgFArozozS97j3R78mxwBeyA0BKMS5bHUZzxzvWrZyDGbVWdm4ghgqMmFadX8tKgt4PBOh9FnjnTM4A0eCteQD8cEpNK61sJxB35w88mMMBW4lRSA+kIUcdOdNgvgZgrcFotIP7UeHEBQUR3oI/LUXbVUDjUFk0iRdEUqTPM+Jq0KzYMZnzaNn+N6qnXtWciIZS1BKAMWa13yf41GFkwAUuRAwISMRHcb5GQJQERPh11pQ4pokNnqEnHinq0tsc2z4+0yn0D9kTCICLAv2IQln0DbSMZl5hrn6Gc9YtWbrmjFCaFjzVKKrppVAZNzm9hPN/UjEOgkYU/aWVy13j/rkmQLy5i9s6WP6mYxIUCAngrZ+ps0UVlWNkZNafdPT9HPVUJ8xX579O6ct1do4K6XJg/GtI5BxRgxmT9fdqfbVSA+kOTsBMWiMvVeN/iw6BpYlTrUm+T0iyToEVwkn5CZbjLyQiRIUI/1gLkEUeS6hhxzNRIaZfJLefyasP1qOZ9Us7MmFLgLkxGekVolZU1Zm0i//04uOQRC2tc4z+pzN2fzvEuL59chzssKH8SqxpDmfTjIm2bd/5a/8lR/2LTlxXElzyeJHz5dn+r6ZuOtz3ePYYcaSnEg44a9kp5GL/PviX84T59JinP1lPOn+9HJDAAAgAElEQVQTOqatqoqvwfcZ1rv0NTmBJ/1R1bnk0LozzFhKsYDmPszYt9Yc+sQaVGJw9u8zzdev+KxLoF8+akugX47VHnkbAkug34bbnnUDAkug3wDamVOWQL8flu9xpZktnZFvzNo/DZGOzKLkC0yVXVvwREWC/yE5EB+cCSQIh5vD+IwONywR5wJPWiByyAQurC0FnyI5ysDN0YYj0ryW3/DlXExnrGqAZyBb32PeX3rNSWzXHjlCVmARkUVGkOicw5zzU+Qth5s8RGZxuL044f4+q6C++7jCErbIPzKCNNL5QkCK3FhvCkIcgw/JC8KovU052wIXrU052gUSCxZHFF46/nvc9QjMpCxn0yUCU9ZAwSlBFeNSglVyRWb83XpHRugPwRMyYpzJybMQ6TMAAR/yAEfyIWmHTiY7k2BKn5jrBWT9DVneno3IjXQyrKusOSY+XD/qe8ZrCDS/C8bP/WUR5uwDxBUi3TgLQLb21aVmBhDJiLGs3bjgrfFFcFVdWEXQd9cnkdyIDfqDXtb9ArEhaSccZ2ckfysxpapLSViIQGtP5PkkQl4b4/3/fRFo3s7KNt/QmHhv+yn6JRtiVklnK5sHAvNVCZKfumch1L2ytX1Ha+t9n+hxrjZ1DGzYs+SF7FiHSgplt1qLjAF8qhAsOYvdRb94IVvJTQm+s9J8KwY/buxhbdxKDPK7ZEZjS06ML7u7xPl80mTL8dZE8tLe6NZGfr3fIx0/7ok+95vSL/QFYtULhnU18Xc6N1s228pd53vQKZKzrDnsWbI0u2nMxKBnIFs/a0QrUGg9irg1ftZB9oOxlfRb7Mu91jmLTDknQp0+4ZsYXzIi/tUWIWTou9tecxyrzq/7D7+Pv1JSaDbwLK5JV9QZwxpDRrzok7llW7ZzyT/5+5v4+1nSdPp7l0C/fDyWQL8cqz3yNgSWQL8Ntz3rBgSWQL8BtDOnLIF+Pyw/8kqcA84ER0LrN45i+xALyHMmajNeFrWx5oQgtmTlIj9Ud/g8W2F5jmkUz+oE/4uY/6xWcdMYf835ORqK7r9AFOergBQHwg+s2uM8wqP9oWAiOCEQztFuX/mJyUfOgf2u8wjM/c443NpUcxR9Np452xHFOdwlUAhMcbqrsjXm/kZ+zgVPulZBmZIqPnucpgycupcCFZF0BcMF9ASiVAlKQKhNKAyOyTq+o0AUuSFHArY6NAha7M/jITDXdZU5gim//du//YPYqpXyMWmEXHmZK4JPgox0iKCUpCI6xf/mvpwvJWjNoP0jBSWbz91TMlEwr0ATXUh31Ea3VqGc7hJy6mLhHEGoAnz+TxdLxCInAnwzsPt4M+Y57yidYGysiUhAciLxrrV+Er8FH7OhzJ26/9TSncxEIk49cSTUH40kLEA6E9dmkkif533Tt9YXhBCCqMpzCSf+XrvicJt6hLyQkxIWvcNyfx4fgZlUSo9EfPBX2BUSjMhAHZ78bq30ex1s2GD8mcgPxFbbhhz1xbFie/7/0eTI6B3v6ShbbVtQ0gl/hfzwWciO54MPWyzSHM5kKltU0gGi46/+1b/6A8fa7IZV9/H4s+k57tA4srfJCCLd2M8WynMbqqo+rZ/8UslZfFL2dj59iVrTB4i0P/rOU34+Gu1T8nn03aducX/df10sJJRYV+jlOmWlP9Ix6etkree0vrDD7JkNx5JMH8km/egxebTvm0kndIUx/s3f/M0fFdR1bKA/yJCfkkhKyiYLxpYOqTMQOyyf/lwsac67Kt0fDZuj7uj+Shjxe3pBIUHbFCYn/g8nyQZzS67s0RKt4PXrv/7rP3z7umQ9GhZ7P68jsAT66xh1xBLol2O1R96GwBLot+G2Z92AwBLoN4B25pQl0O+H5UdeibHP4EV0VD2ITJ/VgxFdteqrfVn7eguucLQ5FIgPnwtiTnJlOps+f2bF+tHxnU7PDLzOAK9x4UhIMOBkc7hgJiCFTOd8OVdgDkkKL1hFdgg4+Bu8EKna7MJLMCoC6CPHfr/rZQRytAuytBengJTgvfE3vjmNBXqNcdnW/hbBVbIJ59trVnhMR2TOxZnk0X08wrglP7Oawn1FDJrzghNVcdT+kIz4e89YZQyMkrsCDbL7ER2CUWWoP8Kz7z38PALHNb724xJNkOgIj8a2ytqZPNGe3lXaJie1q7aWHtvBV5FwTMrqzpKbScq997i9lGByDNr2O12CTIWR9aRtDehfMhTBTke0rtRtwbP7O/JD0LYK/gJ9YfTez73XvxyBkgXJASJYQhF7iz5pv8h0h7Fvr+fsEL8L7kqYKOGEvAhCJievJQO626lXLjn+8ic8fWQB1P57TKjp78dEGPc5OzOwtUrGIjPWmjo0VOmXHm5tcL61ha0lYEtO4PcRz/1W3Pb830cgIqrqT2NPt5AftsUkPshIZLo11MuccG6dHBBd+Stkpy44k0B41Pnxmk04fRu6FTbI8vRLrb0FdEtSq1rf3+Dl2RFIcLS+IM8l+7Z1Tjomff6oWD2r/JQYj9jSDUhinnGvY00yVcJvOOXT803IR2S69bLt2k6RwdN2/2y/fo751DOndE+yYs7TxzCynni1HQi9XOU53Vtlc/YVPOAGL/4KHROh6juLjT3rXHy0564bY2NvfaRH/vW//tc/COE6NsxtK+iU2a49v9WYp0esjXxWtsaxKORcEse00T9yDT3qkGNs4VRCcrEv/go7rPhX20tVWe7ZyUk+vd/TE2xUlec6ydWVb5NLHk1CLr+fJdAvx2oJ9Mux2iNvQ2AJ9Ntw27NuQGAJ9BtAO3PKEuj3w/Ijr1SQ1ndS8AxjBKHs6//wH/7Dj78JMOU8O6790RnMPgtM+X+tlhnInAnnCWrOFs3HZ/voQO5L2J4jQBj/nlOgVuAOLgJSXrJwkell1tbmq+rz9ktzDX9rDy0YeQlQ1SJxCY+PnPmXfddsBW6em/PGXGAKQciJRILlIFZZOwni2iYafw6k4C1CWHCqwJR5c6x0Ojq1H+lgXyIn3V9yAwP4CEjAiKxYRyIIw8l5BS9gM6tbCugWtK3SclYEXDZye9RHI9D8NIZVQLXtgUo3gakqL4x53RuqgCr5wli3d22JWeSkzg2ngqIR0s2t5uZnyMxRp01Sxn0JzNVKV9W5oB1SkMzAqb3OC25HlMPJtcKwlqsCeIK2MHJM7drJFpncn8dBoLnR9iASJYw9ksNaKRhZ5VPVbrOyfJJj7CvyQY8I2Hv3N7rkWCF6Lkg55ea9UZpJLVM+Z8LilFc4lKzI1oo8p1folCogXSuCfiZuRmyQC3YXGWFzlWhQgPy9n3uv/zYEmqPWsuwFn8kOYrCERnPCj/FtewO/R6K3VQLZqBpdUgV7zKstdkpQap19KTHqbU/2trOPweupF/kd7DD6JV+F30J2yFSV+XAokZO8hZVnh0eVyN5hNLsL5fOXqPIZuvZtCH7fs40FWWFLWDclaHn5PBPgp+2V/VXiMCKwvZ/pF3ZGdlj6ZSI4x3/qqXNJju+N/kty63/55uSBnPDlyIrP5KTEm57F3K9rUjoHZjCxjtT6nh5uOwTnLkH43iN93fWNSR0YzE3jQ04kMkrKIicl5+XP+4Z8lmIC6QcyYg1li7EvvJsTbXlYXOcY33mE9fLoNx3nq9/pCvjUSY6M8Fn4KnX/KWEgTKwPbakSoQ4nhSPsMPaY9cXP+ijXzd9HOnoJ9MtHYwn0y7HaI29DYAn023Dbs25AYAn0G0A7c8oS6PfD8qOvVACz6g6B/PZgRRQy9MsoLZu0QD6joMpqBjOjWFCGE9n+6ByKKkJcq1Zyc3+kz3rm6dznKM9qcPcqECVYF9EhCIE051QUhHUdz1/1SxUvnsv/YIsU+st/+S//yLwtSzm5KaDeWHw0Hvt9v4hATqExnnvemSeqEsgIhxvxIejiOHIy53UOaXLjW8hCxHmBKbLCwWy/tXlespaz/1ljdSogVXKJeYsgtXYI1ApGIYP8PiswXGNWLRWQ9TeB7yorkxOYdM4Goj5r5C//3gIyzffa7ZIRVT3WUYH6Kp0KSNaOvCBTa6nAFBnpJYiPIDwmqrRuftYcmQHj1vwZIHN/JZjApHbtZERAiuzUGjHi2zWTD9eMUBeYo0voEXIieGvd6acx2ISsy+ftRxw51++5TYdAvflAl3gh1AX1jXcV6Md5QIYiiI29yqfIdLZXrXeTo+PzpVMKJn/E85/6jqnbmq8FbAVn62DivYpA2HVeGKQjfIfP7C1rB30iYKsykI6dSSWPEMD+LNy/yvdmcxjnSN+5L7M1k71BbhAg5KhuHbMTUEm/M1nDcZGE5ka2GJtjtu09kgyRBJ+N4byvWq/nr2SHsVHhw19pf/MSBBxLj7C7XKvKc2sGbKo6t56U5DiTC6aub5w+G5P9/t9HYFZJ+2w+sMFsGxJBbPyNcyR645mM1PWn7drYXrWuNm+sr/kr1tJsnBIjj3PiI9bbo/+cf5++SD9EZtAx/Pq2YePX5dNXrV8Cm98rGPCM6RjVtLpkZYdFzrZeZQ/u3HwMBLKrsyPqmJAdRo+QE/NCjCc7rO0Jp07qicwzfgkZIRsSjthkfmevp0/mmp2c5uu/t3wcv3uORv5L8kKOSvRld9EhbDBygkgvGbrExTDJTu06ZIE+lXwTec42Ld6VPD7GzNi7uBaBGRNqHpsTJfCRHfbF9Nmv/Y7vcvwS6N9lJB/3OZZAf9yx+XZ3ZsG3qHEuGMMU+6z2+HYP/I4PtAT6O4L7QZdm7DL0OQ0cSQ6ECkION4Moh7Jq67LQa1HumCpEBKY42IwnwUukOseivZFy2o/O5SmS7j0eP5I856nvzdGONOdgIzgiOhBA1gzPypnmKHAQZgChoK5rc7o4UQJ0nAiZt7Ao2FBQfVZzvMfz7jWvR+BU8KW/lbXeXnkRH2Sn9tQz2Nj2BzmckWF1aqgKyntyU9Ayx/q9HexLEMrR9m49IA9e1ogc7aqNkUDJSHLefPdeYkIt9RAdXhxtAYiq8pPJTS65ZIQ+/pgZKK2Kyd/av9y8kFBRq2pBGGNZlWBJVemOKqhLSnKdOpy0/UF72tIvx0Ss5GQGTT+6reiUE/qRjCAxwsK6IRBFl1QRmGxUudHvkT9+tzYgNgRtyQk86FrfVyeTkgjS0x8/I/YbTyFQ4Nb/IsAjKcx5iRV1AFIFZX4Yy9m+fwZvrZsF++tuUnJFlVDmC3uj4O9ch5uj7510khxO32quGf0fJjDoVfUsuSnxpkS22oNWvdS6UyIOParlNNuTzSWYDZts1ZmQsLP1cRFobljj/WQ/Gb+2/vBuXdWG10uwP/u6oG6JJG0HEFkcERaRHkmITK+bwyTsj/7KZyF3tMP4a+TEmkHX0i9kxt/pl5Kz2gIiPOviEOlZMo7ErKrOp6+Wn9I4dJ3u57Pw2O/9eQRm56zWSuuqeVFbd36tH2MeodUaPce5ymvzgL1lLZWYxP7we9uHnLPDpty+tw9zjB8c7TDEHzkR8yvJl8zw99MN6el0SjLv7yVBsrskMHrRMXx7/koJxfOcR1kzVkZ+H4HWrplgmq/hf+YHGRH74tdbR8mA8Z12Q8kj2WHZauSJfzK7aJEROsZrkseNyXvLhe85RaDPuFfYkAM+PLmwRtCndcciJ/lnc153/zCga+Bo3SEnfHrdGegTcmKd4Pf4mTK28/PrIbAE+uVjtgT65VjtkbchsAT6bbjtWTcgsAT6DaCdOWUJ9Pth+dFXqlqQPOQEl23NeFY5KJjJseCAMqIdKzhba+WC9zkTDOqCU5EfglMc77LX21eq1lg5NB/hTITxrAz0DIx/zxlpzpHgPFQhCJe5F5Z7r1K5Nu9+5yh5Xo4TJxvp4bkLVFWFP0najx73/b7XEcjpLEGiuRkhF4mMHPQyb5DoOYgRJDmbM8N7VokgSchTMsLxJDfmUd0baov2kfIxETJnPVvtp6s4JyMC2BxuslML4ondTCbIma9i33N6bvs4c7YF6Dxrjnrr02c99+uz5LmPmMHzmewxu2oIytAlKjuQHHXwqBrdNWaVRoGqSODIZAHbquZKOkkPpUdcp+/+KJKwOV3lRnJCn0SWt60BeRGUOyYezPlddUzHCN55bsQocoM+ITcFoCZZPivINunksWQzPVKQvt/ZFGTBq5bu7cdpLpGfEhyPgdAjacAmY3eUtJhOITvW1VqLflQHoGRw6j7PGRmB5CvBpEQsZI81gh6NuEiHzCSs7LeI9dYH5M6v/dqv/SB5stGmjM7g72PNkL2bIwLN95mcNQP2jaX5QmbaE51NYq1tL+/Ii4iyfNauX1eU2ru3RUJJjhGJ2WGfNVK1WadbrA0l+ZIZNlm+Wmt/a437nVvm1OnB/9mbdWxAdniFV/jWOajk4/yekhzWPvusGfGL32uMZjVoSXlkwfzgq5CTWlWXiFVi77QrGv/0jPnvpeAk293ntmyra0r+fevuR8yP5rz3/PmSFCMEWxfqaOK58uuLQZTwXHJniSae2zNLylJ1Tk7onOnfzCTpo25+nBny3Hcyx2gmZTXe1tXsMF08rKvmUZ2Dsp1m8uG05+uQZQ2tEt08kZjFls8GS1beO4nxlE71LL3aek1sjz6xRhT7IjclYLWuTL+s9d97/lzrgtgXOwx5PvVmuvcj1oTnnunv+/RLoF+O7xLol2O1R96GwBLot+G2Z92AwBLoN4B25pQl0O+H5WdcaRINBTrdR6QZgxrxwZlABDCoI8lzlMs+LQO1AEuBp6ofIj443DmkiPUqrapqOAY5TwWOp9My7/votHfcDObWZojT0EsgFwlaG1WOc0ReSQICspGa7TnL4era/hbRwWHS2o3z5GcSGutcf8ZMf/t3VqXR+CUjBXC1Spzt3wrKHCtDI01cx/8K4JIT86WW5pEh7T849/fs3JzYWeWXDJyTm+7n6MS2lodUckI2BBI41GWkF1gouJCMJPMRgSWdRK77DnLS/s0IwappZ7VZ93B8hreP4l7hnggc1+F57eaXsUeWCdrSI6psrbPpmdkNxNwoSFMCRcGb2r4LQkUSehe0qSIq3VJg86UA1Zz/reHpnlOycdRLyQsdQB6qciqphD6J7KiTSySEayX7Be8K6CXTnoV8eAlECVYLwqVLjgkmyUrrzj3Hea/1NgTmmDS3Gq9IYO9kxBpbRS37q+BkpHvJWZHIc15WcUtXkJN0SZ0bIsvaSuZYFdV9HmUjGyYSe67PR7mY/2uutgaQEYlYdElbGgjYti3OrAZMdsNpkj2tO+7fM6o6Jyft15ucTLvvaBu+bUT37I9G4JQt0HyNCDCnyA5bzGc/sy175GJJK9P/KfHXe/qlNZcsVa1uvkW0NffP6ZmpH5t/4fYSiVCHBedPwrwuYdaI2up69pJSZpWgeyq5zHsJnu7dcZ4D0SF5MbnxnOnOni299NHjvd93PQJTRqY9YK6Z8/xdcoFEJyc+tzd6dphjq2RPvqbPmr/u3TrLPyn5JNuMvslXnvP9lF45ZYcdffqjvjkiUxJ7if58Ms9Gz/BfvNfxJxnJzsqunLpi2mnkhHwgBPPrPWfycZTx60dtz/hsBJrzxYbzdfkrdAmbfrb2z87Kdp8dcfLNrbn57G3d1nu+vXmUnDQf8w2OdtW5efYaGd19zzWgDnLkxbOxM2dHhmJ5U2elO7NXe/aSbuqSVQJja8BR760d9tmz/e3fP/VB892auS3cfxHbJdDfPt/2Ci8jsAT6zpAPQyAjaVu4vx3yJdDfjuEjXaFAUIRcWx0gAwRsItIZ5e2jFhHgOQrmMK4ZUxnLjO8q0msBn7MdaZhj7u/tHxUB1/285CzkgETe1W7dHHVfSJxenIX2Paua2DP62wwSz8z87rtAbvvAu3+BNs61DHXVT5wJAbcwWSf7kWb5bfcyAywFeLybDwI2SEHtAetiUNszjnT740Uo+FvztevmiHC6zZ1JgpCdiEJ/FwSde6xVYVQQ7LUn9F2CTuSiVtGew+8CrTlCglCeo8Ath5uMJOftN3oMcM39nAtYCbYJRJEV7Q9rFerv7ie5eu3e9/9fBwHyUWKEOSVYkw7RLhF5Zh1Nh9Spo3W+4I9rNI+6ZvLh3RyaiSdkwzn+VwVv+iXS8LXAUwRlVU11Z0lGvLv3KsvJBTmpY8usNk+nzOq9KfcRJe61dql0CVJQUlaJZt3LDHJ/ndmwdzoRSIeUIGLuN6ckYglqetfBwVyqGr051HvE+rF7gb+7JtnwivCo9W7JJmSk6sLZWSei/qUklDmHI/HcZwkj5GNuZUB/lHCC0CgRq6QZ33/s0pPslNSYnmRjtT0OfVLCYjZj9ufOuudAwHw1n9hfJcN6Z8OYU+Z5+gAidc3Kh23e+R+5YW+ZY80nMtJWO+kXf0v/5CtcIjeNiO9uXs+E3TqZJCt0Cv3S8fwX60IJzRF+ZCU5bz1pXSjZl9zXVpevQoZaC1ZmvqeszEQp6zGZ4Kvw6b373d+trY5ND1SpCpXWYcfljzuWLGR/Oa9krSrTs7vMx/TM7OZ2qR2Wz5Kf0pZq+e8lMNIrXiX+1snFM0SWHwn6bD3fEUFYNS37y8v2OWwz8p4clmyy/v3XlZsSTWb3KuNrveWv8OslnFhvrcNtA1K1+YxRpUNac5Ob9ER+ffLStm3+XpygreBqFd/7a3JSPKEODPn12WLe6/iTPvGM/PtZaZ+cz3hHui0/PXnx7J6BHhH/kpBFVsjO9Nm+7uzYOz+FwBLol8+LJdAvx2qPvA2BJdBvw23PugGBJdBvAO3MKUug3w/LR7jSrG7LSY6ArroDAYI0YHgzyhn4HAAOst9zxHNMCu4U2PF/Di4no79FDrpOe3dWEVIVRdWtM3AMs4z6qko41IyWHOzkndPgnjkNHAb3ERHpmJyIxsH3+L//dS+1UYzwcd8cB0QH56G2wmXuJx9h8ZoT9AhzYO/hNALJxiTP+xwBZg4JSslar5tBiRyzSvxcQsjMck9uqlDndJtvtYLzXvB2ykpt5iLpPU3zMFn2Pe4rOcnpFmxKRsioz+1nXsB5Bgci7As+zEDUJHqq4hCEQnS0d2ABuwJXO/e+HwJzvTaXzCvzTFt3uqTtD8zJ5lbdTVpHJ+GQXByDlpGFMyGrwFRk+6ye6r4mod48jKguUcQ9p0/aymAmmtSJwfkRiLNybwZsp170zO4jQsa9I87pEu+STdz7kSSd6873mzHP80QzSDnnYXJCNgRvkRwFb801/59VUOmmiVzXLojbvKuTTgQHGUmnZI917dlqdFaEz+SSkrAi/6t0LWkxPTITrzo/eU8Wa5Xad3WcZ8gec4/srPaipUvoRc+VnGQXPs9M2ietsjriQIK8ltV0TAkokX9VWpur6ZhZmepvjrH25q9AuOTGmbDlb9btCJVkJrJudlhJZ2UvznbTdV9I9rPDqqIlC9l8tXBPx8wErQhQ7yWwRF5KxKJTdGxgh0kISNYcX6egnU3fD4GS7oy3uW49NrfIR9Xo6ZaZkNHaHCK19D/ql/4fqd5WVG1HlQ1WG+uIwnzp5mFreCR1fr3vdc9Vm5fYW/cJ/yuuUExgJpXN5MXu1Xfl15SEXCcwSSZatSMEyYn7jqTsukci/vvNmud5ouyjyOLmHz8ZeU5GJP3y8cmPNdg8aN2fSB3jPPn12SW+I1srXZK+6b1kr+JfEfXFpKYNdtQn0wbLx2/LnOywYgLpy6lLshmLUyQjrSElJWtTT05sa0CvkBPyn18z14jnmUnf/0mXQL98jJdAvxyrPfI2BJZAvw23PesGBJZAvwG0M6csgX4/LB/hSkfDaDrdM4NVcIozwbFgkOd0RN55FobDJJL9j3NQRRIjv0AtZ6JAbu0Rj85J3zEdeoZ6RnrZ8pEfk7zO8a3qtqzcKv7cRxWEjvUdHBf3W1ZxTnnV9AK4glAcB/slejlvOjY5IEey5xHGeu/hOgQmadWcm063sS7IM9s4I9TJSa14myMFPaez3XWbw1VlJyczmYScVO1Ulvqs7PB5Xq+gWPO5AMGsfMqZTpZm1e+8zz4XgJrOt7+RL7IjYKtFuwz1AraRNdBPfjex5Lq5+JWObu1rrrYW1z5QookXslBiljlRstQkH6b8tbbPtRkmBWOTjUliFOhKj7wkfxHpUw7m58j+KUMFndITrQ3HIGsVTukJ8iAQhTBHBgpI+b1OE647q3Ld/yRev9Jc2Hv9RQSykaacmPfGPFupPcLr2kB2/BRMbe61jk791Nw5brNREPQoK8eW1xEbk9ROhqetc5SPUwRI9xnhf1z3q7L3/MlgcsQ+rIVuFbQlLB7trmR759vzIJAN0ppf4JJO8arilp3f3J/y0nxtfa79LlJO8krJHVXRVnkb4TcTsmby4Fyvm/eTiKuzydRl01YrcYts1InIZ+Rn3123lWzQSY54DnJTJS1/hdzQO9PXWhvs+8tKtkjzpmQN/kqdG7xLOGHDz3nc/EgOukbkGvQm8V5S79Qv0wbLVpvJH66RbHS9U3797Nrg/5NkL2aRPOWDJ4fdY/ZoerHkfaQ5n4W/wn+parjnbJ3pet9/1nz/JzwSvXNO+l/rLT9eIQl/hU3GDkumzI+S+KbNP22l2UVn+ibJyPR7ZkytudrcPuXXz6TE/JNkZ8rItL2ysfpbI330Xbpv90R30CH0CZ+FrJCTEmP6rmy97z97nu8Jl0C/fMyXQL8cqz3yNgSWQL8Ntz3rBgSWQL8BtDOnLIF+Pywf4UpH5zBD+lhFIQjF0eZEcCZqY5tzyuCOwMuI51wI2pQx7pgchxyDCLkq2WFSUOhIROTYnPp7jn/Xc/8CSTkikRKu4e/eZbS719oI+1uBXNcROFNpwmGoXbv3WlD7zgjPAgE570cH5RHGeu/h/ggcCYxa8CLR69pQNWtzu0BSBMV0apOn7jSypflVkGn+Po9tfZ7z75jUMe/5mKRyTPzofmbAoZaKyQh5kkzCqU5OONrtHTpJl0mK3tNTAPgAACAASURBVH809oqfjUCBKOtq873Aa/POuiswRVZquVu1RHqk9oZzrqZXjs58v0eITHno86wISXbmnE4Wj+u435uzM7icnkyvdP0ZPJukSFXy3iMFJZkgzlUGuzY96Zzkte9O5vvfZ4/xfv/bEDjaCK3x5k5B1lo5IwElL5KX9hMnP82F4/qdDExSovlblVDzqTlMriaZNsn4ZGvqhWl/zXv3OVtqyo3P006a6EV69H+2lYCtl+omegR5zgabyQMv6cm3jc6e/VUQmDKQvUN+rKNkhdxEfLR1SAmDJSg6rw5a7U9L9hCK/jf3dU5G6sBwSjamfdYcnT7WlLM+5wtNnefa7qPtrXqmaUPmfzi2lsEId7JCZhCC9Audk42ZXl477KvM8tvuc9pNcy1Ox/gbGSEf7DCyImmkvZJL/p3refbP1DGn7m4m/039cCQtpx46EngdWxxi2kLZmMlCx7jnOb/zhdKF3pHjZKoOWW0vxSZrC7bkumv1PVO2bxuVPesREEhXTDt72tbFhPy/IpKSsdpehw3Gr59zsKT25nxyML8vHyY/Y9pap+ywjpvvYVi87YjpjIXNz6d8k3mv6UbXrUMkO4w+QZ7zV8gLPZUsHLE82mWPMN57D29H4Ohzl8C6e6D/IrZLoL99vu0VXkZgCfSdIR+GgMW/vZ0pf0bANJ4+7Ea+wRctgf4NBnE8QgbvdEqPAZ+Mpaq5OdkcCU6FTHa/ky/Gdu3WapcuIOpv7ecn0MPR8B05vNPRPQZqj45GRMUM4jpnkoQ545HnVZZMYt/xHCD3UJAsLJzXvoEFbxGEBd0ihE4F0KahOYNl32vWPMfTnCMNevo51s212qWZW2QDkS7pBFF4qqLBtfw9R7o5M4OvR7RnUGr+bwaKJsE3yfQZtJ3E4JEkLOB6JOQnySO4Ri4QHfakrTNDLelmEG8S8VN2n2MmPddTTvKu4GYBKsGZArBkBLFBlwjgkhVB3CPZHXpTJtJRBXJmcOgU2lOWp07pOkd9MgmGdGM6JsIjOSzwdCQTO49+IRvIQKSGYC1igy16rNKfcntKfxyf47lm1td/2mk7zDnX3GlupRfIAvuKLokQJC9kZ9pNzbXW7WyiKTt1eujap/RYspHOmAFe/5v3OX/vWjNgO0erpMjuufvtvTbAgrVVOZERSVl1YXG9Y9vtKSNrb319+bj2Caa95Ny2salClR9Cp/BVSgBGfphv1uVaW5uX7ZkuKBw50t7QJQ0e7bXk5WiHJTdHuyeZmXM1vVIyTPPduVUotj2C86e/EsnPBtPNhOz4XPJiFcBzm63uYb5fi/se/9gInLIT0jfmlM/5I+RBla0XX6W9n9vKKZ3iiUs0PNVJavof5+RhzvupW7J7jv8/9zvfY+oQcpB/f1wTSkrzHhnIBiMv/Bd/Lyk+2zM9NZOc17d/7Dl/6d2dGsejrzoLLxxfAlMyIvGEPSYJZdpKM8lk+kFdf1akTxmd/v/0I6Z+OcabZtLv0dZKVo/2WL5XMYfWhOnjSCRBmPNV6iKHUKd30q/ptZmwMmXl0rHY474GAlNm8i3MgSXQf3H8lkD/GnP6K9/lEuhfefS+2L1b8JdAv8+gLYF+Hxwf8SoZ0zOLdBrY3TN54nRrKYgAEaBqP7K533h7Obse+ZsB3NkSt+ueIiCOTsN0VqZzwaGewdnpnM/KDt8RcdFeUX5HmEsA4Dx49zsnWwC31ro56UfSZZIefe86E484w+93T8cxT04ad45lrUDJShUeHHBOt+oiTnk/p0ju491OJ2bKzPw8SZUCpPPa/S0i5/gdOdw52M35zks+BGkjz8mIl6BtDvaUv2Nyy/1GYa/0iAjMYFDyMAlv/6+yqQoPeqPWu22H0B7Q5mLzsmDuUQ+ksybJPfVY83fqsKk/jn+fcnKUO/czA2yzvai/kwFyEgFIj1RR6739z33HrNaaWJ2Sy3My+4hzYO/pFxEoSDmDl83BU0RBRId5HIGWjLC96BG/e2+Lmvmt6aQCuUdy3rElR75EPqdTkolTemjqsSM56DuS25ImkxN6oxah5MUrOwypwYacMjLldAa9j/K98+/7I3DOHppJW1Aw58iIRBTyQnbom3QP+8wajiCgl8ga32DaeK3xRzmdOmT6StMOm+TgtIuONlzP057q5KaOXb6/e6qVPFKDrJAh9lif+SsRpH331KFHe/D7z5TnfMK5Ph4J6qpd2Sr552SCLJAVMhJByA6rQ9zRnjsSj9NumrJxTmeckod5Xvpp3v/RVypuMDsUOa/t2sgGGaFbfK4rA/1CVup+kl7uO9OPRxmfxOdzzqzv89Qv2TLNuem/0iXpEXIi4YR80CvplPyD7K4Zw2quNof7/ZTdNv82rzH9q+N5fp++VnO4Z4hAP9phdMeUjzpj8fHpm/TJ1FkzUWXqyu8zO/ZJpr097f/WyCXQf3GOLIG+cvPeCCyB/t4I7/V/hgDlvgT6fSbEEuj3wfGrXqUgbM6m9xzv2d5qVoDUwhpp6O/TAZ0O+DmyfmIVKXJ0IgrSzv8fHd+IDY5zVRy+02eEuex0DoNqwdm6McNxA09fddZ+3H0fg1bNQY4G8lwVVAQhR7wqkJI5qrBrzkUcHoNKx4CYuVlnhyOJ3rW6xnTG59xufved5KVX2eccazKieoOcCOLO1rofh/R+03dBoOpUc5+uELhtD+haJRYc9f/0SEHgWYlhbgucRjYf5eSI2ZGIn0GCmVA22ytWdRHBEclRG10BJwEp1RtV1FZJOMnEl0jL7zK2+xxvQ8D8nTogfSFoS07ok4K3yUVdgOicabPMpI+CrHWEOHWXk9w42lv9fgyw9Xt2WPZipGDVgGywtjNAapAVMkOGjsT42xDcsxeB399n2byq4ryKW3JEbthfZAt57nd6xue21Zhy2Odpk6U3jqTCkaA5kirOSxb7n7/VkUEilhe58RMpyF8hN+1vHsmx5N7O9lsQyNZpf3AyQL/0Ig/8/LrQ1aVh6oGuMb//6NNPeZj65Zxvbb7nE03yfiahRZbTMSXtI8bJBF+FbiEnXv6Wn5ScZc/dgtue8xwIzEpuc7WuU3z4OgO1ZRvZ8VPSo9/rbDC3RpzXfG3dPvrs6aCjjXYk5Es+zPYjI8W2yAp5oF8k+ZIPsiLZJDvstft6jtHfpzyu20ugn58TS6CvvLw3AkugvzfCe/2fIbAE+v0mwxLo98Pyq16pIFF7PuVQVMlRALdqqZnJzhE/khqnCPUjNn3nKQJ+Og0z0DuzfRl8grZVzgpAcRQ42ByIyA+OdwSMe8gB+apjtff9sQjk2Jp7ZX3nbFTZJPjUns8ccHKDVK863f+TkaOsdM1TVYx9z7Hydl7jFMF/zIrPsS5Im8y0jzMZqXojx7ygwceivd/2HRBoT73IBPOfExpZ3r6cqqIQ6xGGBXuTibCY8zk5PBcIOgamXCPyveulU2br04K2s9K8hBJEIPlIRgSpjsHi2frwO4zhPsP7IBC51jobiWD+RGJYe+mQOgG1/zN94n8z0eQ4l18KkDZHr00cnDrG/br3bK2qAekWsiMBK32S3eWeku33QXWv+p0RmLbRlJsIi4jxqmrNNfJDr/BV6JlZpX4k67KnYDgDy9MPmV0b0inz+GmTzW2p+rv7pkfIR51MyEx7005/pQSuOlV857HdZ3sfBEp0ivBOv+SrsMfICFuMXiEfkrf8n/z4KTlw3mG6INmYsjP9lHM6ZvpB+Va+Z8pMSSV8+TqapGfYXl5szLl9XC3oZ7X5+yC7V/3qCJh3VZXPfc7NaXO/5PdkhG/PFktG+PbFvbLfmtfH5N+XsDr6Ks3dl+JnM5HR/Kc/+CkzDjbtsGQluV2//qvP3vvc/xLol+O4BPrlWO2RtyGwBPptuO1ZNyCwBPoNoJ05ZQn0+2H5la80A7uew+8MdLJWIIezLZjrVQZ7pIggVlXq7S9YVu+soO16BX7bly1ipAAZJzpSo2pZf6v9uneOQoFb5EZt26ugzUEvIHB0TLZi8CvP2I+992Mm+Az+mLPmfO3gOKlkhdNNVhjg5ENwqleVUBz5Kg2PrdomcXiKGClI1h6b5KOM9AJMZMeryqdkhONd6+n5PdNB/1iE99u+EwIz0NrnAqXpjLYNISM+R7RHiCQzZCu5OcrIKczSLREdvj/ZaA9Z8lFwqb1yyYm/CdomJzOxZJIop3TJ/N7vNJb7LPdDYBIPXXUmZ/lbhDO9MMl0+oTsRHKQD79HTnuPRDx1xxGHR11S8DcZqfKv6r+jLvE7/VHSos/kpO0++u6ZZLK21v3m0F7pFxGYyY3+S27olZJQSnBsq51Jtue31BWlCtl8lWyiSMFIyRKw6kaSz5I9lt9Cv/gsYZF+8Z78tLd5cn/8rknI7LgvApciMBOrmluz80m6gv4o6RdBmG2WP1O3uTql5Oef2jO9uMFLdhBZIQ9khBx5pzvonOSkv2WHJS9tZdD1swWP3VFO+UqX4rbHPQcCxznSmp7P0LqbnGR7efciM/knvadHOoeOeennSKD33dMOIy91+8mXzx5Ll0jMKjkrfZKMnIpbPMcI71NeMveaH1uBfh6tJdBXlt4bgSXQ3xvhvf7PEFgC/X6TYQn0+2H5Va9UpvnMJvcsDPlJeFe93d9qkdg+6QV3y+AtWOW4grzNt66VE1xlU0Go9suM1KhNe8FahGAE4AwA1xpxtuWdjv0M7m5Q96vO2M+/7+bcdLz9rXnn80wkmQkntbHO8VYpVdC263X9ZO34xDnfEYHJR4klVZeTkwJWydZMVpnXPVa6fz7KewdfEYG5rjaPC96aYxF5ni3dEEGenMwkrYjCyMICTaewORKU3Qv5oC8KQvmdbHhvj2ZyUtJWeqQKlUmm+NskB7ufDdx+xdn6sfd8an7OSr9JmE0bidykT2pRHfFRK95aVdMvp37mnJ1zNRlNl5RY4nd6JFkpCcvfa92efERger5kfMrpysbHzrNn+bbk5ZQtH8kHi0iNZIfMRBbyV+Z2CZGEU/4mKZiNlgzMpEV/qwtDBEd6xnGd676rND8mSiYr6588yyx+v+ec+iYbbBLQ87N1mx1GFmZXLbZY9llJXWRk+kCeYOqXc3OXTJSUaP7XcprMHPVLiVwzwWzqkaPcrLy83zz6TlduPp3yrY/6JFumOFV+/bTB8lmSDe9tg/gabpNE95k9xb4qqXd+rltJNlndFbO9pi2WL3/UW2uHvTYiz/H/aWP4vAT6+XFfAv05ZOIzn3IJ9M9E/8m+24K/e6DfZ9CXQL8Pjl/5KqeCqTmnR6d0trzKaa7tFSdb0KpAr/dJlszqimnYF2jNsYnEiFTnSBe0rarD7+0/NStGam/afc/q965bkHedia88az/m3nOcC3w2rwSQZmDH5/biK1A1W7LNLPUqCKt44nDP6iZP5veZ2HJ82u5LwLZ9zd3D/L1M9Rm4TT6b+7N14nzGlY2PmV/f8VvMzdbm2S432UlWquBLj1T11NYI3lvbq0pvfT+H25GgdNxMzprVtbOSIzIj2UtvzOqm5CPZn/LS937H8dxnuh8CBWinXdIcne1Ap02UvKQP5r61VdLOCkEyc+7nXJJU31G1U3Ze5GD7bCY/M6FkEifpvPRXv98Pwb3SsyFwilBuvZ32fkRCa3hzeCY8VSWYDZbOiSxPjma3hnO+ytFfmYR6cjS7OCQLMxHZvU4f6WhnPttY7/PeD4GjDd88nklarfsl15aoNbuZZIeVMF9nuYiXafuc+o75RLOi1n3ku9Av08/PJnS9/KR0YnowPZe/NX3++6G4V/qOCEx/+1T8a8616dfPbZ/qjJVvcqoD40vYTfJ82nuzo8nUKXVoSE7Sa8nHtMO63vz+El6+43juM12HwBLol+O1BPrlWO2RtyGwBPptuO1ZNyCwBPoNoJ05ZQn0+2H5la80nc9paB+DUj1jBtj8//H5Cwa9hMskCadR1/1Mp+Al4nsG1GoDXzCAwzEr3ft7VYZfedz23t8XgXNEcgShb5+kxPz7dJAneTid8xkoOmbGHwmVzpvO/0xwmX8vSDv/P2VqXmvKafI2z3tfhPfq3w0B83AGZI9JTc29SLg5LwvoJhfHeZiMvIbZlNv0xvze4zxPdvpev9MbU45OkRtdZybavHZv+//nRSBi+TiPJ4l21A/H9b45V2C3ax3X91P22NQ3/X/K2DGY7JhstHyF5GDagJM4SR/OZIGe6XlHfp/8VgSO83PO0eytSXLnvzRPj/Izf59kYrIx5eI41+c8PpWMkh8y/ZFkaCZUzuvOz6+RILdiuOc9LwJzftEzdZab9tepytujHjqnT+bfp599CvEpu9Nmmgkr0w86RTIe9U7f0/NMH+x5R32f/DUEjr6z+TP1wTF5/mg7TRsunTO7PLzkQx/n9bSzjjGv7mvqlFNy0f9nHG3G17I9X8Nl///9EZhzpPllfkgs1MHKvKnTQduefX9UTj/hEujPOvIf99xLoH8c1k//TRb8rUC/zzRYAv0+OO5Vfj/QesppmATdpThNQuPooJ8jNS+99h63CHw0Ai8Rf8cg7q33NoPI8xoFlm697p63CHwGApNMP37/tQkeKxufMYL7ne+JwDmi4Fp9cs6e8ve2JHnP59hrLwIfhcA5mXlJn5z73zm5ecl3+ajn3O9ZBO6FwOwU9FY77JxsrJ6512jtdT4SgXvGvM7d9znZOOfTfOTz73d9TQSWQL983JZAvxyrPfI2BJZAvw23PesGBJZAvwG0M6csgX4/LPdKv78P2ludbOefC05dS5zsmCwCj47AtQkhKwOPPqJ7f++NwLUyc+5+Vpbee6T2+u+FwL1kwP2tHLzXKO11vzICL8nYysxXHtm993sgcC8dtLJ0j9HYazwSAtfKxsrAI43e976XJdAvH98l0C/Hao+8DYEl0G/Dbc+6AYEl0G8A7cwpS6DfD8tnv9IlLasuxejaqo9Lr7vHLQKfgcBLzvQ9KwaXKPyM0d3vfC8EPiKodG2g672eda+7CFyDwMrGNWjtsYvAy4m595Knc1W297r+juMi8JEIfMS8XRvsI0d0v+teCLxU6HGt3LzUCWj9+nuN2F4HAkugXz4PlkC/HKs98jYElkC/Dbc96wYElkC/AbQzpyyBfj8s90qnK5lucY6XQN/Z9CwInAu4nnv+awn3Z8Fxn/N5ELhFZk7plFt00/OgvE/6yAics5GubYd7yxY7j4zL3tsicC8EzrXJfUlmtnvWvdDf6zwyAre0kD63hcLaYY880ntvtyBwi49y6nu2C8ot6O85LyGwBPrl82MJ9Mux2iNvQ2AJ9Ntw27NuQGAJ9BtAO3PKEuj3w3KvdB6Bax3ka7N3F/tF4NERuFdSyC1Z79fK36Njuff3HAgsGfEc47xP+bkIrJx9Lv777R+DwDkb7Jaq8ZWZjxmz/ZbPRWAJvM/Ff7/9cRG4Z9fFlbPHHefvdmdLoF8+okugX47VHnkbAkug34bbnnUDAkug3wDaEuj3A22vdBaB9ya+lwjcyffsCNyLiH92HPf5nweBewa6nge1fdJHRmD1wCOPzt7bIrAILAKLwERgddbOh0XgNAIrGzszPgqBJdAvR3oJ9Mux2iNvQ2AJ9Ntw27NuQGAJ9BtAWwL9fqDtlRaBRWARWAQWgUVgEVgEFoFFYBFYBBaBRWARWAQWgUVgEVgEFoEHRWAJ9MsHZgn0y7HaI29DYAn023Dbs25AYAn0G0A7c8q2cL8flnulRWARWAQWgUVgEVgEFoFFYBFYBBaBRWARWAQWgUVgEVgEFoFF4LMRWAL98hFYAv1yrPbI2xBYAv023PasGxBYAv0G0M6csgT6/bDcKy0Ci8AisAgsAovAIrAILAKLwCKwCCwCi8AisAgsAovAIrAILAKfjcAS6JePwBLol2O1R96GwBLot+G2Z92AwBLoN4B25pQl0O+H5V5pEVgEFoFFYBFYBBaBRWARWAQWgUVgEVgEFoFFYBFYBBaBRWAR+GwElkC/fASWQL8cqz3yNgSWQL8Ntz3rBgSWQL8BtDOnLIF+Pyz3SovAIrAILAKLwCKwCCwCi8AisAgsAovAIrAILAKLwCKwCCwCi8BnI7AE+uUjsAT65VjtkbchsAT6bbjtWTcgsAT6DaCdOWUJ9PthuVdaBBaBRWARWAQWgUVgEVgEFoFFYBFYBBaBRWARWAQWgUVgEVgEPhuBJdAvH4El0C/Hao+8DYEl0G/Dbc+6AYEl0G8A7cwpS6DfD8u90iKwCCwCi8AisAgsAovAIrAILAKLwCKwCCwCi8AisAgsAovAIvDZCCyBfvkILIF+OVZ75G0ILIF+G2571g0ILIF+A2hnTlkC/X5Y7pUWgUVgEVgEFoFFYBFYBBaBRWARWAQWgUVgEVgEFoFFYBFYBBaBz0ZgCfTLR2AJ9Mux2iNvQ2AJ9Ntw27NuQGAJ9BtAO3PKEuj3w3KvtAgsAovAIrAILAKLwCKwCCwCi8AisAgsAovAIrAILAKLwCKwCHw2AkugXz4CS6BfjtUeeRsCS6DfhtuedQMCS6DfANqZU5ZAvx+We6VFYBFYBBaBRWARWAQWgUVgEVgEFoFFYBFYBBaBRWARWAQWgUXgsxFYAv3yEVgC/XKs9sjbEFgC/Tbc9qwbEFgC/QbQzpyyBPr9sNwrLQKLwCKwCCwCi8AisAgsAovAIrAILAKLwCKwCCwCi8AisAgsAp+NwBLol4/AEuiXY7VH3obAEui34bZn3YDAEug3gHbmlCXQ74flXmkRWAQWgUVgEVgEFoFFYBFYBBaBRWARWAQWgUVgEVgEFoFFYBH4bASWQL98BJZAvxyrPfI2BJZAvw23PesGBJZAvwG0M6csgX4/LL/blcjZH/gDf+DHY3n3+/xbnzsmo+waHDr3eI55eernD/7BP/hzf+47vTtn3u+5a792fz2r4+Yz3Xq9175v///5CEyHovk+x/84t83D5GGee8kcmTL00pMfv/N4j9egdpTVnu2S+53fcw6n9IjrHa957Xdc81x77MchcBzHc2v0uTu6ZR6cW3/PydC1OmjO16lL5hpwD4RPyc2193qP+9hrfC4Cp3TFcd6dWqvvcde3zLejnKXz/tAf+kP3uKWT9tW0v+7yJXuRL4HAuXl/1DNTj5yb09fqmlO21dGveav+axDSOUd/6tZB6jrOP8rlvb7j1nvb894fgeN6eal/cbyzU7J09P+PPvFrtt68ps/Nz6POe+06R9lzfuvCtOFu0R0v6eT3H739hs9A4DUd8tJaP+fbS7rp3HMVpzreQ7Gta2TjqKPeEiM4db9Tfxx9+1vsyc8Y6/3OX0RgzhOfzT3z8vd+7/d++t3f/d0fv//Kr/zKT7/8y7/80x/+w3/4x+tZf5ZAf9aR/7jnXgL947B++m+y4FvUfud3fuenX/qlX/rpz//5P/9jwb/WaX56IH/66YfS9Po//+f//HjtzyIwAz1HI/mcg3pv2bskMHY85lTg4NZgwpwFrzlbO2O+BwKn5vCpeZjDMQOXzp2k+ilEjrJzdH7PBbTmfd0SIOq681neIq+XPMfE5pj08j1my3M+xUevhefW71Ny8BbZMJrHANG1CQIvzYiu7Zr3DnI950z8fk99lK3PnieRFEiPqavuYVNNG3PK7VGnfr9R3id6DYFT5MUpkuucvdRa/tr3zP+/5G/ci6Q4Ze/dqrPO4bGkxjWj/j2OPa7NPdUtdveR8HatGVub6/NL6N1rfh7XgveY39lmlz7b95g1z/0U5/yYc/Pt1PFvtc+mHTV9j657zVx/L9+le3wttvHcs+nrPf2cu8WzlkA/PY5LoH+9+f3V7ngJ9K82Yl/4fi34S6DfZwCXQL8Pjt/xKgV3Zqb3MUv2+NzXEnOXEOWXBLqOQbNrnI9zgbhTjvW1z/cd58V3e6Y5ztcEZY8Bl6MTeyQDThHPL83TU0GoWwOunutI3t0yl5P/ruUaM1AX6RKOt3zHd5tf3/V5rh3bW9bklwj74/WO8ncJ7vMa87t8vheBXoCCnPzf//t/f7yOcnPJve4xXx+B10i0+f/m3y1EyCmkbpXXowzek0Cfdlv6Mpm813N//Vnz3E9wbo1u7kzCoTn0lg4Jp/TKW/2czp9zfOqAa3XjEZPjunK0Ha+9/nPPuK/19EefoPX52vV+zqEpU0cCHTpzfp3ymU5V2U6bqu+65h6PsnM896V7emlE0zPsslM+19eaDXu3b0HgVGe59Exy9ppsvPb9p+Jq53TBS7bWR/guybEKZJ/JiJ+1zV4b5cf+/1zn8k+XQD89ZkugP/Zc/g53twT6dxjFL/IMFvwl0O8zWEug3wfH73iVoyOeA9uzHh3uWwiMW3C71VG+5rumcz7Jwmsc/mu+b499HAROBRtfGvcpFzNwewz45IjPJ72WjLj2+IJdOUnngk6Xon8MInCkPbPrJycfIZ+X3u8ed18EXiIz7vtNp692/P5TCR0fcR/XfEcyS07q9pPc3Iukv+Z+9tjPRWCuj+ZBiRUzwSld8dn2xkvE3OeiuN/+3RBors018bX5f7SHTiWoXIvT9GOmbXf0b65du8/5U68946n7nyTOXCsQHdMWu/bZ9/jnRuA12/1S/+OUD3XO/zn190t8pFPfkZ9zzSieIs3P3f81191jHxeBl/yY4/+OCSqvPdVrMnSc2+mYY+zgFr3w2r1d+386jn0aga5L6UfF+a691z3+cgTmHG3NXAL9NH5LoF8+r/bI2xBYAv023PasGxCw4C+BfgNwJ05ZAv0+OH7Hq2Qo916Ad2ahTkLtMwzrDMEC0Uci7xaHurE89fzXBs2+47z4js90yuk9Rzbn8JY1Po+bAddTOB2rtV8K1ERMu84MmF7rWB9lZGbAXzuf57Mf5aPn7ZjZueI7zplne6Zr590Rn1uCkjNge/z+c0THNeNyDJ7Oa95rS5t0k/s6Jplcc6977PdB4GgrTfLwvdbNW+T3GEyuGvHeDDoxdwAAIABJREFUspHOeE1/fp8ZsE9yRKDqv1m9emwde9Qh0waZdvut8/N4vWPCYLJ5i1/ROX3H9FWunQ1hdNy67miLzuTfa79jj/8aCEwbyR3fss5nm3TuOZ/m1P9P2XnTrppztNjB8Zxz93yK6Dxl9yVLrntrdeyMIUxb7WvMgr3LaxA4zu/pu8751fofuX20U45xg3PXPTXfp75rPZ867DVZPue7+Ps5ObsGI8fO7XuKFZ+KlVx73T3+cxGYY5hdsgT66TFZAv1z5+ozfPsS6M8wyg/yjBb8JdDvMxhLoN8Hx+96leZHxnxGf1mpr7V0fw2Xax3qU8GnGYiaDv6tgQTn1a6q4MR0JF57pv3/10WgIMqcR5MQnp+no30MVB7J5X6fQRpzf8rXEbWCwAWg5jWuRTineia/3BJomsFt99B1CyzLVC/YECa3fM+1z7fHvy8Ccz7Pqu9rvvVYYXvpuXPe95lseP3v//2/f1zGvPsjf+SP3BQ8PhcUu9e8dX336vndp5cfsniv77gUyz3ucxGwNraeZ2OYw62r5sa0qY7kyFvu/ki2vXat7Kopt6cIy9eu89L/w+DU+vKW6+65Xw+BSZabD7NLxySuj6TatMmySVpjL0Vh+gozqfAcWeD4a9vEH+29nvEWP2WS8cnQ3BqkdSb7bNqql2Kyxz0+AkdZmH7LtfOzpz3aQxOFS+fRTBSc13Ot5n36KLk/hfaRkDxet+vN92tHre/PRjvam9deb49/bASMb506jr596+acE3PbpaNfP+fdTJTN5j+HxLSp0nMvkfHnrvPevkt+CtmATXr1nnbpY8+W73l3S6BfPq5LoF+O1R55GwJLoN+G2551AwJLoN8A2plTlkC/H5aPcKVjVurRUMrgP2VAFTDtGIHd3/3d3/3pv//3//4jmPUn/+Sf/OmP//E//sOIPga7jk623zPuz32n6xT06X5mZcWp4FUZwfParuE+/+t//a8/7u1P/ak/9dMv/dIv/XhFhs9sX47ADDb1uWv37ppe/+N//I+f/ugf/aM//ek//ad/+pVf+ZWf7Y1bEGsGMR5hDuw93IbADNg2J7rSTNxo7jneceTkv/23//YjqYt8/Ik/8Sd+kHkz6aJjXa9Wzs2fSb77m/9zWP/Tf/pPP/3e7/3eT3/sj/2xH9c1Bzs/+Tr1pL6rIPD8bB6TEdcmG+aya85A2zGY27OeCpylO6wP/+W//JcfOLjmn/kzf+bH9XO+bwkQ3zaCe9Z7IND6diTgzq1753TQ8fjmxQzGnAoIOy6S0f/JQ7qJjPgx76z7ycgMLM35dwzIJk/k+H/9r//1Y733cp30iGMmqZn8ntN56Zz+Tz7+43/8jz+u/6u/+qs/5MP1a4f4HmO217w/AtkF88qt4fN/x+Pmmm7umLvTdrAmWz+d92f/7J/9YWcdExOnrGRPHe9j2lkdnx6Y+qvz5j3Mz44lD81z16A76DjHJRsFU0/dazJwvG46IRvsP//n//yTl2tkX6U31666/xx+5Cuemivud9oy0+5pjTdX/+f//J8/5qgf+sE62/w9VT045SFCr2tbl12TPeeavodN98u//Ms/rnlqvh/9qeN64Pf0S/fpel75U6fspEnmz8SbuR6wEelBesuz01vut+cuaXLtsEee/bfdW7bTnG9Hecn3aM63tnfu0V5z/kySPKeLjj7I0Z5zXd9lftJv+UfWeTpk+hSn1vrkcibP+M7kiF3lOvQlf8tr+matHflA026bePV/epgM5XPRxdOeTKetHN02Vz/6rKNsNMfm3+ecKPbUHIo0Nh+y362r5pv3U/ZXf2t+JUv97trmr7lLZ6Wr8pfncVM+jthNn6xEYnOXjebe6ADyMG3FGQM7de1wmTqHrvLsMPDcf+7P/bkfMkGu1z776Bl9v+872iutgcbZPPI7nzr75NqExPvd6edfaQn0zx+D734HS6B/9xF+oOez+G8F+n0GZAn0++D4SFc5EhIRgxnn06GOrGMgzQxs84JD+W//7b/96f/7//5/9u7Dy7HjOBf43ZldcpekZfnQOeecc845yJZJBYuySEr+q2wr2rQkyzlHWc45x2NbzzlJlp79GDZwZ+adXwMf2Isd7AKYOzPATIEHxCxwb4e6VV3hq+r+Pw3A+8RP/MThgz/4g5shTf7+4z/+Y/iv//qvWWXdYTSYd2J6x/V93ud9WtCUwa8//eszgGJfLRuDLwFozgFDnoHHyP/7v//74e/+7u+a0fepn/qpg7Y5Ean6SxBA8JqzwonxGweG0Wj+CRwbh3//8z//8/DXf/3Xrd33f//3Hz7zMz9z+MiP/MhZANyYjKOAkE3i/uXG0vNheDROAofxHe94R+NxfJLkCc5jHIo4xnGu/+qv/mr493//9+F93/d9h4/7uI9r/Ie38F0cZrLCwU2mOl51nWBvxoM/yZrr/uzP/mx4+9vf3njvoz7qo4YP+IAPaEFR/M751u68I9TzZPjbvMiYIOtf/MVfDO9617uaI/zxH//xbbzGmf6zbXwfJOqDAMaeyvhUPhnjn/7pnzZH+yM+4iOGz/qsz2pAkDbMpwJOy/Hkpl6FpwIq4DtycadXnxCSoCO+sVYmCcv9WZP9nTP2esAvAR99/+M//uPwT//0T61va/D7vd/7tfX5j/7oj5pMfPRHf/TwCZ/wCU2fGCP5IZvGfhjg3Qe6yB+dAMj727/929YXWfuYj/mY4QM/8APb/X11e99eH0QKnxu3vn3i/3/5l39p8vGf//mfbeyf8imf0tqN7bWpz73GNaFA9EMfgAz/Zi3vaZXrwhueM/4SmPrXf/3Xxl/44kM/9EPb2s6++vM///MWlGRjfNInfdIsASsyMg9ipI8+4JoxJfkrNlUfEDYG8pHvst7HTjIuvE7HsJ/oIn2Rvb/8y79sPIuH6SO/6z96M/ZTAPDoh1R7RT7oLfSIPtKuez77sz+76aQe8CwePD8UiJxEf7DB2Exe7InYVNEpkUtgBBudr4Kv6IIP//APb3aVl+8S8HdPdi0JIB3bPwCKtRv/k0vtuo5Nh+fZSvQRQDByFBnSdvyoJIj4ju1FjvRLv2iXTUm/fNiHfdgtIPoi0MfYAt6nkt21vidH9OA//MM/NP36OZ/zOW3+mV9k/fxw0vmaaZ9YgcfwJlvcp2ePZ6250RX4J35r7K4+NoDPPuiDPqjJW74PsILnvXr/aZ7a+pQkiBfxpzgB+4fue+/3fu/hC7/wC5v9ps3Yab3dF50bPWBOxpmEE/f8zd/8TbP/+DH0ZfoL+B1ZMe/MNbGOxEMS79Cf3/gx/H3tGt8XfMEXNP3sZQy5P/J+vrhs+2ab9by3x+gK/i9bH3/i8xSF4Adywz6jd3zPp6AL+M3/9m//1vzbT/u0T2u2W+9fsKv++7//e3jnO9/ZeJ59z4fo1+34UfrHv+IF2sG/bCkv/CoGxs+JHdWD8ZG9+OTm4Dr9i0EYu7WfbtF//BZ9Rw/2xSN90ktsQGPwQo/4WMZM/33GZ3xGk4nMffu4okac9bVfxwtAX8wXBaCXzBw3BQpAP24KV/szChSAPh4zFIA+Hi03oaU4C32GaB/kj+GdoMr8VlYCOwH9BLB++Zd/efjt3/7tFgT6uq/7uhacAbpxMH7lV35l+IM/+INmaM9nlMepR5NsgZXgkOsDyAsYA+WNQ3+cAE5ItrddFCA2Hs4Ph4ZD/Wu/9mvD7/7u7zZH+mu/9muHT/7kT27jjJPOwejB7gSfEvz1mzFzSDganBJO/8/93M+1djkPL37xi1uQ1/jdb4yuLQB9Ezh/9TH0zmMACiCXQCwHl8PsGXNuP+RDPqQFUYEHgrnha8Y1J/Nnf/ZnW/AFAPClX/ql7ROYR94AaBI88LY2fScYpM2P/diPbc6uNpPYQZbw9Jvf/ObGe/r86q/+6tYmfhWA1R6nNg5yggXGG54W9CEPnHQBIXKFnwWF9fk1X/M1bU76Mw+Oe6oj+90hEjBK5bo+BafNQUCN7P3Mz/xMowPw/EUvelFz4hPoTnBs9SdUd2wCBQI6kA0AAL7rwe/5MfaBWn8nECphJDKURIwebE87vb7Cm3jybW97W5Mxwawv+qIvajL2J3/yJ8OP/uiPtrWYbrLuC/oCEsiiYJhXDz6m7QCf2idfZFGgl74DZvr313/917fglnHjcwFp8pXKlHldmySB7BZBl9A7f/iHf9jkQxCO/vi2b/u2BqL3AdxNeM41hsMpcBiAjq8TdEpySS8TfTJFkppip7z1rW9t67v19/M+7/Ma+IW38dgLXvCC9gZ6CPbGdpoHlfukpFQTxSaxPsfOi13j3/oEEtAfgqSx/XowPjaN3wWBgZH4mZ33S7/0S208xvwlX/IlM3AhO5vMgyoZY4LIxsJuI3Pe9AV5+8Vf/MVGS3JBhslNnxxWfHk+KBCfAa97/r/3e7/XfA/fS4q1drJn4huEb63zZMqbTYI38Sibiu4gVz79hrcCQAckYPsEIEsyIx1H5/z6r/96u+/LvuzLhs/93M9tbfotCZPuCyBH/vwdgDKVvnQJG8xvfKbf/M3fbDrlK77iK5o/BQQkI/RLqtOTjJI5Ro+RIXZiktF8T6Z/4id+otGK/nv44YcbSFmA39mXm37NxSv4h+3D1uAj4Cvrt1eSz7Mux28PoBY7j4x8+Zd/eZOh6BK+uTYlUgWMiw4Mr/bH1PC/2Th0zO///u83/cZeY/+95CUvaX4Pe5KfBXjUZnRcEud7v4O8RI6An2STXSUGwDdip+H9VOH6JCfxPbK2RF5TsU7PZreG3/md32njlLgMODVO7XoVgL59stTzeSq8yQR7y6c12RrsMwlPZOcnf/InG2/xkR966KGmi6yv+F+8in8LRO93EuE7/Oqv/mpbg/HUF3/xF7c33RGeIwvuIUP4DO/TaWweYLfxsonEH/jqxtQXdvR6z7X6SWK9uAI7SjKiOMFXfdVXNR4my/okM4lZ9H55L8NkxFqRqnj6iOz+1E/9VLMZ6T+6hezSmb2ftn3ccb5HnGfXJ05ZK6sC/Xa+KAD9fMvKScy+APSToHL10ShQAPp4jFAA+ni03LSWyAnjX4ApWzcnqBM5ShDYvwU1ZYgLIrmXgyvwDyADBn7Lt3xLy8oGxsl0BfAlqMpRCLAQZ6UHzvoMeAa99j7/8z9/+MZv/MYGgnMWGP/a40D0oHwC2DH6OCSptPjKr/zKFiADDAp2afeFL3xhc/7NhSPCsdF2H+gKsJNEA46D6z/90z+9Oc3Gw4n64R/+4easCwi84hWvaPNPAC6BsgIIN43zDx/PYQH+gA+eISeUA/zHf/zHrVpCZQ+ewc/4imMq4MlpDfigJ9dyuvGtXRo4xBxsMsGxxpeSMTjH2ao3Rw0ICgGdXZ+qIb8JKr3pTW9q8qBNjjwwgzHPqf2N3/iN5ogncSUyEicb/wJgBJgEf7XBif6RH/mRFggQ3PrWb/3WFtAyTkFYbZqLe1NlO+9oCWRpUyZ6dmMwxh/7sR9rQQky/apXvarNJZXq5Whvh3zcaZTWbDwMpBBMCVh82D0BEvJbQAUBTqAh8Bt/kS88KdiZpKReHskkcAFoQYaeeOKJBgJ+wzd8Qwt8Abrf+MY3tnvJB8AbwAJ4AcyRtwSO54GIAPd0nfHgW7pCsEiATVCNfAhwuYZ8AD7M3auv7EhAyrzJkqpCOkQAi64iV/SIAK2g2qOPPtrkR7CidMd2yEYPUmet9R1+BKhle/OACfNnRWZHjt/6rd9qSR94XzBSoNN3ArTWdiCyAC37hj6R7ET2Uo3Ur8co1weJ+3+7jryxrdg1xiORCw/jQ+MVKI0dmOqjyC6ZojPIGSDdGMkGfjZmMmP9Z3sB173pmwD2sasid9F3ZIJsSG4kSwLJP/3TP93sze/4ju9oNiZ5Q4s+SWA7uKRGeVQK4EM2jbURb5ALvAPQkyRFHwTMSpIf+fv5n//55gPgHfaX9Vw7Er7Y/l74mQ2XI3b0wYYCmAEI8Tk7TIUdvcT3AUpIoKRb2P7+ZufQg+wofGocvbwHDPSbMQAerPtsJ2PkT/RtkgX2Hrk01uzQoJ0k+hp/Ei/JMxnik2gTmP+DP/iDzU/zG/3CL7JmkM+sHUd9NnX/ZlIg+shz5ufjZzYMvvDv+Klso8hMdEXssF6m+Pf8cokosXPoIT6OdukGMtQnXiXWoC88z8775m/+5sbnsX/YZfwO/AmEMz7ype3EH3z2FbLaJaf8ryRu0TN0Bj8I8Ehn8KFcI2ZBvsi98WW+kYHYfXw6vhd5B5QaM/l5y1ve0vx+QOljjz3WEne8CkDfTN6/06jCn/g1tg7+/YVf+IXmO/DjH3nkkaYXYrfhqR//8R9vdhJ/Gw/4jc0mmZ3//13f9V2NLwIiix3xNfjrZATP8x0kQrLBsmtDEuPxu/aA9XxzskbnWPfxHv6VBIxn+2MI48vEtmJTssP4KOIMxi12YT7f9E3f1HiYfqCvzIcPYwz9bl+9XcvmJBN0izb4ZWSXbqGX9IUefiOD9dpeChSAvvyzKwB9eVrVletRoAD09ehWd61BgQLQ1yDaglsKQB+PlpvQUr9lFMdBoJbxy4jOOcUM6ADnARUZ64JTgjIcSg7yPIDOKOfEcrD9xhERONVWznTlaOpThbrAr3Y47gI7jHmyyzAHNHBetccJ5hQIGHMefGbr7ARRjVnbjBl9+7dAriC0ewXQGPv6+PZv//bWLoda0Bjwot1Uvuc5hffdzwniUAm+cf7RgzMigOdeTgNnSzAsTn62Oy2AcBM4/+5jCC/leaUqwb/xK/Dcswak4R2OMD4DNoTnBH4AB8lY1yu54pDjd85nKiLwuaCRIBEHN7JAVlyrH841eUvGuj61LaAKlDYefQoSuS5OtmCr4C8Huw9kmWOyiG0RxzEHLqpIEkzTpvUAPwsKJwhrnK9//evbPHIuek+vBHLJreCB8ZBfMqSqCrgiMCDA8PjjjzcAvU+aufvTqSs2lQL4AL/iDUFGwJfvAhrMjzs6CB+7j+yQITyhqgffeUnWyJbpeLPfEjGySTdYcyVsCeRIBrNGCzyp4PAdPhOwsm4LKgmC4UlBrSRKBeROYggd5U1fCHRpkxwDTaz7dkURABaEAspIHpAwJhCVHUoCNgoyG3uCx2TKHAWg0SKgqeCY6nl6RCA5WwBv6nOvcT1HgXndkYC8NVxQls0SMC2ygS89Y7xML+B/ayQeIw/4TlDSWi74iVesq3gZX7JpXItPY7MFVMt4+iq9JHsFUKE3tE9vsG/Im76s9TkvOXLBNsrW7XSP8aXail3kPvaewClwDh/73nWCxt7ZmSJn0aKeMSWRSjAZIE/WBGoFiQGK5mnML33pS1tyjLnX7gznU/pSEWctZlN4W1fZVOx6+gDvstfoAvzo38BsazQfBn+y//Ge9RqP4S/fe2e3H/fRaYB6cmnd5uPga3oLv0sOzO5b2qQL6D96UJ/ZySGghKdGjt3P5ku/ZFq/bEG6SZv0FTkCoJNN4J3EL3MKQJkEq+hgtll2R+H/8K0Apuw6MsrPIkf0Yyr5A5KcT44627OOL5PqbXwnEZi9lOPX+MD4U/IS3ondhi/YXWTA2m19lvxHT0nwk1ybdoFvdBEZ83Jvqr3xKL+Fb2A87CO8bS0nL/gSf4oVGAP7BzjJ9gvYncQZbScBhX9tPpJb8L322GRsLQC69sQifAdAJzNsvje84Q1Nx8WvT0U7nRJ9ZF50MnmXbONeawVgk/3Hx4mdZkwFoG+nHCW+hSfxVXZDYLPh85e97GWN13PWPRtdzAf/SLb6zu/8znYf+wyAjs9e/vKXN/sdH3ppmy0jmRf/4Hk+t0IO+ipAewB0+kN7/Bd+Ob7mp+NT/Sv44NsHQI/vHVuP3vOm69iLdBr5NW67PBi3Ntlv7D78DNyXhJwdgPoYSI4zZHeZl0Q1diP5ju+SsZq7dSHV99vJFTXqAtCX54EC0JenVV25HgUKQF+PbnXXGhQoAH0Noi24pQD08Wi5CS2lkojjwGFkWHMaOASM8pwJ1leecw59DzQQ+Bco4hALDgsuCRYxrmXKcjYZ7jkDXaArzgeHAmjH0WDIc84FjTjtQBBOM+ciDq1gD4NednCAd86FAK5Xto9LQFqw1hw4GQLTgmoAdPcKwnIQjFsVl/4El4A3nO3eoU6QCw2M2TWCVgLNnPEA6OYgaCDgxfFXIYU2yVYOLQtA3wTOv/sYDgPQA/KREXzCEVZ9qtoIAME5FsDhSOIHvIZnBaECopAzFUvkgDOOf4DsnE7AgkxzgR7gsiAtfgeKaI9zG95TZSWYiu/Jl2BrtoUXLM3ZuIJjqWZ3bcB889O28QpOaZvcAi056pzuH/qhH2rjMg7jzBbVgmiceoGytImi2ULO/BIQ5pgLEJgrWRYEM0/3kjuBJ5WPcfxLPu7Om5t8Bb7C9/QB+cBHAbgPG3cSOsgOYAB/+LT+C+5bt8mMtiSt0Bfa1k8qnqzL1ldgBvDBei84RZ+RBUCcCiagg2sFQhOIEjAGiNA/ZMN4+jW/3+ZUn4BMus28EoSis+gCgVTJNOQJEENO0iZdG1lxL71FbsmW4BkAHd3MTwCZvJND8qjdAtA3metvHdu87ggIYR3G34L5bCF8HcAYb2THH1VCnnmOxbHm41cAWnQPfsJzgqLuDYBINvpEqX49DTgWe04b2fY9iU7WeIHU2E9kMVWJmWWSXvwmuMwOs87jVWs520rVLZkiv8YNbMkRHmyk7K4SvZiAL71B3+V4HbJKvvRBpry9AqAHiImduD1cUiM9CgWSAGINZePwPfAcebLehxeB50AGfoA1N9u0kyn6Ilujkw2gGNsEf0vcIHN8kuzQI5kwSYX4nS7IzgrAc4A2m4qtZO2mC9hCbB2yTBbJqlf4ld6yLhgffWU8/BS+CV7XJh4HVEicZPNpC2DPzqTP/K49c89aAxilu1TK01fZcQWoSW+5V1voRPdYM9CmXmeXAkmWClBopngGn1jL8SAAOzLEr8Fb8WEl1uM7/EpP4HEyhM9dFzvP+s0GwqdkKUddJUnRvUm8dw8ZkqSbLdz5FvSKa/jRbCRylKOoyGOqxbNTnN/ZiOZApvj1dAdgz9rAriILSXRUQUvXsBPZaQHzjdd8yQP9ZQ7WCuNjW9Jl/CTyY5z6Mx9+TFWgb6/sJMG1jyWRBfrAminexY9lm4lp4T9xotjq/BV2vHasr3QFH95RfvgCT8YXwMd8EffiwwDo/P7+aAP2Et3mOv4LecPTdnXTFnlKsUt8IeM3BuPD+8bhTS/RV3RTKtDNC1/TLRLcxSrEEMTH/EYGkkwQ+4zdRp697MCoTXqJjNCf5s6fEvujW7RPR9fuWdstG0YfvRH/obZwv/2ZFoC+vXy+LSMvAH1bntQZGGcB6OM9xALQx6PlJrSU7O0Y3QxugXtVCgKxAioB/zx7ToBgkN8Ah4KYgi8CrsBwwR6OZSomAGQy1RnfPTiRzHegnWAq58BYXCuoA2xjlAvGalvfjDbjEShipGiPAZdqqCQBpIpQMEr7xgSwEMgVbHYvBwHQLziWrXcFbDkBqXLMVovh+YCNnCqgosAB50HAy7XoBlTVn8xcjr/5Z0tiY+2rrTbh+dcYFlNgvqI6PCw4BKwQPHENh1SAEj/gTTwEQMBjAjpkBh/nvExOsaCu7/G5wCbn3D0/8AM/MDu3WZsccH1oE3CiTc4wnpQ5nq3myICAKfnl4JMdQR2/p9o1QaEkguScTw46mRVkNkcOvyARJ9t4OOiCxcYjSYA8kn8yEHDUfTnzXPvuEVwQsBY8IGOcbeMGIHGyOf8STPQnu5/85/y34svtpUACkLG7clQHfj/slUAoXsVT3/d939cCMPjX9tSCRniYLAFIyAn9oVpDIMtvQHBBHXJGJ5HDbH1NvrShAlAgyjiAIwlE0QfZAjrBooARxouHyQc9hT9VNrqXfAiCCTTp1/eCRQJi2clFUDeBOZ+SZnxK7CIfxu0e9wo4ZccIYxeY9Z35kCF9B2zdXu44HyOfB9AT3LTuA8/ZO+wTvCVA77kCidkj5MHaLiBrjbTmA7OtvwHQ6R88y/4QfGVvARzwogBnbJdUoKO6dTkVsKkeNwZyQYYEULWVxKvYWUn8SNDM96mwE2wF8umXLlOhJbgLZCEvAf4lsZBV40m1Y3+mbmSDXLPZErx1H/lNBTqQUn/uZV/5jT7y79D8fHBYzRLPALKssQAwCYTWafZV1k12eKrT2R34PZWAbBaJriry2Ol4CACgHbyUnUsk7sbXUKUrqZD8khf8Z+3XZqrF8SO+ZYPxKbTLLssW0UmUydbTZDvjJ+/8KXJIH/InyBGAUl/GaTzaZGPliBDy3oPngD9+Cl+G3QlMZKdqx9iBQtrla5FZyZhJxAzIWhx2NikQf9RzxmNJ6CBH5AfYbB3mK0sgScI7/rIus03YL3gmu4OgVLaeDlBGR8QGpJvYbeRHf3xmVasAw+gmvEkmrP/sNJ98KlWsKnm1m6Sr6NNUiZNP9hjdSveQKTJkfHwUOhSAnp2CyK4EFfqXXSl2kfhEklzYguSH3yW5gO9D36YCnXw5aoedxj4zTkC/V1Wgb5/sZN3L88dveBa/4wO8w+63BkvEwB+pUPeJf/jJXtZmazle4d/6PnqHbtGe49H4wdZnCVMSO8S/ssuPz8TbXMc3IjPGoAI99hw70Mt4Ar5nLmxLfr15GF/0ABuM7yKWgHfZlj7JOt/e+MhNgPjECcknG5auI2PkiEygCR2X3ZHIue/YaHSwMZbvsn0ykREnCbcA9Ls/wwLQ706juuJoFCgA/Wj0q7tXoEAB6CsQ6y6XFoA+Hi03oaUERWMoc/wYzpxpTnQMccY5Yx6wwRgXuBFoFdzn3LqPM8r59junQMAHAChIo61k4Aqqup/xzknmaAgKCZJqJ1t75gxpAapktyfzvAfsGCyMeW/jFFQTrAVicKa9Gf4Y9O66AAAgAElEQVSybDkpxsIhsYU7sAOwDsTgFHklYSBbrMZ41CdH29a8gk+y4zkPAnAcekECgW3zF5hDGw6U++PYuK5Awk3g/OXHEBlIdQU+xwOeNaeaUyqYhOeyvRnexiMCsvif46sCDw9xavEIvscnwDOBVo7u93//9zdHG59yvMmEfgWnJK4ADzipAkkBW8KzxoW/OK625CQ/grlxesgd3hdc5SiTOUEk4xCw0j/wA0/nnDRbuXGGbcMmsAvUITPaRZf5rPJsHSyZxFEIAgmAc3PkbKcCHe3Mx/rwile8ogWhyUiCyss/nbryNCiQII++sxb7O7uA+Lt3upMANe+Q59+pbsA3r3vd61oyiICOIKhPvCGARJ4EeekDPG4NFvAROHUvOZKsAVAkS3gecADQEPy1baKXNV/QiEwK/OBbMkY2yJb2BXcFmK359Bo90m+DCLC3Dkg2A+YLCtMjxpCg8zyAiQ7aBGKQD0Fd8qpyJcd9mGPOJ1QBFgC9zkA/DU4fr8/4IfiLrcI+wZM5Y9xaaI1lOwETyJLf8J57rMv0TCrfyAReF1C1JsfGSqCSTOG3BD+T2BJ9gd/1T6dY4/GaLUgBBfRYQOkAF2TJPYK8qZSyI0R2Ikm1FTtKoovdeMgTOWUj0pVJhuwTCTPOBISBe4LWvgeAkFP3shkFbtHD+iPo7Df2XsCa8Z5WtbQpFIj9FVsju9xk5xL2C1sLkAUYIFuSewHYEk7wK1tDsgc5yrFO7DB8TDdI5NOPpCb85Ro2mzbIFl4kE3gQGOczW7jTQWTD9/geP5JTtj8bK3Yj2TE2ckq22IX0Cf0j6ZZPYnz8JvafeWrT2xjMhS4kX7G/oofxf5KzjJUPBeiXcKIP60S2cE8VPRvU+Mi8eQZY3ZTnXuMYnwLzyRFkCk/y9/kPkqnYJPjfek4G8JoXPmXrkDO6C3+zd9hQ7C1871r855Wd4NhnEkGs3Wwm1/Av4nfjQbaN+/AxnQRcZM/RRSq7jcWYkkRPTrKbHXuLjLMZ6bIkwLAd9SGeQZ8AOclckl70GzlK34mHZBcHiQJsRjThA/H16Ml+C3d+P7mUiOIzegwNsnNLVd+Oz8tjt5hddeIvkwu8JEkC3+Jz9hk7X2KHWBO/A29LgMKP+Mj3qcylB4DI5MSLDsETeJEPzNa3blub2XF0it9zBCE9IeamD7InSTFFKWzE+BrsLPJBD7mXH28cZIIsWevpOkkxxiRphH4g73SlGJZ4Hr4mE9GtsRkjH9p0D9/Kp7HkqEZzi23KnrQ+mLsYR+2eNTa3nmx7BaAvT+8C0JenVV25HgUKQF+PbnXXGhQoAH0Noi24pQD08Wi5CS3FWeidh35b0QRoch4Tw1/AVBaqoJPAP8eS0a+aDsjAKUjFhMApMIITC4hwH6Ne0MsnY0M2rQxdzjLHnDPCODcOgVOOi6CRN4fB9QJKeWnXuASGAIKcAY6G8XASUsEhiMShFiwQJAMYctgBjRxr8wDkJbs4W/laP7JNHIca8CEwxYkCDKZ6owD0TeDo8ccwD6ALCAmqCGwCuMkAHgB8RHbwIqcVX5IFQABHlQMqUCXQClzGc5xa/CdIk3ObBa7wluAssAHPCihx6MkGPudsA9GNj8POaSVfvsfn+NqY/E4+ZZWTTUFmTq1ryBd5U2kucCVbnJz4TJZ6+jNWgSpj8tZ3KkGyHWkCTwIL2gQUAtBVEgdAJzuCB5z4AtDH59eTaLEH0BN01G/+zlbR/ZbRccL7z1R74B/AgjVU0gZ9Qb8IztAL9BP+tWsIHhb8JHd4ix6hd/zme0FO+kolu4CSgBcQHR9bu/UVXUB+UxkPFCGvgHoBKEEtMiSARd6BhfjevYKo9E4Cs+TaOOkm25GSL3IfIB1t+kQsbUoUANiYQ9p0XQHoJ8HBp9NHEioCcrFN2CL4FE9lu3KBTAFZesJa6W88AoymJ9hg+NZ3wDZrccDyvhI7YEYSkwKSWaezqwngju6wFgt4Wufpk8i4QHKODyGjdnMAuGkDSM7GAq7QcRlLKsUFniVdSTAha+SJHmS/pX1jzDqhfQC6xBQvYEcAdPqS/qN3C0A/Hf49jV6T3JujBpLgaiyqTq3ZbHm2j/WWDYa32T50iDf7KgCG68gQe8c17CDBfu1LWAFmA6Ct43yP2Djki16ydpMJYJkKXX6A/vCme8kuH4Q8s5cCoOvXes/eoi/YjMbG56FHyJLvJcrQPeZNr+F3Y6OTyJDdeugX/zbfJLCRiYyV3LElySFbkY1JB/KfzJuM0Wf+XQD6aXD16fUZX5b+4Muwi9g8/GV+hjdeZ7/QKxL+EifIjil4U2IG0ByPA9+A4jlSKr4zYI/uwMf4zvqOX+kDeoSMkDN9ZCci4wFakmvAowRC8YEkgvHBAXX0gf7oRL6FJBm2I9kGFrIDyTWZpUPdk10n4sfw98mUV5I4U9VOttic7MjYfkB54xbTyBnoBaCfHi+P2XP4K7uN8E+TFIXvxYXElRRi+MSz1nNJGwpB8DZ58GI/0RGSnvi+fPLs8MFvsBuKAg66hKyQH3ooCZQ9gI4Hc1xHn/jOb8iOJHZIoLvIAJ/eWo+33QvsNj52HXuRTLguu1wZM7/G/NzDRiP75hebMn6dTz79a17zmpaQhg5sPjIhlhffpQD0MTnz9NsqAH35Z1AA+vK0qivXo0AB6OvRre5agwIFoK9BtAW3FIA+Hi03oaUEW/vga4KufeUS41+wKoFRvwmYMtQZ3gI8yQBnRAvaCH5yqgVLObsARU40h5aDIHgjGMS54CgLrHI6GOacAY60f3tx1jkAAHkGfraF5+zmbFugHQBDJjhnhKNtmyrfc9I51O4XXEpluqCWgJf5CWZx6I1LcCFV9wF5Uh0vqM0h4WyksqMq0DeBm49nDPMAuoCnAKSscDyC1zjV5ABfCxrhOeCI4IrvOLucUvLGwBaw4nD73r14n7OrXQFWgSvONyCbg0tmOOvaw4fAjgDg5BWAAcggX5xhQIzArns53TLAs+Wg9smlym+BWBUlAAvyzREWvDUe8mM8+gXgkGNzMC6Os0z1gI8B0MkBJ9v8BJS1KdBM9tyDljkD3ZpQAPrx8Oxxt9oD6AG/4mR7/gnSxl7ot8fsq7KjY/AP0EKQE895SSLBiwKcqcQAlNAv9EHOI6R3gA/W5QDogj9AbwFiugUP4kX34lHykbazJbWALTCRjJGLxx57rAVuBYC1JaBGbsgrHSQJTGAWcE/m9UlGUkns37E9UzWZz4CBAmhknHwInqFXAejHzb2n2z7ZwBv4nR0SgBzf4Et2DvsJ7+JpAVoBXPYJPhacxCN4i/0BYGazxIbLWqwfa3+ACTLkHvrD2o1nAX7AeKAJIEJVd84qz24SdA+QX8BVGxJXJHcBEXxHXrUnkGqMZCBHmNADOY+dDaYPiSZJNEtlXtYM+sTcBJf1D4gEUkYfJfmqAPTT5eGT7B0/B9zqEy3IBzscvwAEgHJsDNeq1gvAZn1lZ0nkAKwBu8kVXiKH1nNAhH6Ab3SM5EHtkB/fJ4nW38ARPB7bDV8HQGfz8SdSgR4/xbglaKkGZBeRb8A1YFslPD+F7qPrfGce+rE+kD1z1TfA33zoCvNlQwagD53Ie5I02XZ0Inml79hvOQMdKMjOLAD9JLn5dPtKorw1OT57kkn4xUlWyTEDdEVsvSTHuqZPVOFj8Bus1fhdH/iSn8S+IZ98G3wK8NYvW4wMsbO8+Sp+o0fojJyB7vtHH3202WGpgsXTdsziY9FVjz/+eLMVxQvYaeQeIElvsNPMi6/GTqPn9EFG+fp0LlnkH0XfpQLYeNl8dKR50FupQC8A/XT5+Lh6x2P4wJqMb+kJugBP43Prp7XXWsrfp2fYP2QIP+NTskUv8Uv4C9lBitxo1z30BJnI0R7aZffRG3g3x92QI7xHV/Gb2Wxe+sLz7D96QFsS1skA/UBmxNWMg0wA7cW+6Dryxobk67DT2FzmTA6A6+QivovfyEH8enQwHjaphJucgY4mdGBVoB8XZ55uuwWgL0//AtCXp1VduR4FCkBfj2511xoUKAB9DaIVgD4e0Ta4pYCD8xWFyTjnDHgxpAHVgjkcANUPArcCPYx5jrYgT7Zw5xBkayeOB9COE6ANbQo6cW45pdmSkFNqPMA64ARngAPrLeAqiKrPBJizzZTrONwcHs6EKiqOCAeGoyJwJXjGMdBGzmrPlnL65VRzHjhAHG5Ok/YZQwkq+EQHv5kr594cJRKYU1WgbzCjH2Fo8wA6ngAqp4paEohEEo4pR5NjKTiJH4Ak+B9/cM4TnAFK4LuAbUA+wR3AAaddG0ARspEgLn4mB2QGEOFebZNVjjUQXPBXYocqJvLld4EvwVhjVpUkgMrhlWgCbBew4pxzgDndQBp9C0qbYwB0wVsBV467LHdyQJZSbZJtus1T8Izcme88gC4gJejg9wLQj8CYG3BrgIVUtvYgXs4Tz1bQ/Y4eht4D7v6WzIR/8QdeUzkuMJvtogV9BHwEq4ACgkeCQoKx9A4e9j3et56TB4GlbC2aCkbBKe3mbOVseS0wm61D6ZgA6HSWcQElyCkdIVBMR6XyXaIXOdO/tt2Pv1WGmLffEowir+SD/AiQqZ4yF/cZoyBUzgCtLdw3gMlHGoLnHptFgBK/q3ASjMQ/wGcBTrYKHmVj+E3gHx/5jixY6yU30QuSSLKFe8COVHTjJWt6zmMlj9El5AMPspus8f7NjvGmc+i4JFK6DgAhQcsLGJdjEpIkFkAiu0WwxSS1ADO040234HF/0znGFp2YtcC/zY1eEdCVJBY5JU9syNrCfSSG3JJmevuCfYVvBPElNlmzrcPZ4lxyn7/5G2wpv+F/trrfvLXB9sfT+D7n2tJddEt8hiSg9Eke2rJms4PoAfLaA+j0BFlgn/En6IkAj8ZM1ug3/hH7K2c0B1DhnwBd+FfmSafhdz6JF7uMz6Vvv5MjY8oZ6Nk2m/zym9ifbDVgIhvVuPlL9Av61BbuWyIEIw0zCYv4hE+AP9j5/A0gchIfU3GaBMhs5ZwjmqIbyAIZyq5U/gYKWsPZTXbi8jd7DjCYLar5R2wzLzoNEEc28b976BoJjXwYALnfvYyL3LPTJASTa3aaHVH0R17oTePJWdX8JrJONvlY5D+JwMZjfPH3++QzcxSLoHfM01gkiRlnbeE+EkNuUDMpJsnRNmx7PkeOcyIDfA38at22TuMtviybHS9KfsI31nlrs7Ua/4oNkDVrL3sOsI2HJEylXf4BvuVf85nxaI47ZCfid3YjO5BtxE5kH9ExxmlHK7JDzsgEX8X3+B4fG0N8F3YZ+4wOsA6QawkskUG6w9ziw/XFNOZhvaBjzC++SwHoG8TMIw+lAPTlCVoA+vK0qivXo0AB6OvRre5agwIFoK9BtAW3VAX6eLTchJZ6EKPf+tP3nnW2oBXsZWwL5gD/st1ozicXxBH0FPDNFu7A7mzrxkll3HNgOdOAbsEbAZ0A5wEq0YURInALtGCsM845FJyCbBOXsQsAyKbVr+AvAB1AaJwcY5+cFf2mmte1HBIOM7ADCOpTAECQ1u/o0WfgJ8kg29C5XnC3APRN4OTjG8M8gI5nBGbJA0APfwn84EsOrgCO3znivs8Wgfgn53wLHsUBBSoAAgWHso00B5vMcaq1ExBQEIdMyTLXXwKmQBVbDXLkVWUAETnSZIsca0ebqVInHy9/+cub02+8CRIJPnPQOdQBCDnhCYCZDyffnAWlyHSqWTyBJN7oz5s8AQiz+4Pfc95nAejHx7PH3XJkIp+pck3lkbU7gGGCr70THl7xmS1o8aHkDpVFgAIBUOu9YBG5ogv8JvhKF6iElYAhqCVgJfEEWID3jQeAbjeTbMmoL/e5Bv8DP/xNDo0R6EKPkBPBJvIhwCpgRH/5NJZsa0o+AR8CvfSksdKHPtFBgEqw13pBDvQT+TAWOs28BIfpSkFg+kZ7KnuNowD04+bkk28/wJz1D4AtOEo26AFAl/WVbYS/2CICrgKaXtZafIS/8PJLXvKSFrS1bmc3kMgUWwvAyD7Cf4Kd1ns8Zwzat1Uum83OPfomF2yoJHuQC3wPcMTP2TZe0JRuoRvIrfEL5LKzBGQlWQpA00t0BpCRvaQfYzJna0SAGOPRNrml7/ytPTKabe3NwziMtyrQT55vT6vHrJlJPswW7GSDz8EOAgwArNlHeB3gnPOard3kiT6xnuLp7ECFh9nvQIts4Y7H6Bo8KyHE2h5AUQUhm8faza6Z38LdmNhqgA3yrF8vfQIk6Be8z8aiX1QykmW8TY7IJrkmz0APsgIAIQ/GQ36tD36nB+k895Ob6OIksSX5l/zRiSqE6VVAI9DHumIcVYF+Wpx98v2GR/AGfrO242X/TiJG/Nx5e6232fJbgLV5/5qMSCBmm5EHdhr5y+4jsfPoD22kOhZ/+82ODOwg17/yla9sPo/r+E/aBqCTDfJOB7o/SYk+yTU7zVpAlgHr7Kkk77PTtA1Mp9f05RUAnQwl6RF9tMOuY6fRkeZUW7ifPP8ed4/sFT6DtREf4qMkfuADyeT0CT7Fc/jJd/EZxJ7wELvKOktHWOfZVNoTM+DDuIYuorOs7fiP/+Fv/dFnfA/rPBmiM/B7fksyJTAfD+uLvwOgB77rk71FvsXA6JIcyeB6CZl0lXHTCWQhRS3kR5zPeF2bJMckSXsGEj7Rhu/C/gS8o4+YGpu2tnA/bk492fYLQF+e3gWgL0+runI9ChSAvh7d6q41KFAA+hpEW3BLAejj0XITWkpwqjeQesCDg+Aa2bTZJjfBVhWCjHJGtiCO4FLOauJg+p0x7/4464xwznaqpMJPCQDFSU81q3Fpm+NsLBzZnM2UykYAO6eEwW9sqj84HwICDP0EZHMuovFwVhj5CdJy0DncQENnRgH5OBYAE+Bhtr4zHm9jUCXCAXKv8VcF+iZw9PhjmAfQ9YCXOKaCKPhO1QU+5RjjUzwOnBM0Amj7txdeFNDhvAqacog5n5xpvO13QWEZ4tnpAFiND/GqKkXBH7yqryS5uAawYCz4UpuuNyZvgQEVUJxwbQs8CfKm2tA1+vbphb/9GwBIdjnY5FkQieOM18mJYANZJ3fmbS0gd5FXAQDjNR6BX99nC/cC0Mfn1ZNqcR5Az5afwA08g7d7wDjrvfFly9l+63eBI2u1+4GF9Aq+CShHhgAZ1mzBJmszUMDaCywR8LFmCyipkNW23RboBuu378kI/saTgAs8ad2mt/ClfoES5E7Si4o9QSX3AAUBkng7iSHkD0jjegE1QAy5SpXfG97whiZv5MVaYPwBQBOkJtf6yPbcZM49BaCfFCefXD/h9/QYIIAusPYLyOIhNpM1HF8CyPA18M06S4/QPeTEv1/84hc3gNnfsYe0j9fIhe07rbd+l3BizRd8JZtkQ7BTsBi/AwPxoWsFbZPARbdZ773JAV0FcHSdMcbOSrJhqtsFU60LdKDkEHNyjepXQKKgLv1DPrzJVWhkvSCn5JucAknJZ4D8AtBPjm9Pu6eAWfEN8CbeslbTJfgr1aZ4zyvbSLN18I3vc94xHgRkaIOcZO3Ff9pkR9Fv1n+8Z43Gx3hf4qNkLbYU243ssWvIJJBDQhW+je+T3Xj8DsxQ4W59z+4K/BS8HDuNDtQP+8uY6VEgB31oPNYIssCGfOKJJ5q/ZWy+y05H7vei2/xG9wXAdA2bDYCeHVsKQD9tDj+5/nOEjLXdeo6P2Rw5YqdP8Iudls/46kbb23/5Hk/TI2SKTQTUo5PwuB3h2Dl+c32q1NmKADt+hbU+CR50Ij5l97nX93SNfskzf9+92qTTyCB7jPzQK2RA30kWAyyaq2QS1wM22YXG+drXvraBoMZPznzvpb3Qg96lv+gx+lm7BaCfHN+eRE+eN35gY0iMZyPRK2wdPExOJKizl7z4xHgFX5ElvAi4ju+Bf91n1wLyxY6zltMzdI6EJr/7jd/O1nMPGVXQQYdI5MX35IHewH+SCtlw/BlvvN77LnwNfeLX+PXkLcfm5GhC8gNIJ3vGoi8yoB+6xZz4MnQL/ndf4gPmT8+ZMx1JJsge/ca+KwD9JDj25PooAH15WheAvjyt6sr1KFAA+np0q7vWoEAB6GsQbcEtBaCPR8tNaYkB77lyIHIWZYA5Rjcjm9PAseizxW0hletTge4awalskyswKvjLmeaAeAnqcBIYGozyVOWmirE/0893AdcDTnJaOCECUtrSLoAw59ACXZI5m2AaJ0MQizMA7GDsM/L9GxAj45fzAEB/9atfPdsOnhPD2U47CfAak2BUzsUyZk6Q4JrAFKfEFo0A9mTOo2kAxmxLuSk8UONYnQL4F9jNeZVgIjPdM+Z0kg1gmoCS4I9XzvATFAVckAlOeAI62V435+Pm3Mskb3BiyRWZIgupGMGLrhHQMRY8KfsczwsSA2qMNdXs5IXcaUtfCRKRQ21qS9BV8MqcAC1kQPVFtqnXrsATEFxlI8feXJOlngCbORkvmeRwGxP5ICfuFTQTwBXcTkLA6k+i7jhpChyWUJSdGQR7BCQF+bOWp5onwRvrYF5J2Ar/xVnPGimYhP8EhMiOwA6ZAghmG8VsjWtnE9ta42lnAgo+SaiyvpMN4Ag5BKCTvSSzkA3jT+W8cQqm9mfgZicH4yM7xiUQTT7wLwBSIIl+EoR6zWte0wJi9A09Yj1wbyoEzR9d6B1vcxLocm/OABWcokfsONEHr076eVd/y1MgSXbu6MGH3r4S5BdsTNITPsOPqtvwK97Cu9ZKO32wdXyv4ieVTPhIJbg3nssZ5/rVHqARgC7x0e8q9fAoPpMMwv7Rv0Bqtqelt8gHgIIc6zdJI+wrfQRoiL0W/YE/ybW29G+c2sL7dBxbi3xJDsHf7jNfc6IfvMhhAFNt0KXkkE4jvwDDvgLdDkB+M8Z6nU0KxJaIPLFfcsySCm+2SnbowQc5C9z14V1t4E1vPGbdzvEakjgAa2SCTPJh8Dl7J+BddjFh56ku7M9ZJjN8C7zZn4Hue9dpkxwZA7m3xpMdfB3bMGtGKoHZTGwt1+N7+oYMSV7xNz8lyTFk2zjJEZnRlnn7jP2Vqnb2njkA0IFEVYF+NmVm0axynEa2NWdrxDfIbiDkB+9k1xw8k++SGEuG+uM3fB+fnw3k33wj1/BFgHp9EmWOQiA3fAL8ThbIBdkEZNJ/+JbfI3GFHEXHkAt/4+/YaX2CWvx99iBdCmgki+TcbliSX6wZdCA/Bh3YcMBS+is7TmTtQQP+i7HQSeYCTGV3SujUHj/G3LObimeAbjlb/Xxx2vbNFk+mUAQoTi/wE7Ltud/pHWu8T3zt2eJL/rD1/pFHHml2DRCZ7Y/vgeV4WXKWuJP2JF7hGWu36+kEvIin3EeWckwbO07CoaIP31nr8RUw3vXG5c22IpdkCW/7TGwvvpXr2GF43RrAdzEPoDz9QebN5fWvf30bD5sUuC5BpY+lkQvtJ+GETJhbds9CR7oKPegxOptdV6/tpEAB6Ms/twLQl6dVXbkeBQpAX49uddcaFCgAfQ2iLbilAPTxaLkJLQUIibPXZ6L7jhPMQQCg+5tBLQgroM94TtCWYQ6MSPYuZxh4nAxdDjCnlixyMFPRke17OdKc4mzdGeM/Tn1AB8AG58D1ASy15zv3JhCV73KGe4B+IIyAG4eGo2IOtqCSaZwKdMBHto8DrpsHBzqvvo+cb8ih4YRzqAWmAOgvfelLm/NUAPomcPp4YwgP52xxjqMAqXeqbjnAZCBBHYGeJIK4HriAf1VuAwdTuZFt3smLgA/+BcBxeAN258zmAI+pAJS4AmDE3+STPNn+k5PtJfgTQNC97iOHvg+gmaCr8ZAH7ZF7mfIqoDjbZNOaoMLWb3hc1W8SagIU9RXGAZI40uRDQEDbBaCPx5cn2dI8gI5PfSfYAzwXfAG4BQRPICfBIrIi4CNgEwAkbWTrd/pCm9ZsvEWXCCJZm/EmnsM/eDAAuuAQAF2/jisgA/hWIEy1OPAD30v4UD2hMomM9NVKfaWF8Xn7TpvkgxwLzJJdPCzYa3w9gC64JQhFhlX/+Y2co0OCsvk7wQkyaP0gW9mi1DhtC0meyU6uPclnXX2tRoH5Z5R10KdnjNcEaNlKnrXgPt62Ngv2Z/tnNo6qJWAXnQEoF+CXQAKEFnQFBrBfklQY2cGvgrxkABDOzmHLkAV6SZ+Ac+0A6MiRhBRJU9qlM6zRwAxtWvMzD+Mnl2wuOik2GirpRxtoQMeRGWMGlAsmm4c+7RhBrvRpq2ty2yeXxF4L5fVBzoDnBaCvxo9n5Wr8EV7Lbj94CC/TCwABPBqgzt955W9tsE+spfSLNRxgxr7SZirQ8bg1G+8C6XP2uqRHckG/sYkAIdZ+9wLQ6RJAWxIKJS8GcCHf0SXGEDnKrlpklm4yfvqNryWJEhhBvnOuOmAH+G8HILYUW40c5WzmyJG501VJ3IwNZg4SWNxbZ6CfFelYbh7xQfAVoIwPHAAdj8dei7yQKbwWmwdf8hdy3Eb8cvycY54AcWSATNAl2udvs9PIXRLoY0/Fn0oMwvVJJMGf3uwospVjb3pfqE8wjh+TdYBssC/NgxzliB+2mDGSY3YaO5CNRZfShbFF4+unvdAnCcvsTn6/9oCFQNEC0JfjxU27ynqMT/EJ3wSv83f5H4n/4F+/81/wpXuyywldIlbkGr64BHH8Rk+wo1ynTXyGX8QI8FUSx9lG/Am8io/5J/jXd2xA6zY7ir2kD/omuwIlOSwJYik2YbdlJxL0xpv0h4RFNqhELDwLQJcIHwDdcXDGS//Rg6mUj25J3EubSU4j6/Qn+w6NjFPybwHom8bpq4+nAPTlaVYA+vK0qivXo0AB6OvRre5agwIFoK9BtAW3FIA+Hi03oaWAXb0hnIALJ5uBLgAkyCp7O1vfcgQCDHMCBH6yhbtKWEFaxjdj3QEj2zYAACAASURBVG/aSgV2nNIYZRwHhjyAg2POuRBI5uAGYE/2KsOdc8tYN6Y+Iz7Oc86c5aBk62zt+D2gv75UWammst0Vx8f12gQMAoE4T37jUHMs9JUgVKo8MiftC0hzqDlPnAbAR1WgbwKXH88Y8EJAsGyTzlEGIuJBb3yKR/ChNz7C1/mdHAHjElQSZAX6ARg4yPg9WefZtj1b5QYsIT9kj5PNaRd4dY82OcHAeP1lNwfjwct+NxYyoF/tucYYgSPmRJY52viZ7HOyc/7f6173ujZXmeYCyancCDCf4Fqq2lOJQT6MNcBNVaAfD38eZ6sJemYtT2AWvwM0UrkavdJXN9EFAGbBS0EnADM90VfRZt3Ht/gTn2pb0B/oSBbwnGoOQGHAC4EhYIJXAHTbYuNd6zMAHe8DKQWyjBP4knNkk0AWfZPKqACFfs93dJXEMsFXAIyKRbrLeM0vQajs3mCs6NRvtZ11QH85wsG9OYudbNEjKpsKQD9Ojh6v7SRIzG+HG97KuuoZqwBidwjSWkv9xt4AdluT8axqJgFdYDmbSpDSvQBA3wHW8VyqsKOXtOcYgwDoriMHAr/4HrgHoNc2/lLZBMg2BgFQfOg6PJoAMj5NAmSOt4lNZLwB1dlz7Eb3AvbIm2AwGXa+rap416ogV+FEbqPXYhfGvvRk6E4JZ7bJlniAtg8//HC7vyrQx+PdTWwpQFvsiQDkSY61/gKE2fRsjBzxFMA9Nlp8V5/WUrzJxseftka3LpMtPOYavAUEoGu0Sy6AGHaEyPE7AdDxtcQOPJ/jq7RNN0kkoROt7/1c4pNon04xH2P2Sba89EffaZOcGA9dCYy0zS79A6Qh23yNHOXgXjISWy96WNtsQvYX264q0DeR449vTNkhKmeg48sklMSfCCCG39lG+MTaDhiXGM5OS9wgn3iZ3NEf2TFEX/whegZYz95PgkgSpPqq8QCJGY/+AXd43pi0k1234nf7dD2+jxzFNk11unvoMkA32QGSs8WMU5sAdJ/ZbttvSWbpaZLdLeKriRGQI+3SnwD0qkA/Pt497pZjb5CN2ONJ1MCLdiiJbyORwwvf54gn1+Iv/Bi7STIhH8d97mF74VO6oPed8BReo5f0Hz2AD/nfQGk8yv7z9vJvNpHr+6Sx6ElyKg6XxJjoRnxvLBJS+GD8dgA6HcjOogPju9CNYmD42svcoksCptOb9Bc6SG5mm4o50Ed8F2tGVaAfN/ceb/sFoC9P3wLQl6dVXbkeBQpAX49uddcaFCgAfQ2iLbilAPTxaLkJLcWRTTUrQ5yRrJqc0ykgxFAX0GFk245TRjcgIAHPAO6cZcEnABnD3fWcUs5tqgmzZbv+8jfwT6BYX2Q14AZnPEBKAkIJSusb0Oj6bOfuWk5zwMqcfxZnJI6v4JO+OArGCfjgpAsmASBVdghaqfwFRAJatKWfBIvj5HMM0MJYOTOCu6q3BM+cT1oA+iZw+bhj6HkAPwKwVcd5/gKrgqaMaI5lf0wBOcAr+EwyCqDbO2fSaotjzfkGmggKu1+Ft8xzjm8q1ANk4HnOMHnlEOubzAFKOO9eKoFzxrRAr/EDJFNdm3NDyQk+J5f425wkhKhS4UCTZ0C6e8k4OQHSCDhx6m3zpg2yHtnOtvGpUDEHiSuC0AWgj8uXJ9naPIAekCJB0ADQCRIlwIMfVDTREwKP1lhAhU9rcbZS73cvCCDiPoCfdds6D1y2zgIABW60B4jsz0AXuKJPvOkxALo1W58AQ0EmgD6e9SbLXnSIfn2S22zp6RNvmw+QEB8DbvQL0AuATp/ZGpTsSBBQkZjqpOxSoR/z9W99kw19CphpVxvmaOtt8hcdepLPufpanwLzFbB4x7PGNxI+rKHWUvxBBwAr2Fzk4EUvelFbTwFogDnBW2AdPmKb4I8A6MB27eQMcf2QD/YYAJ2sJVFQBTpbhU6gZ8gUefAdIC7b9dITrvFbeNR3SbqKneUztpm/9S2QClwwRusA3cBupI/oKjKYCnR6DY+bc85uTmCWjed6dCRfxsNuKwB9fZ7cxjt7OaJf8Eeq6vwGEJZYxZ7AfznSJjZSQMNUquJnPoC3Kj92Dftf28BC/OVv3+HPJBey5/SBBwOg8x3IKdnoz0CnWyTCkBf6KVvJu07/2iSz5C36JXIUwAO/s+mMh56iswAaAJkcz2DeEjBz1JTrIkdoE/vLuqNdck7fkb+qQN9GaTjamHt/Ouus9ZoeiD8dPwTP0En4hAxJnuVb0CV9chP+xVfZRSV+hHZS0csO8je5im0XcDpVuEkwM474U2wm50qTMTowScn+TjJ9tpKe3yUooKS5kSMgPh1HjwILAZmSb/gxbEO2JLnVJ/lkC8Zu7f19/lKq4mPH5si2AtCPxp+neXf40Rg8d/wVMAwP4RXAMHkJzyZJK9da09nxkgXxBP0SX1i7eNK6rj1rs2ut3/wMPBYZcG2Sn8iOeID+6SM6B+/SK9Z6eklbZCI7aSXJV7vGmESX6DL6i32WY+SSjEyW2ZeSSvTLdhMDIxvGExszY8tuEexXbWtPzIAPI/bFd0GHJCWc5vOtvtenQAHoy9OuAPTlaVVXrkeBAtDXo1vdtQYFCkBfg2gLbikAfTxabkJLAaQDdAiYAgIZwIAuGaocRkFemdsAv4AkjPUY/AxrYIXAjKoITratn2yNzrnOmWiAPkEkQSDOhftVYXHS3Yu/GPMCQq5J8CvjDJARAMf3xqvKwxgEWjnAArLZXj4Bt8yR8yJ4bX6cfk6J4ACnBIAO+ADSGDfHXVZxKizD/wJi5pGsYsCJ74DnHBB0KgB9Ezh8/DH04F6q9QReOZxACU4oR7oPDCXwm2MK8BrgGXiAxxL8EVDlGMviBqC7HtiOrxMATmWRmaWiFS/a+g2PCw5xegN2B9TmNHNw3c8hJn/ZmjfbiWovmfCCWABL9xmj4K1P64H5OmNa8BowIos9W9olcJ1KL4EosmEeqljIn6Cw9msL9/H5cxNaTJJJxhKZsUZbYwVZ7G6CDwWErJdkQkCoD7Am6GSdDXiB9/wbP1mj6Sw8BZi0cwnwkV4B1AkqAc/JA/m0NTp+1KfKCgFVL+PCjwBMYwfo42s87RX5iC7J9fSWat2cUWs+ZB+o7igQn8ZE1uizJKglQGa+ASpdJ9jk3+TDvYJQ9IjAbCqgNuH51hgWU6C3qSIH1kKBFTzMtsA3eNj6nypqSSAqs9lDApeePX0i+G99dx0A3XXkB+9IFkkFegARnwK1AIs3velNza5i5zhSJmc6JxkwvB3Qrq9YzQzpI8FbcssWwqM+BUxjY/WVtfg3Oxdpj55jB7rHb/SagLDf6Ci7NyRpS5/RlTnXk8zQaWSMfKqoR+OqQD8fUpjgbX9cUuQK3wLC2f/Zwh1VYuvnuh6Ez9rNt8GTdijBn3iZbsFffBn6xXreyzN9Qo+QXTY/H4dNRAe5721ve1uzqegbAHzWfOMxPuMEYGsb70tGjo8TACUJyXylrBVsSu2xn9xjzqoE3/rWt862zo6fksRmdPC3dce4+UT8HDSz/vBVagv38yFDvR2WKlJrLl6QdIvPgIN4JTuY0C98a7YV/mUr4eeAfdk2GliIr9hMAehj55AjdhneZ3fl+KmMpwdmIgfkQ/yBPSZ5/fHHH2/2T+SQDiVH2jIm+ohuSPJl/CLXm4P+gef8fbLD3xcjcA9Z/p7v+Z5ma7El2aF8rfhu8bW0TQeTczQgh+ZDN6cC3XbVxmsero8uy85b54vTtnO24bF8Zut/dge+w89JHsxzjW5J1Tm5srZLfJdwkp0RUAT/sKWsvfgX77KP8J61mjwEyA/wTQ7oJf1rjw2Ij5PISxe5RhIIHUkO+RJicPgwOydGLsgEnx7v8t/JEN+eTNBd5MTuctrTliNK9NcD8drSDr2if9fQlejDd2Ermj/fBS0q+Xc75eGwdTqxV/a755qiDDZKjgzot/jf7pmvPvoC0FenWd2xGgUKQF+NXnX1EShQAPoRiDd3awHo49FyE1qKo5BgC2dZcIVDKYDDyQRycZAZ+5xDL0Z5toX2nX9nK13GfiomGNG25wQ0apfRzkEGkAPKOReqKTgUwDr8pUoq52L2YGGCtXHSs80ag//Nb35zc/45I4B+TnAfSNNOHAlBXAY+p8OL0wwsAXxwUgSdjVX7DEKOUhybfGovwSn3CngDPznqghGcCdm3VYG+CVw+7hgC8OE3PCQZQ9IEwEIwlZwkcBrnGt9wZl3DecVnHFyJKQI6HF6OOV4DmgNIgAxkUJY63sxxBQlCBVCPMyugI7hFXgVwBZ38m7z4jXzJOvcCxrhGULWXk1CKbANOgIPk2nXGKFhGLvC4LbJVqBhbHKdsDR8Q3fxTRchBB+CYk7EUgD4uX55mawmERj/0gajIQAKLqbAWSCIv9IBP8sAhTxtpk1zQH4BFfEdX4ElOeqrTrcV4XDu2tcZ/qm8FeAAk1me8CkAXxAKeewtc5UgQiV/u8W98KlBlbcfT3vpLJYf+tC0AJUBLzvQNGJFgIlHFUSACvcboHZCy17nmqi1vOoO+0IcqR+OlPyUEJEErwe/TfNbV950pEJsl28xafxNUwb9ANvaH4CQAzjqMxwF6fgOQC2oK0uN7fIm3cyYzGwPQTlbIjrXc/dniX3/9TibaZGeRA/zk71RRJWEq9l8SIq3n0R1AFMkodBydor9+V57ck50VjAvAB5yg88xFgJUtyfYC6GvPnMh8ZDh2Vq87tGku5BfQrs0C0M+XBMZ2D5+lijVboJMlQDIAkByEp/ukjn6nLfzFtsGjQGe79bCZ6Buyx0dJNTve65NnXYNvBYvJJ5nCl2wcfGkcZId/A5RQXZg1HiBhK146A2BPjvgeCUjP+zdklOxZF+gkusWb/NJ//BR2lFd2N4otl/lqOxWKQBByRA6tIXaJYNc5QoeuC4B5vrjrfM42lbPWXvxoPcYTZIs9n+ptPBh/I0cQ+C3nppM3ybN8dr53dF1sOLY+H8K6DVzr1/YkucyDhvwfMQG+EsBQBTr7J3ag+ALfiM1EjuhFOiZJjolLJE7R+/vmwE4jl2IU1gyJKEBwck52kxgWIDO7K8UOJO98Nr/TzeIPxmecxlsA+nbKVPjQ6D1DfGONFAvis+ANibB4De9EHrJuA9DxLT8FD/OX8UliYNr3PR0hQR7/sP0k+GqTbPTH8GQtB1CKy9FZYmmujS9hDOSKTDhOAK9q0xuPk1Ov+C5JzuK70Ct8FzqATPDttWvnK7sy8M+0zw4MIJrYhza1lZ278L156s/8CkDfThlYNOo+0akA9Ds/2wLQzxbvb+JsCkDfxKdyRsdUAPp4D3YeQI9iPayHPut/vBFUS2NSIMHeBHkEjjiFnN6AccmQzVZUCSj1W05xIjgPsk+zNSnHVoUVkIKRbytSASSBK+Cy85E4BIJPnHgGO36SscopFxQKYBDDv98imPPPwdff937v97a/OQ4PPfRQC0wlizw82ht+2aIUP8dJ0AcnSCAMeBGwRBDY3LWvT9fnbCz3J9itzWwxzCGRfWv+oXEPwpRsjMnFJ9tWv9WgoCgwQyAG0G07UMEUlT3hnwBm+IgDzRm3hS9ZA9BFTlLtylG2NSBZITdkQfBTYCc8nMBotmQT1BVs9SnZhVNOBsgw3pW0wsGWaELWyR/wRTB1/hV5ybbvPn2nrSSUAAgBM+adRBbtpHqQI54z3wP8Cz4AXjjX1gLjFbi2DgCT9NFXT53sU63exqRADxL3ALrnS7cA0QRVPXcyI+kEbyX42VcqkTfrrLUZv5Eff3v16yj+kTgF2LB9NV53neAukCQAunVc1S7wQ5BJGznD9tWvfnVb21WoG5fxJTDbb8UYPs8uJGQqRyK4TpIMPWKufUKAeejPnMw3xydoj3yQWfLvXlW8qeIwpwRwD3tOd7LDxnyu1dZyFAg4kApYz5edI9AJoCMHkiUkCuKxbE2LX6ytgpqSsKyVbCrBXDwJABPUpXPwMZBO4gXbi65gm3knaQofqqLyXSqJrMtZ06PL8JYx5Rxz9guwnE4TaLWbgkCyMbOvrNtJ6koiV7/zSKqT9BN7iT1HPwEr0EAQN0HrfmvubGudoK/xskHdD+AMgP7CF76w0UQwuz8WYbknVFdtCwXmdUnWuvC6JKUk80nIwCeprs3aHT2B373ITpI72OipcGXP8UPIEx6ODeeePomWXJARcgCEl7xCTvEmfnReOXCPTRf9RW7pFzLpd7tH6Ldvt/+bPNEvZCb6hXySD3ot4J11pU8+iY3oWrIXvZXKWe1K0JIQQ4Yfe+yxGSA4XyG8LTxS41yOAgHOI0NJ9gMiZ0cC/gswLUch9Ank1lnyBSS0jgPIXY+X2SiuxUMBndlh7Bg+OpmyluO5+PVJjjH66Moc3YGvxQLsnJJEEzIpCZht53c2Gj3AdsLX0SOR9/je5J0O9e/4JsYIpOdrpfo+sY34Iq41XzKXF3+fH0Mu+THoYO7GmbOic9Z7T4vlnlBddVoUyLqZghBxKmu6tdJ3bJ/spBO/21gDJPubPFiX3efZS8SVAMvPj5/BdrN7mzbZLyn4SGx13q/x7xwJl6rzgPb4k44gE9o0Ln493waAn50QsiNEn9yJf72TOMIf0T5ZiO+SZLSMzZj7RJPIMf/NHMmT2IY2+C7iDBLn71SBXr7LaXH88v3GLokthg9SgR77pCrQJ/QsAH15vqor16NAAejr0a3uWoMCBaCvQbQFtxSAPh4tN6GlvlKQnADaBHF9qnQQJAJKMKzz7GPwJmAah4ODzHgWJM6Z6RwOIAVQgFMBxOOYMPA5Djn3lnOrT+MB6gX4i+EWg43Dn7M2ObWMFc65aj99qOgVnEpQus+Y7elt7HGYtJOse442gMYYM784wcaQc3F9JhjH8ZAI4D7zE4jg+HOcjCc0DoCu3XptLwUCiHEcZGurFhdQUpmgqkhACeDthccCmvUAunvs8iDAqhIWMOJv1wMWAIy2uhWIyXbsAeXxUZJDErDC+xx9Mpgz0AHv+JrDK+CqT5UmXkDFvgK9fxqR71R6pZJLYDjVtPoB7kRmE1AIb8+fkWv9EHTmZKl0kYGvAt3WvI888shMXjO37eWOGvmi5KBUJwEQBB4B2gKfEkjwLN7q18h5EDKOqYDRojWUfsCngrZvfOMbW9BUkJVOALSoQBd4FXT1vUAxPnedoBE9Ql5UjniTaeBIqol7gCHBKE+cHOLxnJ1O3ugDckI/ZC2ITOnDtd7ZCpIOQQN0kTxjfQiAni3cF827glCbI3eLngXesWbmWBzrM/ANz8YWoVMA4b7zrIHWAq50QvSEgD35wbPkBt8IWOI1L+t1QI9+W1D99+c5p8/wpn/jS7YbQECSifFpm1yonhcMpTtyFm7O4Axgkrn3spGdfMglWQLoSx5LQmJsuyRkpgowiQBkgg0aG5Ju1D7QRgCajsu5z5vDBTWSsShwJ32C7yRVPPHEE23dxCcArtjzPYAe/vaZdZiPQw7xNT7Fm2yaVN767rCXMZGTVCOmAp0O0beELWs3XybVe/wCZ8umOo9O0vei+QVcTIKKNSFJV9m2l93JrgzQEZ/EJ7mJLGnD35KZzZH9Begxvr4CPbZq6ZOxuHez2smaH580ADrwjV7h7+Nd6zt+CR/EByY3bBY6zDbP+A+YbC1OlTidkzWdTlKhLWGKTy2JI8fmaDO+xXwcIgldkr7YYey0VHaLI7zlLW9petJvQEp2JN0SEH6e6okjkIvoOJ/0LTsN0K9PerNPAg6AnqOujDM7gqEBOWJrmjt/vwfQExcJKL9ZnFCjOYwCfRIH3mZ74V3rpvU626fHNglf8U36Agy7g+At11tfJTnGt5ewgX/9G//yw7NF+qIx9TyZhMTYXHQBm8juWb6z+4nETHKWxMJ+d5HExALC03Hx17UtCUBBi11OkuAbnRkAXdzOPSlo0ZdrrSF2h+gB9Ltt4V66ZntkMXZ9kgLZ3QWg3/r8CkDfHn7e1pEWgL6tT24Lx10A+ngPrQD08Wi5CS3NV3cwqhnkDKMAy6kE6gE1Y0/AM2Aeg1tgF6DNyRTcBCBzPgSAget+51QDuAWPtM3hTrZ7glxxGOIk+F1gyj0yXTnxDHjj5OAIoGmXo81ZATbeKahqzAExbIsocCCYpl+OuKAUXu8z0vPvOE8JfGXbSAAN4AOQma3nJBAE9CgAfRM4/uhjyHMnJ6qV8DSHE88Lmgoo4VEOZTK/9ar6XNW1ylvVSGRCgAiAKACTbTgBBcBzwRl8qEJKBUbO+UsQLJ/43D3a5PzKBk8QjMxwenOuOgCdvJEjfI93F73IQraeFkAy1pytxmmK85yq8dAlcpJz3X3v75xzq3Kdky1wZX145Stf2egVmUuCwtGfVLVwGhRYBAh4roAJ2wamcgdP0RPWS2t6tjBMGz0gZy6xP+4EoGvDNoKpUrIbg+CXcwzxnfX9BS94QUviwnfaIpt2D7F1IQcYcC4oK1DUb4OYoG/P62QIOEiezCf3uC9B3YCUASjQwn3Wh4Ae5m9NEXAm/5JzyL4dGgRmtbco2FRBqNPg9MP7vNOz8AwB39ZTa3NsJ/yQanCtWisBBAA5esD6DdAGFqgcVXFkDbZ+0g0SNqz9Xlk/Axak3ZwRG9kJD8eOy7iNjQ2lulZgV0IlAF2//o3H2XT4t5fXvvovfK0tsgGgFGTVB32VtT42ZexJYwJaxKYKXeghCVcCxdYOcyAX1g59JBi8OVxQIxmLAncCmPEKuweYxxbDmwL2bDF2evgifk5fiedvcgZ0Z/9LRCGf/S44iyqyA6xnq2syDdijQ9hxkkys3dpMnxJQ6BfyxI7SJz/lTklR5pDq84zTPeYTP6XXRdEzkZv4KpFHcgT4k0jGb9KWraclcLomCYylT8bi3s1qpwfQjcw6K/EE4Af8wpcqbdk//RnP8V1jy0sCAQQCnq3tjs2xS4h7rO/x58UE6A32mGvD99m1Cp9GX/W2nr/JhQQuugjvxz4iYwBI/j7dFzuNTlm0VmSudG7kKHaa+8h9ZCUyH92ERsYb2mWnJHYae9L6w3+TCJydLJJEkMSDzeKCGs1hFAiwnPUY7+JxNpjv7OyWYzmso+yagMj8B3zvHvwgBuQFIJdYQS/hH3YaPWHHFPZb+FesINXc82PLuHwvaSvnktNx2qR72ERkovddjA9vJyngsPid8ZOD+C5JRnQfHs6YIo/GEr3ZV6fri29n7mJgdBz997KXvazFGsp32W6ZS6JIAPQkPnmudQb6rc+2APTt5vVtGH0B6NvwlM7IGAtAH+9BrgKgj9drtXTcFOgNpB7ASuZqDOn+twRek2nNeUjGLuMeSJEt3FMBC0RXAcEhZazHMO+N8QSV47Ay5jnPwA4B5FT4MuQBDgD77/7u727Z8IJXnAwOSbJvDwsG5TuguYCBrF1BA/zdZ9sn8GSuPZiecSdgbcwAdA41B0lQ4fHHH2+AamiXNhY5Ssf9jKv9cSgQGYjDLECkqlpAhzMKKAA04O8EWjmjHF2Vd84zw9P4TYY6oCJbfXLMASeAbrzkbwGi7MoQhzgziezljGh8qapbABeQL9iDhwEw2hMoA9zrr9+WsKdMD6wkqCSQZayplBe89ZuAWV8BlUx17WnH+BKQzrUAdAFcWerWh1e96lW3bDc3zlOqVk6LAncD0AFhdupQuQPsSAW6IIz1twfiAnwEeA4YuGhNjzyo3AVCkwvVGKo8BHfwHb1AN9ktQkBXHzk2ARADiCTHSWhJMDR6KYB3dAVd43p9CJgJ0CZ5K4laxtsHiHvZyE4n5JE+M07yr7JSwA7AoSK4tkE8LY4ep9+AWv0uG3g9IEK+xxsCm9ZpfCw4Kthqa072hMpRQUr8gIfZRPRMzkCPDPTJGZGp9DFvb2XdTmAMPwPJ2XEAFnLBztIP+yqJV5FLFOrnkv7YV+QB+M8mSoVfD5r0f6e9yH3sUv3RnWhh7TAPlV12MaLjAuSP86SqlU2iwN0AdOvka1/72pYgxfYCBvAX4rv0wEhA4n7NdT0fAMiR383/bpWjAey0pWod2AIopDckZ7GXyFD0BhuRHBknGQrIvwhAjzwZk+sBONldq08EiMwG3Iiu0W6vJwPG26aeHmSHGZ8t3Pk/2qQb5wHNTeKFGsvRKNAnWyRRid+qAt3OcWww6zXeDFiSHvskFLpJRTmdgy+tw5K5egAd74kJSBwBQvJ7+B18iexoFz+h7yPyYo03Fv4MoFEyiv4kUUlEkYjJL8rW031F+zyVokdUwNOhbDXJ9nRoaIL/e4Ao48j6EXkkR+5jv9LD6MaHe/TRR5vP5VVbuB+NT0/j7vABXklsiW9vnZR0hGfpCnyI56zJ0RF8ez4EIJ0uwKfiVfwBRRTsIO37nZ4gb+IF+LePg91p3tZlssMHp1vwsjbFCOwuZ8ctf5NhbZpDilN6ALyXL/MQq8hODkkii38S3TLvu0T3xXZln6EBHQfIp2P4Lmw0dl8B6KfB0eP22cuH586+sA4WgH4rnQtAH5fvqrXbKVAAenHFiVGgAPTxSL0KgF5Z7OPR/bhaiqHcB/iTsRrnNs881ybgMw+gcwg4GwAABrxgj6x0W7hzuGXlcqY50sn4Tl/zAEO/lSBnhLMiwMVxYJAL/HgBSAQAVKAD5lMRksr2gB3z9EtwSaBY8MxYgSnmFEc5QHcPmMwHpbQbINI4BHht1Shr3vlP5p/gbipz65zn4+Lmk2m3dyT0iO84jgKjeDvBmjiX/h1HluOJnwR68Z23IFGquTmiwBIVhnjJmWKpVOyrNrK2Rn7wlvvICYednMj8zlmg2aKao83BB/otCkyn7fA6WRI40Ka3YEACrdkhYr5yOGtHqsB8BuQBxJifAJjA08MPP9yCWV59YsrJPM3qZWwKLOIrvMLhVr2kishZz5JD7JagGg+fe/Xb7vb6ITzl87AkJP3iazKmeptM1v3T2AAAIABJREFU4lNBTW/BMKB6gEeV6eTQuOgnwCRggcwl8SQy0Mt8AsnG4XcyS+4EoQS3yHMCRtpOG0kIC5/3AI/rtCPAZuyCxIBLQWnbzRt/XxEy/8zK1hqbi9dvbxH/a7FPAEml2zyYjF8SwMUDKgPxNF5QfcSGohvcD0DHx/hvfrvq9BWbJhWFAfKjl/rjedgy5MNvOZZANZHkK/Lke9f04ErkIeMOCIlfBYjZVcaZbbL7BILYkj1g3gdrjcGL/qBbAZSSMM0hu0hk54pFQOT6T7Lu3AQK3Emf4APrpYo+gBbepAPwS/REdEjs+j5ZBNgAnHOcR3bEyu4IOR7nMBoYEz7O+eKqayW7kBH9Aw/YYalAd63xkSN6L3ZZn4CyyEfxPUCTLwHotgak/4B7oVEvW9EzPvWXqmDyDMSxjpDPhx56qOkuv8cvO8zP2QReqDEcjQI9IOZ5szmAg/iS3xodleSrJMDGzu8T6ZMQruoaXwLS46MkwYNc8IvY/BKgcoxIwOp5YC96gO7w5vPzzdk/fH7jEWOQYChhPtvMx5aK3B8mS74DOkqoZKcBI+cTr6J7osNStdsD69YY35sXf4pck02VxtYS185XoJd9djS+Pam7s44GGMdjwGDP2u5xfOz4IfRDEiUSY/adtRrfkgvFHmJM2tUmsJGesKsQ2cBL4d3YgYv0gN/5K3xwiefiar4D3LOL8KLk3/j2WcPTbu/LRO7IP7nSpkRMf9MBvS2V2FzfznxyiXbMjSwoorEjH3uVbhELq+Tfk+Lg4+sntkaSD8Pzkr7xRp2BPqF9AejHx4PV8oQCBaAXJ5wYBQpAH4/UBaCPR8tNainG0byj14MFcRx6gC0gYbZ+V1XKUWbE54xPwAhHgzPCaWDw95W0McZ7gKHvy73aA9wB2jgkOSPUPQBB/apyT4UTZ6XfHvQwWhs7B4ZTLVvYOPstDAN+9Jnnh9GHTOjXvAWnfAqcAQcBRMlyT2ZzAeibxPnrjyVBJs9XNYYAv+paTiwgLIBGHFf8JdjPSRW8EQjFJ77L9roJcHHaJWRw2PFWAptJWukDO5FdM9EHwAI/60N77peEYmx4M+D3IsAhfNoDLwLNnHdtZtu6gOP6T4AtyQMJROD1gIwJqnGuAUPWAWNVXUumE0ioYNP6PLkJdy4CPJK1br22fT+ZEcAXYLEGJ2g1H/iJLpjXRfNzDR/iWyA4fUAGVVgItAqACfBo3zEHgp2CXV74VCKMYDJZiR5JsCB990BfZBVf0yPkwzuAXuQofK+fJGNFpwR09FuqtySWkH3VW/SH4DG5S5LNYc+4ZGYTOP+5MRwmAwlahgf6Z5YgZc4uTzUoPZKt2dk/glRkxzEgeNba6fgD/NevvVnb026Auh6wy2/RH/gr27KHd32qasrOKf4dIC5yOa9HIhe+J3epQqf3Mud8Hlbl24MqscHQxTiAj/SH+UaG+7M4N4sLajRjUOBOADr+yLrO/upf4aOAav3xG+E/vCM5UHKHNTZJLfPA9Pw80nYAdOABGcGbeBWAwgbD/5ETvg/ZZfdERmLzHEanXt/hd3qM/0NnRRf0u2IF4Ai9erpF3+jHemL9kMhmPbGG2A2p95kqGWUMzt3MNpJAFQAcP0rS4kPHF5/XH+GtPjE9R9BIGMzxTvndzMkIcIVcvv3tb282WZJTQpn4/L3tH7DaGOgMQCRZIgPkjX2kvSQCx4a6m1+tXbaZ8ZL1yOa8TorcxQacB46iv8m7YyPYjdpMsUDsyYDw8Y02kxtqVD0Fevs8vCy51tqN7+ga/+Yj9PwW3rQ28wHwq0+JjfEh8Dj+FwfDv9robcFFNnzve+QIAvxr7XaPcZAxuidt9keX9Pogch1fTP9kgl7RZuJqoUmu00bWgKwbfbKWtUBcQYyB79L79vSWeS+aX/ku2yGD8+sgXhL7KgD91udXAPp28PM2j7IA9G1+els2dgraosZxZIDbRipZ6Vs2lVMf7vIA+sFwcOqjrQHcjQIH+/uzAM9tgaoLF265vf3rwoUh98wHbN0v4KvadffixeH5063UY3xnW8989s7D/sHBcGtvz3UdJzvXN+fce3pGebZcz7bSfYbkouCbeTSD0H8XJhVOCR5kjn3Wfbt2Z0dUoA2s/X/6t7Hfc+lSMyQF0nxq7/nv9V7Dez7vebOgnFtmAbM52t7tOdXvG0SB6XPf2d2dDGp6Xh8nEeD9f//nf4b/97//2xzbOIdJ1hC0yfbQHNcW2NzdbbwcQAPfNeDkXe8a9qdHB4THIyeRvXmq4Dt9cIR9TviWzE4c7b39/WFnCd6L49wDfBcvXZrJaACWm3t77bt2vW2qp+tJxkVm/N6CYlMZt2sEB5vzhQbkhPy4ttFhgx51DWU1CixawyeqY/IrW8waGaBacgZ+bfzv6U8ZICCDf87rnrZoz7+m26Tnvj4QiteuXrs6vPtd727NW5fxXipccy0Zbuu0yvG9vcnf+HIq57Mx4WW6MGvB9CzPPgCXOffXNR0y1V0++0A1nenaZ55+eni3JLPr19t2jN4BSBcmvaz2mOrqY6TAnWQg3Ta+EZTs+LgHuZJ0kXV1d8o3rgEkP/nUU40/6ZL3fP7zJ+14Nxma6KTITQJft015agPt3bw5Wb/phuln1u0ks/hsAdMdY55c2+Q5MjCVh9m6P/1eO5emyYwt4Yq+m5PdWwKoiHcwkbkmN2Sk04H0BvtSwFYA2Tt2Gv1Sr7NHgUXyhLfwEl1ivbx+7dpkbZ3qi9hTCfzv7x8MO2yhga/x3Np9/wMPDO/1/Oc3HfQsWZiCBQ0kX8BTjU2nW/3GJ6bP8Ca+TTVW402JU1P7yJoevmbrxPZb9NR64CLJyq5tlcASF+mmqf0Z/TovBbG/Imf0r3HyVe67/77hPZ83OfIq8tzWjqwjZ4+dzveMDsjAzmR75ymv4yXJhnyOvjJ8okY6brpwoa3l/c4pfr1y+XLj9+yUxceYCOJB41Nygdeys0nkcmY72Tp9agvN+zXsHiAkW80roLS/8XF/NvnNvZtNrhe+pvp2FkegvoYLM102szOnY0nyVosVdLZaYgVPPvXk8OT/e7LNyziApwHlW4Lz1J+JvJ9vxtv82cePNdIkW8W28Mz59u945zub78pG99yTvOf5W0PZ6pKC/e232E1pBy9oO+B7b5stBNCnPnT8CW3RG+y2FhujYw72hxs3nm1Epr+aDE5lfd4mSzt9vGH34m5TnE3+uv5cG799lhiZGFhswOkOQXieLpZgYH45TjE7NizigLLaNl828FJvH8RPIANPPvlUW5erAn3yHAtA3wJ+3vIhFoC+5Q9wm4ZfAPp4T2sVAH0WCR+v+2ppgykQcHhmvO/uDLs7kwBSi7UOkyzWFtCaBkpXNZ45DeHB5iwEuJhu2bgseSaAzCTalvYafMM5WHFQs8DVNPDUgm5T52UhgL/sQOu6jaNAQL6A0wAFwAKGEuwXmHr2xo3mxPbBSwAZoLidRbk7AdJapvj+7Qx3p+DtnQgSoDHyNgEaJ87PkeVvmu0+xgPJ/EKfiXM2FcoCQsYg8ca1MQMOputj1sk+MWqUQTcAZAL0JRhEztqOCvt7E4Bud3fY3ZWwAcicgPuu7xMrV1QDw81nJwGsBMLyuaoOOFQ2JlGvWdLWKHSqRjaeArFvAgICCXqdkaDWhMcmwOCYL3rtFr0xbXxV2aAPx3jNy0bAjZKNMai7XW30SawT232a1Doz7pebTw+cLHfH4qtaEuE0UTBJt7HFmixd4BNNkkPymgGOhzSbxJjG93t7A/lf1T9pzc6Sa56jE3JN2p/4ZrluspKs7gcdlXZ1/+lRoCUqzSW/LjOamb+RBMkp2Nz71rfYQ0sk7/b9PufPTBLd2WhezWZcoa2005KdD/aH/T2Juuv5+813OxhaMlhf0btMYvIyNK1rNosCsyRASYTTowWevfls46Ek1+IvPAk0zzGCjb/2J/zmcwJO8012Z0laAdDv6O8HCGf+70+SUlrM6kAS4ySJLMlkayVrTBNdMs5Qf1W/xX0t4XJqh2ZufXxss55sjWYlCkzXds+3JdEeHAzXrz0HoEugyvE5i47SWKm/Lb24APQtfXBbNOwC0LfoYW37UAtAH+8JFoA+Hi3PYkst4DvNKBcYagb1IVXuqcpblHW7iDZ9ZaxrEmBe1fnvHRftJBt3EmtaPQidQHacaP/ugf6z+KzP85xuAccSNJryDp5MlUL4fP7c1yYbqhQW8FoD+KZVh8vSOX3NEkKmFVSJJ092W5jw9rryt+xY7nadYEMqPBIMaEGGBHXv1kD9vpUUuCWoMpWbVDSNMaFb5bIDBvD8tGIx630LpLZKjQnAkGSO9vvkopWGNAtedffNV1Qt0+AtstHGONnZoWRjGeqdvWt6np7YV3b1mFTQpvp0FvzsQIajUuKWRLEN0Rv04kW7Q7QA8sHMvizZOOrT3s77A1I3uZjuqNDb8svOav4s5GXvm7+uJWBJppxW8/VjCY/2VYfuz7nS821Fd0x2LZmCMdOqv1V9FLIS+sRn0kbm3fth6+isdelV920GBfDsxd2LKw1mYu9Yg733ZiBhb0v1vD5f2bpMZ5EN+q2XqSSULdNG/J34PLH/ev22bDu5Lgm/8amavz8F5ldtq67fbAq0vKzp7jzx7bOG9kf+WTeTpJtEj9luQJ1PMA8sz/hxkb/R7VQUe0/8IPGB3qef+C4rJj/N9OYE6I+8rPNU+h0sQrfMb5326p4NokAB6Es9jALQlyJTXXQEChSAfgTi1a2rUaAA9NXodaerC0Afj5ZnraUEaeLcxtiPs5nKiTgV84GkZegxc0imF/cZ8Mvcn2tmga1bqi+mv66Gm8y2O5zsaDqpLskWj6smCKwyh7r29Ciw8LlOnd04tdnWPEklEwd3mrDRbYE26kz6StU+F2TK17PA0bS6cJW+R+fnaeXkbN/VEGiVQdW1W0GBbAU4H0BaNfnpjpMNv7cYUreQtx2zJ5UabTtOVSGtUnC688Es5vRcAGnVat6Sja1gw60a5GzbzGkCxaE7drQ1c7IlfLZfHmWSnSzNluXpVo6rAnglG6M8kWqko0DW8qzyM3adJpacBrGSpJWKeFvr9sBfr/t6P+iwsc705dROu6XKftXJTXfbard19uHsSJLpGtL8okpiXJW65/v6eX+jM7smuy5MdjFJPGAVYkkWa7rDTnHTnYv8u/enlmlvBuaN4O/Pqs53Je1Mj+Tpjk5ZZjx1zXZRYGbvdMny8+v3rOL8bn79dMerRoFpopU/75QUkv4Tt0o1+6yN/NHW7glPrvqaLyLpE06WbSs7FvXjbPnJaxamLNtvXXcCFCgAfSkiF4C+FJnqoiNQoAD0IxCvbl2NAgWgr0avO11dAPp4tDxrLd1Wgdc5G5nr6IHUkYjYB4RXHePMuZmigAHPRxpaNbOBFFjEIyrPZ5Vx0608eY8zp3Zue9EEWG+bYh/oWXL+cVRnn1NQ5RYMfcWq2iW7Xv2yKR1mcd0AQKtmz6/ec91xShSY6YecQWscY/LjVM4Ok81JhdCkktvLv2eJXoeMY1Ud0JrIWe2h71SG12krVVyTWHQn2Ssmd53So65ux6RAH7SdbkGbrTvX2Slh2aEdxSZato+1rusCec/dX8cbrEXLs3BTjIiZobNq6tPcWc/HRJMJ6DFJ4MqqvpT+m/Oj1tUnOcf0FjtxLunmbqD+MZGmmt0ACqycFPXcKWizhPG7HaWxch+H2Yd9MsiadDuKbut3hoiv38D9YzhCZc3p1W1jUqDzxdvaO+W/bGV9G/C8s9N2lzvsNZ88PAOa532H/uZDQHs/Z/v4eR2yln7ojp4iw9mtZN3k5mP39cZ8vtXWchQoAH0pOhWAvhSZ6qIjUKAA9CMQr25djQIFoK9GrztdXQD6eLQ8ay0tco5TSTE/37WCv/Nb7a6b+X0IuD8Jaq1+juiiea81v7PGFGd0Pr2TOv/8b9lCbQ78mAVOp3S507l5qzrCwPt+y7hUEyVwOob8rRoAW/T4Z5Va0wDZrLpkDfk7oyx25qa1cJ0cE0RfUOlwe3LXZHv3SeBzEhPrX31QbNUHcduWiivOr2RjVYqf3esTsL2tqqjf5Wa6xegssL/GETSHUfC2hJDpRevYNaPpjWniS3RjX5U4Vh9nl5vO1sxm9tHcrj8rV7qukay4iJILZWPaxy3AXTMGp+cwH9Jgv5PXUZ9cXwXYxtAfnzLnC61TeXjU8dX9p0+BdfyNCQtPeDj3r9rOnWY+ms24QMajM1elfi9DMxpM5XnVtur6zaYAf35vb3/iI2SXwemQw585YqCtq3O8Nh8rCIjez3r+/PH+t+wSMvuus/2yjt/aVitrX56omVjuOQKAficbbMx1YfnJ1ZWjUaAA9KVIWQD6UmSqi45AgQLQj0C8unU1ChSAvhq97nQ1Wjrnx9k/3ouNoklGbr3ODwVm5+zNtsl97uzWqe/RiHHYdljLUqnfBrh3XO8ERB7Wdh/omjn+a241FaDylu1Vp52W07Dsk92u6/Jc5wMpEoziIPfZ5c4r63ku1wQAOM7Zz4OER5G/4ufjfFJnu+0+kWoWRHKO5rQqfIzZ3yqXz52B3iop5s4SvIWX5xKz1hlLqjWOCqCv03fdczYp4EzJBghOt6+9xX46ZMrrgNuLKNfbNUe120pvnE3+rFndSoH5ytbmBU93IuqBk3wP6Fi0dW8PoPd67SjJXfPPa96fmtizU/xlFRCmGKEo0Pm8LWHjEJtqVT0gmbAlmUx3pprJQbeTw7KEnwf4E51aOXYwTdovf39Zym/5dYf4DTM7a3p+eHh9sq4D2ycpuX1Ce6gwX4XeX3cYpaJTbkn2uHBh2Lt5s10+72+sSu025t4HGwlA7+MftYX7qk9ls67v13PPlW0i6eP6tevDk08+PSjeeOCBB4YrV660v73P66sA9PP65E9u3gWgnxytz31PBaAfnQV6Bx6A/uyzzxaAfnSyVgtFgaJAUaAoUBQoChQFigJFgaJAUaAoUBQoChQFigJFgaJAUaAoUBQ4VQokeUOyBuDcjlgSxq9duz48/fQzw6VLl4b3eI/3GO69995B0i8A/bzuCFUA+qmy6rnovAD0c/GYN2OSBaAf/TkUgH50GlYLRYGiQFGgKFAUKAoUBYoCRYGiQFGgKFAUKAoUBYoCRYGiQFGgKFAU2DQKHAagK6QDoD/zzNUC0LsHVgD6pnHv2RtPAehn75lu7IwKQD/6oykA/eg0rBaKAkWBokBRoChQFCgKFAWKAkWBokBRoChQFCgKFAWKAkWBokBRoCiwkRSYbu2fo8oA6FevXh2uXbsx3HPPPW0L98uXL7ft3asC/d3tET744IOtKr9eRYExKVAA+pjUrLbuSIEC0I/OIAWgH52G1UJRoChQFCgKFAWKAkWBokBRoChQFCgKFAWKAkWBokBRoChQFCgKFAU2kQK2ZL/g7PO9vcGZ6I5xvXb16vDss3uHVqBv4hxOYkxVgX4SVD7ffRSAfr6f/4nOvgD0o5O7APSj07BaKAoUBYoCRYGiQFGgKFAUKAoUBYoCRYGiQFGgKFAUKAoUBYoCRYGiwCZSAICuunxvf3842N8fbty4MTxz9eqwv3fQKtBzBnoq0DdxDicxpgLQT4LK57uPAtDP9/M/0dkXgH50cheAfnQaVgtFgaJAUaAoUBQoChQFigJFgaJAUaAoUBQoChQFigJFgaJAUaAoUBTYRAoEQLeFu/f165Pzzw8OhlsA9N3d3cH7vL4KQD+vT/7k5l0A+snR+tz3VAD6OCwQEN2n809koOU8lNt7sMmLd72KAkWBokBRoChQFCgKFAWKAkWBokBRoChQFCgKFAWKAkWBokBRoChQFNhoCly4MFzc3R3E/6/fuD5cfeZqwwB2di4O9913X3tfunSpgeeq0M/rqwD08/rkT27eBaCfHK3PfU8FoI/DAgHQtXbz5s12Bgog/fBXAejjUL1aKQoUBYoCRYGiQFGgKFAUKAoUBYoCRYGiQFGgKFAUKAoUBYoCRYGiwDFT4MIw7FzYGYYLF1rs/+mnnhquXbs+3HPPvQ08v3LlSqtEB54XgP7u9jAefPDB4d577z3mB1PNnzcKFIB+3p74Kc63APRxiN8D6IDzAOj998/1VAD6OFSvVooCRYGiQFGgKFAUKAoUBYoCRYGiQFGgKFAUKAoUBYoCRYGiQFGgKHCMFLgw2VD2YDgYbOW+d3NveOqpp4ar164N99/3QAPPvS9evNgq0F1zXl9VgX5en/zJzbsA9JOj9bnvqQD0cVhgtXPQC0Afh+rVSlGgKFAUKAoUBYoCRYGiQFGgKFAUKAoUBYoCRYGiQFGgKFAUKAoUBY6RAgDxg4N2ZCsc4NmbN4erzzzTiugeeOB5DTy/fPlyA9DPc/W5J1AA+jHyYTXdKFAAejHCiVGgAPRxSN0D6BQp5eldFejj0LdaKQoUBYoCRYGiQFGgKFAUKAoUBYoCRYGiQFGgKFAUKAoUBYoCRYGiwIlTYFpR3uL+N24M169fb7F/leb33//AcPnyBEA/79XnBaCfOGeeyw4LQD+Xj/10Jl0A+tHp3oPklGbLQpsC6JTq7a+qQD861auFokBRoChQFCgKFAWKAkWBokBRoChQFCgKFAWKAkWBokBRoChQFCgKHDMFLlxoYPnB/v7wzDPPtLeX88+B5yrQnfWt+vw8b9+OJlWBfsy8WM1XBXrxwMlRoAD0o9MaDecVo+9u3LgxOwvd7xSo7/f394adnfN7DsrRKV4tFAWKAkWBokBRoChQFCgKFAWKAkWBokBRoChQFCgKFAWKAkWBokBRYDwKKIYTw9/Z3W0x/P39Sdy/RfKn56A/+eSTw9NPPz1cunRpuO/++4crl680IP2ee+6ZgOyHYAXjjXDzWyoAffOf0baPsCrQt/0JbtH4C0A/+sNapBRThe7TK+efHAwHw4VBFXq9igJFgaJAUaAoUBQoChQFigJFgaJAUaAoUBQoChQFigJFgaJAUaAoUBQ4bQokzj8rhDvYH3Yu7AzDhQvD3t7ecPPZZxt4rnBOxfmV++4brly+r4Hnzj8vAL0q0E+bh89D/wWgn4envCFzLAD96A9iEYBOqQZE93eq0B2ZcnBw2NbuRx9LtVAUKAoUBYoCRYGiQFGgKFAUKAoUBYoCRYGiQFGgKFAUKAoUBYoCRYGiwJoUaGeeK4C7MOzaVXYYhuvXrg1PP/P0cP36jfZd27b98uXh8r1XWjV6nX8+oXVVoK/Jc3Xb0hQoAH1pUtWFR6VAAehHpSAw/PYt3LVqyxfAuYy0mzdvto4m56AUgH50qlcLRYGiQFGgKFAUKAoUBYoCRYGiQFGgKFAUKAoUBYoCRYGiQFGgKFAUGIkCk8D9BDp3JKt/XxiG/b3J2ee2bxfzB57ff//9w6VL9wz33nu5VZ+nar3OQL82vPvd724P5MEHH2yV+vUqCoxJgQLQx6RmtXVHChSAfnQGuROA7jfgORAdmN7OUNlxFkpVoB+d8tVCUaAoUBQoChQFigJFgaJAUaAoUBQoChQFigJFgaJAUaAoUBQoChQFxqGAeD7Q3NbtwHCAudi+rduvXr3awPIHHnhguHLfleHSxXva+eeTork6/9wTqAr0cfiwWllMgQLQiztOjAIFoB+d1HcD0KNkZ1XouzvDUAD60QlfLRQFigJFgaJAUaAoUBQoChQFigJFgaJAUaAoUBQoChQFigJFgaJAUWAECrTa80n5+WTr9oODBp5fvXZ1uHb12rB/cNDOO3/ggfuHK5evDLu7FxuAnqrzRTjBCEPbmiYKQN+aR7W1Ay0AfWsf3fYNvAD043tmLVvNaSnTKnTnoatCp4Up1V6xtuvaqSqLXpO26lUUKAoUBYoCRYGiQFGgKFAUKAoUBYoCRYGiQFGgKFAUKAoUBYoCRYGiwHoUmFSZT+LzOe3c1u0XLkxAcy+/3dzbG65dvTo8c/XqsHfz5nDPvfcOV5x7fvlyA9JVo1+8eGm9QZzRuwpAP6MPdoOmVQD6Bj2Msz6UAtCP/wmjMeBcBToQXUV6lPDyZ6JQ3AWiH//Tqh6KAkWBokBRoChQFCgKFAWKAkWBokBRoChQFCgKFAWKAkWBokBR4KxSYFbYZoJdERwA3dtLPF/1ubPPfQLL77vvvjnw/OKsSO6s0mrVeRWAvirF6vpVKVAA+qoUq+vXpkAB6GuTbqUbA6AD0f3tnSp0n85JmejrRSB5AegrEbwuLgoUBYoCRYGiQFGgKFAUKAoUBYoCRYGiQFGgKFAUKAoUBYoCRYGiwBwFdnd323bsBwf7w8H+NB7fStFVpe/Mzj135vn169db7P7KlSvtfe+99w6XLl1qgPryxXHn5xEUgH5+nvVpzbQA9NOi/DnstwD0k3nofRU6EF3WWg+gU9r+ner020dVAPrJPKnqpShQFCgKFAWKAkWBokBRoChQFCgKFAWKAkWBokBRoChQFCgKFAXOKgXE4cXr25nnw2Qb90lsflLg1lee+x5orvrcp63bxfKB6gWg384hBaCfVanZnHkVgL45z+LMj6QA9ON7xGjbK9EeRKeEm5KeXtOfiX74iApAP74nVS0XBYoCRYGiQFGgKFAUKAoUBYoCRYGiQFGgKFAUKAoUBYoCRYGiwHmgwP7BfoPN+5i86PveTdu2PzsAgVWe+91554Dz/tzzvjDuPNBrlTkWgL4KteradShQAPo6VKt71qJAAehrkW2pm7Id+2EgurPQs5W7qvMo3WzlfnsHBaAvRfS6qChQFCgKFAWKAkWBokBRoChQFCgKFAWKAkWBokBRoChQFCgKFAWKAnegQCrIVaHv7e0PezdvDteu3xhuXL8xiN2n8ty27bZsV3nuU/X5fOFcEfo5ChSAXtxw3BQoAP24KVztzyhQAPrxMcNhALreAOYBzwOkZ+t2Z6d43br9y+QclsmWMpNXtpVu82CGAAAgAElEQVS57cx0P7Rf61UUKAoUBYoCRYGiQFGgKFAUKAoUBYoCRYGiQFGgKFAUKAoUBYoCRYGzTIEDgfPDXxe6OPlBYuzDsHPhwmwLdnF51eaT943h5s291paqc+B5gPNs3X6WKTnG3ApAH4OK1cadKFAAevHHiVGgAPQTI/WsIzSnmH0C0L2diw5Ul/mW7Ld8Ts5k2R8OBoewTJpJxfpzan9yVkt+y/bwJz+76rEoUBQoChQFigJFgaJAUaAoUBQoChQFigJFgaJAUaAoUBQoChQFigKnQIELOdV8GkrvgPMWU1fgdjCJs+/t77fY/PVr19q55y7d2dltoDkAPWeep/L8FGazdV0WgL51j2zrBlwA+tY9su0dcAHop/PsAqADzYHnAdAp6oDjqtG9d3Z3hv09mW8HkPOhaXL/OjhoYHte7dvpb66rOvTTebbVa1GgKFAUKAoUBYoCRYGiQFGgKFAUKAoUBYoCRYGiQFGgKFAUKAocPwVSrNZ2dO3A80lR2mRPV8Vp/r27s9vi6UBzcfirV6+2yvN2xOrOznDPJdu0T8BzIHqqzlP0dvyz2f4eCkDf/me46TMoAH3Tn9AZGl8B6KfzMFMh7rM/C52CobBzLvqsIn1nurXM7s6wc2Fnovw7IP05EH2yZQ2FbyuaehUFigJFgaJAUaAoUBQoChQFigJFgaJAUaAoUBQoChQFigJFgaJAUeAsUiAA+qSa7NZdWhuIDkAXb7cr7N5ei6mLxwPQgef+vnjp4gQwv3S5nXOeM8+dd55it1uPXD2LlBxnTgWgj0PHamUxBQpAL+44MQoUgH5ipJ51NH9uearR57d0lwk3ufZgUom+c2GgtLO1uwb9yjbI5/9n782D5LjuO8/ve3lUVVffaFwEAZ4ACRIESYkiZYkiZVmyZN2WJcth+bZj7HHs/rUR+8eOJ8Le9T8zux57wjOxY48du7Y8MZ6xxzuyxpJlybJkS6RISiRBQCTBCyRBEFd3o686M/O9jd97mdWJZoMCCBS6q/ubjGIflZXH52V3F/Lzvr+f2wnF+dUfVO6RBEiABEiABEiABEiABEiABEiABEiABEiABEiABEjgqhIoR8jKFVrlc1fVNU+iSwXYbqfj26lmqTtGCaoFYYhKLMlzEecxgsBXhfX3432QrZDoV/XEBnRnFOgDOnADdNgU6AM0WIN+qBToV38Ei/R4+Q9v8T2R6UVJ96I3uhPsMMUkOjePrnitlHeXP/TyRkAS5+772q1x9U+MeyQBEiABEiABEiABEiABEiABEiABEiABEiABEiABEiCBq0igSKEXH4se576vua/kKvfYJW1eJNFFkEvqPMrleaB1T6D37r3n7VOZPr/4waRAv3hWXPOtEaBAf2vc+Kq3QIAC/S1Au8yXlPuylHuYy2ZFnhd/1JdLu2doNpuuV0uWSbkZ445AhLn8oVdKO2kuIt0LdeXeCEhpGi4kQAIkQAIkQAIkQAIkQAIkQAIkQAIkQAIkQAIkQAIksDEJ+CBZce/cSXIJpFmDJE1hMv+53EOXUu2RJMuDwN1Xd6lzub+utQumSQ90rYNe61Qmzy/9iqFAv3RmfMWlEaBAvzReXPsyCFCgXwa8Pr20N1Mu74Uuu+l0pDe6zJTLnEQvvxHIW6H3yr0XX/fp8LhZEiABEiABEiABEiABEiABEiABEiABEiABEiABEiABElhnBCRtLjLdFXN3iwTYAgmd6cC1RxUpXqlU3PekXHu5ZerKsNs6O7mBOBwK9IEYpoE+SAr0gR6+wTp4CvT1OV7FH/kijS7JdJk51ys1k38uZd7le7IU65YF/Po8Ox4VCZAACZAACZAACZAACZAACZAACZAACZAACZAACZAACVw+AZHiIr+LxHjxsRDmhSSXdeRR9DcvvmbS/PLHoNgCBfqVY8ktrU6AAp1XxlUjQIF+1VBf1o7e0MfFlaGx55V8L68jO2NvlstCzheTAAmQAAmQAAmQAAmQAAmQAAmQAAmQAAmQAAmQAAmsYwIr26WWRXpZkBefy6mslO3r+PQG7tAo0AduyAbugCnQB27IBveAKdDX19iVy8usJsBXSvIidS5nUU6gl7ezvs6QR0MCJEACJEACJEACJEACJEACJEACJEACJEACJEACJEACV4ZAcR99ZZJ8ZSK9KNEu987L6/6ge/JX5ig3x1Yo0DfHOK/lWVKgryX9TbZvCvT1NeAXEt9lmV5eR8q3F3/wC4ku65bF+vo6Qx4NCZAACZAACZAACZAACZAACZAACZAACZAACZAACZAACVw+gTerwlp+rtzf/EICnRVdL388KNAvnyG38OYEKNB5hVw1AhToVw31W9pRIcsv9Mebs+PeEla+iARIgARIgARIgARIgARIgARIgARIgARIgARIgARIYMAJvNn98Ter0kpZ3p+Bp0DvD1dudZkABTqvhqtGgAL9qqHmjkiABEiABEiABEiABEiABEiABEiABEiABEiABEiABEiABEhgQxKgQN+Qw7quTooCfV0Nx8Y+GAr0jT2+PDsSIAESIAESIAESIAESIAESIAESIAESIAESIAESIAESIAES6DcBCvR+E+b2KdB5DVw1AhToVw01d0QCJEACJEACJEACJEACJEACJEACJEACJEACJEACJEACJEACG5IABfqGHNZ1dVIU6OtqODb2wVCgb+zx5dmRAAmQAAmQAAmQAAmQAAmQAAmQAAmQAAmQAAmQAAmQAAmQQL8JUKD3mzC3T4HOa+CqEaBAv2qouSMSIAESIAESIAESIAESIAESIAESIAESIAESIAESIAESIAES2JAEKNA35LCuq5OiQF9Xw7GxD4YCfWOPL8+OBEiABEiABEiABEiABEiABEiABEiABEiABEiABEiABEiABPpNgAK934S5fQp0XgNXjQAF+lVDzR2RAAmQAAmQAAmQAAmQAAlcBoEMGTQslNGAe+QbCwBoIFVABuvW0e6pzD0CKEAeNgCsBqw8p9xr3CJfyyq9L/Lny8cqL3erFv/5JzWUewz6Itzk/Pz5wLP1J+yX4hTzj4I/cU8YaBiEsoq1gLGA0kBmAR0AWsPm7Nwo2AxIM/+cynegFKwKYPKdyHraove6YogKxisOZQPQH/Srh8dPAiRAAiRAAiRAAiRAAp4ABTqvhH4ToEDvN2Fuv0eAAp0XAwmQAAmQAAmQAAmQAAmQwGAQECEuzlZ5gV7IXZG9cf5tGFgnzi1S99mybg0QIhRBbABx7vJ6m6ZQgQLkYXKxWwj3MhR5uqTPi10H0BtCoAsrWZxAL8R5MUGhmGCQz0MQPJkCOhCOBpGbsGCWpbsoeKWQae3WkYdsoiIPaxCKZM9kjGQghL120xxkeoTIe/eQfef7We3aLEv0wZ++MBg/fTxKEiABEiABEiABEiABEvhBBCjQfxAhPn+5BCjQL5cgX3/RBCjQLxoVVyQBEiABEiABEiABEiABElgrAmJg03znIdBR/kuRpyJxRc661LM13sAqYElFeB3AidkZNLptxPUarhmZwA4ojAGIZAMicgN5ePGuVJzn11UewJaPhaKVz/xXywK3/NVawbn8/Z4XNC++WLHZIkle+HWby3OXOnfsJdUfOCneUsA8gONJFyeWFtE1FgcqQ9hZHUI99BMYbJZBBd67i05XUAihEcgOcoEu8yQutKxMol8+BW6BBEiABEiABEiABEiABEjgcghQoF8OPb72YghQoF8MJa5zRQhQoF8RjNwICZAACZAACZAACZAACZBAPwmIVJWa4QroRkAzl64hMgzDIkgNkFgg1EAU4BwSvNINcHguxVOvPo+zrXkMTY7gwK5duGN8CjcC2A4gTKXkeBcIEmSuHHnVKfnC4XplLovoXXHzkrZWvvp4/v0NU0O8ZNGXJbk/y5VO3XGQyQpuRVc735drD4FFAKcAvNDu4InTJ3F05gwaaRcPbNmBW8e24PrJCWzVQE0mMfSuGV8zvkig+x36JPubLSuPi2n0fv4QctskQAIkQAIkQAIkQAIk8OYEKNB5hfSbAAV6vwlz+z0CFOi8GEiABEiABEiABEiABEiABNY9gSKBroFmALSdbs1QRYa62NZu3uM8DnBGAYfnTuPxs00cOpvixflTWEAbejjEzWNjuGtyCg9M7cRt1QjbRI2bLjKdwLhEtQh00cPeCfuO57KIQPf9wV1PdSkj75uGl/qnr3uKFz7AkokWHy55fF+yfnkpVXD3Uwxk8oGwkBi5AhINNAC8nACHzp3D986exKHZabzebSOLA9yiQ9w6PI47dlyLu7ZuwR4NVwnA9U93u5FO7HklAPe9EM7IX2jJbXkh+zdGLYABvoZ46CRAAiRAAiRAAiRAApueAAX6pr8E+g6AAr3viLmDggAFOq8FEiABEiABEiABEiABEiCBQSBQlPr2pdtTSPo8tFI+XPqhh0igcbTbwRONeTw6exLPTDfx2pJGQ6fIYqBtWxg3BjcP1fH28Um8bXIKt42NYXtVtLnoWoNqIcYlYq4LnSt0fAJd/i99z12J8Q0o0L08l1Mr9Ply2XqXvBcKRTzfpc4VTKixBOCkAV5pdfHkmTM4dPYMji4u4AyApTBAGmnESQPXBCFuGRrHfaPbcM/ENtxejzEZw5dtd8ylEoAX6QEiKBv7S/NCUfP8cIqn36Ti+yBc4jxGEiABEiABEiABEiABEhhoAhToAz18A3HwFOgDMUwb4yAp0DfGOPIsSIAESIAESIAESIAESGCjEJB/o6hVSneneSZc0s+usHpePjxFgJlM4WizhUemp/HY7DSONhYxY4C2CqG0gtYKadJGnKUYDzQmRKSPjOKu7TtxcPsO7K7FmAKwRexx3n/b12yXXPr5GWfJoS+XcN8YCfTCiS+7ag/Cl6zPF5lc4JqS51lvBbQC4ByA14zF0+dmcWRmBofPnMXJboI5q9ANKkiURgKLpmpgyGbYnirsRQVvG9+Ke7btwL6pcWyrAfW8n30AGVHZv3RKj5bl+WoSveTz5Sg3SkGAjfKzzPMgARIgARIgARIgARLYXAQo0DfXeK/F2VKgrwX1TbpPCvRNOvA8bRIgARIgARIgARIgARJYpwSMMU6gFxJd/s3iFtWFEomeiVyNABW6XugvdRIcnp/HIzOzODy/hJdaHZyzCklFwcQZKhlQSZX7WBQnNyZF3RjsGRrGneNbcefULhwYH8KBGIhl88XiXLHx6WgXhBZ170u8u0PKpe06RXnRhyWp/uK0fR/yDAoGSti7JyR1nz/k5ANgMQKmARxdbOCpuWkcnpvB0YUFnEoydHWEDBG0iaCt19rnah1XOaDWSjDRSrAnqmLv2BhunZrArVNbsHe07krqj8je0gyw1iXXfTEAXwHAz2WQb0h/dD8AZflPgX7RQ84VSYAESIAESIAESIAESOCKE6BAv+JIucEVBCjQeUlcNQIU6FcNNXdEAiRAAiRAAiRAAiRAAiRwEQRWCnT52hqDQGWAyVzP7SSMcRoWzzaW8Ni5WTw2PY0js/NYyEJkwRAUYnQqHbQqDdQ7CvVEoZZopBroBEBT2munCapJhl1ZiAOj2/CObbvw7m3j2FkH6oHPP+sUqDkrm6fQ1XJ/dPHx0qFb1hv0pZsLdN/jXR5ydqZkpwMvraVTuQVmNfCyAZ6bmcPhMyfx5OwZHGs3MBcG6FRqrqR+YAJUUo041a5Ee7NmkaoMNkthkw5Cm6KqDK6pVbF/yxa8c+e1uGd0AnsVMCIHpIFWaBH2es/nAt1YQCoUUKAP+mXH4ycBEiABEiABEiABEthgBCjQN9iArsPToUBfh4OyUQ+JAn2jjizPiwRIgARIgARIgARIgAQGl4D8O0UeOpe2LnWcpkh1gKVA41WT4dC5WXznzGkcmZ/Hy+025jONIKohUhUEqUIrbKNZaWG4K/JcoZqKQNdoBwqLgYENJG1uMdxMsDULcV1lCHdOjuDWnduxd/s4tsKXFZdHpXDoglTB6eUkF+gi0Qd9EV+dB8vdpABYkec+ky6p+7bSSJVCW3qaA3ilA3xnehrPnjiO40sLeD3t4BwssvoQOkq71HloFCopEGdAYIAkVG4Cg7Ssz7RFolJ0sw6GlcW2IMStQ6O4Z2wr7h3fgduHIwxFnqoX+vKwTsT3+rBToA/6ZcfjJwESIAESIAESIAES2GAEKNA32ICuw9OhQF+Hg7JRD4kCfaOOLM+LBEiABEiABEiABEiABAaXgEudW4sg8Plukbsiec8CeG6phcfOzeCxmWl8f3ERs5lFS/qSQ0vRcFf+OxLJXVFoBgmqqUIsj0whUwG6gUIr8AI30ECcGFQ6UtLdYmtF48bxcdy+cyfumJrCTWGEnQCGpGh8UeNcyoYrL9Alk70RBLqciyxyLlKx3stzZ6vRlUkLAOYBnIDFi2fO4pmFJTw2t4BTM7NoGoMsjpFoDRuGkHLw8trAGgRGPlpoeSB06fUs0EhDjW4oPeozqCxFnCSYgsbeSh0HRqdwcGoX9k/E2BOlqCLMk/5+W5JI9/FzlnAf3J9wHjkJkAAJkAAJkAAJkMBGJECBvhFHdX2dEwX6+hqPDX00FOgbenh5ciRAAiRAAiRAAiRAAiQwkATKZdzl81Y3wau6gsPzi/jOqdfwxPwcXklSLKjQJ84zhdhkMKqLrmnBVqVFeow0CaCs8j20xcIr6WEO6FAhMV0oSaIjgzVepps0xYTS2B1XcXBkDPdt24G7xidxTRhjpCTQxd+a5SriA8m4fNCSqHf93HNv7gS6srCBxhIUzgB4IW3hsCT+T7yGo402jtnIzyTIgFDHCCSlnmbQoYZVBkZlMDqF0cLYQtkY2mhoI2PhJbhR8rDITCp6HUNaYTQMcM3YBB4creL9IxG2jU9iTNcRlxP/pSb0eXF9P67Lan3gx4QnQAIkQAIkQAIkQAIkQAKDRoACfdBGbPCOlwJ98MZsYI+YAn1gh44HTgIkQAIkQAIkQAIkQALri4AT1G92SIX1lICyGOg8QZwHip3allLtbjUvV9sKWMiAk0tL+MfZBRw6N4dnps/gpMnQrlaRBhFUphCkFhUlbboNuraNLhJoLXl0Kb4uu/Pi3O1KysObDDqwUFJW3CZITAoE8rl1Zd2H0gzblcKBiS24a3Ir3rlrD3YHGpNSzt0Hs5eX0hf+DP3/l/dYfGs5Nd3PgSuEci+nXTDNueYH5w8hPyQZDiUDUpokYJR2qfPXTYYjc3N4/OxpHJ6dxatLizibWTSiGkZqdSA10CLRVQCbZq49uRGBrjOkWiS6yHRpnh64LLmUdleZCHUFpTRk5kICgwwpsixxj5GhIRyINd5RCXHgmt3Yv3UHdkFhpKgE4AYzP1Pfmt1RLyYCSJl3f2p+FIrn3SSB4oveBdHP0eC2SYAESIAESIAESIAESGDzEKBA3zxjvVZnSoG+VuQ34X4p0Adk0Ev3GgfkiHmYJLBxCLypCNg4p8kzIQESIAESIIHLIlC2trKhQszmG/Uas/SmVhph503EjQaseFTTBYxIXA3oGC0LvJwCzywu4Imzp/HN+QW83umi0267lLOOQ7Rthq5WMIF2vboDoxFl8lCwKkMW+ILiF7soa5BFGi1k6KRdjEURdg8N452T23Hv+Ba8rT6E3QEwLueSdUTnAlq6cwNGxLqWrLVPtQdO4ub13t2EAbHUYvl/0ESDiz3a1dcTBy4iWYrfa3dgxn9D9u8P0h9D/vCj0oEKfFF6gxBdRDhrMxxrtPH03AIePXPWpf9PKIWFMHQvrWdF4ffLO94LvVougziKcFdtFO/dsgP3D41jX01hQurMyzlJY3WTOAHvzkkBLcEt10H+EP7ytZx+cVlKkt1NFJBvyon4LgFcSIAESIAESIAESIAESIAELpMABfplAuTLfyABCvQfiIgrXCkCFOhXimSft0OB3mfA3DwJvAkBCnReHiRAAiRAAiTwgwn8AIF+fipb3KWkjn3PbddDPM1lrNZIdOBKhkuZ8O/NTOOps2dxdHYWpzKgo7TvOy4SNwzQtZJyFudeCHSR6NKv3JcRzyQafZGLBJoDSHJaIRG/n2UIM4NhC1xjFW4fGcc7tm/HHVuncEM9Rt3rc4T55IDMphJi9zId0vPbG2oRuHnu2X0mvrbvby/e8O+HvDa7lGbXIsn9cRUV2+M0c9/PtPKpc2Q4MjONJ0+ewnNz8zje7GLWWLSjKkwY+/S3vbTJCRc5DL3VpFKAzlLUsxR7alUcmJzAfdKbfnILdgEujS491h1tmUTRS/4L7dKEBV9lvneucr25iQWFQM8T7Jd6fFyfBEiABEiABEiABEiABEjgfAIU6Lwi+k2AAr3fhLn9HgEKdF4MJEACJEACJEACJEACJEACl01gpbBdkUD3219eKUWGFlJUoRDLt8WCBxFaGnjZAE/Oz+GhUydx+Nw5lzpfsBaZ1dBBgEhLZB2wxngpKgLd7c+X7RY5Kn22RfJKf+2LXWTVUASzLEEAqAAqM0DSRaXdxZTWuKE+hFu3TOLAzp3YOzWGbQBGkfZ0dBEu99Jcks+i5LVztUWP7mpPp1/skV3iet4p5/Xq8+C5TAxwirnQzHI8Jlf7ASIbIVXAjAWeb3Xx1OwZPD59Bs/NncPpJEEbAayUxA9iBNBIYZGoi5+ccIln4FaPjEWQpUiRIAoMxqoRbh0bw8GxSbxz6hrsrVRdSX1JlPv5GwZx0RrAfaPUpD7wvrwcOlclRm/l+PgaEiABEiABEiABEiABEiCB8wlQoPOK6DcBCvR+E+b2ewQo0AfjYrj4236DcT48ShIYJAJ9T4gNEgweKwmQAAmQAAlciMBqb1hX9AYvF3E36CDBEirQCEwFMFVMp8CLSYJvz83gkbkZPLkwh5lM3HoEpSIom4jGdYLcZsb1Mg+ldDekbHp+AKr3WX6kF/+XXAR6RZSy27ZyPdRFhKfW6+/QpKiaFFNQuHF8AgevuwFvH4uwN8owElZdEl0S6VI+3JUYd6XdA6RQLm1f9OceuhoCPTfFMrlAcuLSYVweUlpezkUy6IFMGFCS1dY4hypOJsAL5zr43vRJPDF9Gi91W5jVQFMrKK0RKY1IKqcnmXPTadjf6HaUGURphlZs0Q2tu2LGobEnquLeie24d3I7DoyOY1cMCFPHvhw1L67JvEy7lIQvlD8rt/NXGQmQAAmQAAmQAAmQAAlceQIU6FeeKbd4PgEKdF4RV40ABfpVQ31ZO6JAvyx8fDEJXBaBi7/tflm74YtJgARIgARIYMAJlN6xyqd5Irw4qaJU+HKl9xQBWpIZRgsRznQMHp+Zw/fm5vDYwhyOddouDa10DJ0phCLS4wRGYsOSMIdC6B4a2hiovJS30ZI6N8uJdHvxDa5FoEdKQaq+y8MahcyVlFdIIo3UStI8Q62bYswqXDsyjneND+HeiTp2b5nCVBS7suI1EeRF5FwA5BXcRToXKfR+DnYRQC927bPwBXmZfSDP+Ky8tUCz28W3Uo3HF5bwwqnTODY3j9daLSwEAdJqBWkYuN7uMhUgkDL1NnMTDIyP/fdtkYkI2lqkSsFqjW6WIbAGw0phaxDi9tExHByfxF0TW3DTcIQtWiZAwE0McAn8vJiAr5sv14UI9LxKQb8nMfSNCjdMAiRAAiRAAiRAAiRAAuuXAAX6+h2bjXJkFOgbZSQH4Dwo0AdgkM4rdjkYx8ujJIGNRKC/t4Y3EimeCwmQAAmQwOYmUM6X5+WzxVzmf0gLn1mIdO+UDWaMxbFmB0/OzuE7Z6dxeGkJJxSwJCsGESqZQpRkqKsQrUoXHSkbLn3Q5SGCPTUIM4tQPnf9yw3S/AEbQFvXYf3iF2MQQUqaB672eao0kjhEK1ZomMSVi6+JaG91MZQCN9sUd48O48CeG7B3ahLXxsAWwD0nx9SrWi923ptsuEbpfVzE3XfzXuuu33cBvzTHIdNAVwPTDeC1mWl8ER1869wMXjs1jY4NkYZVZFEFNgiceDbowpoONLrQOnOMdHbxkxPeyukapVx6PjQBKkHVtVxvJ12XpIdNsDUAro9j3De1HfdsuwY3DFVwzZCX6FLWPSrz1750fea7o/vpAwWP/g7HWzl1voYESIAESIAESIAESIAEBpIABfpADttAHTQF+kAN12AfLAX6YIzfygS6/5q59MEYPR7loBNw97sV76wO+jjy+EmABEiABPpNoFDjJXme2/OiLbWsUfShbgE4a4Cn55fw0MkTeGTmLF5JEixGFaQ6RGCU64EdZxkik0HbDF2JdUchTBgisRbGSFn1ALEBpNy3CPksl+dJ4Aw8tLk0gW4DqfNtEVmNQMl+4BLo7RBoKYNMWdezPUwzRKnBSGIwmmTYOVTHXTuvwd07d2D/WIhrAEyIyO3J67y2uBPooby56NuASH9y6S8fQ/uS9NJfvkjEB0A7AGYU8HIXOPz6DA6/fhzfbM3gdKxdyXmpCiDTCAyEncTmDbTKECpJnnekqD0CKZ1vroxA95lwwFjj3nMFOkCWZehI8j8MEXSBKmJEJkRqgVQZJCpBVaWodJrYag32b5nCnTu24d6dk9gRVjAO5cq6B8YgVhY6T/9LSX4tEr1IqRdN6/s2GtwwCZAACZAACZAACZAACWweAhTom2es1+pMKdDXivwm3C8F+mAMuozTagul3mCMH49y4xAo/yzy52/jjCvPhARIgARI4EoQWFGz3NUrlwS6glRXT0SOBlIAHVjsdvF8s4V/ml3CM3PTeHZ+Fq/BoGEVUgMM6Rix9L+WPuIqRaZTlyyvpBpKh+hEIdqyLSUJ8wBxahG5FLqUbjdIggyJ1PF2CfRLk7w2CJFmIogDJ3JN5rtmi9x1NcGt9A+3UPK1tUiMdqXMx5TC7jjGTUM1HNwyiTumJrFvrO4kupR0D23iRLQT50q6dfdPoEu38y4SRFLiXs5f4uaZ3187Bo51gUNzTTw6cwrfn5/B8U4TraTtVhGmqQrdRyTytM4AACAASURBVHm447UKgZVJBRah9E6XjvNaoXuFTkEEuutcn5f+d++xRJTDOmEu/xTSUqzfjSd8uf4sRSQTKrI2lO1ieCjGzlqM946O4NaxcezdtgPXhkOOfexy5wVxL9B7Jd7lif62cr8SP1zcBgmQAAmQAAmQAAmQAAkMBAEK9IEYpoE+SAr0gR6+wTp4CvQBGS+5a9QrMSg3lMpCnUn0ARlFHuagEtC8qzqoQ8fjJgESIAESuHoErCu2bfIO07k8dwJdu7euXflfoNA0Fq+fOY3HFhbwN60Oji/O4VyWIKtVEesIYTdDPZXktk+dd6IUrShDNzCYaFeQdC1mVeb6cydhBFG6sayfwiXWjcqQ9gS69NC+FIGuXNn4dtqFijTkLYDqJhhSGmPQGJZEt7HIkMEEFomymI9qaIZVVLodDHda2JKl2Ccl3bduwYFtU9g9VMckQkToOvnserajvwLdH2Hi9uVqzkupdavQ0cCJBHhqcQkPnT2Jx+bP4riwrEXY00gw3M2QihiX5Heg0dUaRmlkViHrZO4RGo1QBUi0RTPykwsud+kJdNmQE+YWQRBgSGtU5aqKQikg7wR/1SpUEotKJ4OWXveBQSNK0Qjl2BLc18pw28gYbr/mWuzfsRPbdAVDJYEu+1LCpJxA51u9yx1Cvp4ESIAESIAESIAESIAEHAEKdF4I/SZAgd5vwtx+jwAF+oBcDBJ4KRZJ4jihLjch81TIgJwGD5MEBpFAq9NyN3HlobV2pUXldycT6IM4mjxmEiABEiCBfhEwuUD3HabPF+iyz1QBHQDTi4s4ceoUnm618GQUI8kyl2YOg8AnpjODIE19JtmlyS06gUUaWAxhGKcXGnh+aQ4nbYZGFCFTEeJUo5IqVKQ1tsqQaRHuPs6sReJf5KIkaY0ITZMgqyi3rbjbwa6ogtuqY9gdVDCSSrq7iySyaMVAM6yhq6sI0g6qaRfVpINxWGyvxNg9OoIbprZge2XE9eWWEvMhZB+eUv8WOffUy/N8PBIotBTw/dNn8GJjCS8sLeKkSPBaBZ04ws7FrhPoRlkXWJeq7yLS0yhGCxon5xp4fXYBLaNhwyoSmagQJlfsFOS9lfS1lyR6lqaoVKq4KapgXxQjHK6ig8SVbq+JQE8Nam6+hoXRCp1qgEW5RtIu9rS62GoVdtVHsHdyErvHxzAeCvFyw3OZUJB3xCr60l+xM+GGSIAESIAESIAESIAESGDzEqBA37xjf7XOnAL9apHmfpwEkl9q09PTiOMYU1NTPUFEPOuIQFfuEEkiJr8JViTQL1DafR0dOQ+FBAabgOtT6m/mFgvF+WAPKY+eBEiABEigPwQMRKZKH/JCoEvKN/9cKSfQ2wDONZuYW1rCucxioTqMipbi3FKWO4OxInCloXkAo+AeIrW9BFeYj6p44tRJfOfEyzjabmAhjpCGVcRZgEqiUM1kLelTnqEb+r/dUvL7YhfZV5xFaMvra0AnbaLe7eDOsUl8ZNc+3FEdxdYkQ9O00akBC1ULmwVQqZQWz1ANAJ0l0N0uYpuhpjS2jY5hvDKEOK8UflXCzoUclhPPOSawkO7lry/NYaGboCFJ+rgCI5MYZOKAsa5Mu5TBD6TcvvUivR3GOJMZPPraSTx6/HW8bhRatbqbXFCxMiXiyizWWGh5z2Utut0u6vU63ivcJ7diYmIUJuvA2hSxtu5akXR9lllYq2GDCBkCpDLRWBuEnQ6GswzbohDbh2oYiUJ/IbjG5zI1Iyyqxfd5IsOVYcOtkAAJkAAJkAAJkAAJkMCgEKBAH5SRGtzjpEAf3LEbuCOnQF9vQ+Y1nb+1I//lX0ifvzRFt9nE4lIDjUYD7XYHSZL0qrmfn2K5hDuF6w0Bj4cE1hEBV91TbuI7j65RqVRQrw+hWq1icnISytV29QfMINM6GjgeCgmQAAmQwFUn4BPovte0ayrtymTLH0n/t1IEuih2kejyMZRe51J6PctbUEtb68CgGWRohSEkMS2L9LCuJ4BUC3++Cnx1Zh5ffu4IDi3NYa5SgakMIcoCxIlGNfUpb0muS8l3eWd9KcJaGykPHjn53hkCltrzGO228cD2XfjFm+/GfTWNLW0gUUCrBsxBUvEWox1Jq1tIy/DMCAdpHS6lwi0iHUHnPb3dGwo3Oa+vLdD9mxKprp739xbemaMhhfZThEa5R2QCP0vBANNDQAvAkDwyGRfrDrURKbyWAV889iq+8NKLeFopLI6NI7AZJjvyiiuzGGMQBiHkY6fTxsjIKH5iyzb88rad2DNR6ZXoR5Chi9RVJRBprm3s0ugVaTFvgeN1395crpvhFKi7w/Ni3c/tkCkW/r1dfqVe0jVyZc6WWyEBEiABEiABEiABEiCBjUmAAn1jjut6OisK9PU0Ghv8WCjQ126Ai46BrrqkfOFKVLbRhHI3DCsIMSI3tSTYoefQXVrAs8+9iEe+dxhHn38ZZ2cW0Wh04ZoBSmIjk5KQEq6QJEYXVnXzk/O9J4tFboX522fu1l7v+3IryX0lN/jyD04eepvvlrKWV/JEqS+7K2udr+UqzK+oS+nSQ5d4t1BuRJ6/17UbL+45D+1cAgjrronVCpTKNbrKhpSBktRZaSm/2l0Oy1e1v9qC/Lpzz+UrSMCotF5vX+4TucFdvu7zFd2ltsrRupv/McIwwtBQBbVajBuuuxZ333UQB+88gPFtW4DhmuuD2nDdRgNUpT9qMQFGNmuMk+/n/RD1t27rJYwSVyUBEiABEiCBK0OgmAaav5Nc/ruX/90tWk6XJ5w5j7xKWloUdPFnX9Yp1ptVwJfPnsOfHDuCQ/Pz6FTqiJwq9e+BJT0dGuu22Yz8kUiq+qIX937V/82W96FtdBF3mrhv+w782t6DeGAoRF3eYodS3tx3fZey89LRvPRO5A3vV857Ey3PXo33AaWK5QXi5X8ByHmWZv9Bzsczl1Lz/t8K8r7I/7vkNID/fOwV/NeXnsfRIIDSdcRKIzIyHeLil+K9XPHvBHdcrspAPuFA/k0DhU6rjfrQED69fRt+bc9ubB+KXS9013JduSLvrnS71DsQmHJ96PwfV+285X1x3fgKBDmM3r9pzh+AqzEcF0+Ja5IACZAACZAACZAACZDA4BKgQB/csRuUI6dAH5SR2gDHSYG+doNYdAyMegI9A4Iu5pGiCYMR6fLY1kiPz+L7Lx3G488+jSPHXsWrC0t4ZW4J012DhU6KrpF+zBKq8OUW3U1CK8mbLBfikvpZbu5XSM1lgS63xpZvafbKU8trpH1l6Qame01+h0kSOnlGvifdexU7VxHosiVdNqAl9Bcqie0FOpf1QuBSh8NNvlhlcTdvVxXo/jpdTZpLGqlXkaF033lZoOfTN0SC5zdh3a7dz8OyHJdbwRK0cpfy+fdSIaVDez8p+XMuuJUaREqhGmnUowBbh4dwzdgoDu67CTft2YXbb9uHPXuvRzwyhG5+szlwt3KLrqP+BnSvVuh6GVAeBwmQAAmQAAkMEAH50yx55y+dmsZ/eO1pPHVuAUk8gpqtwuSpc3kvHDmBrtCMfNfr8FIEurxl0MqFlQMpVa4SRJ0m7tm5Hb9+8x14cCjCkIvPZy6F7gPeonwHX8G6aYbunwTu5N3kADk3kdRnLPD5V17Gnx97Hs8FAapmyAl0oJiwe3EXUlmgF/LcT2+UfSnIBN2gEOi1IXx6xxR+7brd2FarnifQYeXfTXJsy++2nCiXx6WUHLi4w+ZaJEACJEACJEACJEACJEACF0mAAv0iQXG1t0yAAv0to+MLL5UABfqlErv89Yt7OxKSkM9dOkLu/siNIN2FURZdKfdoYsy8dBaHHzqCr/ztt3Hk+EmcjTTUzddjafsWzIzX0RqtoxGHXgjK66VfoRyiiWFtxYltXzFSPvqbiO4bJaHeM+JF8ldek68niRApOVnc4Cqfvc/nLOd83X7cpr2CLCfQ3et1AoSNVRPlukjnrsBbTgpfPnlu4XIIlOX1G7dzAVMupT9XuWntg0BvfI21MYypeYm9Qm5nWebFeGnn5ckd7qep2GRv23JRyvfz6SJuleWvzzsPtzFT2oZ/NkCCqjmHMGnBNBqIGi3E84uwJ0+hcuYs9o2O4EfvvhMf/+H34JbbbgEqEVAJYSpSD6LUisHdjza40LV+OWPD15IACZAACZDAZiBAgd7fUaZA7y9fbp0ESIAESIAESIAESIAENgMBCvTNMMpre44U6GvLf1PtnQL96g+3C3aUKib2JLrIu1TKIAaADTHz2jS+9PffwlceOYS/eXUG6prdGNq+HdHOnTATE1iMQjQyA8mZK+kZmGaIMoPYWmRKI3GpEBHnvoy2+9iT53kq3YXMvVC3UsK958P9J06gB3kdxPzrwlEql0Bffr0L2OYCXSRhWY96gW6RSTRklYDOBaViqdT21R8p7nElgQtlq+T3yBsWqYqQGfiymecvq66fO/WsSJrnL+kllfIk+cqEuJGfm3yR7fZS8sUxuYvPJ8vlebnOi9f0Lvf8GIuUezlpLz1UO1HbVU9Im02E7Q6q7Tbs6dPoHHsB1ZkzuGU4xo+97Q588r3vwtvu2A9smQSi0E88KUlzCnT+TJEACZAACZDAWydAgf7W2V3MKynQL4YS1yEBEiABEiABEiABEiABEngzAhTovD76TYACvd+Euf3zhJP8UpuenkYcx5iamnIJyQuV1Ca6yydQCHSRd6L+ih6PEUSCp0DbAmeX8IV/eAif//o38J25ebx+x9uw7eDdqNVHMTvfQKPZRbbYBhptIBPxbvxHKbko2k7S5L0Iry+K6G13/nkuzSHJ75UWsZDWeQl36OXy7+fHf3NjLkiKbbuPWmLrbwSlAkDHqzd9vJAoL+/78tFzC/0i4K67VZbsAqXaL1hKVWqiruilWQj4Yh8rhXyvTnyxr6JkeynlXpRxd+lzqdSQN8ksDtlH4vOfnxVFEuTajAIgjv3Pj9YI4whj2mK0s4SFo0+h/eL3sVsn+Mg9B/DLn/o49h08gGB42K1vTAaV/051gp+TQvp1FXK7JEACJEACG5wABXp/B5gCvb98uXUSIAESIAESIAESIAES2AwEKNA3wyiv7TlSoK8t/021dybQ12i4i8Sr8rpQtKEI9KE0gzl+Dt/6+qP4k69/Ew8tLWD65uvQuf+H0AxjZPMt4MwiMJ8gaGTQnQyBsbA2g/tPG5f01jZDJJKwKNVelFV3bjDvMqh9WXdf0h0wTrrnPFx63btupfMS7itQaRVA2ULA+20si/Q3ln23NoJRw6sK9At2jXSl3Qe/p+QaXWVXfLcX6oF+oUS5ljT5qtXd5Zpd5fBUG1YvnfdEUbbdpMvSuygn7y+55bLrPoG+ouf5efJcrv8M1k1b8XNMeleX+PPM76M8p8QigsI4kiyADSPYQLsiEVE9wmiUQS+eRvfEc0iOPY09UYbPfuBBfPLDP4b9t+5DZWjIl4WXiSB5K4Ty9ntlGniJX/FrlRskARIgARLYeAQo0Ps7phTo/eXLrZMACZAACZAACZAACZDAZiBAgb4ZRnltz5ECfW35b6q9U6CvwXAXEXTZdQA0AXTdpwb1NMNL330O/+EP/gxfeukVLN5+C7p334bm1BYszcwBp2eB+S7QAXSiEeeCOQsskiADQgNI6+U09I8iab5CpOdm3AXTl9PpuU0skueFRuwF0HNJ3tOLUtq9EO1FX/WyfSwS78X3Sun3i8Wul8vHX+xLuF4fCawqw1fvZ+6OolRe/byjumACXSZx5KK8V4J9WYj7bZZT7b6fuUzXcKuX+p277/dC6Xnfc3f8Is9X2UexbfexSKFbBEahmobIMgWrIyQqhJFLOdKA7WAiylBrzMC+8hxaLzyLt+/aiZ/97Efx6Z/4MOoT4z7VHgbopgnCKHKnsLIMfe+bfRw6bpoESIAESIAEBp2A/HmW981fOjWNP3jtaRyeW0QSD6Nmam4iqbRdCaxBZOQ9gEIz8i2Fwgu+71idiNUK2sC9B2ipBFGniXt2bsc/v+kAHqzHqMsb9yhDIoVp3Lth7VsiDfjyAwX6yy/jz489h6NBgJoZQizVpZTAuPil15pHClmV2kPl03uhjEUAhU6rjXptCJ/eMYVfu243ttWqqHrsfgakTBQOtKvmVbyzcm2D5JH/8+Tij4prkgAJkAAJkAAJkAAJkAAJXCkCFOhXiiS3cyECFOi8Nq4aAQr0q4Z6eUdyp8fd/PECvaUkge4lYDq3gG9+5SH87h/+JxzRMcL3vQetfTdi8fQ0MCfJ8wbQkQ2ECMXiSU9nBYhAR1g8xBFWgURuM7kIud93L22e67uVUr0Ie7v7fyVZ3ovjloW47LsQ6MW6K4V5/nWvdLwct2TtV1kuVNY67+O+BqPEXa5G4FIFutzWXC2CfsEb2SKlAy/CZSmkeHEs5a9768gP05uUbS+LeLedFLDyKE6mJORXbt99nSFOm9BWQaooZKqCVG4YSxI9bSOOFcZNB+Nzs5h96hCmul188gNvx6/8/Cdx0237ffo80OgmXYRx7E6pmErSS6DnP3K86EiABEiABEiABC5MQP6GNgB8+TyBPoKaqV4dgX7j7XhguILhroWNDFIn0C20U74bW6CfNsDnXzmGPz/2PJ4LAlRzga4o0PkjSwIkQAIkQAIkQAIkQAIkUCJAgc7Lod8EKND7TZjb7xGgQF+Di6EQ6CKsAxcml/wsLAyeffII/vILf4//+s3HcHbPTbD3vgMLI6PAs8eBZheQMtaSOg9yySgJ3zy+ITfwAhHxUopaRci0pF39zTzpu+xKtzuJXi67XkqQl/uW91LogC3L7Z4Mly1HgCvh7vdRrCdfitTvSfj8eZfQuUAi+UJ9oeWWJEu4r8E1eoFdXqiE+6qry8QOlwZ7o3W/UMl3fzGv6F3uvs73UEjvXt9zuaakp/mK18nqso5MMHFBpXJqXeS5TFnx+/GHl79eEmu93fvXWJXABvMuTa9sCJgYVkVAEALS9gApQmWxvZuh9dIxqNNncf+eOn7mx96JD330IxjetsVdwvIz4ZLr+S1295NXJKV6kfT1M9Y8EhIgARIgARJYbwQo0Ps7Im+WQKdA7y97bp0ESIAESIAESIAESIAENgoBCvSNMpLr9zwo0Nfv2Gy4I6NAX4MhFecmjwDInGQEJJdquym+8FdfxOf/9hs4NN9B45a7MLfrOrSbKfDyDGpd6XEOmEgjddZvubeyfOoC6FJu0iqkoUUiX5yXJC9kdy7Qe8n0QrKXy7F70efEX47ISfhcoPse1KFT9l7O+7S5k+cF0nIpeGclNbQIyFWWCwt0NyVgDQaJu1xJwA39hRLoF8Bl8nKqb3jauenVNiYTRJJSmfYV6fA8ae4lt+93rtxPUF6i3V2XK0u5Lwt59xpZXxLo5dR67/PydvzxGZXBBi13TEEaQJsAmQpgJIFek1YJHSfSg65BMDsPnD2H/Z3X8eN37MEv/Mov47pb98EoAx1HSEXC5z93bmpIIdBlRyw3yh86EiABEiABEnhTAhTo/b1AKND7y5dbJwESIAESIAESIAESIIHNQIACfTOM8tqeIwX62vLfVHunQF+D4c6lWSIy3Ht0hKkFmgn+6P/+j/iDr30DZ7fuQnvf2zBd34ZsKUP12OuoZ8bJ8yxS6AYWHeXLt3u/rJw4l95/gdXIwi7SKMmT4HqF5PbdGiUx7spNOhsplaalj2Euq8sJ9DzB7tykk3z5OjaEUiK4S6XaS33TixS6l+p5vXpbKRn2ZfYXEuhGjokCfQ0u0tV36XpLXsoi6fC8O2X5ZT4wvsrGJO2tO+6poq95T5bnLym+9i/35RzcFI5im7lAL1LuRcK8t08j65dT6/mG3ZwUXwvC7T9Pr7sEvbRIyIAoUYgznyTvygQYmaQiM1eqEdBOgFYKTM9j50vfw/u3xvjlX/1nePf73otweAgIFDpZiiAIeyXcKdAv5WLiuiRAAiRAApudAAV6f68ACvT+8uXWSYAESIAESIAESIAESGAzEKBA3wyjvLbnSIG+tvw31d4p0NdmuOUGVSvfdUVy3G0DNBL8u3/9b/C7X/17JPvvQnfv2zGNUWQtCyy9kvcP933PA6WgoWCM8YFb7YX4cp/zPG1+Xsq8SJ7nHZjd+oWBl+3l5dJ7Dj1PnDvVmYt295JlgS4l1svJ9IJmkVR3XztRLyWsxdJL8neV5UI90N0rmUBfm6t0lb1eSKBfaPxEVq/S77yQ1G/cQ687+HJZdnHkK5Pn5TLrvQR6vp58cOXbl193Xol3V4pdxL5PsftPitR60RKhlHyXQ4pFoFugazHczRBYg0wbLEnfT5njUa8CrQRjiGBmFjF0+B+wNzmN93/4Q/j0T/8U9t95B3Q1Rtdk0Fr6pPrAOQX6urmyeSAkQAIkQAIDQIACvb+DRIHeX77cOgmQAAmQAAmQAAmQAAlsBgIU6JthlNf2HCnQ15b/pto7BfraDXeSezsRaWHXAo0Wfve3fxu/85V/grrrPejc/HacbSZAcwlQSy5p6wK3xks+Ed4+PC6iWzmJ7oS462UuafI8vb1ClPvnc9kup59LduVMoJi9oqR73jfdyW+3Yl6m3T/f609euHX30eWG3frLyfTCyEus14vLZSdeSryXRXlP0pd6oPvocS5TBURR/7qwuvLR0fTbX1lzvOibXZbAbp2iJ3xp+71e3OXrI59wcF56ejWjXAj/kvjv9X7PYfUOsHzspc8l6u+h+/FwY1IqL96rApAfn3Bx/biXx7NXfz/HJGRcD+6etS2ugxLH82R3+TyK8v5+5P0F4CLb/sty5YLyAJvUCfTAaLda5s4lP1ZJY6fWlTS3Wsqi5xdaUVahjEa2mYt0V7a9lz73peB7o+B6neccen3Pc249WW6g5WcoF+j+ZnHeLz3/6M6teOSXlJPyqUUlzaCtcRNCEp0hExkfBkAnwUS1DrPYRu2pf0D9lUO44da9+OzP/Qw+9MmPYWrHVmjlf2Y1jMfgeiTIJ8VklrX7fcQ9kwAJkAAJkMB6J0CB3t8RokDvL19unQRIgARIgARIgARIgAQ2AwEK9M0wymt7jhToa8t/U+2dAn0NhrvwlSLEVYCuAmLxeY1F/Ov/41/i9778PSS3PoDOvnux2DgFpLOuXrRkxAuJXXzs+c4iSV6IuPM+FvLTv15JWl0+5q9xJdZdf3O/3nKiXGRfIdEL8Vsk23NuzrH6Au35Vt3XIhfdabrt5rLeKkRiSfPy8L53upe4bhKA33vvHOV1RkSyO65C2vr0sJTg1vJQvg+207PKwkD6TFeQiZ10leoL4W4RZAaBtI03FkYp339ejiWMcqGfy1dJKEtZ8N445ZMUCv75uRbHVJa5fkO+GsDyOVnApPl0h2LiQjlZL2vKPuXhX6VsCJNpZNbAhBqQhxhkEb9Fo3mrXfVwn2c2SJHAaJlIIZMnpD+Ags4UQvG7rmqBCGwg1QapsBJRnY+FCF3ZP1wy290+dc8XI9ubjFHwdLJbJnQIJwOdX0v+vItJDzL2KXRmUUlEkGt0w+Ji7wJJB7WOQaBCpGEF7SgATAKVJbBuAkExGSC/fiUBLluX/ble5p6XkJXPeiXdnUAvBLhcFlKlYXnygbteSqXa5TlZxy1ukoWBdZNUll/nr1V/rS9PZMg/N3L+GirLUItjtFttjB95GOrwdzC8bQLv/fAH8OM//RkcOHgA28cnZXoHwvwchL+RVHog3y1NuFiDX0vcJQmQAAmQAAmsdwIU6P0dIQr0/vLl1kmABEiABEiABEiABEhgMxCgQN8Mo7y250iBvrb8N9XeKdDXYLjfTKD/1r/A7/2tCPQH0b75HVgSgZ7NAokItlxoO+/pdfV50s0lqYvUcunz8vdF9GnpW+5f26u87UrAL6eMe3K7+F5JbPfKvhdp5vxum1fHuYcssPZKy+f91l3y9/zS8bK95eDzck/2nq8sp5tFdBaB3TyV7agU7lGksIhnLZI8l+iFPM186leEs9OkSh4KCIo+6yJZfc/ugq4TyaJfXSo6F8O9gy2PQC8DnbMtphXkiW857vwgfUH7vAR/L5meXxRu4oEo6NAdoDHpcpq+EMMyJr1ryI+zMAhgYLSGkWujWMcAgRHpLElv68qOZ3K6rqd3AOWa2lsXcLc2g3WTB5xS7k1mKAvx81P/XjIv1yno6f9eVQOo1JU+r3Q1UpmWILuLpP94B8gSDGUKygboqAhpNfYp+rST79vNgFieVOHkdiHQlycbyHbdZICeJPeTEFx59vw15z0nLM4r8Z7Lc3m9a4ngXyc8igsz3/qKqgd5+t4JdLnuDGpxBZ1WC2NHHkbwzGNQ9Qqu3XcD3vPBH8aPfeTH8K63vQORVISXszIygYYCfQ1+A3OXJEACJEACA0qAAr2/A0eB3l++3DoJkAAJkAAJkAAJkAAJbAYCFOibYZTX9hwp0NeW/6baOwX6Ggz3mwj0f/Wb/5tPoN/yANp770WjcRJIZ4BMtJsXvctp2JKILifQ5ZSKcu4rk+kiRl1CeTnp7StnF2nkkpTvlTYv1i0E+4rS3z0xnKfXbV5Su5Dv2petdiFhEcK9ZHGp9LdI7KJ0d8+c+3L1bq/5Bhy6orS5E/H5k/n5iCCPUulPDRgn0XP16ULavvR38RJ5ZZ73zi8CVx/fJdpdulmOW7tctlPqvePrjd+yNPcbKJ5YJUlcSsK7I5YUtAtF5z3s3TdXGYM85Y0shTKpT0a78Q0BSS27sfTXRWwCWK2QFql/D8s9fMI6g5UIvnvATcoITFg6rbwY+nJZg7zEuK/67quj+4S2L5OeS+zenAfPylcMKM5FBLpxAj0TN+4Eeio7B9Iuqh3ZRogsqqJbq/odma5/vZxbb9KCzHbwyXJfcUDGyeXOnZh3wr9Xor0o416kzld8dAl0P17y+6+Q7f6jnFtRzl0S/6UyBOeNcc5BvicTM5SCygyqcYxuq43hIw+jV+Vd9wAAIABJREFU+uIh2FoEWwtx4+234BOf+gQ+9bGPY+fkJIbk3JIUOpDrSiZ6lCa8rMGvJO6SBEiABEiABAaBAAV6f0eJAr2/fLl1EiABEiABEiABEiABEtgMBCjQN8Mor+05UqCvLf9NtXcK9DUabuflSiXcJfjcXMS/+s1/gX/75e8iueU9aN98L5aWcoFuIqAoZ94zwHnv7pXyvCiZLlLOCc1c6BZJdCcmV8r3lb3Pi77gZXle6tMsn7rezYXcLqRpXknb3YErRHKxf7GWeaLaueeSaC6ka0+85oduMlfy2vlRSVbbvHC3N7XL5cz9Cq6keJymMOIlXb9t7cua98rAFyW483H3ld/zntpenDtBnJt2951eT3ntRadr8L6KJC/6s7tNn1fAPY/m+1LuIsPlIWXEZT0n+WW7TohHuUzNBW2WAJ020GkhTBOXWjbWwkQxbFwFKjUgkjxzhEoiMlwhFekvSW6XwM7PR/ZrEkCnQJD5BHpShc5iIJAe5PLIz6kk0J18zzIniUUQy0cpOe7OQ1oQuHIAJfkv5yFy311rck20gDRD3NEuJZ7KuiLQbeJLuHcNAl2FqdTRHBKBLptMnTyXSgmyDS/HZWwLae1LuPsy7r6E+/JUhkKAy3ZKpdzL/ePdRIrlsu2FRHcl292Q5OXbe33QZTyLbRW/L/Kv89S6FtFvMlSjGEm7jdrhh1F7+QjCkSpa2qA2OYZ777sXn/nxT+LBd74T20dHXWn73s+QsO/9vKzR7yTulgRIgARIgATWOQEK9P4OEAV6f/ly6yRAAiRAAiRAAiRAAiSwGQhQoG+GUV7bc6RAX1v+m2rvFOhrNNyrCfTGIv5PKeEuCfR970Fr7zuwtFgI9DAX6IWMLvXSLpLLPSl+gQR68fxqCXSX+C1LPEm652KyJ+jPT6C7PuFOoOaSUwU+ye78saR4857SeapXQRLU7eXn3Xp5fFnkaE/wF2lc6f0duuPwYXMp9e6lsxWZm/epdmJVPncPi1Bkr5yjpNqDECYMXGlzK03AnUgt1vXr69QXKfeSNJfnsF4PFyXe3faKxLcI4qLs+yoivSdrfUK6N1dApHPahUpaCJIOApHjkhbXAbIwRhaKDK8AQSyN2gHbBTpN6FYDw1kXY4FGLQqQZQYLmcW81eiKRK/VgWgIUVpxslnK10s3eBG6EPmdtKGlLHrahpFtSln1wECpEQSqBhtGsFEM486vKA/vOSsR/an0K08QdLsI2y1kWYpU+pRLIr4Q6LmEd/JcesoLe2HWXQDSBHHHVxiQqgBplCIMFcbiCJO6gjTVmE+B2TgC4ti9XgWhe1gEudTOryl3hr5KgKTQZfFXYZFAz6+7Ikm+smd5LsX95IXlbZ6XOs/Hz6XRiwR6sX6vykAh0OUAMt8D3Rgn0DutNupPP4LoxUMIRmowQzHSUGFiyyTe/+B78dOf+hTuveMganI99u5U5yn0Nfp1xN2SAAmQAAmQwCAQoEDv7yhRoPeXL7dOAiRAAiRAAiRAAiRAApuBAAX6ZhjltT1HCvS15b+p9k6BvkbD7fydKNoAXQXE8mljEf/X//4b+Ldf+i66++53CfSFpdeBdNb1q16td/j55bILqZ4ngotEca8HuhfkToznKXUfZvcxckkhu6Uoyd7rs+6++YYS49pmTmKKyhQJLL23eynaQmqLzDaZe+isA9s65xWklHnvxYZz+enKWEvyWEO78ukB0tqIF8pOoOdlu0XcJl2YxPfRdpLYpboTJ2kjFUPrEEEQQYUxTBgiFfEcSZdwke1eLKs0RZAamHbHpZmdmJcxcX3IZWhEmot4z6WwyPxA5HAFNqx4Zi5lnaf1e6bcJ6UL0SubktS4ykRCNxF3G4hEoqcdNxZZECINauhUhpFEQ0BUBbSkvFuuKkG908CuSOP6yTFMDteRpAlenW/g5YUGzkot9uowUB1FoIZ9UNuJZc9EUuu6uYSo24JOWkDWhkUCq1PYeBJZNAwbx8iiGjKR8XKufoAcpyDtumO2nTaq3RZqjXlkSdcdQ+YEunHXkjqPU+SuB2FnbBOxsRhOQtenPbUZOmGCLeMjuH7HduyojWFuoY2XTs/iuMnQqQ4jDWsIcoluVJAHz4uLpVTCPU+Fy1XYE+hFgrzUD71n4PMxlv7nLvkti69Lv1w2waXQi+/lfdTznun+FXm5giLd7n6MMwTys5JlGKpU0Wm2MPb841DPPQ5bryAaG0FbW3TTBHfs34+f/tRP4JMf/CB2Tkwg7LV4l+2uNhljjX4/cbckQAIkQAIksA4JUKD3d1Ao0PvLl1snARIgARIgARIgARIggc1AgAJ9M4zy2p4jBfra8t9Ue6dAX8PhLkq4Y1mg/85v/QZ+9388is7e+9G+6R4sNU8B2SxgSonnsqju9ZsuyeteCfdSWt0Z6FJZ9mIdOf1iGz3hXpRtX9H73K3bq9nupbgrQe5LgPcS5CIoJUGcpTCtJipao9tqwDbnUW3NIk0SpKkIYpk1IMl3KdJuvbx1h6NRrdacBG+MbAOGRn0yPO1CqzxR3W3BtJdgWouIlJR5F0mfIrPyWRXKaoQ6htIRbLUCXa+jEVioKHDyXSqYm0YLaHWgko4vjW5EnkppckkD5xMG5LzCGKhIufQqokoNJq454Ywggg5j6DBCKuZaUvGuPL6X/U6iu8kDBibJEKUdhJ1FbK0AN24dx3gsgtliZrGJE/MtzKQRWvEwknjYl1rPGggWz2EiaeAd127Dj7z9Tty06xo0mk08fPQFfPXJp/FCM4UZmQSGxgBVAyTFLdeVpMbTLqJ2E0OtJrbFAa4bH8ZoNcRQRSPpNnDozAKePTuP6pataAcVqPo4rJyrLHLerQaCpIWwswTVaeHaWojbhgNUK7FPoPvpCL5Mvsw3qFSR6QDzjSaefeEFzC8tYWyihnsPHsTB3fsQWIunjjyFIy89g4MHbsUHH3wAW6ujOH5yFt984gi+/fIxnLEx7PA2hNW6n4KgZDKFTHwQnMsl2X3m3H9tpLVBkfUvyq73kuIr+5/7Eu0yJs6xF6K91AvdP5FL9qIsf5af63kCvZhoYHoCvZb3QK8/8ygqrzwNU6tAjw2jrYwr1V8NQ7z7nnfgF37yM3jgvnsxMTK0LOXdzyEXEiABEiABEiCBCxGgQO/vtUGB3l++3DoJkAAJkAAJkAAJkAAJbAYCFOibYZTX9hwp0NeW/6baOwX6Gg73KgL93/zmb+Df/M2j6OYCfbGRC3TrS2D7ftNFUryQ5vLNFf3QXS/qUg/ychn2cs/0lZ8X/dXP+34hKMt9zaXKeOaS2yI5pUS6k67yOicjAS1iut0G2k3X73pnPcY2u+TEeZKkTqLLjTotSW8pga2UE8quDHlm0Gy28Fo0BgRDQCVEHMBJc9VtoapSjMYKo7FGPVIYH6pgeEgEboSmraCz1Mb87CJarQRNC8xnKRqRgq5GruD3WBBhPIwxLNyyDowk2K1FEMizFqnJkEqZ8LgCFcVotLuYb7aQpAbJ0AjSkQkErtx6BVYkfRDD6tD1aJcEuytt70StT9+j3UHQWkI9a+KOaybxwJ234uYdW5wTfvqlV/HQ91/A0ZkWFqJhJFWR4TJRYAnBwjSu0V184MBN+OwHHsQde2/AUqOFLz/6JP7869/GE2cW0R6aAIbGgYqUcpfrJC8V320haixitN3Ege1b8eCBW3Hrnp0Yq0VYnJ/Gf37sKfzNoaeh6qNIh8Zg6hNALBMD/EQGtJcQthdRaS9iWBkc3DmBD9+6B7t27kAQBtCBgtIKqfRF1wphperKwL/w8nH8xX/7Kzz19Pdxw8278Uuf+xw+8cAH0Fpo4C//21/gnx7/Nt5579vwmU98HHu2XINjJ87iL776TfzVo4/i5bYCJq5HWBvyPe9lfILA6/CinHpRxt0pdotMBHqvmkFJmK+aQgckgS7g3ZXmKiH469XpdBmz8xLpfsPS/12ek+Et1ZTv9ZkP5LrPDESgd1otDD/9GGqvPIOsXoEeHUFTWqQLq26CHRPj+NSHPoTPffpTuO2WmxCHcu27vazhLyPumgRIgARIgATWPwEK9P6OEQV6f/ly6yRAAiRAAiRAAiRAAiSwGQhQoG+GUV7bc6RAX1v+m2rvFOhrONwXEOg+gf5ul0BfXBKBPgNY6btd6lHeS56vSIkX68jHQmg7N1ekW4skepFOX5lcL/axysdC8OUv1cY4gS7p80y273qri2CUBHQCtJqI0w6yhXMYr1Xxvrtvw4/u3w3X+lmkZV4iPhMRH0QIQzlHoNXu4NXjx/Hss0fxDy9PY67Rdb2x65UAnYVZhFkXN16zDfccuAUHb7kJOyZHsXVsBPVqjEZm0I5qSBtdnDj2Ol55+QSeevEYvnv0WTTl9TZFFAbYu30nHrzrbbjt2j0II+v6eZss8wJVixjW0FHkUtWNVgcvvvoavv/MURx94UWcsRrp1A7EtWEElTpSFSPVMXRUReYMqyxFgjl1Ew0CmUgwN41R08KD+6/DZ95/P95+83XIjMU/fvdJ/OXfP4TvvnYOi7VJpMNbEQrK7hLszAnsUC18+O59+MWPfwB3778Bs+ca+O//+Cj+5G//EY+fWkRXUvqjU8CQCHQxtQmQdqBbSwjmZzHSXMIDt9yEz773fvzQwVsxVQ9x9vRJ/P5X/wl/9LV/RDusAhPbkNQnYIs+7DL8rQVEjXOoNOawc7SG9+6/AT/7roPYe+ONCAK5niyiOHY5dFfCXytkCnjy8HP4vd//d/jWQw9j90278M9/6ZfwMx/+ODpLCT7/Z3+Crz38ddx//3343Gd/Enu27MQzL5/C5//H3+EvRKB3ImDyRkRDdVgp355fVy6BXqTB8/L4jnEvgV5g96X43yC5S0lzqQnvJLrbpJfwrmx7kTx3/eOLgu1+HJ1A93n35XLvxedGEugi2S2qkkBvtzDy/e/mAr0KNTaChqT0A40sTVFRwP7r9+AnP/lxfOxDH8Dua3dCBDzz52v4u5i7JgESIAESGAgCFOj9HSYK9P7y5dZJgARIgARIgARIgARIYDMQoEDfDKO8tudIgb62/DfV3inQ13C4LyDQf08E+s3vRksE+uJJL9CVpIJXJtCLnudFAr1Usr1XUl3Ob5XXucT6Cone+3qFPD+vtPRyCfcgF+hOnDp5LhLddQaHStrA4jwqSQvpuWnceM0O/OLHPoCfe/BORCJflULoEsxAN/Hu3W1CAd0u8NqJ03jm6LP46lMv4OHDz+DlF19A0mqiXglx4Ja9uP/ee/Ce++7Bnfv3YaweQAqPi4BsWSBRgHQobyxanHj1DL795CF87dFH8N1jL+D09GnoQOOBg3fi13/qZ/Ceg7dD/HEUw0nQYpFtdSSorACp9H785DSOPH0U3374ETz0ynG8mMD1Kq+OTsJK2XUVA1ENRsapmMTgyoSnCGSCQGsJZvYUxrMGfvSOm/BzH3kffmj/jehmBn/3rUfw+S9/A48eX8BSfTvSse0IZfzai7DTr2G7WsKH7roRP/+x9+Gu/ftwbm4Of/2tx/FnX/k2Dp1pIx3dATW2FZmk5UOFzEpf+BZ0Yx529gzGmov4kTtuwc9+8EfwwN37MTEcYuHMGfzOF7+G3//rv8OCjRBu241sbBtS14M99mn81jyCxWlUFmdww9QoPnLPAfzKj/wQrt9zrTvF6TPTmD03i2a7gzCuOOEtEykOP/Mc/uAP/xiPfe9xXLdvD/6nX/1V/OInPotuo4k//n/+CF//ztfxngffhc999rPYvXU3Dr90HH/65a/h/3v8CbzajWBH9iCqj7jS/lL23Ml5SYW769Nr7KKEu6TIbVHCvSTBvR3PS74Xorvoe26WS7j71Hlect9VP1ilfLvsL3UKPy9a73vc+2+IbPcl3KUXejUSgd7G2NPfRf2Vo0jrVajxUSyJPA8DN0lDWhvUYPGut9+Fn//cZ/HgA+/GyFAVERX6Gv4y5q5JgARIgAQGgQAFen9HiQK9v3y5dRIgARIgARIgARIgARLYDAQo0DfDKK/tOVKgry3/TbV3CvQ1HO5coDsXK+3AG4v43d/Me6Df9C60bpQEekmgl8uql6X4yjS6nJKUbxcJW6zXE+a5HL/gtkoSfuU6DtVyTlYS6NLxW1LCWbE/ZREoi1B6cC+eQ9CYRzp7BrffeD1+/bMfw8/cfzsirbDYWMLiwqKTokEU+T7XxulLVGs1RFI2vdnEkVdex5f+/h/wt1/6Ms6cOokbr78On/zox/C+Bx/ATddfj1oMLM41MH9uzpVht6FBEnYxURnF1uEpxDrCc6/P4PEXXsDnv/zXePh7j6GxOI/3v+0e/Mtf/5/x7ttvRRoASdpBu91CJsn5fJE0uY5iVKp16CjAQiPBU0eexheePIwvPvM8Tp45B10bRTQ8CRPXYcIhZNLPXeX96l0p8AzapLBL52DPncJ4uogfveMG/MJH3of33LEX3dTgK99+FH/6pW/g4eMLWBjaDju2049bawlq7gR2BA186O4b8XMffS/uvm0f5ubn8YV/ehyf//K38eSpNtLhHcDIFKJaFQglPJ3AmhbM4gxw9iT0/Fl8+J478csf/yDuv3s/poZjLMycxr//4jfx7//7V3GmbZFObIfasgumOtoT6Lp5DtHiNKL507hxcgQff+fd+NwD92LvTTdCK4XHH/8eDh06hPmFRcTSIz6IIFfEiVNn8fVvfBOvvnYC1958Hf7ZL/0SfvbDH0droYn/+Md/iG889k3c/8C78FM/+Rns2X4djrz8Ov7fL30V/+XRR3G6HQDj1yMcHoEKRKBrV+FArg3fkqAQ6L7HvCw9gb6yZHsvsV4k0pd7lrse6PmXvty+XHsyXsvpdUme91LpuUD3ij3/vnyU7WQZtNYupe4EequF8ae/h+FXn0NWr8GKQI+8QJe2BVKdIUi72LN9Ch/54Pvw45/4KG7ffwuGoyqLuK/hr2PumgRIgARIYP0ToEDv7xhRoPeXL7dOAiRAAiRAAiRAAiRAApuBAAX6ZhjltT1HCvS15b+p9k6BvobDvZpA/63fwO9+8VG0b/ohdG68Bwsi0NMZQEdvlOG9fujlJHkuuEU2viFhXvROX6Xsu2CQCLgs572u+LpIni/HtLWx0OIQRXA6gZ6zNCl00kbUXECwNAt77gzuvPkG/PpPfhSfe/AA0qSLJ554Eg8/8hgWG01Ua3VXyjwMA4wMj+CG66/Hbfv3Y9vWKXSsxUPfeQR/93dfwenXT2HvzTfjwx/+KPbvP+D06YkTp/H440/iiScOYXZ2xqXJg2qCfddcjx++7z04eOtBpGGAk0tN/PlXvoT/9Jf/Bc8dfRYPHLwLv/2//K+497Y70OzM4ejzz+L7Tz+N6dnZXr5Z6QATk1O4/robcPPefdixYwpLjQRfO/oi/vShx/Ctx57EfGIR/P/svQeUVded5vs76cZKpCLnIBBISIBERkJCQgnJRskKtuXQft09b9r2zOueNW13z3TPem9eR7tfr5luZ9mWrGjliAISQjmAMhlEKCioouKtm05467/PObduIWSDLaqE2Wdx1y3uPWGfb+9769T57e/7S3x6uoEgkcUzpJ9CK73U0g4CqYEuAL2VoK2J2mIHy6eP5ZYrLmD52dMplj3WvPg6v3hiHS/vbieXHQ4NY8BKYBR7oG0PjUYXF88ezxcvP585M6fRncvxwPNv8ovH1/P2gQJe3WisumGYto1hiqO6SODl8LpaCA7uhY4WPrdsAf/HdVeyaPbpZK2Azo5D3PXMG/z0oWfZ0dpFm50lGDqGIC110FNh+3OHSXS3kGhrYuKgDKsWnM3NK5YyZeIkbMvilVdf4Y3X36BULGNJlHtgUHR9SmWfw+0d6rWRE8ay+NwFzJ82ifaWHn5x289Z89LTLFm6kC9cfx2jho5RAP0XTzzLna+9xqE8UD8eu1YAutMXoEex8aEDXWachLXL/diBXnGaRyA8ROS9ke5HOtDV2wLM5YcYnsdgvTfaXY38CKDL+r4R1rdXi9S3l4QB0UvVQE9R7IkA+keb8WszIADdNnEdG09SGwS6F/MkTJ+pE8Zy9TVXcf3qzzNm8NAjvowqhd2j13s/e+oG9wB+delDawW0AloBrYBWYCAU0AD9xKquAfqJ1VfvXSugFdAKaAW0AloBrYBWQCtwKiigAfqp0MsDe44aoA+s/qfU0TVAH5juDgGYR4BFUVzXwuNynfzz3/4V//LIq+TGnkNp0ly684eg3Eog1mKFzKoc5CoqPI5iD3+WuuJqUdHXRgjZ5HUJva6qjy7o0ahymKvS3R8D6FH0e7jDXrCunMAgBa8FoMsiDDPkmFKDOwhroHe0Yncewuls5szxw/n2l67m+vPPpuAG/ODW2/nRbfew/3AXNYMaCaQB5TKDs2nOnj6Fi5YuYvG5c2kcN5KOrnbeeeNV/FKJUSNGMm36LPxklg8/auaZV97kvkcfZ/POnbR3dWBL/LhhMmlYA1ect4gbLr+YM6ZPI5FweHfzFm69/Q5+dfe9zJo5i//653/B4nPPpvtgC4898ST3PrmG93bvo9s3COwUSdOmNpFg/hmns3LZQpaeO4cxI4fS0u1x3zOv8a933s3mzm6CkWMIaofi2RkIkliBQaBcyVIb3Mcr5Unl2ikf2keNl2PlnBl8ZfVlLJg5hZIX8PSLr/Hj+x7ntd2t5JKDoH44pFJQzkNrE41BN5fPOU3VQJ89fQrdXV08tP4Nbn3sOd5o6sSrHQp1wyBdAxLfXuyixu/BbdkH7Qeo80t8/QvXct3llzBh9GhS4rgvB7y/dQf3PrqGux5/hr0FA2vEZNxBoyFZA04S8u3QtpdMvpnpjWkuO+cMvrxyBWPHjCWRSLC3qYndu/eGsN0wVLd3dnTiui6jRo9iWOMwahsG4Rg2tY7J4UPd/PBnP+Kpl55l+XlLuema65jYOI73du3nZ4+u4c7XXqWpAAwah1VbpxzoKsZdRbiLAz2a4KHgtddb51wNXqMXhlei29XIjNargupSAz2C6YH8XF3XXKUGBATKoR6Bcol4l5OLI96rHegy/j03/Cy5HplEinKxSP2Hb5HdvYkgm8ZoqCVvmbiWFcbFqxrsEiMfjpEFixfwxS9cx2WL5pNOSfGBKCLec6uSJKLPtGpt+BmP8iUG5gtMH1UroBXQCmgFtAIDoIAG6CdWdA3QT6y+eu9aAa2AVkAroBXQCmgFtAJagVNBAQ3QT4VeHthz1AB9YPU/pY6uAXr/d3fsKxWALpHXJSCp7ghGAP3hV+kZN4/SxLl09xzCiAB6EMewh1Q8BOOVmPZeh7jAPIHnYYS7rHlkbLupEJ1aT8F1FFyXWtPRBlUu9NjdHulUVSfd8MVlrTzAiuYpr6/sQ15zXeV8tjoPkujYz1njG/nWF6/m2uXn0F30+Ldf3MkPbruXHQcOY6ZrSSTSqja0VS5QZwecd+4cbrrmc5wzfw6phMmBj3aQNA0ahw0jmR3EtgNtPLb+dR5e9yqvf7CJrrILEh+fyuD1eDheN9NHNvDFKy7k6ksvYuLokbR3dvPAI0/ww5/eSv2gwXzzW99k6eL5FA53cf8jj/KLBx/m9e27KAYWpGtJmg52ucjY+hoWnTmda6+4iOVLzsWwUjzz4mb+75/8lNcPNFNqHAmDBHrXK4BuByaB62JaPr7h4ZV6sFoO4LceoN4osfq8c/jjG1dzxoRRyrH9/Osb+V+338cLW/aSzwyD+kZIJsAtwuH9NAY9XDFnOl+58mLOmj6Frq5O7n/uZX7++FreOtCBK/BcHlYaywKr0AltTQSH9zEiCefOmMINV17O8gXzVa1t1d8e7G9p56E1T/Pzex7k/QPteA2j8IeMw8s0QCqDWe6BjiaSXfuYPNjhknmz+OplK5kyeTKW5dBTKJAvFJUPXGqUSzx5LtdNR3s7jmPT2NhItraOhJkgbRo0Nx/mx7/8Gc+9vp7lSxZzw+evZuKw8bwvEe6PPsWvXheAHoQAXUW4O+F4siw8NWBlfMbx6QK6Y9d4NGlEfbB6I9grP1ei2CPXuLB4KRcQO9KD0G1eAeSSHKCAeS90F3e5qpce2tVDKG/I+wLQPdSnyPNIJ5KUCwXqNm8gu3uzAuhmfQjQPSuaCOAJQA/ruJdKRcZOHMf5AtGvuJTZs2aSSiWieHqpr+6p849mwoRaRxXgo0IB/f8Fpo+oFdAKaAW0AlqBAVJAA/QTK7wG6CdWX713rYBWQCugFdAKaAW0AloBrcCpoIAG6KdCLw/sOWqAPrD6n1JH1wC9/7v7NwL0v/ku/6IAeuRAzx1UAN03xIEe1zSP3eBGCNAV1Jbnqvh10wzheAS8FSyPoXu0buxCV850gXJqX9UR7pEDXcHCqtroMUsPTAXQDcNXzFxBeIGckSs3BOiHFECfPa6Rb33pWq49fwE9bsCPbr+bf7/9XrYfaMFM1+Ak0/huGa/Yjd/TwZnTJimAftXKFYweOphCx2ESBmQbBlEo+jzx0lv86J6HWf/uVnKmjVPfQGCbWLY4gAM8iUv3urlo7gy+uHoV5y88l1QyzWtvvMW//fAnlMplvvGNr7N40Xy6OnLc//iT3PbQI7yxfSdF34RUDbaUt+7qIl0uMHPiKL5249Vc+/krqKmp5aU39vA/fvwTXt69l3zDUKgfBqp+eAYrsBRANwSeGy4Uctith3AP7aUuyHPzpcv45pevZ1JjvXITv/LOJv7hJ7/i8Tc3K4jN4NHgOOAV4PABGunh8rkz+OqVKxVA7+zs5L616/nFY8/ydnMHpewQyAwCK6vi4s2edoK2fdT5ORbOmMhNV16iXPQTRzQSyEQDictPJsm5AW9v2c59jz7Jwy+8ypaDHdAwEmPwCFXb3fBL0N2C032AKcNrWbXwbL688gIF0GXZs3cfh1paKZbKOMkkpWKJnnyeXbt2sXv3bpLJJNNPP53TT5vBjPGTaGn7ANHsAAAgAElEQVTr4Ic//wnPvvq8Aug3Xn0tk44A6PvzAtDHRjXQHeU+Fxe6RPyHDvTIna3gdzVAj+qjx9HqVfXLQ+AdO8pD+C0AXb1cvR/B4yrSvaoWuvoZTM+vwudVNdBVMwSghyA9nUxSzheo3byRzJ4tBJk0pjjQTUPVQJfzCFwfMwhwbItisYCddBg7cjh/dN01XHnZZYwYPhRTptZY8qHyK8ETqr0RPJdn7UDv/+9ufUStgFZAK6AVGFgFNEA/sfprgH5i9dV71wpoBbQCWgGtgFZAK6AV0AqcCgpogH4q9PLAnqMG6AOr/yl1dA3Q+7+7qwF6JcJdXuzu5J8qAH0eRYlwr3KghxC7b4y7imyPo9nj9+L65yrOPYzXFsAt61ageSWSXd6PHegxoBdNIniu3oxaHB8+fi+wMAU2ixNXktvV+wLQJcJdHOityoHudIYA/dtfvJ7rL1hCwYd/+8Ud/OvPbmPngUNYdQ1gOwS+iy91vwudzJoxhZuuu5rVF1zIpBGNGKUCntSNztZyuKOHn/z6Ub7/i3to6iiRGD0eZ9BgXDVpwMb3TIyOZtL5w4xJe1x1wRK+fsP1jBk5jO07dnP77XcoF/cNX7iOs8+aTUtHF/c9sYbbH3qYN7Zsx/MMFYeeMCz87m5S5SIzJ43hazddy+dWrSRTW8crG/bxP3/yU175aA+52sFQH9ZBx06H2kmst0T0+0Xo6SbV2UGxaRcNRoGvXnkB//FL1zB+UEa5i9/dtpu/+9GvuGfdW5RqRmAOG4efSIBXVhHsw8hzxdzT+cpVl6h4+87ODh56/iVue+wZ3tp7iLxErifqSDsNFDvasMvdNKZgxujBXLpkHldfegEjB9fj9nSzfctWSsUiU6ZMJT2kESk5vvG9Tdz72JMqDr+pu0wxkcVP1qhxYZbzGPk2JgyvZ9XieXz5ovOYMmUSlmXz/Lr1vPTyy8qFLtH5ikkbBvua9vP222/T3NzMzDNncuO113P1pVeRKxb43z/5AU+//BwXLlvCzdfIJILxvLeziVsfe4o7XnuVAwLQG8ZiZ2sw7CqAHu07HIvVEF3GahR/IEBdUebIGV5xi/d9XeLb5dHrQK+G8eHPR3eghx70vi73MMK92oFeKhSp3bKR9J6tBNlUBNBNBdBVMrw40AOfhKqJ7lF0SyQtk5WLFnHd6tUsWbiAhvoEvutjm4aKeY+X8OjhB7Hycez/rzB9RK2AVkAroBXQCgyIAhqgn1jZNUA/sfrqvWsFtAJaAa2AVkAroBXQCmgFTgUFNEA/FXp5YM9RA/SB1f+UOroG6APT3eoG1dFqoP/Nd/n+w68oB3qxEuHeomqlq/riVeA7JGhWFOMeO8dVGLWKb++Nd5cXesG7AukRjA+d6VF9Zdl/XN+84jiP4qrjXVSDdd/CFHRoSFR5COFDGh+6cWMHutPRxOxxUgP9eq5bvoSiD//+i1/xv279Jdv2HcDK1mI6DrZtUsh1EBS7ufC8xfzxV29hyew5DM2ksSVzXICy5bDnQCv/dudD/Ns9D9MepHBGT4DaBqxMBjcwcYs+VtdBkt2HsNv2sHL+2fzlN/+UGZPGsH9/K48/9hjdne2sXHEh00+bSltPkfuefJLbHniQ1z/cQtkHO1uHWXJxO7sYVV/LsnPP5ovXr2bZkvnkA5s1L23i+7+8jY17D1ASB/rg4SDR5xL/LhpIW6UeucSw57qwW1sx25qZPDTDN66+mJuvuJChNVLj2wzP546HuO2pl9lXdAjqR2JksvgS393eTKNZ5PJzZimAftb0qXR1SHz9q/zykSd5fWcTxWQNiXQ9ZmcJo5Rn1JA6ls6dxaKzZrDo7NOZMm4YlD22bdnEI488RltbO+cvX86cBYvI1mcolQLe+eBDXn5rAy9ueJ93d+6lJVeijIFjmeocxg4fzOVLzuFrly5n0sTx2JbNM88+y9NPP6MAupxHOpMlU1NHIpli565dvPjSS/i4/PHX/4hbrruZXD7Pv//sRzz/xnqWL13CTauvURHu70UR7ne8/irNPT7UjcGurcW0QoAeSB10MYZHJnPlPI/rk8u4DGIvdhXcroD26tfUysqBH9dAV0C+KuI9iOLc+zjRVc3yyLHep/55BLYFoEvbPF9FuAtAr9nyNum9EUCvr6XHMvFVhDuYEvEfbRMYASWvTFAuM2HoCC5ZsYIbrr+GM2dOVA5zMaGHZxcfP/6+CgG6XrQCWgGtgFZAK3AqKaAB+ontbQ3QT6y+eu9aAa2AVkAroBXQCmgFtAJagVNBAQ3QT4VeHthz1AB9YPU/pY6uAfpAdrenwLiqgS5MMNfJP/3371RFuM+pONAl6juMaY/qPccA/Hgi3KOodxX+XIlqD38O4XdYG10AcLj7CNuJbfbIaHd5O7CUD7YS4W5GEe7KZVtdA/0As6UG+peu55rzF1PyA+5+8BHuf2wNTa1tBE5CAfSkYxOUCwyuSbPivCWsWL6McaPGUM4VMMoFEqZBIpVmy54D/OCeR/npw0/TlWzAGjEOL9uAU1dLueSBa2LlDxMc2kXQvJ2L553Bt772RZaeeyZtBztY9/xzdLa2sGThfGbOmEZrVw/Pvvwyj7/wApt271ER804yRcZMYBaLnDZuDBcuXcSyRecyZEgd7+4+xB1PvcI9TzzFvnwZho7EFXjupMFOhcRTALq4z8sF6OrEOnSQQX6eRTMn8Y1rLmHFvJkkrZKKJe/Olbjj8bX88vEX2bC7lZxTh1XbEPZJxyGGmiUun38mt1x1KWedNoXOjnaeWP8SP3/gUV7fsRejdhCDBw1haqaW+lSC0yaP56LzFzN9ygQG1zv45YDt27fx1DNP88jja2jr7Oac+Qu54LxlzDvrTMaNbsQtlzh4qJm3PtjMmx9sY9PuA2ze3cThzi4KhSJjR4/kyvMXccvKpUwYPwbTMNm6dQubN22iUCxi2Q6pTA2JVIZRY8bR1t7B7XfcwZsbXuWrX/oSN63+At25XKUG+rKFC0KAfoQD/aAC6KNxVA10G9+SSQYSfR47r490oMv/o2rgH6t1HgaeqyWKZQ9vDAsQj15W0e5xrfPQlS7u8NCdHsL2MPI9hPbhZtV11uMa6FGEeyJBuVAku/UdUvu2EUjNeYlwjwC65wWYgaEi3MV9jhEo/h+4HknP4vTTprH6qlWsvuoKhg/JYJuVs9PAfCC/qvWxtQJaAa2AVuAzoYAG6Ce2GzRAP7H66r1rBbQCWgGtgFZAK6AV0ApoBU4FBTRAPxV6eWDPUQP0gdX/lDq6BugD1N2K6wlACwF6IgLo3xMH+kOvkBs7l+KEOXTnW6DUEtV/juudC0sP655/LMI9do7HYD2Ofa+OeZfa6IIWo9eUsbdSIz2udS78vNedrlQ60vIqNdAVQJftgwqEV8zS9aArjHBPtDcxe/xwvv3l67nuwiWUPZ/N23fy1rsf0JkX97KN4yRIOQnq0ilGDRnM9CmTSDk2bUWXbTu2k8Bl3MgRDB4yhLc+2MpPHniSe597jfZkAwwZEUWop0Hi110TM9+Kf2gXxsEdLJ05mW9/7UusWHoOhw+28fL6F+hsbWX+vLM54/TpKip7y85dbN6zm4NdOXo8Hx+DumSWwdlaxg5vZNL4MQxqyLBn3z4ee+N97lq/kQ2bt1F0spgNw8gnJI7dgUQSHBPyXVDoCR3one04h5qZOqye1Rct5XMXzGf25NHY0vMCUg2b9Rs38/OHn+GJl9+mpRDgpWvBSap65o2WxyXnnsWXV1/OWTOmKQf6o8+9wO0PPcYrm3eSGtLIwnPmcdXsGYwb0cj4saMZO2akKqPelXfZvH0HTz+3jjXPr2fzzj0UPGhoHM68yRO48NyzWbFsIZPHjcCxoKdYpulwJ+/t2Mdzr2/k1Y3vsv2jPQwbOoyrVizjxgsWMHXSBBK2QXdnlwLvAoLVOLBsyl5AKltLW0cnt/3qVzyzdg0333AD113+eQqlEv/7xz/guTdeYNnChdy4+hpmjJ3Gxq27uW3NWn712is0d3tQNwonW6PGRSCamjauAtgVC3oIvWM4HqcrVAC6DNYwxj0cwRHwlth2CUBXrvPoc1+pjR6uH0jSgdokdrmH6xpC8NWejgD4si8/UE5xr1xWDnSvVKZm6ztkD+zATydx00kF0I1kEteT+udh/XI5hvrcyH9kjkoJGmqzzJpxGjdedzUrzl/G4LpEPD1AA/QB+qrWh9UKaAW0AlqBz44C8lu4G3jiQAs/2PsBbx/uoJyoIUMGuXoLDB8r8HFU2oxBjxNODrXjckTHeCqSrGT6BjYGBcPFLuSYO2I4/2HKLM7LJsiUZace5SgpRiUy/QH8pv5NAH2/C7fv3skdO7aw2TKpsxowRWe5gDmOxYjnNkahVZIwFCZzqb9sVOqPTNEt5gtk0xmuHTGMPxo7ihHZDEn5m0ldisnFmbrQiyY3hklbquqNPKL5xsfRLL2qVkAroBXQCmgFtAJaAa3ASa6Ar+4dhvezq59P8tM6KZuvAfpJ2W0nVaM1QD+puuvkbqwG6APUf0cD6N2dfP9vQ4DePWYuhQlnk+s5BOVWBRF7XeBVcexm6L4VAB5eIMQ1z+WOXgzDq6LfKzHrhop4Vzesou3C2spxnHvEy6P1VXz2xxZT3ZyMb2CpdaQ94tqVCPeuNuyOgzjt+zhr/HC+dcv1rD5vPoZpUSiVOdzRheWkVFR3EIQ3KdN2gpqE1FGH1v3NPLD+RXbs28vs6ZOZP2c2o0aO5I13P+Rn9z/JfS+8TqtVgzl0FEH9EAKB14aDupvZdQDj8B7Mll0sOG08//mPbuGSZQs4eLCVl9ato6u9jQXz5jB96mQSThK3J0+X61IwTVwVi+9gY1KTSpJOhKfU1NzGc+uf55E33+eFPa20dPRgZhows4MoJ1ME6QyBZYGbVwDdKPZg5HP4bS2k21tZOHMaf/zlG1i5dB4Z08UWh7phUHB99rfnefKlN/nxHffx4c59FFO1BIkMdrGbxoTBygVz+PLVqzhr5gy6Ott55Jnnue1+qdm+k6HjJ7Fq5Qr+bNX5jBk+DMexcQPYd7CFjR9u4qE1z/L+jt3s3N9Kpxjj5a6w5TA0aTBrxGAWz5nF4nlnMPeM6QwZMlRFt7eVUVD/oTVrWf/qG7h+wJI5Z/CF5SFAt82AQq5LRbxbcgMzCMgXS3R29+AFBu2dXTzw8MO8ueE1brj2er54zQ2UXJf/+U9/z/oNL3PJigu48fPXMGvC6WzY8hF3PLuOO19/jdZCAPVjcNJZDBkXlk1gWur4YSyCLDJSqwB6IJhc7r6GI1hi2CuVwlWtc5kOIa/3jXMXP3l4E7e3ZnogrvA+se7hXV4F0BWAD49fAfjKoe5jGQZ+2VWTQNxSmezmt8js24ZRmyWoSVOwLTzLolz2sE0zvMGrJq6EEF3y6dVw8D2GDxvMqksu5urPrWLW9GnUpO3oIxZT/14dBujbSx9WK6AV0ApoBbQCA6KA/KbvMeCJ5lYF0DcKQHdqyARpfPU79dMF6A4meaNcAeh/OmUWy7IJakoBge3hmoZKrjHl2vHoF8sDotPvelDRV12j+B6BLYV4hEWb+FgccOFXe3YpgL7JNPoNoF8zYhhfHz2C0bU12AGkovYJJBfJ5bI2xu9WPP8xnKn4u8qgt9MKaAW0AloBrYBWQCugFfiMKhDD8c9o83SzIgU0QNdD4UQroAH6iVZY77+igAboAzQYPgGgf08A+oMvkxs7ry9Al+j2+AZRFMUeWjXCaHdV11zdPxKgLU9R3HsM0WPHeQTYe+upK79G6KtVm4bbKyAf34+Knejx/2PJVIS7HEfc5xHgNGKA7kJ3W+RA368A+re/8gWuXr5Q7benUKS9sxvLSRIoC67cnjOxA5NirkDrwUNs3LCRO559mq5Sni987gouvWAZ48eMYuuuffzwrge47bG1HPITJEdNwM3U41kmZiKDL0aYzv3YnftJdexn6ZnT+Is//TrzZ8/iwIGDrH3mGXJdnSxbvJAZUyeRCGy8fIEe36dompQEyBo2YkY2DZtcT55dTft5Z/MmXnzjVV7be5B9QQqsFMnsIAI7g+ckMFIpXK8ExS6MoIST66R8+BCJXBenDcpwzeUrWb3qMiaPHkL74cPs2PwBmZos4yZOJllTx/vbPuLXDz/OmmfXselAGwUzieMWGJ5NcMmic/jytauZPXMGnZ0dPPLMc9x6931s3L6LxvGTWLl8Gbcsn8uEcWOUtlt2fsR7W7fz6jvvs/6td+n0TPxUHWa2gYIf3nF0ug9TV+xkRF2Sc2dOZcXSczl9xgxqBg2jZGXYuG0XDz21llfe3EhHd45JI4ayeNoERg0fQsoxySZsBtVlSFoGhXwPPfk8HR1d5MsuJdfjrY1v09bRxgVLz+Oy8y+m7Hvcescv2bxvu3LML5+/iHFDxrBpz0EeeW0DD773Di0lE2pG4mQyytEuoF8AelnVII/BcQzP4xuj0QSRCHwLTldR7AqrV9c4jxzkVYA8hOqhG1yc6UEU1d5bFz2E7oYkKlRuxcb2JnGf++ohkfaB65JKOJQLJRq2vU1m3xb8VArqshQcC99ycF2pl26ibvAq27mvbvwGyEQEh2JPjoRlcuaM6Vx1+aVctnIFkyeOrQD3j39b6ZvDA/QNrg+rFdAKaAW0AgOggFyf9gBPHjxccaAX7Wy/AfSKA11ChGw3AuiSRBPR3AHQ5NM8pOirALpMHJQJAtEVuodFsycA/aM+AF0mGPaHA/3rY0YyqiaLI2WvFEAPy0upMjjR9Zn8TWJGJXrUexqgf5pDQ+9LK6AV0ApoBbQCWgGtwGdCAQ3QPxPd8FsboQH6b5VIr/B7KqAB+u8poN782BXQAP3YtfrU1oyZlxBaw1KGaUf4XK6T7//Nd/jeg1UR7sqB3hLWPu8D0BUlDx3fcUx7SM7DZgpYV/A8BOKVLEOJb5da5XG2YZVrPdww3j4Mvw437c1B7GOuicC3AoERw5TzUfDRFYDeXolwP2vCCP7TLTdy9YXLKJVKbN62jQ3vvKdgq7iMnVRGQetSyaepqZk9e/ayadMWdh9qpiab4ms3XsPnVl7A1PFj2H/oMD++835+cNcDNBchNXoCfraBkmniJDK4RR+zqxmn+yBD/C4uWTyXv/gPf8z4kSPYs3cfDz70IB3t7Vxx2SWcfcYsyh0Ftm/fyZY9u+kolvBsB+yk3Bmlp+Cye38zm3fv4aOWFg51d9Jq2LjZBjDTpFK1GEZSubY9yyAQG7HXQ9LL4x5sIp3vYcqQeq5aMpcrL7mYyZMnYFuw/sVXueeeu0imUtxw442cNXsWHd0Ftu/YwcMPP8KD616jqbOEl+tkaMbhsmWL+fIXruHMWTPp6u7m4afW8vO772PD1p1Y2VqmTZ7EeadNYNrUSRxsPczrG95md/NBmts66CwHlO0URqYOUjWUJRTcckgWchidrRj5doamTaaMHsGkCeMZMXYCmcEj2LJ3P69sfJcDLYcV/K6zTYaZHjUph+FD6jlz+hSmThhD2oZivgfTMCh7HvlCCTuRULXWewp5Rg0fyehBI/Dw2bHvIzrdHI1DBjNq8FCSZZudze2s+3A7j23ZxGHPhpoRoQPdDgG6Lw50L3agxx8ecZX3OrIryawVOB7Ft1ei2GUg9zrQe8F55CZXbwkQlw9itF91czaKe3erI+OrAL7axleRo5K6IA50iRwdtHUDgw/uIts4lFTjEPK2qQC6rxzrYEWAX27u+lH5AyOwQ8eXWyLt2Cw8dx6fW3U5y5YsDsMnYtYffxGpj7YG6J/a97LekVZAK6AV0Ap85hWQqXE5A55sbuWH+zapCPeSkyHt948DXQC6ONCzAtAdF1dNOJWr6iiV6TOv4G9uYOhAD69tAsvHNdQUP+VA31+GO/d9xJ07t/ChONDNBpXQ0x8A/WtjRjC6piYE6HIZJtdrVQ50abcRmFjxpV4U736Sd4duvlZAK6AV0ApoBbQCWgGtwFEU0BD9sz8sNED/7PfRyd5CDdBP9h48idqvAfoAdFZslYhqoLuGMnmEAP2/f4fvSQ30MXPCGugC0N3WXrAdOcxDMC6QvCqevRqKVwB65EqvwPVou3j72NQbFjKPIuBDB7rC6QrSHwXTqUzsmJoHKLuK2jyMXw9roB/G6jpEoqOJsyeM4Nu33MzqC5aSL7isefZZfnXvvTS3d2BnazBSaQInRcE3aGpu5XB7F10dnZiBx+hBtVx7xUXcsOoSzpw2ibb2Du557Cn+7fZ72dTcjlE/FLNusKo/btoJij0uZtch0oXDzBxZy+dWLOWrN17H4Np6PtyyhZ/87FbaO9r54s03snjBAgrtZZ5eu44nnlvLroMHCRIp7HRWOcxzRYlX72J/VzeSLk5NDdTVQSIFnoVlZUhYKRWZ7uISGGUodkDnIZy2Q8wa0cgl8+dy8xUXMHb0SJLpBLsPtPGjn/2cO+6+m0QyyfXXX8uN113L+NHDVL3rN159mYdeeJPXN+9mx6b3MIt5Ll66iFtu+gJnzJyp4tEfXvMsv7jnft7etotCycNOZxhdk2XMmNEcbm9n07Ztyk1t19ZjZbJK2yCZVhBXItaRI0nt8lIBq9gJuXasYg91NVmGDB9Jsn4ITa0dHGptw8xksB0LxyvjdHWQdgxmTpvElRcvV7HvGcfAMXwc28JxHHryBexkCttJ4onb2rAIcmW8ICBVnyVvlij35LDKPvmWbrbua+WZdz7k/vfeoVUAerZR6W/IRAZVA91StdV7S4tG0Fs5zOP49giAK04eucaV+1z+RVHtEUxXyPljMe3Rh1Kg+VEi3FVJgnDDqKZ6BNcjcK4+llL/3UnQk8tR//5rnE6OBSuWM/ns2eSMgLznqVIFlmmr+qzK8W5EAF0+Mm5AOpkkcMvkuzsZOXwY58w5m1mnnx7B87A6aOytN+T7Qz30ohXQCmgFtAJagVNDgcAwyZsJnjrYzI8PbOGdti7KiSxpP6Um6p3oCPdvjD+NZbVZGkouJbOMa8sv8BCg/yHMaRN9ZZKf4/mUJMLdDDDlet/KcKAMdzXt5K6PtrHZNKk16/sFoK9uHMxXRjQydvAgzLJHSuqu+666LvTUdVRYuEcAutStl79OVJz/H0KHnBofa32WWgGtgFZAK6AV0ApoBY5ZAcuyKjXOqzeS+9fynl4+GwpogP7Z6Ic/5FZogP6H3LufsXPTAH0AOuQ3APTv/be/DGugj52rAHqlBnrczBigCzyvQPDYeV71LO7zigM9BG+9Dnb5ubeOesW1rjLcq1zrfRzvVQnaFcniNgjcjCPczbA8tADH7gigt+/n7IkC0L/E6vMXkyvA3Q8+yPf//d/ZdfAAdl09QSaLm0pDuoZc0QNLCo+D0dXOyKTFuadP5pZrVnHx0oW4pSJvvLeFH915H8++9R7NnQXI1EI6DYEF5QC6WxiccLlq6RyuuWwF5y04B8u0WLf+Jb73//0rbuDx7W99i2VLl9LVHvDQY2u468EH2Lh1CwUMEtl6jGQW10xSstOUnCQkUyFAT0g9eiGzCQzfxvEd5SKWSpG+16MAetbrYcagWi6bN4dVi85h7rRRKr57X2s7Dz7xNPc98gRvb9qi5J5x2jQ+f8VKrrxoOZNGN+Lmu9h8KMfaDZt46N672btjK8vOncdXbr6JM2bNoq29i4efXsutd/2aD3c34VkJ0tl6goJPIpHA9T1KpSKW4+CkU5Q8N3Rz2za+YaqHGwS4SEy9j+MXSJbzBD2dqt/MRAorXUsJE8+wSNVkKJeLBIUe7K4uGhtqWXLuWVx75SWcc8Z0sg4krUC50C3TpFB2VV17Ob7E4fvlgIRr4opTO+3gpYByiYxpE3S5vLujSdVAv+2lF2nxI4CeqQHTVnXQFUBXbnA1a6PvQ8Hy6AI5BtwxAI9qs8eR7iFNj23c8XNcLDN6TyC7elRiIsKf+wD0CKTLejJRxXXDagoBJAWgd3VS++7LLG+s4Wvf+o8svHgFecukR+LbTUvFvIq7K5yWEgJ01QqJ1bdtVQfdLRVIWha1mbR6LZ7cIrfow/QI+axK7kGcVToA32P6kFoBrYBWQCugFehnBVQNdDPNU4f289PmrbzX0U05UUs6EIDuqUlzMknNEcgaGPQ4YZkiu/J7/dgaLFBWYOyRNdC/NmYqS2tqGVIskLfKuI4Brvizowmkx7b7z+xacQ30hO9RjAG6L8lFaQXQ7znwEffs3s5my1I10A25PkJqJx37UknUUeA7vMSJU68k0cfwA6RIlCT6ZNMZPj90EF9qHMLYoUMxC0XS6s8OSfGSa9m+AN0KJAkAfJXlrlN6jr1X9JpaAa2AVkAroBXQCmgFTh4FjuZAjwG6PMcPM0pU1Y71/u9bDdD7X/NT7YgaoJ9qPT6A56sB+kCIH7tdQ6hdMkBuVNHdxff/29/yvQdfpHvsGRQmzqCnpw2j1Ik4QioW3OrIdrkY+BgMj+B5H7d6NVyvdq1Xxb4rKeLI97ieeuxYj3WKLOuKZYZ10pVbvfohzma3jJPvxGg/hNnWzNyp4/nWF7/A1ectVDW6b3/gQf7xR7ey83AHfu1gzIbBlBNpjHSWQFzsUS11M3eYbKmLUfUpbrj0Ar78+SsYOaiWQy2HeXTNWu5+/Fne2LSTTtdS8eSm6WGU28kGHrMmjOWLV17ByuXnMWbUCNo7O/n1Aw/wo1t/SiaT4bvf+UuWLF5ER1uRh594mrseeoTXt+6g23Cw6odiSF11R5zxaUgkFIBGZjPKQ0Xq28rtooIExOXsl/BL3WT8PJMGZVk1fw5XLF7IrHGDSAAHWtt4av3L/PKBR9i0ex+HCyUF1esyKWZNnsCq85ew6oJlTBk9nJxpsu7t7dz6ox+w6e0NzD/rTL56842cPftMOto7ePKZZ7nrvvvZ19qmHOONjaPwCh5l11NdoWZdijNHbiJL2w1podxxDNErGDQAACAASURBVMeL3CB1JYre87H8MnLb2fSK+OUyJbnp7KQwUxkV914OJBWgmf1N+1V97wnDB3Hhonlcv+pizj59GinbYP/+/XyweQu5fFFF8sex/zJufXFmmwmCwKdULlBXn2b08GFMHDOapJ1m47bd/PLRp7lz7Tr2F01oGKMc9QL9DcsisASgyw1aGWdHAPDeQgN94XgfAC5jNwbkUSR75FL/mNtcudRjF3q8nZQq91X7w8NVQXz5ACjNwxu+qUQI0LPvvsLFoxv4z3/1HRZfchFlpxd1y6evKrshhOfRxyuavhJFtgf4nqfGSHjakdtentXHVN8cHohvb31MrYBWQCugFeg/BSolV+JUJMOkmwRrDu7nJwe28G57F64C6Gk849ME6AaWlAHHJG+UsQs55g5v5Bvjp3NeTZb6Ujl0oEumeOxA743K6T+BPuUjyXWb6Qc4MhlTItytAFMAuplmf9nnrqZdVQC9HkNK3BifEkCXQKvoekoAeilfIJNOs3rYEG4ZMYyxQwZjFsukZBKiXBcaAZ4hbvNeB7oG6J/ygNC70wpoBbQCWgGtgFZAKzBACsjfAdV/C8TNkNd8dY8ufD9eR57l3pxAc3nIfdHYrW7L/dz474loR/F2Gq6fmA7WAP3E6Kr32quABuh6NPSbAhqg95vUVQeKopf9hAJhAtCTQQm6u/mXv/4H/vmB5+gaM43i5Mn05DoxygUMw44gWy9iU3GFFZd5DEbD2PVKunp1XfQInobO9Ai896mPHmG8uI66epb1YkgfQrxwMVTEo7huPdPEVyA/rJUuQNYqF3DyXZidbfiHW5kzfSrfvOnzXL3sDEqFMrc9sobv/fIetncUKWSHqBh2PyGgOg2WxGBKJroH+VblJq81yyydOYUvXbGCC+edSUMmxc7tu3ji2RdZ9+b77DzYRVfZwjRy1DqHGDNkOAvOnMflF1zCtClTxMzMC6++ya23/5J1L73A5IkT+c5//S/MP2ceHe1dPPLkM9z92FO89dF+upwavPpGvHRd6IQ3xQUdTSxQJFOCOh01cSBQsxkFyrpYXhGr2E2tW2DSoBo+t3QBK5csZFxjLbv37OelDRt5/Pn1vLZlB4fLHoE42mVb1yVrwKyxo7h86SKWzTsbq6aWlze+zf133Unz7l2ct2AeX7nxes6aOYO2lkOsW/c8L7z4Ik4qzcwzz2T06LF4eSnIKf/CflTTG1Q0/9EdOOKXUk4jfBWVL5HggmilTLeqPW4nyfsGbbkSr214m7UvvcbBzjwTGuu4eOEcbrryYubMnEEi4bDuxVe4+4FH2bZ7HziJENZHYePi/JcmSNymV+hh0ujhnLdoPkuXLGTwyFG8tXkndz2+lkfWvszevEm5YSxOJo1hWxiWSWCZlNSN0qN8VhXQjsB2FNne53xVM46A7ir6U1Ufj+LaZb8RjFYnH8e0h9BdfQpk/cDHVyci60fPAtXFfWWI48kn6TgUurrJvv8qK0bV8+d/LQB9BTK/Q01ikFj9OLAhcl3Jzd9wVB3dLCXb6EUroBXQCmgFtAKnogJHAnTDtOjG5Mnmg/yoaVMU4V5D5lMG6IFpKAe6HRgVgD6vsZE/mXQ659WmyRZ9fLOEa4cOdEmYCa8YTvJFrmf8ANvzKNmeVCvCknQnK0lTUWqg7+SuXVvZZJmffg10+bsiPr5hUsznSSfTXDN8KF8dPZyx9fWYrq8i3FER7gG+aSiAHl6cmVi+dqCf5CNQN18roBXQCmgFtAJaAa2AUuBo8FzdvfP9PgD9aDC92oUu2whAj4F6DNVj4H7ksTRQ/3QGoAbon46Oei+frIAG6Hp09JsCGqD3m9RVB/pkgP79v/p7/vnB5+gec1pfgI7EhsdO1TCOUt0uMhWZixypvaBbAfSQZ/dGvVfqpqsNo5tN1Y7zeN3KzqNtq32xMUOXG4vhIQSeSyx4DJlVfedSHrO7nUQhR9BxmLNOm8o3b76GaxfNokccLE88w7/88h62Hs5RzA7GjAB64CQxrBD6Bp6H390J+U7MYhcjEgHLzpjKLZ+/lIWzZ5G1bQ4eauO9LTvYsaeZ5rYuCqUuhjcmmDpuMlPGTmLCqFFI+ewdHzVx+713c+d997K/+QAXXXgB/+nP/ow5s2eRy5d5+Kln+fUTT/PO7gN02VnKtYPxU7W4djKMCI9cx6Yh8NUgEIHVeUd6CID2yhiFLlLFHDVekbMnjuH8c+YyffIEXn1rA2teWM+WPU2Uk1mKVgKrpk7NivSKefzuLhLlPBMbB3PeufOoqW/g/U0f8tbLL5Lwilyx4jy+dO3nmTVtKh2HWxQ8F8f3xKnTmb94KaNGjsISyKxmX4bA1ZCbkJKmr9zbH18CNaYkTjyE56YAdAHEUX+WsHFNi/0tXdzz4MPcfu8D7G/PMX5oHRctPIubVl3MvFkzSCYSPPb4U/zrv/+YN995H1+53cUFL8DYI+E4uK5PuVhQGp152mSu+fwqVl15BaMmTGTDlo+47YEneXjty+wvO5Tqx1QAurQlsIzQgX7kfek4sl1FtatL3l4rt4pxrzrn+P9xvHtUDz1k5VXQXG7KyviVaQixjvJRkkGkJheEdcurDhQBdKm96ZO0HQrdObLvvcKFI+sUQF9y6UWUJdlVbvK6HpZIHDN99fmJALpOGh2IL2N9TK2AVkAroBX4DCugAXo/d44G6P0suD6cVkAroBXQCmgFtAJaAa3A0RT4JJB9pDP9SBe6AHVJcvQ8Tz3k/3LvVSC6I6UuHUfB9Nipru4mRk72GLzrHvn9FdAA/ffXUO/hNyugAboeIf2mgAbo/SZ11YF+C0B/IATohcmTyPd0QSmPIbBTliimsEITlQNa6rtEtDwC44EQOvVS7JyO3OTy/2ibEEjG2x1R47yyvzjCPSbF0WmoiEWwFCw1Qge6crYLBQwButHTRbKUJ+hq56zp0/g/b7qWaxZNJ+fBfWte4vu33sHWlk782iEE2Xp8qTPuOMpBLxAz8H0MN8Av5DHyXdjdrYxMG1yx5BwuXbqAc2bNYGhDmmIxoL2jk87uHLlCntoh9QwfPJSUA/kcvPPhNp5cu5Yn163l3U0fKgi66tJL+eaf/CmzTx9LjwcPPfUyv37sSTbubKLTSODVDMLI1Kn64iqiXsFZgcwC0OW/pnKfq4eSxAvdMKU8TjGH0d3BkITJxBHDGDFkMNv2N7NtTxPFwCQ1aBhFLFzTwRSoWi5hKfjejVnOM7ZxKNlMitbmAzR/tIOhaYsrli/mlms/x5nTp9HRcohn161n43ubGDVhCucsXsaoUaPAzclUzD4O9N80c1Ic6DI+TAWMQ4CuAHzUp2XDwUhkOHC4nYcefYJfP/I4uw+2M3F4g3Kg33zlRcybOUPV6n5rwzvcec/9bPtoD4ZoEvgkHJuyV8a0LcriuJdEAd9lwujhLFl4LosWL2ToqLG8s2Mvv3roKe5b8zxNRRtv8HgF0CWJQBzo4i5yldOoiqD3gc2RQ7saole77qtd6NJV4uiO4HgFnveJdI9roMdOdElVEGmiiCiZHlCZOBHVRzcNDM9XEe75ri4y771aAehLL72YkhXp6vUC9KgKgoofVQ70TwDoevbrQHxH62NqBbQCWgGtwGdBAQ3Q+7kXNEDvZ8H14bQCWgGtgFZAK6AV0ApoBY6mwCfB7KM50+P7ZrE7PYbn8hxHvsfpjjFMj4F6DNPjfVQ703XP/O4KaID+u2untzw2BTRAPzad9FqfggIaoH8KIh73Lj4ZoH/vu3/H9x6UCPfQgZ7PdUJJItxD2ClLL2cLYXgIz8O47rA2sqmeK4WWZaNKHHscyx6/FpFA9VTxtfc6z1Vt8yq3utpXeMJGIPBVag+GILnieA9ccIuY5QJWsUeB9Gnjx3LdJReycu4Z9LgBT7/0Br988DH2duYxagZDpgbPckBiu8XlHQN0Uvj5ooqxt3raMbtaGVefZvHs6Vw4fw7zZk5lWH2WbMrGsQyKvknBSOKV4XBbJzs+2sPaV17lyXXr2Nq0V4F+0WvhnLncsPpqZk45jfZSgXWvv87aV15jS1ML3UYCauohmcGLdVfAVZzaEncu522FzntTNA+Bv4oB90qY5SJ2sYeEWyQpWgQ+Hb6lYDziaLcFDidVrXdpS1AqqAh403DxSz3glkgKqC/2UG4/RGPa5NLF8/jKtVcpx3dHSwtr1q7nybUvUDJTTJxxJsOGDwe3XUH+Pr0oY+KTItzFRS/nEk6BCGtqKwe6jCuLwE4SWAnac3ne/WAzb777AfsOHmbSiMFcsmgeN0sN9BlTSZkmra3tvPfBZvLFcpga77nYloGnYgpMyq6PbdrKgZ1yTEZJLcuxY1TN+/d2Nqla9vc+sZY9MgdgyHicdBTlLxMMTAPPc6MJGtGHLT5JFeFeHbleFdkef1iOjHBXLvQ4Fj2qjV6pkR5FuVeAuuxe6n+G0fh+IJ/d6OAqfqEKoEsNdMch3x0D9DDCPQboKq1AItylBEDcZKlTH38E43T4I75PPqn/jvtrR2+gFdAKaAW0AlqBk0wBDdD7ucM0QO9nwfXhtAJaAa2AVkAroBXQCmgFflcFjjScfFLNdHGkl8tlSqWScqTLdgLOY4ieSCTU/9VtxKiWujaz/K69Em6nAfrvp5/e+rcroAH6b9dIr/EpKaAB+qck5HHt5jcD9DjCvTBpMoUeAejiQI9+kVfq/MUUW4BwCLkVS4yc45Ua6JV65kdEtlegeAzSq8ub9+5bnVYfd3t8ohJZrapsq2hqBZFVjHtUl1BAs1uEYg6nXKQ2neS0MaOZMnQwRR92NDXz3s695A2HwElj1tTjS+1zBbh9BS0DgZWBQ1AUCO1ilwp4Xe04hW6GZmymjBzMnGnjOX3yWMY0DmJwbRrMFIdyKKC7a28TH2zbwdvbtrH9QDNeOqnArFf2GF7XwKRRYxhWNwgvYbH3UAtNre20F31KAo5TWQI7EdV/D2lnCJkl5jwE6DJpIIyvjzSR9gro9Uqq3rfjlQmKBcpuCRLZsL676sewlqTUVhcHusBcX4g/rjr3oFyAYgGrVCDoOszwtMHF82fz5c9dxpyZ08l1dvDEMy9wx68fYcu+FhK1Q0hkM9h2QUH8+IIxnq0pMy6PtqgYegVt43OLo98NTMdRbZQJBOUAunoKdHTlKHsBYwbVcP7cmdxw6QXMnXEaKcvEMk0KBQ/TssKYclOc+i6+DYFlUSr72E6SwPMJvBIJx8KxHfIBvLV5F79e8zwPPv0C+/Lg1Y1U/STjCiscW5440I/McK+OcA+vcntnl6ha5nG/VP1cXeM83qYCz6thehVID6T+Z0Cg6qZHtdP7ONAF7lsYntfrQH//NS4cWc+f/7fvsvTSiyiZQfg58QSghxNP1OGPIcJdA/Tj+nLVK2sFtAJaAa3AH5ACGqD3c2dqgN7PguvDaQW0AloBrYBWQCugFdAK/L4KHPk3g+yvug56HOUuzwLT5SEgXf4v4DyOdhegLg71uE7679uuU3l7DdBP5d7vn3PXAL1/dNZHiWZWyZdaS0sLMuNq6NCh6peFnml1IofHsTnQ8xMnURSAXi4oV3nvEiLPMEa6130u1t/eKHdlLo6M6bJ+2Kdqu/BKospZfmR8+xHrKAgfU+LeZ8HncQx1IO2IXe9yNBP8Ul613fFdyoU8ySAgIxcomJQNm6LhYGfrKElDk6kwWl7tXrBi6PRVbnqJ3PZ8cF0Flu1yCS/XQcLLM25ILRNHDWF4fZqapJxjksPdAW0dXRxs62Bf62Hayi5+JoOXSobn7QcksAhyRRyZBJBycEUfJ4WRylA2HXwrGcbSx/HthjjPZZaiwH2ZPCAu/zC6Xmp+h0vk3hZgLsDX88L64gKAxXnuSua9g2k5+K5MNADKLmZKYuKl5nsJHIHaHhRLGPkegs4WGjMWF849ndUrzmPWlInkOjt57qXXuefhp3h/537KVhrfsQmsonikeyFyNEQ+wYAeRv+rQSI/RQ56OQs1NEwQx7y01xaYbis+bfg+g5MGc6aOY9Wy+Zw5dRIZVTvICd3shgD0ImnHIvBLuIaPb1oUXR9T4vBVZYEwDl+OkSu5vLtzL0+9vIH1G96nxbVx04OxUzIexAlvhDXVPyHCXZU/l0z9Sh3zaPh8Uv3zuJ9iF3mfmugxhI8d6r1aWgLPA3GgS3x7tHM1+Ksd6D5Jx6HQ1U32g9e5cFQD/5dyoEc10GXoeb6ugX4iv1r1vrUCWgGtgFbgD0qBgQXoYAcmeaOMXcgxb3gjfzLxdM6rTZMtyvVNCdc21PWdKck9R070Oxl74jMK0L82egRj6uswXZ+UuvaS0j7gy98blcnFJpZvqss0X6KDqjK7Tsau0G3WCmgFtAJaAa2AVkArcCor8Nu4RPx3wrGYTmRfcc1zgebiRJdHsVismJAEnieTSfWQn6sj5HWs+/GPRA3Qj18zvcXxKaAB+vHppdf+PRTQDvTfQ7zfedNPBuj/8tf/wD/dv5bO0VPJT5pESSLcFUCPIXZ1jHsIGCsFmRUUj2CuvK6AerS+/FyJeY9/FpQp0Dk+kShDOgbmKhJe1g3BdogNe2F6H4BeAfoxufTBL6Oy1JUr21U1oo1iSUFZgbMqIlzgrMDXhBPtW1HaMA5d3N5GGIEeyN0xeQh4llraRYHzRWxKpI0ySaNMQuA2Jq4rtbcDSj6Uxf2cTBEkEiBQVgF0MXv7yApyI065nMVBrCLWBRonCEwndECrU47rn8cx5wo9h2BXnXcE2mOgGjualWKRq1nc9bGIvoGlIHy4ewHW8vDlvGN5pV09PZBrZ1ASZk8cyYLTpzJu+FBKhQIfbt/Ni2++x/b9bZSsFEY6g2vKzcRPKKR9tLEaOdAr5xi3N55coRIFLDBt9WwaPrZbxCn3MKYhw+yJoxjXOISMZeN7cp6mar4lteIDFwsPz5KIckM52QPsCNor3zWmZVL0AnYd6uDDvQfZ3dJJd5DATdaruunykD4IQ+mr3OVRl8RzLfyg3Pe842Fc5fKWRIOwK8IXey+wY1ge9ZNM1oij7Ktqp8vEgTDEXW3dC+ylEeLwlxrofgTQu7vJfPAGF45sCCPcL7tYOdDjCHfp++NxoP/OXzN6Q62AVkAroBXQCpzkCgwUQJff2aZv4NAL0M8ZPpw/njhDA/RdW9lkmdSZDeG1vVE6rlHW5/o3vg5W13YBZgzwDZNiPk86meaaEUMRgD62rg7TC0hJmpCaWBmoMjgaoB+X/HplrYBWQCugFdAKaAW0AlqBSIEYosuzgPU40l0gurjSY5BeDdB/G9jX4oYKaICuR8KJVkAD9BOtsN5/RQEN0AdiMBwnQJcId7mhFDU1BtmhCz12SVfXNJf656H9OPzFHoP16LlPPfTIpqz2LeSxCsJH7vbYuR6alSu0vWq/Va/HEFjVmJYbXF74EHDp++rGVy+UtQlMW9UCV+5zdfwQrqqHAuIl9RzGjVsxV1f7Uo50cXu7odMdr6iOYxg2hoBfcU8nUvjJNL4AdIHY8WwBaUc5crbLMVUbZIahwGI7/H9UU14OGsechz+Hd/sU+JZ3qjWr8Os+FujwuBG8NaWNsRM7jvGOjhX2qRTGDjDKZYxSD+mgxJCkQWNNmmzSVufe0VNi/+FO2ouBqtVuJNOI/1y15RgXddp91pXto76MJk+E4yiE/1IrXZUTyHeSpcTQpEXWNjE9X3WHeMtVCEHgYSmA7ioHumeYeIZNoOLrxRkkZykOdAHrBt2eSYdr0YODa6cI7JRypxtW5PKPgbbSMGxw3HZ59qTO/BGLGvWVOukxSY8gehTEHka+x+/Fke3RWFV9HNVJl76S6PlqgF5piAB0uYkrEyICUhJLHwP0URqgH+NQ1KtpBbQCWgGtgFbgqApogN7PA+Oz6EDXAL2fB4E+nFZAK6AV0ApoBbQCWoFTR4Hq+uhSJ13+n06nVUqvQHSB6eJeV7cJo/roR6qjHeofHy8aoJ86n6GBOlMN0AdK+VPwuBqgD0SnfzJA//5f/T3//MBzdIyaohzo5YoDXdrZiztD7Bc7n6sBeRT1XsXBFdyT4OwI+Kp47tjqHEevRy7fGJYLsK84ziOX+8eiKavhfSUmMXILhxXZ+8QnhlBTqK0cX5zvYdyluODVhUg1QK+A9FJYVz2uHa5sJmboIFf1rCVmO4pWVz97BL6LZViYso3h4IpDWkWSyyOaUKAYvY/hCTSOqWwIeJWTOq77HrWsD9hXrx2RBBCDZwVkj5hkUKVFGJUe1xyPCW+I50MdomeBsr6H6Zex3BJWOY9RKhJ45dDlnUzhWXJuCQKJhJeHwP/jAOifmGypotPjkgERZY/riwc+VrEbq5TDKfVglEsEZRdXkfewprpJDNDLuPjKqe8ZDlL9W4H4IMBWQ1dc2QZeIkOQqSdI1RAIaBeJpF54hZdHoFvVi4/mWVQBcl8i7yuR7L2f56NDdBkxceR7OOoq8e9y4Biay4wAlTwQxrTLOJH9CUavTPRQY7mvAz3lJMh3dZP58A0uHDVIO9AH4utVH1MroBXQCmgF/mAU0AC9n7tSA/R+FlwfTiugFdAKaAW0AloBrYBWYKAUqAbjEueez+fVQxapgy7wPJPJkEqlwrKoRwHo8d8r2pnetxc1QB+oUX3qHFcD9FOnrwf8TDVAH4gu+M0AvTrCXQF0qSUuQDyqVx1ivyo3ecVRHoHdCOZWWKqqfR56iENHcZwTHjp8w2j3CCbGNbAj17EcUupaK2yoeHi8rUDOqprlMYOOgKTA8DD6Pd63OgEFydURK/HhITQOwX3oQJc63iHUjgC5OmQI3c0o7zx8O6xLHT4i+Gl4YJQhsLFwsCPns6tqlfuVutqh+ziC8MLN4wkFEq2uiiqGoflqUdw2bE8Ftve+1afEYnjhFGvU6+435XzV9nJuobs+rPMeH8BSeoW6yLNHEEgtdZ8gisCXOvCBuPkFADs2ViKBLxMdVGFxW6j6EfD+N4/t2MVdmSgRd6/aLALLcT+olcQZL9qUMN08drknTAGQqHyRX1z7SixPuc+toIxUvA+j7iWiXwC66OBjmxLTqSq24yckISATtj8qIx/3fmVcygsxQI8d6IpfB5EDvdrxH/VAtBM15io7jHqyUjM9BuhRvXP1euxGD8eYGpZHRrhXk3yJcJfPUXWE+4dvaYA+EF+t+phaAa2AVkAr8AelgAbo/dydGqD3s+D6cFoBrYBWQCugFdAKaAW0AgOlgO/7CpTLQ34WiC5x7rlcTjnRJcJd4Lk40sWNHtdRr4blGqAfvfc0QB+oUX3qHFcD9FOnrwf8TDVAH4gu+GSA/r3v/l3kQJ9KYdJEyj0C0AtVTu4qgF2B6JGjvAKrq87pKJHsId+tdqFXA3SB2REsVVDbUHHavZC1GqBHMD6GkSqaO1pi4KqiwOP2CR2NgGQEqgUYx+xe4HTloail7Etc5IpwK5BpSX1EcY6L6zx6MY5Rl0O6dgDycE1sz8D2QiAtELcs+xcHumpD5EIWIO1UQX4FrwXwH1GjPFJAAfTqk1Sn1Hve6sIpmmQgx4xhuhmIO1ze8ghMAa5SNzuOCBcoLe20MXwLge2mqidZVhdwvi8TBKr7LHJcJ0SX0HWvALonEP7YlyMBesXxXYn+D88rnH4hdSZtCARylzG9Io4nsfniyTYo+zIZIx5THkYE0JXf25Dwd4HnEUAXFzueqqmuwgRUzfmESgtQbm+/HE3WiIuZR/1TccH3RrjL+sqBXl37vTKZI/7YxE7ycBDFkyHCLo0AelxyQOkcvxYTeGlTb/x7hcb3caCbvQBdHOibNEA/9pGo19QKaAW0AloBrcDRFdAAvZ9Hhgbo/Sy4PpxWQCugFdAKaAW0AloBrcBAKSD3XAWGCxiX5/AerK/qdwtMl0h3+XtE4Hkc6y5QPQbpA9Xuk+G4GqCfDL10crdRA/STu/9OqtZrgD4Q3RXXBxc4DGUDnKAMuRx//9d/x7/8+mlyI6dQmjiRfE9O1fkO60bHNtroJ8UVQxd5BYgfEcn+sfrnFbd3CMYVQjwi9rsyky7eb6+VPXS+x4tyoCtbeiUGu5cvh20M8WsEklX2eLixYHMFqcVVTniREjvQJaU9/FnWTPRuhI/leZiBrx5qz3GdcnFiGwZFgeMCp8Up7ZkksVScu8TFlwJPcWo/AugC4cW5Lmw7tJGrVoXtUjcQY3N5WBs8nhMQPyvYK8HrUU1zpUTkQA/fCWPIw9hyOQ85tjjQ3RCeKxd6+L443vFtzMBSLvTAz0NQjGqxC4COItLVs9STL4MjYkqNeVeyhbAEwPc1Yv/GwR33UAWRR10bcuVorMl8A6WzSCox7KnweH4JS9ogTVFzBiI4rvYRTRARJ7pKdZcJDLH7PKyBjidj2sOwpBq6jEOpWS8aSe33fKR15OaPUxNkskNvsyp10L3qCPeqM65o4YcjML4JHwL0qhh3dcK99c7D8Rx3fnRAVS5AuixMSOjTEGmXGi8+SSdBQWqgiwN9dBThfunFuKZMQJA2yNhV2QyV5AJVlSAMaNCLVkAroBXQCmgFtAJVChwJ0DEtugyTJ5sP8eOmTbx7uBPXqSEdpPEk5ccMrxMdL8AKDHqccBKoTMA8nkV+N5u+gY1JwSxj53PMGz6cP5k4g/Nq02SLPr5ZwpVJmK4fpTUdzzTG42lNP677GQToV48YylfHjGBcbR22F5DyA3zfJTClFFB0JV0pJRSXsoqv1fpRO30orYBWQCugFdAKaAW0AlqBk0qBGJrH6aYxSJeTEHje3d2t3OiyZLNZ9ZDa6Edzop9UJ94PjdUAvR9EPsUPoQH6KT4A+vP0NUDvT7WjY8X3dKqSvgVKdnZ08//+3T/z47sfxWwcjzFqAgdLrpTCxvSlrrSAuhg0hzsR1688xOWLqoEd1fEWyCcgWRa5GaZgbnxjLyZ28U2m0OGrIsQrce7CxqNtogj4cF/VieWx4WtyAgAAIABJREFUAz3WMLb+Vh+nSt9qN3xlk3Dd3vibEJxXbnNGrubYbV4pV967hto+Xj9KeK80VJ1pZEDu2/ZImiP2E7+q2hTttCo5/yiDpdeb33dXMTyP9hhEuDraaQhxe5dIBeVej8+1clZR7fqPH/xo+ziO8Vy9eTU8/1i7whdClBxG0Ye69t1BX53CKQTinj/yLCvO7/iNaJJB2PG+GutHWyoAvNo5Lu2wogkXcXtUQ3uneoSG8rAd4XNVrXPlao87Oh4osQM9mkgQz11Q7vgguikfqiEBB1LQveR52IaJ1EDvbusgu3UDF4xu4C//+q9YsHKFrIlnS5S9TC+I9QvDEI5tnB1Hv+pVtQJaAa2AVkAr8AegwJFxiOoGl2Gwr2zy5MEmbjuwnS0dPZCoJek6lE0f35Iphx4JL8D2DQqWXCfHUwWPXRSZ9CYT3uzAIG+UsQs55jY28o2x01jeUEe9K8cqU5Jf5G6AZUZlbI79EJ/JNVXylFzr+B4l25dwI2xsfBLs7ilzx74d3L9vN5ssgxrqsOQ6RqUmHftSfd2jrqbi634/wLYsAldKARm4xZKqO3nJ0DpuHDWMWYNHUO+B7QeUghK+Iz0dkJTXpMMwKVkmZRMccRMd9Rr/2Nup19QKaAW0AloBrYBWQCugFTg1FYhrnXuepyC6POS1OM5dnuNId137/OhjRAP0U/Oz059nrQF6f6p9ih9LA/QBGACRqTWyxYZOZM+nqzPH//h//pEf3/UQqZETsUZPZH9JqkibGJ7UlI7qXyuIHlF4Fa8ex6TbBCryXGC6qi6tTi6sL15VM73iCK9yhit0HgL1vg509YJ6PQakfeH20fSLY+D7vhe2IYL2R2z2SRccx3shEt+IO55e7ZPKfjwb6nV/qwKBShY49kWgvDjHjraEM0LVSKw8q/Xk5rVyjYfvVT+rkRsBdfWjAusRxu6zfjghIIzgr9pPHNMezhvA9OSmstRUDyd6lOWzaJn4vgB0i5SVINfeSXbbWywf3cB/+e5fsnjlRaqNgWPjGgFuNEFAmh0/5Iixi+rY1dJragW0AloBrYBW4A9XgaMDdJM9rgD0fdy+fztbO/KQqCHlJiiZHl4E0JMRQC/K72gN0I95kHwWAfrKoXXcMHoYZw6KALoXUDR6AXrKjQB6YFKSSY1WCNAlIUovWgGtgFZAK6AV0ApoBbQCWoHfRQG5Hy0PAcHiQu/p6VHpqeJAr6urU5HuUjtd3Oh6+bgCGqDrUXGiFdAA/UQrrPdfUUAD9AEaDHJPR1K7PVcCrsEL6Ons4e/+8V/54Z0PYDWOg5HjaCoJoLPBLau634riKWd55KSNXN0qyl38GsqOK0A9rCcewvOofna10zeuz12p0y0rhTVf1Oqx61kx9l5PdPhmrFkE5T8m4acH0I+3d36zW/zoe9PR2cer8rGvHwPvY91ClSr4DQBd9lPZZwy6Y4Aev1kFzNVwVUw8BuOyA7cqsv0I9/nR3OjxmBfg7UskbBQCr5L3JRVCZbNjY5EybArtXdR+9A7nTxjCf/nOf2X+hcvV8XzHohz4hFXjw3ZpgH6sI0OvpxXQCmgFtAKnmgIaoPd/j2uA3v+a6yNqBbQCWgGtgFbg/2fvTb/kyM77zN+9seRWG2rF2it6I9kLm5uazU0c20dnLIkUm5Z1bB95RJ+xOR/mzHyZM/NfzJkzn8bH4oLuJpsam7RkihqTNmVK4qElS1y7gUY3Gt1AA4UCUEDtlZkRce+d87uRUZUoVDUqgaysqqw3yOxMZEbcuPHciMrIeOJ9XyEgBITA3iJQXBunHC+8ydLSkhfpjEpnKvfBwUFUq1WwJrpMtxMQgS57xU4TEIG+04Sl/TUCItB7vzMUAeg+Ojdrwn/VWoV0uYn/6//+1/jXf/THWK0MIxk/glkdwkUlIMvyusw+NXtLnvtI2jzlt6/dzehuRwmeR9tYP1/+/tYSvSXXfe3vNhY6F+/+pME/2lO3t+bzke5b1Hvc9H220yqCvgF7p5HmW41avp2djakI9M54dTJ3e+3S7SyXC/StU7jf0l4hu1lPvpDuG+S5L9DOqZDta/9or4G+iUTfGM3eiqP3rr6IFvc3mbZuanEKkdMopQ5mcQWDV8/iMycn8b/9H/87PvyZT8I5A6MVmrxhJmRi0nWBLinct7NnyDxCQAgIASFw0AiIQO/9iItA7z1zWaMQEAJCQAgIASEgBITA3iLgg9Fa1xwZZV64E6Zyp0jPssxL9NHRUZ/WnRPnk2mdgAh02Rt2moAI9J0mLO2vERCB3vudoaiDjCyBSxPEPt1LAKyk+MpXv4GvfvtP8fZiA/PVQTSGRmBKFSBrizr3UeiFRGf/8+TreRJ2inAFo5QXdkXK9HWJXqRt3/DMZgr7XESqt6LPb4lGb8flJfkmqWrWIt03sPUivrMU7h1nX+xQnq8fCL3fDw7OGjtIobmNCPS1muV+ny1uKNmslnmL8Ma07G3lDdbrn7dC2zfO69exnlY+L5fQ2u3zgy7vg1MoZUBcT4HFVUw1ruDXP3AC//P/+r/gyY99FJZR70GApkmBgEdpfggX5QN8Mwdnh5AtFQJCQAgIASFwRwIi0O+IqOsziEDvOlJpUAgIASEgBISAEBACQmAfEsjLSDqfor2IRE/TFAsLC/5ByT48PIyBgQEfhV4qlfbhVu5cl0Wg7xxbaTknIAJd9oSeERCB3jPUaysyYF1zA5smQJqirANAR0Dd4Pt/+p/xtW9/F39z7gIuWQU3NoHEfwm37mTz4rz9wWYZtav8HFRzjJLNtPaP3GXn4jpPHO3faL3XLtHbijAX0eNrAr1IA7+BlRf/nQnxvB+3T+8Vgd5RFHNrkzoa1QJnRwvJzDtBgHuaKqLGN6yg2A/ydOzFXlTcSHIHge4Pk2IZSnebu2//nssDydvnWYtcz+udM207jxurFGyx2/OA47HCmubWoZY4REsN6MUVPH4I+Acfexz//A/+AA+873EYkyKIQiQmW1vV2q6al1OXSQgIASEgBISAEGgjIAK997uDCPTeM5c1CgEhIASEgBAQAkJACOw9Au2/RYpr1nyvXq97gc6a6BTnrIdOic6a6DKtExCBLnvDThMQgb7ThKX9NQIi0Hu3MxRfvsZZpDb1kauBtYi9PQsBo3H+V2/i3/7Zf8bXvvMfcHZuAaUjx4ChYbp1qFIpF36G0aw6F3eU2IrSnFGyeU1lCj8TUKC3p48pRHchz9vSrxd1z1tx7OzNLanQ24V6O66tItA108bfrgS9wN8i5ftWAv2uonI7tZF3tZLe7Tf7ek3bSSHQXnfca+rNB2TtRoqN6dWZ8j0vdH7rVESTb6xrzgj0tbzpreVuq32+LrV5PGljEQQsjaCQ2lYphZB1DfLXKklxLK5i7tzbCBZX8NmPPIov/8EX8IlPfhLlWg1BKUIjaSIql5CZ9RT1flcVgb6vd3HpvBAQAkJACOwMga0E+sUE+P71K3hp5i28tVgHokGUTYxEGWSBgYJByTiEVqHpv7u3PrfYqueGy1ggdBpJaKBXl/HsxDj+5X2P4bMjQxjOLGyQIvF3rToE/py70xPQneF2L62KQL8XerKsEBACQkAICAEhIASEQD8T4LVray0oh+fn5/2DKdwnJye9QGcad37O5+I1o9cP4iQC/SCOem+3WQR6b3kf6LWJQO/d8BfpXyjQDeW3YxSsQ6gY4coLbyGyhTr+7Id/if/z//kKfnz6LMpTU4hGx9GIqz6iPEkzOArzOPJfynlULUVeHinrg2Mp0DUjZdukeatS+i3R515m5/XN8/+0fam3XwPcUqAXOaw3MHyvFO63SP225baqpd674ZE17QSBOwn0DfL8PROZt6dXZ1/Xls02F+jF/r1RpIPHHh+tDfafb6iDvoFFyMwOWvsbWHKB7gAK9CxBHAWIGnUMNRIsvv0OTtSG8MLnPovf//0X8OgTj+ctBRqr9VVEcXzrzSl+O/rhkvtO7DzSphAQAkJACBxkAlsJ9AsJ8IN2gR4PopyJQO/GviICvRsUpQ0hIASEgBAQAkJACAiBfibAGuishU6Bzmvzg4ODa1HolOyU57yGyM9EoANjY2OS4r6fD4hd2jYR6LsE/iCuVgR670adrI0xsD49NNV5HgmrtEPkWLtcAxlw+tU38IenvoF//4MfYj5JoQaHocYOI9EhUks5rvMHRV4Q5lHoXsQxCp0i3cJR9rWk9Ho0eUuSsw55Kz37ujRn/XQus0Fhrs23CSffzmbRNgpg/fXbps5roHc6OrdEzm93YRGY2yXV8XzbSr9fpFFvRZbzRpD3mvIU7oVA54vs9gri7VHq241AX2szX3sRHe4PLV8AgenaW+nelQPvBVE2xUCooJbmEdy4gXB+Hp94/5P4vd//Iv7+b/49DI0MAzxOtUaj2YRm/XO1eUmEIii+Y8iygBAQAkJACAiBPiQgAr33gyoCvffMZY1CQAgIASEgBISAEBAC+4uAD65JUywuLnqRzmv9TOXOByPRi7rp+2uruttbiUDvLk9p7XYCItBlr+gZARHoO4d644U/3nnGu9SYS1IjhA0oww2ctl58M9Vk6AIs3lzET//2F/ij7/wJ/vzHP8G1pRVg6jhQHURYriANQtStQ8KazIwab3fVhYz04rsQkUW15faa54Xk3iICfc0gtuo8t/+7QEaBvlm6Skr1TVPUbJ3CfavU7js3OtJyTwh0GoFe7L9bda4Q4/y8PQJ907Tvvsp5S7b7BfJWfdr1VgT6xgj4tSj3DR3gDSH+fheFyAE+X4SyKGkLt7qA5MYMhpIG3nd4Cr/3G7+BT/3Dv48TTzyMOI6RpRnCMIB1zj+KqbjZo3iHWWBlEgJCQAgIASEgBFpf163vzKLMj0+ZqDQkAn3n9hAR6DvHVloWAkJACAgBISAEhIAQ2P8E+JvEB8Y451O5z87O+pro1WoVw8PDXqJHUeTnOajR5xxlEej7f1/f61sgAn2vj1Af9U8E+s4NJtkWF/0oz/ngXWnKUJ9HyFj2PLRIdV6vURuHMgIENkC6WMef//BH+NYf/Tv85Ge/wEWjYSoDKA0MAZUamiqAicuwQQhDYe0jwXNZyPhWpZgensaPb+fiPI9Iz+f1F8j43Pri53LaC/HWRcu2Z6XXq1LfWht9C4Hu276dq1+nD9u9/bOtaqB3Ojp34yD3f8XKTin1bv47RqD7Xdb5E09OjD5XPkX61vtIMe/aM2V4S45vVlPc30fSaj9fhseFzcumt6Vv57r5z2J/KO4/Ye1Uy12dtVANEPtnA5U2EWR1rN64glK6jCePTuJ3PvMp/NPf/O8x9f7HYQYqvlsmy3xtVJ44Z4bp5tf3uPaMDyLQe7dfypqEgBAQAkJg7xOQCPTej5EI9N4zlzUKASEgBISAEBACQkAI7B8ChUDnM6/xz83N4caNG/6aP6PPDx065GV6UQe9W9e79w+hvKci0PfbiO2//opA339jtm97LAJ954eukOd8Ju/ABAhZ7zwCkhBoKgOHFMoalAxQ1WUgBVZnZvGTH/9XfPf7/wl//LNXMb1cR5MRsEMjcNVB2HIVLi7DeSndEuhFxK0yCMB2OeXC3JdK93I7j1ovXuc6jwmq22qgt7y7TzZfpIIv0ruv+b/NBXpxMrGRrO/LFjXQu3VCcVsK+m0ML0WpSPRtgLqLWe4k0NfSsRfR4TYvQ7DZ1HaPyJpwz/V7Wwr31qJr6dfbUrkX6+LNKrzBhFO+KpY92CjT1/cJyxtNwgDILFTqECUZUK/DrizD1edRUymefex+/NbzH8XvfPaTePCRh4DhESSaR5TyJ9GcoiBEmqVQbdkZRKDfxU4liwgBISAEhMCBICACvffDLAK998xljUJACAgBISAEhIAQEAL7kwAl+erqqpforIfOwBkKdEaiMwq9kOj7c+vurdci0O+Nnyx9ZwIi0O/MSOboEgER6F0C+R7NUKCxNgqfKYoDFUI7DauZwh0wXuZZb/MipX0qd8o6Hca4efUa/vbvfoZ//70f4o3zF3Dh0iU0jIELIqQWSJkW2keXFx3wqryVWn09cjyPPM/n8QK9FbO7Lq63SK/uFyvk+4aNZPT6Fup5MyHuA4E3rZm+Luk3YnSMfu/AbksE+s7vz5utoT01efG5vzHBFvvjFv3aKMtbGRQ2nbstfXv7ODufkr24VSR/WdxOUuzo+b/botzzIuprWeCLXcwfo7et3CGI80jyWAcIuKjJUIpC1MoRHrrvGP67z3wCf+9Tz+P9jz0ChPmNJc0NBQ40U8+yhnr7CoqbUtorLuzOEMpahYAQEAJCQAjsSQIbU7hfbDr84PoMXp55C+cW63DxIEppiCSwyEJ+j/OG1Lw0UiPIz3nbz4i3s5GGp77MOOM0ktBAry7j2Ylx/I8nHsVnR4YxYixskCENHXhCrlWwdk6xnfb36jxOaWhrERnrt9sEirmxYFHChZUE35p+G9+ZvoDXtcaAGvLnREolHW1OkeGnuImweObpUcCRMhah0kibTZTjEv7h2Aj+2eExPDpxGAMWKLFvJmEtHXCc2AefxccF8Dc9cuzazg076pzMLASEgBAQAkJACAgBISAEtiDQnmW2SNHOKPR6vY6ZmRkkSYJyuYyxsTHUajUv0CnSi2njDcL9DFoEej+P7t7YNhHoe2McDkQvRKDv/DDzy5QCnc/F3WfvFZlb1FJh/WR++c5em8XcpVmce+Mcfvazn+H111/HpUuXcPPmTSwtLcGa21NeW8WLXbdGlOdXELeQ3j67ewemOr8auaVA75jqFqvmvQR3I8U7Xr8ssCMEeEGzuFB6ryvY6phZiza/bQXrgrz9I86/ebr09VTytzZlEekEDgbVWg0DQ0OYPDyFh06exDMffAb3PfgAHn3icRw5egRxqYQ0y3yEfLeyKtwrN1leCAgBISAEhMB+JrBRoL/bBH5wbRovz5zHm16gD6BkYiTarAn0uF2gK37vd3Y2uT2BniINAGTOl0HqcBV7ckiKCPTYGjRDCxPAZ80yKOHiSoJXps/jO5cv4mzQfYHOrD3+nM7wvCtA0mh4gf65sRH8/sQYHpiaQgW5QHdZCh0oZHDgb4X87kSNwGp/3mn1+s2VexK0dEoICAEhIASEgBAQAkJg3xEofpfw+j6jzflgIE6WZWu10Hk9cHR0FCMjI16e89r+WmZXXzrSHYja6CLQ993uve86LAJ93w3Z/u2wCPSdHTvy5Rcrv0z5pVp8wW61Vs4ThqGft5DtltHoTqMxv4y3z5/HmTNn8PY772B+bs6nitks+tdXet5CiG8lIhntvVvTVn2KDRBsXhJ7t7oq692EwGZ7DiOA0kD5LAs7OW1ZO5wnplv0dSupv5n0ZtRawJrpWqFULqFSrWLq8GGcfPQRPPGB9+PQ2BjiStlHtDeaTahA+9Ttd0pfv5NMpG0hIASEgBAQAv1CYKNAv9QEvk+BfvX8egS6idGkQA+Mj0DfKYH+L+97DL8+POQj0I1OkYUHQ6AzAv3iaoJXLr+Nb09fwNkdiEDfWqAfwu9PjHqBXnZAxTo4kwv01FkR6P1yoMt2CAEhIASEgBAQAkJgnxAogmaKADj+e2VlBVevXvXPQ0NDXqKzFnqpVPIuoF2iH4SAGxHo+2Rn3sfdFIG+jwdvv3VdBPrOjRjZUoRToPPBiVL8ThO/SDm/T/fO+a1DqCP/bJPES/N6o4EszWCZonBTS2jhtrCEW0bIMF36Jp3rhQjcKvhdG9bEvhMx+Xy3CWyVsp8RXHlk0M5NTPe56bSFQH+vnmy6H/rUoGr9eGRt8yBApVZFXC4hjGNAKx95npkMQRjmPWK6dpmEgBAQAkJACAiBeyKwUaBPZxrfvzqNl66ca0WgD6JsS2iobMcF+r+6/3F8dngQQ5lFphIv0JXhaUB/R6BbVcK7qxleuXwe3758Aa8HCgPobgr3rQT658dH8c8nx3DfxCTKzqHM8ysv0DVSZ0Sg39PRJQsLASEgBISAEBACQkAIdIMAM89SoDNbLKPOmcadtdD5moFylOgHaRKBfpBGe3e2VQT67nA/kGsVgb5zw17Ic0afc2q/4+y91srlOBWynbWXy1GcCzlGifsv3VuqPG/SnM2v6O3nqeVFJQB97w/iVo586/Tqe3+b1nvIuwAC5EU1fd2CfGptHDNAZNaslUDga970wQvBMgkBISAEhIAQEAL3RmCjQL/qKNCv4tTlN/DG/CpsPIiK641A//IDT+DXhwcwlBhkOvEp3JktvG9qoDONunXYmMLdaQp0g29efgvfuXwBZ3TvBPoXJsbwPxyewPHxMZ++nfXtKdCDkAJdItDv7eiSpYWAEBACQkAICAEhIAQ6JdAeec7XRSDc/Py8T+VODzA4OIhDhw75KHQKdD4O0iQC/SCN9u5sqwj03eF+INcqAn3nhp0ivKh9zrXwy7L4kt1qrRyPTeuhOAO0xHoh4tfqLG/i6Xws+aah5pvXhfaur8Ma6D5BdpeCbLeKYOaFSUYxy7T/CHDYQuO6loJ/qxRHW0n6rfZPenA+Nps2XYdTCFXkD6fMmLwUQ6ChtPa7f2YtLBzCIPCR6RTovPgsmRP23z4rPRYCQkAICIG9R2CjQL8ZaPx/M7P42qWzOHtzGTYe8BHovUjh/j89+D78+nANg02DtIhAt0Cggr6ugU6BfqlOgX4e3750Aa9rhRoGETj+fEg62mmKBFn+fIwFcFrPW0WgvzA1jj84MokThw4hMg5Rlvka6BTo65mOpAZ6R4MgMwsBISAEhIAQEAJCQAh0TKDI0MqAN14bbC/VykyydACMQL9x44avf06BzgdfF06g45Xu0wVEoO/TgdtH3RaBvo8Ga793VQT6zo0g7zjbWPt8OwK9uFDIL2KOTxjyopyBbkW/FpI9d96tqNgNm5FfnNrEEnqvvoX17kQq+orP/E93DPqWrYg837kdtIstb7UbdDNB0ZY1grZY+VZ94oXazdLKrx1Pm3CxKY/DEIw2Nybz8pwPHmK+VMPanSS8dcX56HMR6F3cwaQpISAEhIAQONAEisgOqzTmKNCv3vAC/cyNJdiohgoFemC7nsI9gkYzMND1ZXxoYgIU6J8ZrGIwaQn0CFAZEOg+EehKQVuHyFg0QwMTAIELgaCE6YbzAv3fvvu2F+gDahAstaR02tG+uZVAzxW4AoxFpAMk9QbKpRK+ODWBLx2dwvGRYQTGoZQZXwNdaQWri3M6EegdDYLMLASEgBAQAkJACAgBIdAxgc1qnxe/U/xVeKUwNzeHS5cueblOeT4+Po5yuewl+kGofV5AFYHe8e4lC3RIQAR6h8Bk9rsnIAL97tltXHItItx7ZYckSfwXZvFlWtQ76bymOMM7mMh8+7JaOaacvnO99e5t/c60FDELveRw3xm4PWiVmc9NNy16F/pcRDp10pRq2wk3Rq/76KkNjfkiC9s/XDvpiswrBISAEBACQuBAENh406m/4KQDzAYa//HqDXzdC/RFmHAANZR9BHoaGCgYxMYhtAqNIL/ZTXd4wycjmzUz0DiNhk4RNlbw4akpMIX7pwcqXqAzhXsWKqai8SncN71xdb+NlNI+i05kTJtAp0Uv40oCfGv6HXzrnTfxutYY1MNQmemeQHfO15Ln+kOl0azXUSlV8MWpcXzp2BRODA9DZzavgW4zf6IlEej7bQeT/goBISAEhIAQEAJCoD8J8LcKA28WFhZw4cIFUCBToI+MjPh07qVSac0PtPuD/qQBv/2MxufEevDcfpmEQDcJiEDvJk1p6z0JiEDv3g7S/gVYpG5pvzvt7u8061ygwzHldLTtjdurgd4hS7mLiNz2OO61GSnPN4v27nY/O95FOtrhfaL2XJNvntThts3hPtvRKroNRNoTAkJACAgBIbDPCYhA34UBFIG+C9BllUJACAgBISAEhIAQEAL9QICp3ev1Oqanp7G0tOSlMSX60NAQKpUKGFjHhwj0fhht2YbdJiACfbdH4ACtXwT6zgx2kb6drbenc7n7tXUWhu0QsCpzR6vbiymnKV87lqMdbbXMvJMEuE/ttEi+u4jyTraaeyBTIWy+J+709nXSU5lXCAgBISAEhEC/EBCBvgsjKQJ9F6DLKoWAEBACQkAICAEhIAT2OwH6FQp0BtTNzs76OuisiT48POwl+sDAgE/jLgJ9v4+09H+vEBCBvldG4gD0QwR69weZTPklyfTtnNoFepG+/e6j0bfXX6eYdHr7as9XDtyDproRAukeSwG+vRGQubhPlTOAWQR2cur0Jgtf67yjfd2Blc03m7ZsR2782Mkhl7aFgBAQAkLgABAQgb4LgywCfRegyyqFgBAQAkJACAgBISAE9juBIqqcEp3R5zMzM74eOsU566BTpDMinZ9LBPp+H23p/14gIAJ9L4zCAemDCPTuDPRm9c/b39v0ImAHq96+Cs8btcr5x3YnzroXBfrGetPb3R6Zb28Q6GAXvOsOe4HewQHSaXp15RvPV3DLajaJrvefszRnh326642XBYWAEBACQkAI9CkBEei7MLAi0HcBuqxSCAgBISAEhIAQEAJCoB8IMJCOkrzZbOLSpUu4cuWKT90+MTGB0dFR/5p10kWg98NoyzbsNgER6Ls9Agdo/SLQ732wN0aV8wszSZJcuCnlH96rObf2JdlpBHoh5rbbW8pzpzoL/fWB3tt37tvtyj3NF1BS7rE+3dMGHbCFWQN9R4dPAZ3t5bkE72yf8vkZ8uN5w8Zs5u05jwj0A7ajy+YKASEgBIRA1wlsJdBvao3vX53FVy+fxWs3FmGiAdRQQaINMmWgYBBbh8AqNELtz0MC19nZiFGAtgoRNOo6RdhYwUempvCvHngCnx6oYLBpkOkEWaSAzEKrYONtdl3n0YsGndLQziEyBs3AwGreYBtABWVcSYFXpt/Bt955E2e0xlAwDKQGWqcdda04lypK8BTPyjnolsAPlUb8iCXJAAAgAElEQVSzXkelVMEXp8bxpWNTODE8DJ1ZlC1PtDJ/UsZx4jlXfnanEVjtz9Ws5tlhZ2Pe0UbIzEJACAgBISAEhIAQEAJCYAMBpm8vl8tgWVcKdD6Ytn1ychJjY2Oo1Woi0GWvEQJdIiACvUsgpZk7ExCBfmdGnc7BL8xGo+HFOe8s85d1lPLynNNBuNOsU2YyvxAQAkJACAgBISAEhIAQKAhsJdCXncZ/vHoN/+bKWfxybhFpTIFehYGBhUEAi8g4MIPMapQL9LBDgU4pS4EeQqOhNgj0wQoGmgamEOiphdYBWPBlv09WayjrEBuDVBvYAAj8f9YF+isX3sTpQGNID0NlBlqJQN/v4y79FwJCQAgIASEgBISAELg3AgymowNgjXMKdNZBv3z5si/vOjIy4uugDw0N+Qj1ToPq7q1nu7M0vcjNmzf9ynnzALdbJiHQTQIi0LtJU9p6TwIi0Lu7g5AnvygZgc4vTdY24SQCvbucpTUhIASEgBAQAkJACAiB/iWwmUBXOsCSF+hXWwJ9aU2gZzBwFOjOIrLdEeg+Av29BHrYikDvc4FeRKB/c/odiEDv32NOtkwICAEhIASEgBAQAkLg7gjQB9AB8DcMA+soj6enp5GmKQYHB71Ab6+Dfndr2T9LiUDfP2O1X3sqAn2/jtw+7LcI9O4OGu8so0DnF6QI9O6yldaEgBAQAkJACAgBISAEDgYBEei9H+etItBFoPd+LGSNQkAICAEhIASEgBAQAvuHAP0KPUDxG2ZhYQEzMzNYWVnxad1ZA50Sna8L0b5/tq7znopA75yZLNEZARHonfGSue+BgAj0e4C3YVGy5F1mFOgU6fzi5IOTRKB3j7O0JASEgBAQAkJACAgBIdDfBESg9358RaD3nrmsUQgIASEgBISAEBACQqA/CLSnZl9eXvZp3PlganemMR8fH/cCnXXR+z2Nuwj0/tin9/JWiEDfy6PTZ30Tgd69ASVLRp5ToHMSgd49ttKSEBACQkAICAEhIASEwMEhIAK992MtAr33zGWNQkAICAEhIASEgBAQAvufQPHbpYhEr9fra2nc+RkF+uTkpBfocRyvBdzt/y3ffAtEoPfryO6d7RKBvnfGou97IgL93oeYDIsvStY+p0Dnv0Wg3ztbaUEICAEhIASEgBAQAkLg4BEQgd77MReB3nvmskYhIASEgBAQAkJACAiB/U+gXaAzRTsF8vz8PC5evOiz1DL6fGpqygv0UqkkAn3/D7lswS4TEIG+ywNwkFYvAv3eR7tI106WhUAv5Hm/p2S5d3rSghAQAkJACAgBISAEhIAQuJWACPTe7xEi0HvPXNYoBISAEBACQmA/EdhP1zh5jVYmIdArAkVwXfEbhl7g5s2bePvtt8F07pTnhw8fRq1W8xJ9Px1Ld8NQItDvhpos0wkBEeid0JJ574mACPR7wucXFoF+7wylBSEgBISAEBACQkAICAEhUBAQgd77fUEEeu+ZyxqFgBAQAkLgYBDYSpbxeuJ+mvaT9OumQKcM3Wzq5jr2034gfb2dwEaBzih0CvTz5897gc707RToAwMDItBlBxICXSAgAr0LEKWJ7REQgb49Tu81V/ElyRNfRqAbY3wqFn5ZyiQEhIAQEAJCQAgIASEgBIRAZwREoHfGqxtzi0DvBkVpQwgIASEgBIRA/xI4qAK9f0dUtqxbBAo3ULQXhqEX6OfOnVsT6IxCHxwcRKVSkQj0boGXdg4sARHoB3boe7/hItC7x5wCvdlseoHOL8qt7lDs3hqlJSEgBISAEBACQkAICAEh0H8ERKD3fkxFoPeeuaxRCAgBISAEDgaBrSKV5brh/hj/rTIF7KcbCvYH6f7pZRRFvgb62bNnsbS0hImJCZ/GfWhoyAv0fj/2JYV7/+zLe3VLRKDv1ZHpw36JQO/eoFKcFxHoItC7x1VaEgJCQAgIASEgBISAEDhYBESg9368RaD3nrmsUQgIASEgBITAfiKwn1KWi9zeT3tW//U1jmMv0M+cOXObQK9WqyLQ+2/IZYt6TEAEeo+BH+TViUDv3uhToDMCnXcmikDvHldpSQgIASEgBISAEBACQuBgERCB3vvxFoHee+ayRiEgBISAEDgYBLYq8bjfJO9BFehbbTevA8skBNoJFKncKdAXFhZw+vRpLC4u+gh01kEfHh4GBXq/l32VCHQ5LnaagAj0nSYs7a8REIHevZ1BItC7x1JaEgJCQAgIASEgBISAEDi4BESg937sRaD3nrmsUQgIASEgBPqTAM9jirTfTNXsAF/zmK+1Un6j1+Q5P/RzbJha821JqH0RBdiNi2+yoGpbj7ttnXm/OBlnofg/lfed82ooOOvA68hBoOEc/Gut15drXyWXS5D45TUiv3wxZ9EmWw6g/GNtA5SndRsS599ygMp7s2HzoflRWwdsWxOaLeYrhdUGTViELkBodP4+Jz+T9Q+nHJTjG4H/yJoMKtAwJg+YMtYiTTMS8SI0TVMEOt8+R3Y6gLulN/25n8tW3UrAH+suP0baBfrc3JxP33706FEMDAygVqtJBLrsPELgHgmIQL9HgLL49gmIQN8+qzvNKTXQ70RIPhcCQkAICAEhIASEgBAQAncmIAL9zoy6PYcI9G4TlfaEgBAQAkLgoBEook/bt1tRmgfaC9f5+TnMXp9Fo14Hg3DCIPTelmaXIrcQwEY5bIxtzuUsDfC6Om4X0lnbSgs5n3/eUuu+/fVlKYnXLTXnzOduf7dYgtJvZHgEpSj2NwZkmVkThTTplMobJ7bfDJu+vcDEUDaCam2t0RmcZo8NAqsQWo3QBHDKwvJ9FwIu8s++z5TaSEEqFOnWKTgXwPEfkYKiyDcOgZf6Ftbzc7DgcoC2FoF1CA3QiAwakUOcRQjTAKHlGDhAG2SqCd83j03lfXYaqUsArfx21wYGMDAwiMHBIZgsRRxHXqDzPgKOpXMGSofgLQgyHSwC7QKdNdAZec4I9Js3b+Lw4cM4duyYF+iSwv1g7ReytTtDQAT6znCVVjchIAK9e7uFCPTusZSWhIAQEAJCQAgIASEgBA4uARHovR97Eei9Zy5rFAJCQAgIgf4iwOuChbymTCvOZ6hxL1++jL/927/FL37+C9y8cQNMcRxoCuJWRHqbQM9UBrtBoRcCvYhsv4UcxTHFev5/P1Ek818U9X4NrQ8Kia5yc5/P6zV13o/AC/888jrLMh8pO3X4ME6cuB/HGUE7OACT5Xqf4jzNMh+RvumkGPmtoS0FOzW18tHdlNQU5U4ZHzlOiR44BasMsiDNxbkL/XJrWt9R2ts8Ct4yGl57kd5UTW48lLGAsV7wW+dAgrzmzddgqnVjEBiHRpChEVjoNITKNLRh3w2cNnBBCusyv4wzCshySZ8aSnXnRfnQ8AgeePBBfOADH8DI8BAGBwY8JxLkFjprAR2IQO+vQ3tbWyMCfR2TpHDf1i4jM90DARHo9wBPFu2MgAj0zni919wi0LvHUloSAkJACAgBISAEhIAQOLgERKD3fuxFoPeeuaxRCAgBISAE+odAkbqZEo3XBymXeT5DwXx1ZgY/+ou/wHe/+1388he/xMrKKpIkQaApqnOlvZ7gnDo3hUW6BueW1OQUtBsmv6xpCXQK4yJa3Wvf/N9rqcpby2odoMgSvzHduF+mlaKdKcopjQ8fnsJTTz6JkydPolIpw1qXR9YnyZpwb++WcgqxjaB9KnTNgO7Wg1HmBraVLp398unXKdB1lgt0xnK7wC/L9zmPF9OU58bBZRTV/KdD4qW3gcssrDH+hgHyN5Tnlg8DS7HOGwmMRaoyJCqDywKYTMEa8s9lPnQKa7N8/kzBZZo539HMEhhrkKYJqpUqHj75MD75iefx7Ac/6OtaO67D8kYFin22Iync++fI3v6WiEBfZyUCffv7jcx5dwREoN8dN1nqLgiIQL8LaFssIgK9eyylJSEgBISAEBACQkAICIGDS0AEeu/HXgR675nLGoWAEBACQqD/CPAchhHJTOFMoba6uoof//jHeOWVV/C9730P16/f8LpcqyCPjm6L/s7TqDNsO2H8dw5nO5nA2QwN9abTFu8rViXffPKp4otVt2YqlUp4+ORDePaDz+K+++/HQK3mt5HbwO3cOFF6R01GkVOeM+rc+gdfM/N60X4u9nNJTrGeBa3tbkXkeyKU67xBgPcOUJ4b60W6dRZpkMIgl+RMsU5RzuuzFOyMVqdQZ+3yzEen8zNK8hSZ0UgNkPpmDaxLYUwDjgKdMp5ynRHoRqFpGr5dCnRGmR85PIVPf+qT+PznPof77jvhOWaskw7l1618BP92Bq7/9v+DvEUi0NdHXwT6QT4SerPtItB7w1nW0rojkX/UZmdnEccxxsfH/YlPkXJIIG2fgAj07bOSOYWAEBACQkAICAEhIASEwFYERKD3ft8Qgd575rJGISAEhIAQ6C8CPH/hNVVGl1Mu89/Ly8v41re+hZdeegl//dd/7WuhMy24DiIfIZ3bZAroQp6TSQao9qrmLU5bGu88YjuX73xar2m+ltPdL9vWwHo59LZBYDg42/Lh5wBFMCOqGf2tFKJqBY88chJPPvUU7r/vfgwM1Fpp6m8fR64pSnNJn7XEuNVFTfLIp2cPmKLdR5nnGHz9dV8MPo8Izx95R00r6tzXgPeCnGnVLZo2hXHWR4hnlOdM5c7uUrhTshuH1Bok/BwOQdJEkCRoOo2mVWj6KvEckxQmW/VtU6CbLIDNQr864+owWZJHmmcJhgcH8Mnnn8M/+b3fw8mTD/sxp1xXSsP4yHxG94tA76+j+85bIwJ9nZEI9DvvLzLHvREQgX5v/GTpDghIBHoHsO4w62YCvbhrs3trkZaEgBAQAkJACAgBISAEhEB/E2gX6HztL0IqjSUX4PvXruLfXDmLX84tIY0HUHUVH3nklEXgLCLrfKTSasQYISBsRVFtlxgDuLRVCJ1CQ2cIGyv48OQkvvzgE/j0YBUDiYFRCTKW88wYdcUIsu22vkfnU0ybqqCsQ8wIK17g1kDAi/G6jCupwzen38ErF87hTKAwFIxAZQZaraeX3c6WFelj1y+S5xfLFaPXGAlnHUKl0azXUSlV8MLUOP7F0SkcHxmGziwqPnVr6q//W2ZV9RfbGbWmoSkjeE1d8eL8fh+Q7dCUeYSAEBACQmCvESgCkhiBztTnfMzNzeHU1095gf6rX73qU4tToMelqk/1nVIMu1YNctYWjyKEYeDrevtIal+jnF9wRUh2LslVyBORfFI+mj1Pla5Yj1zl50A8R2kFufv3KHiLb0jN737WBed7DNdWrH+eJ5L38jsKwXmazUb+HlPTBxojIyN46MEHcfToMVSqFV8zndc+83O19kT0QMgv/sD4NOtp0AQFukKA2FQQNkuI0hK0C30qe39uYPidznOPBEY3kKlG/r2umBafM+SR7s5lcDaBc8YLa6KhHKdI5z+0AQKeo7UkegqHRFkkGqg0U/9oIkBTKSQsBq8yKJcBWV5PnevKTIjUxaykDo0lZGkdabMOZTMMD1Tw3Mc+it/94gt43/se95HujHDPg+n1poFphVCX68R77ajtXn8Kgc4WeQPN4uIiTp8+jZs3b+Lw4cM4duwYBgYGUK1WN83a0L2e7H5LItB3fwz6vQci0Pt9hPfQ9olA795giEDvHktpSQgIASEgBISAEBACQuDgEtgqAn3RUqDP4A9n3mgJ9BoqttK6uNp9gV5X6S0C/TNDNQwk1gv0NHRQ/SLQGX3FLGRrAt3ABkDg/1PBlcSuC/RQY7hnAn0MXzo6hRMjI9CpQdlHnTEqz8G0aqn6y/xOI2hFsPHifK7lZRICQkAICAEh0HsCRQ10PrMO+uz163jx1Is4depFnD59BqmxiMsVjE8cRqU2hNVGiuWVOlbrDS+Kh0cOYXhgCCY1WF5axmqj7gV1XCqhVC4jswb1Rh3VWg1Dw8OISzGcCrBYT5D46Hbq9lyUB5Ts/kbEAIr11n2q9TwyWnthbVCtlNf+HYWBj7LmHAO1qq91njQbMFmG1WYTTFLOqVKtgindW7fBIWTENeW7l/RF5LWDVXW4soGrZbDlDDawcCkQrpYRrZQR1csIEUPrCJZ3waUakS0DYQMmWEGil2F8kfQQDjGcC/Ja8SqFQgK4DMpEsNDIWucGPJeJLFDielIHZXNxngRAEgIjqcNw4tDkDXtaw/D8R/Mc0iBie4w4R4BUl5Hokk85H9hZJI0lrCzOI1YGI4M1fOwjz+KLX/g8nn7qKSTNBE6pVvR5eItAL3iIQO/9sdjrNW4WgX7mzBkR6GNjrb8XvR4RWV8/ExCB3s+ju8e2TQR69wZEBHr3WEpLQkAICAEhIASEgBAQAgeXgAj03o+9CPTeM5c1CgEhIASEQP8R2Eygv3TqFE6degmvvnYamXUYHB7Fo4+/H8dOPIDleoK3zl/E1euzGBkdw9FjxzFcHUbWyHDl6gyuXbvmnffk4cMYGT2EhcVFzFy7irHxcTzxvicwOTXlBfO5dy/jytVrWFhY9NHQjIQOWIc9iHz0uI9AZ6R3C7lyBnEUYHJiEuVy7IV6yPTzzQbSJMH42AiOHzvqo8MX5udwafoKbiytotlsrmWCT1PWE7eIQq6Ddd3XJTrTq6fBClwtRTwZoDQZwoQpVhfrSK9bBIsllBtVBIj8jQOpzqBNhMhUaNiRBcuw4QoQRAiCKmCqMLTgmUKgDUKVQlN12zKMCpBpwDAbEW8GzIBaymeHwFg0A4dmANRjhdEUGEuABreVKdcDhRAWsTMoM1yfNeyDCI2oikZchQ2BoDGN5spNLM3dQKQMRger+LUPf9AL9KeefBLNNPXbQOw6jDxLRuYX01o2pVYp1f7b62WLSEAE+vp+IBHockzsNAER6DtNWNpfIyACvXs7gwj07rGUloSAEBACQkAICAEhIAQOLgER6L0fexHovWcuaxQCQkAICIH+I7BpBPrXvoqXX/4mXn3tdSTGYmR0Ah/6yHN4/1PPYGG5gZ/+/FVcnrmKE/c9gInJwwidhkstrs/O4vr16wjjCMfvuw+Dw0O4ev0arszMYGJyEk9/8Gk8+NBDPpL9jXfe9YL+rbfOY7XRgNIhwriEIIx8qngKdP/so8iZ0SXBYK2Chx56ECPDQ174KljM37yBxYV5HDk8hac+8H4MDtZwZXoar73+Bi7O3ADFGIU809P76u1M4e7TyFOgU9KvR6AjzJBVVxEf06icCJHGDSwsLCC5liFcKaGaDXqpz8j0JEhYeAeBKcGoRWRYgg4bKMXDqISjyJaqSJdCuFWN2DlEKkPArDQuRqYCJAGVPQW6RZlR5hlQTi1CY9AMgUbosFpSPvp8uMGo9ABpq4RNbCnPLcqGZXoUmmGM5XINK+UabKRRaVzByvw1zF+fQQSD0aEKPv6RD+ILn/8cnnrqyTzyXwUwvrY9U9JT8uccCnkuEej9d6xv3CIR6CLQ+38v3ztbKAJ974xF3/dEBHr3hlgEevdYSktCQAgIASEgBISAEBACB5eACPTej70I9N4zlzUKASEgBIRA/xHYTKCf+spX8I1vvIIzr7+BepphZHQSzz3/aTz7kV/DzcVV/M3f/QLTV6/h/gcewsDQCFwjATKLxeUlLK+sYHhkGMdPnECpWsHszRu4fmPWp3M/cf99uP+BBzA2MYX5pSZ++tOf4rXXTmNhcclHpTNVvApYX5zp28M8jTtYb51J3hMMD1Xx+KOPYnJi3EejZ2kT12au4NrMDMbHRvHMUx/A2NghXL96Da+eeRPnLl9Ho1H3adSZHp7naxTphSguasAXoxpqYCVYgDqaIn7AoV5axNLqAnQ9RNXUUFVDdOZIwgT1qM6wbYRBCcYtwtplhDpBRY+hpo5gZbqEbDYGFrhshJJP35741O5poNAMqM+Zvt2gkhiMpEAts4i8QHdoRA4rZWAgBQYSIGHKdZXXnq8agwrFuzFgcvjVMMJcbQCLtUHYOMBwcxaL16YxO3MJMTKMDVXw3IeewRc+/1t4+qmnkTACXYdeoKswQkiB7kvCMyJf3ZLSXWqg998xX2yRCHQR6P27d++9LROBvvfGpG97JAK9e0MrAr17LKUlISAEhIAQEAJCQAgIgYNLQAR678deBHrvmcsahYAQEAJCoP8IbJrC/Wtfw0svvowzZ99EPTU4NDaF5z/96/jQRz+Omwur+G8/+yUuXJrG1JHjGBsbhzYZsvoqZmdnkWSpl+f3P/QgolKMxeVlXJu97uugl6tVHDl6FIePHEOz4XD69Ot46/x5L9ApzaO47AU6I8+VZiQ6o8UZGa0QhSkGB0p49ORJHD1yBJVSjEZ9BTNXLmH63XfpsvHg/fdjYnzMp3V/590ZXLi6gEaz4aU507bndd4DGGt9+nb+m237aGsHlGyMFbWA7MgKcH8Di+VZrNoF1IIBDIXDKIdVZGGG5WAZy+ESbKwQlUuIwiYCNKBtgqgxgtLqJOoXB+CuDiCcr2LIlFGxDipLkTEVewA0AwOrLCJrUU0MRhOLgdQgyjIkEeW9w0oJKGUOlZQCvRU5j1y0V7IM5TTzkenLcQlzQ0NYHBqCLUUYXr6BuSuXcPXyBcQuwfhQFc99+Gl84XO/7SPQmcreacama+gw9uwKgU4m7TcWiEDvv2NeBPrtYyop3Pt3P98rWyYCfa+MxAHohwj07g3yRoFepOfp3hr2X0sbL35utgWch+yKOzPbTybbly9et3Mt3uPynDphXizL9W3WZtHXoj/t82z23v4bHemxEBACQkAICAEhIAT2JoHNBDov/i7ZAN+/NoM/nHkDv5xbQhrXULEVf8HUse6l44VTB+UUVqP8wmjIepYdTFYB2iqETqGuUoSNFXx4chJffvAJfGaohoHEwqgm0hBQmcvriXa2ig5607tZeyfQHVx+XX3tWTnkdVOtQ6g0mvUGKqUyXpgax5eOTuHEyAh0alC2TDmbAcrBKIBj5VPROo3Aab4Nq/m7oA8GpHdDL2sSAkJACAiBLhIoBDrPZaIowuz163jx1Cm8eOpFvH7mdSSZwej4EXzqs/8AT3/4OdxcauC//fxVnDv/DkbHxnDixHGUwhjzN+Zx4eIFpFnq07Q/8tijqNRqWFxexPSVK1haWkIUR5g6fBhTh49icaGJdy5cxPT0FazWG/77kenbWZObKdeVj0IvBDoQxxkGB0t45OGTOHb0KMpxjJWlJczMTOPihXewtLiA0bFRTE5OIo5CzM0vYm6hjnqj4YUwJTqvjWna4pY099f1itTlUIhthLpaAg6nUCcSzJeuYzVYQLlcQrVcQRyXkagmlu0y6moVWbkBDKYYKMcoI4KqO6j5AYQLozBXBoHrNURLVQzZKiqO9dANMqd8/fNMGzgYRMaimhkMJRbV1PgU7jxnS2KgETPNfATlQhhloJCngR9KU1STFKV6glTHWC3XMDdyCEsjI3C1Mkrzs7hx6TyuXnwLsatjghHoH34Gn2cK96cZgc4U7qG/OYHMvUD3zPObCgqBLvK8iwfaHmxKItDXB0UE+h7cQfusSyLQ+2xA9/LmiEDv3ugUAj3LMn8iWaQx6t4a9k9L/iS6dbLI14WkLt7nlrRLaN6tWZxUtr/P98iz+Iyvi6m9flC7BN9Koheinstv1rf2dguhz/eMMbekpeJnfHCdxRiLUN8/+6b0VAgIASEgBISAENgfBDbeVElRveTCXRXonx6sYbCZIdMJslD59KqaAt1Hc+3vqTcC3Xn57eV5m0D38pxvGItIB0gaTZRLJbwwMY4vHTssAn1/71rSeyEgBITAgSFQXPPiNSNed6JAv3b9Or7y9a/j//3mN3D2tV8hTQwOHZrEpz77G3jsmedwYyXFz8+86WX5QLWMY4fHEJQOYebaEq5cmYaxBsPDw3j4kVx035y7ibfffttfK5uYmMDk5DiqA0O4Od/ExYvvYubqVThrEYah587njWnE/XWxqImJqRE8cvJRHJ06Au0U5ucXMXN1BhcuXPRp4mtDgzhy/BjK1TKS1RUsz85idXUVpVIJQRAis1leY704DWLkuQ9wL97IkKg6SuMRwimNpXgOK+UFqEGLYEABkUOSJEibCTQCmJGbSMavoKoOodQchl4YRLgwhNLyCHCzBDcfIFiNUHZlhDYEMgVl4rz2OhxC5CnbSyZDnGQIUwttHQxvHIhCn469GQ+iEVXgUEfollHKFjHcXMVgPUFpsQmjqkhqo5gbHsXy6CGokSGYxRuYeetVXHv7NMpmCeNDJXz8Y8/iNz/3O3jymWfR4A2V3GznUI6YKp+14NfFeR6Zn0+dBP4cmAOnTzZUBPr6QIpA75Odeg9vhgj0PTw4/dY1EejdG1ER6OssixNCymd/Yt6S6Xy9UTYXIrpdtLdHhxcCm+/V63UsLy/7E06+v7Cw4H8MHDt2DIODg+AXdPuJafvobpT6hQQvfky0RzqxDba/sa+FhC8E+8bo9e7tTdKSEBACQkAICAEhIAQONgER6L0dfxHoveUtaxMCQkAICIH+I7C1QP8a/ugb38Abp19DkmQYGh7DU89+HCcefQoLTeCtd6/g6rUZlOMIo8M1KF3F8mqGpeUlf52L16KOHGGk+WEsLC7gypUriKMIR44ewcjICEKmHF9u4tq1a5ibm/cSO/QR4ow0j6AomDWjr31hbl6Yg1INjI4O4YH7H8Dk2ISva764sOTbuDIzg6WVZVRqVYyOj6NUKSNLEtTnmcK96SPf/XUza30t9HZp7q+ttSR6gBCpSxENBtCHgNVwCY3SCvSggq4ygYxFkib++lspKkEfaiAdmYdZVcByjKg+gLg+jHJjGHqpDLUSQjcjxDaGtrxu52BCZqSxUJpZbBxCaxFnGUqZRUCx7QATaFimmo9CmHAAWVCBUQ0oSnS7iqG0gVojRXk5hVUVZNUhLA0MY2VkGOFQFfrmNKbP/hIz519FxRbkFZwAACAASURBVCxjYriMj3/sQyLQ++8QvqctEoEuAv2ediBZuCMCItA7wiUz3wsBEej3Qu/WZUWgr/MoThrao8cL6VykWy+itwuRXQjr4i5ZtlakhOJrRqnPzc3h6tWrPgKcd6levnzZ3/n67LPP4sSJE3ndoS1yaLYL9PY+sI/tEed83d634nX7zQDsT5GWq3gtqZi6dyxJS0JACAgBISAEhIAQEIHe231ABHpvecvahIAQEAJCoP8IbC7Qr+Frp07hmy+9iLOnTyNNDUrlQRy+71EMTd2Photxc7mJ5eUlRIFCJQ4QhhVARV4sM5DE1zsvlzA0NORroi8vLaNSreLQoUOoVivQUYSGcVhaXvbzMjsOU4gz50sYMCKa8jyPiF6bbAO1agmjh8YwUK356Olmo4mVlVUfZZ6aDGEc+TrrfHaM5G4mSH3WzTC/JuYsVKBb68pLs6xFWDOFvarAGAvEACoWTV2HiVPY2MJF1gt0A0r4ALVaFeEQ0Cgtob7QhFlWiLIqytkA4rSGoFGCTiIEWYTQsT8KWWaQlA1saAFfd9whZDkfY1FyQMhaLxToYYAs0MiiAFA092VkAeuWJwCaqDGFe2pQabK8ZAmuPIDVShWNwRrigTKCa2/j3dd+iulzv2oJ9IoX6L/1+S9IBHr/HcZ3vUUi0NfRSQT6Xe9GsuA2CYhA3yYome3eCYhAv3eGRQsi0HMSG6OyKaApuxktTkaMFK/Vav41azbxwc84D2V2HMcYHR31PwQqlYqX2fzRwBP4GzdueIFeyOzFxUUMDAzgsccew9TU1HsK9I01z9kuT274Y+T69eu4efOm7wPn43r5w4T95DPnZR9XVlZ8Ci6us1wur6V3LyLWJRVT944naUkICAEhIASEgBA42AREoPd2/EWg95a3rE0ICAEhIAT6j8BWAv3Uiy/i5Zdewuuvvooso+ytoDw8CV0bRxbUkLggT7seAKEyCIOY1bTza2zMwGiNv4bGa1MU1owWDyPWNmfN7RBRKYYJ8kyNPkCE6cOV9pHhEWug+1rcqiW38/TqXjZrhSgIEHJ+rss6H53O/1kGpzCbJCPMuSyUT7PuXJ6e3l9jY0OqFfziX7dSuPNNCnTkopv9ZJS4VQZgZvkgjxq3On9PR9pHuetKhAQGWSMFUofIxQhthNCwpRK0DaFt5BvwAt1aZGULG7Kv8FHoAftDlsSch8IjpTwPNZJAo+QqKLkyksAhCy1MkKFkLUqZQzlxYNS8jstISyUklRjlaoDoxtt45xd/g4uv/xwVu4KpkSqe/9hH8FuffwFPfpAp3G0rhbttpXAPJIV7/x3ed9wiEejriESg33F3kRnukYAI9HsEKItvn4AI9O2zutOcItBzQu0CnScPPMGn+GaNJkrq48ePY3Jy0sty/ptimmnZGT1Ogc1l+PnRo0e9SKfM5ok55TXno3DnFzF/GFBmj4+Pe9nOyPUisnyzsSrSvvMzLsd+FlHt586dw8zMjF+eEe0U5GyTsn9sbMyvn5/Pz897oV6kjC8i19trtd9pP5HPhYAQEAJCQAgIASEgBO5MQAT6nRl1cw4R6N2kKW0JASEgBITAQSSwtUA/hW+89BJOv/oa0szB6QqCyihseRSOuczDMhBQelsELssFMS1zq456yPrdjAB3jNaO/PUvHWgkWeavbUVxDGjr3+P1q/YHg1S8RvZSvZXCvVWLm9LeWQNFOU/xrJVP/e5FIAeQEetKw+aeHDGj2Vvtcwb6aT585sai7vmaROfizrdJme+MgnIKoc5rhPtltYNRBlYbqFABOgZUyct8RVHvHHi7gH/48Hb2K4DN52AHoVUMx376DXDQyvnlIn7GyuhK++jzJAyQaKBiQlSyEEmkkIQKaZg7/dgqVBD45aKINyRomFKASllDzb2DN3/2E7z92t+hYlZx+NCgF+i//TsU6B9qCXSmi6dApzzPH8WNBlID/WD8NRCBvj7OItAPxj6/m1spAn036R+wdYtA796Ai0C/naW/O1YpXLx4ET//+c/x1ltv+VTrjBbn+5ToRQ10/gCgFOeXLJejxL7//vu9ROdnzWbTz0/OTOVO+U65TtHO5/Za6luNKpdn25TkXA8j2M+fP493333Xtz88POyjzvl5URudryn2WQeKwv3w4cN46KGHfJ2p9rTwnKc9/Xz39ixpSQgIASEgBISAEBACB4+ACPTejrkI9N7ylrUJASEgBIRA/xHYMoX717+Kb37jGzjz6mkk9OPhIMLaOFCZQKZKQFAGQg3tDLRLoRiBzvcoq7XOrzUxitvRIedinVLdOOdTpFNSB5pBJuFaKURec2Ma91skbiG/qZ+DVu1ySmrKal83Pa8Z7ounU3x7ERz6KHimeI8KWe6j1HOHzWfdEui+vDpj1VtiHWGKmH1CCJVpBDZCTOGd53qHChRc4LxANyqDY21z1BBRpsPA2aaPKveb7Ofju3xQtlOeRz69u1Yh2Dm25VO5sxeG8l17uc4I9EQrpFqhZhQGLIW6RhIFSEPNxr04j50G49tLEW8UAFwIL9Cb187h9b/7Mc7/KhfoR0aH8fzHPorf/p0vrkegs648KNBZb543CYhA778j/L23SAS6CPSDts/v5vaKQN9N+gds3SLQuzfgItBzlu0R6GTCu11nZ2fxq1/9CmfPnvUn8xTVTIHOSHCKaEZ7cz4+mFKdEesU3PyMEeuU6O0To9HZJkU6RTulPMV3EcG+8YJr0a+ibjl/SDDynUL/ypUrXp5zeUa+F+nZ2Xeuh/1h5HmxrgceeMCLfUanU6j73wxK+XWLQO/e8SQt7R0CxfHE/ZzHbLHPFz3cWLahvee8KYbHhr8jXaYDQ4B/P9t/PPoICdbIs3YtU0hxFz73keJC04EBJBvaVwSKfb0oL9OeEaf972dRSqavNn6HN0YE+g4D3tC8CPTe8t4LayvO4YoyVO3H3F7on/RBCAgBIbDfCGwl0F986et46cWX8Prp19Fk2e1gEKXRE9ADk0h0BUaXGICOCEw9niJREVRc82navc9mQndK3SDIZbZmBHrgI84pfxmTXQJTv1PaKv/7yv+Nh0IUM4V7LtLX07gDqQ7gfMQ5nTMlukGguYwDTb2PNNcU91xPiFKgEdq87KH/3mhFlhcS3ad5bxP2TNueBsyjrn3N8hAlRP45QqBaEeva5QKd4tvL+wjaxghYV53R5IEBmOodqU/1nvlodcAFTAnPlPMKNTsErSMgIkD2nunUWQsdcJToQQgXR16gm1BjkPcvNBtImNa+UkGTvKBQikt+GXYlZjYAsggUBkoajenz+K8/+B5e/eu/RDmrY2pkEJ/4tV/D51/4R60IdONvMCgEOtfpx6iV6l4i0PfbkXx3/RWBvs5NItDvbh+SpbZPQAT69lnJnPdIQAT6PQJsW1wEeg6jSGteXChmBDdFNKPQGe3NSG7Ow1ToTL9Oac0HhTqXYa1zymrWJedrplCnIOczJRyX5X7LCHS2x4lCm23wfUaZt6erKi4EcVm+LsT4hQsX8M4773iRThnOyHI+KO158ZvzMmU8ZT77QoleRMWzP9Vq1YtBTkWd9u7tTdKSENh9AjyO2o9nyiHeUML9Pq+hptd/mLfdyV4cozym+eBUXJjd/a2SHvSCQPH3v3gu9plCpLMPxUWdjRfve9E/WYcQ6CaB4sLYWs3JVvrKtYuLbfu7/C3sjLwI9M543evcItDvleD+W15u7Nl/YyY9FgJCYG8T2DqF+1fx8osv48yZs0gShnoPozR+P+KR40h1FZlm5LXNBbpL4cIKTFhqRaCz7nkedc5nFUZeCjOVuw7zdOi8Xb2qWEM9F+WsZe7PoxRQKpV96vZcoOd10TllbDPUXtzDptAwiJgGnp/7AHTl16NULoMZqB0x9ruop17UQadLZ798jXXtpX6+Hg0T1eBU7IV5qEJoFSBoyXzOD50b67XIcaURqDCPnPfz5Z2lFHeK6d6tT/vOnOtW5XXaQxUh5E0CcZCLeGU8j5LSjHv3adwt07H7R+D5apP4GxGiuJTfIKA14ij22+11uuK1TQMdaoyUY6y88Tr+07f/CH/z599HnKzi6OghfPK55/D5F34XTz7DFO7kYqGcQTlmv1mfXgT63j5au987EejrTEWgd3//khZvJSACXfaInhEQgd491CLQN2fJEwjK50uXLvk66BTSnCYmJnDkyBH/TDnOCHBOFC2sc07BzQeFy3333YcHH3zQC2zKarbJdhhBzgvWFN+MYi9kH9spBF8xf/FvfsaU7YyIp8yn4Gc/mFae/aDU53ucKP6vXr2K6elpH/HOvlDUsz+cjxPXX1w8l6iN7h1P0tLuEyhuWCl6wptN3njjDVy+fNnfqFJElbdHWBY3sTBSncfJww8/vFbuYPe3SHrQawLcR3gjEv+GFn/3mYGE+wczeHA/Kv5+9rpvsj4h0A0C7TeAtJ8DbDwf6ca6DmIbItB7O+oi0HvLe6+sjX+vit9OxY0/8ptmr4yO9EMICIH9RmBzgX4VX//6V/DySy/j9Jk3kaUBEI+gNPFQS6DXkPkE4gZx4FBldHVYQsYobcpxBniw9rfSUMzsxaxwrahwL7iDEMx4XmHUdSHQffBILoLL5YoX0UzH3h6BnlF4R0Gett2mgEl8GvhAsW55XnlcU5yHJS/rmdY9oCRu3TzvpXkrEt3LcJ8ynrK/EOgBjB6DVaX8PQadF5HmzB5Pca9t69n5Z84Thky9zrTvvKkghmIedV/rnNH3NPsOKnRwyiJzGVxoEFYj6HLoo9RBmpT9hlH5eUp2H7UfR+C5TooUTmUo6RCRUn4einZ/Dyw5a8p5hYQCPYowVq3CvPkW/vjrX8Vf/Nl/QCmp4/jEOD7xa8/h81/8PTy1JtAZhZ61BHosAn2/Hbxd6K8I9HWIItC7sENJE+9JQAS67CA9IyACvXuoRaDfzpLyhFHkFOd8FBKFspwCmuK7kNaU42TIuuSMDP/FL37hBTmjw5988km8//3v968prJlynRHoMzMzXrgXYp1Chmngi4tAjH7luvgeX3N5SnC2/aMf/cgvz/rpjzzyCB577DEfyU6RzpMeip0inTyFIVO9U6izHc7H+dleex13udjUveNJWtp9AkWkZPEDmcfBX/7lX+LVV1/1xyCPpfbIpSJincckj7lnnnkGzz//vM8gUaQ23v2tkh70ikDx45F/+3nDEv8+8oYKPijRuU/wb3aRzk7+fvZqZGQ93SRQZLZhm9yX22/aK0oWtMupbq77ILQlAr23oywCvbe8d3ttvjZuW3avIjNM8Ttqt/sn6xcCQkAI7EcCWwn0U6e+ihdffAlnvEAPgdIhlKYeQTR8HE1V8QI9Ug7D1RImhmsI4tjX+g5CplnXaCapr/sdlSpeqjdSg9QYn6w8YDQ6U557gZ4HnBjeHOUj0BWqlcpagEn7zcusYh7HAWqVCNUyZbIBXOIjzVkDnHXKjWEfYp8qfbWZosmU6D4ynXW+i6hzlUeA+8j0PK28Ty+vAxg7BKtjILKwcQYXZzBxAhdlcEEGxYh3nwo+fyBMgChBYCsIXBWRGUDgaghcBaEX6uwP22da9wyZSwEK9EqIoBzC6cxL7Ijp6HnNIkkRu1b2PEaVK6BZjqAGKhhiNHy9jnKSIsoMMmbaCzRcqQRXLiOLYgSlMg7Valh58w1852t/iP/yp3+Ccpbg+Pg4Pv7Rj+GF3/0neOqDRQQ6BXraJtAjSeG+Hw/ie+izCPR1eCLQ72FHkkW3RUAE+rYwyUzdICACvRsU8zZEoK+zLCKy+EzxzNrnlOcU0pRulGtM4U6BTmHNKHS+TynOCNdf/vKXfhlGLjLy/CMf+Qgeeughf/JJwc4IdYp5vuaXcpEWuD0qlvMykpyCnM9cB9fJdVPM/+QnP/Fp5SnF2Q8Kego/ynHOz7bYNtPJU7QzEp2R9NwmRqFToFMMUqgXF3hFAHXveJKWdp9AcRwXqd54LP/whz/0MpTHB6OINwp0zsvjnM88nj71qU/h+PHjItB3fzh72oOi3jnLX3B/ee211/x3JLMS8IYo/j3n/lNE6RaCsaedlJUJgS4QaBdOFFGbpUNuPyfqwioPVBMi0Hs73CLQe8t7r6ytPZNWUYZHyk3sldGRfggBIbDfCGwl0F966Ws4deolnD79BrI0AkqjiA8/gvjQfWi4MjIXoRqHOD41hodPHMbQYBWNxiqSLEUQRTAsS64CRKUympnBjbkFzC0soJmmPjqcApv5RCjci99ivng6gHKFKdx5oyelNxV0K2NjlqEaB5icOIQjU6MYrEZIm8tQ1mCgVvXR5FnmYIzC0tIKZm4sYj6hv89FeRFpzjZ9+namXfe1y3Ohr3y69jJcANhSiqzcQFZpIC3VYaImbJhAaePFeeAjzDVc2ICJlqHtACIzhJIdQ8keQmSHEIESPfD1yQNGoLsU1iaImGKeqehLAcLIQbNOe9KAXVxE8+Ycakqj3Cotyfz0wZHDiKamUG2mSGdmUF5eQSlJkayuwrAW/NAgKpNTiA6NIagOoFyOcf3tM/j2i1/Fj773XZSSBo5PTOATH30OL/zjf4qnPvhsK4W7CPT9drx2u78i0NeJikDv9t4l7W0kIAJd9omeERCB3j3UItBzlsXFTl5IpuCmCD937pwX1cUFGl6UYWQ4RTQj0FlPvKhpzuhWijrOe/ToUS9cKL+5DCMW+aC883fWtqImQv8jIa9xXpywFJFfRX8KyV5EqDMdNYU418VU7lzu5MmTeN/73uclOmU7oyMpgPg55+U2cP2U5uzbo48+6uU7t7VIRdy9PUpaEgK7S6AQQcUxxLIJzNzQLtDbfyCwt0X2Bj4/9dRTeO655/xNMnIhdnfHstdrL/7+nzlzxmf8YPYC/u0cGRnB008/jWeffda/LrIb8DPZR3o9SrK+dgKtUpDFdcb8fGYTRMV8xUc+sIcX4nzdR40kSdFoNvw5Ay/UMeKnUirlmRaYStMx1octb2xJxmMzAhsFOvN6LrsQP7g2gz+88gZ+Ob+EJB5A2ZZ9Gk8oC+0sQsvUnwqrofa0Qw5UBxOjk7RVCJ1CXaUIGyv48OQkvvzgE/j0YA2DzRSZTpFFCkhb5559MKa3C3SFwGogqGA6sXhl+h28cvEczgQKw8EhqIwXvdMOyALKjwXTrraOsdaz8oliAWcsIh0gaTT9MfSFyXH8i6OHcXxkBDo1qHB5k7EhmFYkmT+eXIDAKb4Np23rOOuoawdu5kYzweLyMuJyyf+2ieMoT2Hr0/62M9z675X/pO1PWmdH2oFDLhssBITAASCwmUC/fv0qXn75FL5+6kW89tpZZFkExGOIpk56gV63JVgboVot4dEH78PT73sYhwZizF67jMWlJQwOD2NweMTLcxXEWFhaxrvTV3DpygyW63UfIR6Wy77G97pAz2ug8zcW/8YXJQ3bI9CDZh21SOP40Sk8+MBRjAyWsLwwC5M0cWhkGIMDQ4xvR5JYzFybxfnL13EjZRa6Vp3z1jU5/5vO1zPPI8+La29MAx/zizlMkZWaSGvLaPJRWUYarcKEDSBgynh4gc6HDRtIo2WEXqAfQsVOomKmULajiO0QYoQoM2V9yAj7JlyaYsANwfE0MKYo1whsE3Z5ASuXr2Dh0iUcissYHR7G/PwcwjjGwGOPITp2AvrmPBbfeBOVhUXUsgzN5WU0kibC8TGMPXQSA8fvgx4Ygos1Ll5+Hf/u5a/iv3z3TxA16zg+PoFPP/9JfOEfFRHoGZQSgX4ADvH33EQR6Ot4RKAf9KNh57dfBPrOM5Y1tAiIQO/eriACPWdZnJgzxTPrnlOeU1Lz34w45D5HWUKBTknNk2umfGZd8vPnz/uIb75P6fbEE0/4aHAuu7y0DJOlqNaqPmU7I8urtQpqAwP+wg/vcOXVOJ52F7KdX9iMhi1SvjOinZ8xfTDbYNuMjGeKYfaTY0gpzgdTzPOCOKU55T6j3ot07dwG9pGynZGUvAGAk6Sp7t7xJC3tPoF2ocnXzMTwV3/1V2sCvfhhvLF2Jm884bFTCPQjR46s3Viz+1slPegmgeJvbZGGnfsC9wv+zeXfVGYTYaYP3kxVZAXhjVPM+PH444/7m6M4Fd8PRd/4t5YTvzPk72o3R0zaIgGKVgXnRZvmeUMh3SjjoHzNQ6OBzNc/9Gc2UDR1jmJP89JeLgGZZlIFaDJFJvdVBVycvoar169jcekGHjh2BMdGJzA1OATFFJtNXiRk+4DRvgd522yKrzqUvP0xmjx3Y13L1jnk2q0FDsaaPI2mAjJr4COGohjLTuPPp6/ipXfP4m+WlrBSGUSsqwgyi8AZX9OS9TFZ69JrdM+3E62XjwsFOst01nWKoLGED02N48sPvg+fGhzEcDNBojMY5jhN80isfpgco8msQ8QSG9rAsvQqC4HqCq4kBt+88g5euXAOZ0KFoWAEKrUIVf73ersTx2PjxDHmRXYOkzGZj0BLmk1/wf+FI6P4g2MTuK82jpApWRsptDE+oxT3C6N4RPJ2iQDKcbw54IkX7Nud/P7R58dfe3YMnqPxu3V6uYlfXZnDbH0Oh8aHcfLEEZyIahji37Qk8X8r60wgHAaIdQiXGDjX4tz626Vbf7/8rUHKwfoH/8blr/k5/8bKJASEgBA4KAQ2F+jX8OKLX8NLL77sI9CTLATiQyhNPoTy2P1YMTEyx1TqJTx44ig++ORjODRUwo3rl3Fz9jqGBgdw3/ET/gbkNHO4ubCCS1dv4Py7V3B9bhmISijVash4I6HWa5m+iiAPfmcWv93by3fETNfuEowOD+LRkycwNTmClcUbaKwsYXhwELXaoK+BHoUl3JxbxJsXr+J6A/4cjefBUVzy7fr7qFjezUel54EuvD7HmuU1V4MOnI8+T2oLaFTnUK/eRFJZQFJaRhbWfQp21kL3ct+fD2jo/5+9746y66rO/25/bbqmqku2JdkY29jGFGMwNSEkpBBCDeCEkEL6WlnJysofKSu/ZK0kKyGhBEiCcaGHTggBU2wwNgaDi6xerDKSZjR9Xrn1t7593x5dPc/IM/ZY0kj3mcfTvHffPefuc+55Z+9vf9+OE9iRixI6UInXoBgOoRytQSGuoAgXjtGAkUwLiG4lnQBrtHtAsWDACWqIRo5hesdeBEdGsMotob2zE7NRgKRUQGXtEEqruuGfGMHx7Y+hUm+gp1CAPzuLyZkpBJUy+rdtRcfmTbC6umCXyhg+cBB3/seHcNeXPifnH1rVg5te+CL80uvfiKuuvR4+JQIoJx/7KLpMJPBgmLmE+8Vy3+t15gD6qRHPAfSLbfaf/evNAfSzb/OLtsUcQF++oc8B9GbwkwFlQIBrAicEUcjgZqAmC6Dz39zQkwk+OjoqgBs33wyW0THgU+VQ+T5ZXJVSGV7BRbFQEBmqQtGD7aSbUpN1kExqQ6WSVXQMCOQRnOergukE0Sn/rs4EgXz+TYl2ss2VHU8ngwA7+8lz8PsKFPJvfo9SxASB+G8F15dvRuVnyi1wbi2wEIBOlQjeU/PVQOd3eH/wsxxAP7fjdzZaz6p+6HzhWk/GOWXbyUDnGp8tc8HkJ6p8kIl+6aWXPmH9zKqI5Kz0szGKF18b8wHoBHkY/BPwvAVAZ/1HYkhWkkhtSatZU5L1KBPbQeBYmI6BPcdP4L6fPIQjx4exoa8T123diksH16CPtSrrdRhRiMTm+cmcTcFdAdCbjM+lgbwXyrgR/CQglyYRCBgnuCdZU7HIgCamIYFaSmomloVpOPj28HF84vFduG92BtOlNliGBy9MYPM4M0Qo4F3Knk6FShcPpgpiTxnRmGwoAzXTbwLoPXjXpsvx4rb2FEA3ohYAfQltnKfDlxgcCwLocQZAJ6OsgKMBGej7mwC6iXa7CaBj6QD6fHCqJmKFEVntJhqNOgqFIn6xvwNvH+zCho4BOFEIrxEAQQjXsREbJkLWeU0rosJgMgxtK6x4Ctku7pH2Z+WP35muNgugU8UrjEIcnAnw7f3D+NH+R8HytFdu2Yznr96AzaU2lEPeSzHqBAMsEx6VCOohYsdLE1OYZCLgeOaeFUUABdETxOapRKXFjUR+VG6B3AK5BVa+BeYF0E80AfTbFUC3AKcLxf5NKKzagGriohGZcCwDg71duHLrZgz1d8P3ZwTMpmR5yfNSIkhbJ6qNCHsfH8au/UcwMlWF4RThFkuIKYeeAdCjMBJmOGNbUn6N/zWVkxjbsuI6rMRHZ3sZmzcOYWigGwgbCPwaLMbTfKqEWeho7xbg/sDwKA5NVBFHsQDdjMVZtk05JoBqTM0nJdwFRDctFKN25psiKtQRzAHoo/BLU/AL0wjsKhKbvzUxDIvJi15a/9wIYYXckzgoJ6tRidehPd6IQtSJYuLBNWowMYUkriFJOgDXBQqA5ybwgjowegKNXY8jOHQMnYaLzt4++I6FsFJEsasNbslDbWQEwzt2oi2KsLqrS1SMKIs/gRiFwQG0bVqPyuAg2lf1YXj3Idz54Q/iG1/+LOygikEC6DfeiF96/Ztx9bXXI4hSSfkcQF/59/DTuYIcQD9lvRxAfzozKf/uYiyQA+iLsVJ+zLJYIAfQl8WMcpIcQE9tqZK8WQY6mav8Owu48W9KQvMzAtibN2+WeucEV5R9qOcjQN27apU8y8Vis56SIeQvPsj8oVQVM15DMoYk4zVloquUuzIl2SYZ8ZRXZR8IkvP8dCgICmZrnvM7BPL5uX5fZ0xbWxue9axnCQBE0J+bA7aZP3ILXCgWyAH0C2Ukn7nrkHIati3rLF/5YDISZf537dolKiR8cI3kMTyeADvXTyYfMQmJZTpa1311PHmsgirP3FXkZ774LJBKSKesbzLAU9BN3m3uK8igTNnnfC+t82jFCYwgFJIMg4QEcxuWiWG/jkeODeOenY/h3u2PohY28IpLL8PLr7kWl6/biE4C7bUGHMq3wYpXhgAAIABJREFU2xCmOgH0Ju+82T77s3jA70IZM4LcIe3bBOLI+E4BuZQRzP1dtpxIZJo4aTn4JgH0AztxP5Miy+1wrAJcsqFjgufRHIBuxykDfSls5IUA9Ov6e/AuYaC3o8PPAXQy0M0glgD3Uh6aLNH6HamfCoAAOtnodUq4Fzz8cm8Xfn1gFdZ398FjMm4QAlQpsVm6iUx5ay4hhQx00RsweJMu/pHqQVzYADqdprmyVlJ6KsLj9QDf2HsQX7z3LgyPHcelGzfg5VuvxHOG1mFb3yAcrldMkPADlEQvH6jbTFpI10wFz9O1NGvvdI2Vh0r1L3448iNzC+QWyC2woi2wVADd7V6HhlGEn9iwjBh93e2S0LRhw2pYVNSJAsRBAzNTk+JDrV67HnU/wiM792HnvkMYr/ownSIckWmPJPnQddw530sAdddJAXRKrVOzxbbkc4LnBdfAqu5OrF/Th4HeLrgOpRVDNOo1jJ0cR5KY6OnuE9WlQ8fHcOjkTCoNLzE4G6btpKxxiwx0ElssqcnOvTOfblJJa6ATQC9No1GcRL04jqAwg9CbFQZ6YlF1KBHlIScpwEsqcOwQCAKgEaOY9KLNXItOcyMKcQe8xMsw0GuIwzLgegKgu24ML2zAHB9HY88hzB44ikpioXf1GljtFdQ9C6ZHe1hoTE5g9MABVOIEa3q6UfQojz+Fo5NTaBRclFYPoX/TJgyuWYtDu/bj9g99AF//4mfhEEDvTQH01/3KW3IAfUXfscvb+RxAP2XPHEBf3rmVn+2JFsgB9HxWnDUL5AD68pk6B9BP2VIBD61rTol0AtMq704QhX8TzKZEOuXUKZu+evVqYa+Svc4s2b7+ftnom2QRmSbayhX09fagWCjCr9dlU8/3yUgnEyWEAZ/1mExTwOws8MK/eV4Fz/k3x4z9YJsE0lmPne/t3r0b27dvF9l2yrNTTp4gutQDTBL595o1awT052cEjnhNOVty+e6n/Ezn3gI5gH7ux+B87wHXRHUSuWZT4YPg+YMPPijKI1xzuYaLtB/BwySRRCXOLZbJYAISmehcT3keno+fi6qIac4phZzvdsj7t7IsoDV7U7D8VPVzfT+FtlPwh6AQYW2yoAmgI4phkarp2vABHJmt4vsH9uJbOx/DfYf2Y9/UOLp6uvGGzVvwqiuvxqVDa9Flm7AbZPlESEyt20xUqSkVTtlpaWVpoN/Ksvr8vaVUfkCF8BYA3SR4zrERtn9aZ17WCMvGiG3g66OT+Pju7fjB5ASqxQo8swg3imESQLfInKWgtAEF0CktvfgHgUbWz4TUg1YGehZAbxcJ94uDgW4xk8QqpDXQh1MG+g7LRFuTgb5cADoBXt4RMZUeBECvw3U9vGmwD7852I+h9nZYfgQ3jIAwSAF0g8kSqWpEWoY7LeeUyvcvXjY8LemwlDmy+Nl03hyZBdDtJoDuB7jr8cfx6e99Aw/t3YVipYLrV1+Ca4bW46bLr8T6oT50WIAdRqjUfVkMG54BvyVfWMphzCUkaWmMdHVNk5EucNueN4OcdyS3QG6B88ECSwXQ7a418I0SIsOFYxvo6+nAlVs2iX/EsiZx6CMKGpicGENbpYKhNWsxW23gsT37sf/wMGb8WAB0ssFti/vUBSTcHe5q0v2UlPJgqZw4RFulhKHBPgz1daOjrQjbjJDEocTbZmZmYRo2KpUO1BsBjpwYw8nZME1wbNY7J9PcaILnIt9u2wKsk4VOgotpFCWBNHEDhMWqAOe+N43QrSJy6ogsH4bIt6fndJMSSmYHPC9CTCn2Rg0eOtBm96PNWQsvboMDj5XZgaQKI24gCV2YrovEpZJ7DC8JYU7PoLr/MGYPHUPFcNC3Zi3sjjbMcMdgAkXXhhWFqI6NwQ58dJaLKDgOqrUajk9MYCaKUVq1CgPrN4jND+7cids+9AF87YufgeNXMdS3SgD0X34DAfTn5gz08+HmOw/6kAPoOYB+HkzDi6YLOYB+0Qz1ub/QHEBfvjHIAfTUlipzTsCEQAgZ5gSkCVwTTCHQTNCcwDU/J0BNIJqvnI88hv8mmN4/0A/X81CbreL4seOIoxDr167FQG8vIj/ADOvqJgkqxRJKxQJix0HdTqM6yoRXEJ39ITOSrEj2kWx31jFnbd6DBw+KfDslsbq7uwUE4nGUoGcAj+/zqZLuBNpZn53gOZmVdEDYd7325ZtV+ZlyC5w7C+QA+rmz/UppWROVyBSnogfXzB/+8Iey5jMxKfs510hdK3k8AXeupddccw0uv/zyubIdXHP54JrN4/LEpJUyG1ZOP0+xVAmypjh2Crdqvd5Urp37ixRHTxBKjWYKuBswHRezMXBkegp3b38U9+zdjQeOHsL+xixm4xAd/f34nS3Pwqu2PQsbevvR7djwiI/7QbNGcMpqZ31HYQERYTJYu/siBNANIJA622mywikGOsvFp0k1HAKtiUm57mHLwF0Ts/jMnu344fgEam5RAqkCoCNCkAHQnYgi7Glt5sU/Unl9KwKcxEDV9GHXp0EAPa2B3o4KywMRvHVMkKDLRM8LQQL8CRLuJJRJgfIChgmgNyXcCaBTwh1hDHOZGOinA+hWE0B38IahQbxr9WoMlgtwYohUPwI/lYNNIlBZXAFaVZSIjfReXezjomCg804gY5DD2WSg76/X8bXHD+ILD96LB/btxkwYY22hCxvbenD9pstww7OvwJUbBtEHoN2PYdQa8AvpPZuunekaykd6D1NNgk8moFDdoynpzg/zR26B3AK5BS4SCywVQHd71qGeFJoAOtDVVsLGNf3o6OxBtd5A0KjBSGJEoY9iwUNndzcaQYQjJ0ZwcnIaQWLBsD1RaXRN+lsGHMdFwsTkMJD9a8pAd5sKjgZYyiNVBwtQqVDtsRtd7WW4VoI4bCCK/FRphAxypyC1zqvVBk5OzqRMeQHHU8AbAqSTiW6LhLuA5/JMWeiJ5SBxDCROhMRrIPLqCJ06YqeB2AqQmCFMVouR+ucWPJQFQHfdEEkyiySqwjGKKNodKFir4KACO3FhcAOWNEQy3Qgs2KTOu4BpJ/CMBGa1hnBkHMHYJMqmh47ePsQFD7NSPChBybbgMXYYBkiCelqmqVkGcrbeQD2I4JYq6O7rlxjh43t24tYPvhdf+/xnRMJ9qLcHL37RTXj9G3MA/SK5tRd1mTmAfspMOQN9UVMmP+hpWCAH0J+G8fKvLs0COYC+NHud6egcQD/dOiIJZVkiz856uHySiU7Amu8RGCHzfGBgQDakfI8ADMHzoaEheZ/gOaV967UaDh06hNmZGWxctw4DvX0wogjVqWk0ZmfhwkRHWxvs9gqqnjMnUaiMd76yL6zFy5rs/PuSSy4RAJ1tkilP4IevbI9gOcF9AusKohPMYT/Zrw0bNsyB/gqaqyzi8s2o/Ey5Bc6tBXIA/dzaf6W0rslSXCsfeughAc+ZhMQ1vhVAV4dSJZnJTud6ynIYVCHhmkzgXX8/cgn3lTILVlY/zZjlBgzERgwyoE8H0FlHG7Ap107Gucp/26x3bqOWANNRhB3HhvGDfXvxnccew46TozgRRZj1XJGfbu/qxm9t3Iifu+pqbOofRKdlw41S0I+AE/FygnsEmwhOEnAigB5fhAB6KuGeSnertDftQvtQXlRSCqQOOhBEMWbCAD+ebeB7YyfxjWOHsKfmIypWYMc2rDAUAN23Q5GFZ01sN+K5afOlyOOfDqCTgU4A/fq+UxLuZQLoZoQgA6BfCBLgsWnJvGcyAq+P4DTnqGE2AfRWBnoYw1guAL2Z/KrJVrUaGegOXtnZgdd1dWLzwKAko3QyVi/16RP4rHHaTH6REY9T9vOpEgmLXZsufAn3bA10sgXjKMK+egNfO/g4Pv2je/GDQwcxYxgoxh464WF1qR3PvmQjnrvtUly7ZgiXlUtoZ2nXuIaIwLmRiNLDqXIX6ZpG+1uxKSC63Muy5i3l/lvsmOXH5RbILZBb4Py0wFIBdK9nPeooIDI9OFYiIHhnyRVWeT1IEAU+LNMQdrrj2pKEzETMqh/A5/JKCXXLEfDXI5PbMOX3U8tn0f/id2yRWs9IuEf80Uzl3cm8dpjQyJ1XHAJxJCC74xVSFjmBcO7ZIu6fHWG7S+kVQdnJOncEQBd2O8Fzx22y0C3ZP5OBDjcBnBCJHSG2A5gOJdu5j0gkEZH9Zjs2yvCMNlhOHabFMomp6qRterCMMiywProje3TWHI8jHw6THh0HsA0B0F0qF/kB3CBCUvPhwoFdKiMwDQSWCY/2lJIxTNo2kSCCkUTSjySKRIko9Pm5g3K5gkqphIN7t+PWf38v/vfzn4btzwoDnQD6r7zprTkD/fy8Fc9Jr3IAPQfQz8nEu0gbzQH0i3Tgz8Vl5wD68lk9B9DnB9AZsCFwffToUTz66KPC9FZWNyV8KYdOUJ3vEVBfu3Yt+vr6BEgX4Jsb7jgWgJ3BnkqpiJJDySYAQYiZsXE0pmfRXimj1LsK1aLbZFikoLkGjLiRIRjD8/DBtrLMcTLi9+3bJ7LDrC1FdjmPJXBP8J+s+cHBQWzZskXY62RO8pwE2iW+SxmsaGWxxzTBgP1XeXpNBMjK3/MzZfTz2CzbXu2qttZz8VW/o+fU1zMxShdKRFA2avbz7Pmy16Jy+tpO6znna1/lpbNzRt9LGTtpHVa9Lr1u/UzfV/sstLJk+5LtR9buOmc1OUPb1veVlXu2mLnaPhUc7r77bjzyyCMy7zkm2YCsHkcAlJ89+9nPxgte8AK5b3J1huX7rTlXZ9JgkLafHXuu8QTPKd3O0hxZoDx7nN4ffI9zgs+uri5ZUynlvn79egl+8B7mg3Nda6ufq+vO273wLGDG3EEwAHhKXpgYtpRvJLAdRjDCGI5hUjucv5AIbRM1y8Bxv46Hjh7Gd7ZvxwP792H/xAQmggixUwBsD/W6j6GOTrxj81q85pqrsWlgCO2mDZe/o6xhSTBJ66rHKYBuKAPdXFl7iCXNDC2H3Pwd1e8m3M0Z6b5NorBcGwRUT8grQmixNA8QGAkmZmZw5OQovnXgMB6uVbHHiDHplRAw4ByZsBNaNkTDpoQ7sxQseGHKQI+WZFsDcWLATkyQ31RDA1Z1CjcM9uG3Nz8LN1ZKKNQJoIcIXRtJkAZ+L1QA3RYAvYgTMfDxowdw576d2GGbYA30OAhhLMm2pxIl5ps/8ttA9QeRG0/3m5sbVVxvAFvXrMWWwSGsbmtD2TJQMA0koQ/PtsFyrWYYw2aiCucRg/9aomFOHGBhpah07C5clrTMzqZEfcoWpO0iHApifOPgYXzih/fi+4cOYtK2YMcuHB+owERn0cGWdYN48eVb8cING7GtvROdTCyKI8Qsl5CEMOzmWtrU8SD8QpUPUfrgq4DnOYC+pPUyP3jZLbCQf/lUfNKFvpPd72b9w4UuJuunzucnqS9+piT9xfiCrf5w1q9t9au1NFOrH/9UElpbfWfd+2u8RH13jSuw7Qtlz39GAP2227F9+274oQW4nSj0bYLTtRZ1o4DELKQguRHBjn34MRMJXWGUc1tDEJ0sc8smU9tEItLpDgzbFhCbv2UFIYSncbDUtunvG0uiOJRwZ9Jik+3NH0r5LsFrKZ1DJR9KwKc/oQStGYsjgJ5Ks5NR7sC03DllIALerFtOCXebDHeLNdBtAevT75owmWzI7R6bshPWx5FMOJNgt0XFobRco2WkJRgp+W6iCMNuCIhuO4wtpNcFODDAEo+s554qFVGlspAkcGz2MZU1sgwmw8YoGJYk1/E3KTZMBNwi2DaKhgGbQDliGDy4KYUk+7mYu9P0PybsuZaLcsHDgT2P4LYPvw9f/+J/w/ZP1UB/41vengPoy75qr8wT6r2vayvjGox1P/bYY0LWIhmLSquMRTPenY25rswrPnOvcwb6hTiq59c15QD6+TUeF3RvcgB9+YY3B9BPt6U6Z9y8E1CbmJgQIJrgCsE3BbAp2U5wnX+zzhPZ52SBKzg3B9Ywi1Q299zfMquU2akGqmPjmD45jkqhiPJAH+plTzbSAr43AXRlM2ZBzqwzqQ4dwXOC6NzkdHZ2Sp/4XfaZYDoBf/aRn6nkvIK1Kw1AzwJY6sDOB4YqiKzAlzq5al8dJ9qBT37OjaKCYFnwfDEA+kJ3JJUCaGMdU7arNZK1j9lx1/5m+50F/hYM3Dbr3CtzNuvc0+FnG3zlk9e4mMBFtq1WG2S/n52Tev8oEKntam3o7PUt3yq28JnYLgH0e+65R2pc5wD62bD6+dOGrhc677JJHVzbd+zYIQA6S3Vk58ZC95kGdfS+JohOGferr74avb29cp/zoUD6+WOJvCcXggXIjBQAvSnfnjLCmbDBmo4mbMMUcIkS4nxSNnzWSHBwahwPDx/Gt/fswH0H9uHg9DRqto04seAQxA1NRFUf69o78OYrNuCnr00B9DZKZ5IlS9DJiJ8AoAvNl+zzC52lqeC5yNcLOgqhJMn1C2Fckhool8/UxMkIGKvXcHT8JI5NjuPYyVE8fvw4HhmfwrBtY2ZVN9DVC1+AcgM2aNsQdScWBrKRWChSa5oS/NRjX/TDQJQYDFnDTQzUkjqs6iSev3oAv33JlXhhqQC35iOwUgA9DtJA7eIFwxfdkbN+oDLQnSYDnTVCUwZ6EaMJ8ImjB3H7nh3Y6VjosDoR+gFE634JD1UaWHAfxqRFSUy1RVrWOz6MnvERDLV14NL+AWzs6sZQZzv62tvQ39mJDtdDkcQ2kvCilIUecwZJQ81RETGJFJifb6QudAA9TSpogtgE0Jt/H6mF+NrOA/jkj+7FPYcOYMZ1YFlFWLyfohhRUEV70cYVQ/140aVbcOOGzbihqw8dlMllkotfgyGOGW1OpjnXVTL5uMby1YKZpKUV8kdugQvdAq1AdevfrdffmqCdBbMVsFZ/V5nET+bLtrYxn5+a9ZsVvFG/nn9rUr36vbIvapZVWsoYqq/A87Rea7Yd9bXVr19KG+frsQsB6B/96H/h9tvvwPbtuxAQQHe6UOjfBLtzDWpkoMMW8JoAuhU1EDKNzy4JYC57Jq6qBKuZBMVVlvEQJ2V+CxucQDnZ3AShBWzW7RYBdK7vjKUQROcnKRgPy0kl2GXlToSFbTTJAxp3IchO5RJhmps2bIu/uPzTStnp8mrCdr0UMG8erwC6zZ8MK5F+mwTY2a4wv3m+FDy35ZmSX5hYGRsuTLLUbR+2G0hdc5N1frhHT3h9gsaLWeIwQhExXJvy8UTq+b9EYoUE521D0mPBHDvZ85N1TxyfczP9uSKKn7LzmajA/X9zH0iRHcYd2woFHD7wGO74zw/gri9/Dk5Yx+reVXjRi27Em3IA/Xy9Fc96v7IAusZFGVtmrCQH0HukJGr+yC2wnBbIAfTltGZ+rjNaIAfQl2+C5AD6KVsqEKsbCP5NIIRAOgFzvhKQZn10gnIEUdatWyey6JTwJQDD78gmmpv/JitJHCwjlVX1TEuyVOsnxzA1OoZKoYDSYD+CcmHO8cuCjVJTKcMgzo68gsLsB8F8ShGTcU4WOgF9BY/Ilie438q2XkyW+fLNtOU5E6+hFZTNguWtDndrNqV+npWwV0eZx6p8cxaUT524lM290ONMn6mzzbmk7YpMWBNs0/cIbLcC/4uxWtZxzzLRtT1+znNrP54uqzp7rdnM/mwiANvW4Ia2xyBG9voWc21P95gcQH+6FlzZ39f7VuegJphwfjLp6L777pPyGHy0Kla0Xnn2c0264Zym8sh1112HSy+9VFjpnHPMWhY5vvyRW2CZLSC/QgTVyHRNBcQRMfmOjB0yWsjEEYYPMB0D+8YmcN/uHfju7u340fDjOFSvIXBdwPGEZenEFgq1BFYtwIbOLvz81ZfgJVddgXV9fcJyMaNIApNkoFP+mJBSKnVswI4pcxwjJs3lgn2kKi5KBk4SKlAwksnak47Aa2GSCHA+G/qYjUIMT03g6OQYdh1+HPuOHcWJyXGMzVYxZbsIurthr18Ht7sPYWjADUhoInC+PAA6x4fMa0qC1tFAoTGL5w3147c2XSEAul33EZohAs9G1ATQGX9d6Y+I+24mqRJAZ1JHE0A3zSJGYuCTxx7Hx/buxHYDaLc6EIcxYitVDFnsY6kAenhiGNGRg8BsFd2Wg7Xt7djQ14e1vauwcfUgetva0VtpZ0VUuJGRBsXdSIBdYZIRMH6Sx8VQA71JQE9tIkz/GGO+ifv2DuPjD9yD7x7ciynXgm0WQFEBAg8+fIRRHWUk2NY3iBes34TXbtqKbf396OksgVhGEjZgJSmLj2tpZJhzT+HwJbF8nj9yC5xLCyzkX2ZB69b+LfU7Sz2+1W9VoFn9WmVqZ/1ATUBdii1b+6V/a5I24y66H+f5swpjykh/KgB61lfX/mqsQFWo1J/N9mkp13a+HrtUAN1sHxIJ95hJhSYVkBI4iY/EKiA2C3O5YLJbJROcIDrXcgHT03iZMstd4sdNRjftw/0sUWbHJZO9SUbgB81jYqGbKwM8BZ4Za6OcOs/fLE4OwyCAbghw7doEylPpJgLycwC+gOmn10Enu9uxYxhknDcBeI2zmGTWC1v+FIjOfXdiWohN1lmPYTkJLDuWJxVviJsLc55sdcNGHBuiUukZMVzOX9qnqSjDc/M65LpJdWcqneTWUQEqgcVyTUxGsNJyI6pDQ9CduWFUIjJjAwXbQUepgKMHduKOD38A3/jK5+BFdazp78NLbroJOQP9fL0Tz36/cgD9dJvnDPSzPwcvthZzAP1iG/FzeL05gL58xs8B9NSW6ohmnT3NLJZNfBxLfdwDBw7M1UQnq5syz5S0YVaaOoxkgcmDG1sJgnGzzHAM6zvZMOME1ZNkoI+hrVhEaaAfUaU4B6Bru+qspb7C6eCtAr38jA4kWeh79+4VqXllnFPSnf1i7agsq126RvmshJvxlSX9mAVps/3PJhq03h2akZ51flViOcuY5vfOJGe/kL2y49TattpXgTttQ53z1jnWyvTW8z3ZWGnShV5rFqDXNrNJAK3jrn/PNx/muz49VzZwoHOqlX2r91RW+m75VrAznykH0M+Wpc+/djTBSIN2ek9wHu7fv1+Y5zt37pR1XddYnautV6MJNdn7Q4NoTE6ilPsVV1yBSy65BB0dHXMlMs4/q+Q9WskWIFh9qt52WqdXGOmmJczlgOCSnTKhJ+s+do2M4Du7d+PBXTux8/gwRiIfNdtCXCgIE4bJfFaYwG1EUm9xdUcnfubaK3HlxvXoZNJdGMKIQmEVsWYw5cljMDhnCoBOlovwitipC/nR3H/J73CzhAPLbzZqIRpBgGqjgalqFeMzs5is1zBancGkX8fIzBRGZ2cwyyC/AUTFEpy+fnjr18EudyH0Y3g+WeBMQghRdQmkM+hpoeSToZQIW3zxD0pSm7BjE1YQITADVCIfzx/qxzvXbcELSh6suo+oCaCHFxiAzugyAfRQAfSYjLEiTsbAZ0aO4mP7duHhKEQZFUlCiZZk28VJuGcZ6MH4STSOH0Ft9CTsegMdpoWecgndlTLKBRcdxTJ6Km1YVWxDZ6GCiuOivcNLg/KUJGcwXZJoFwbSLwYAfb75HxgFPD5SxRcfvg/3H9qHSTOCm9ipHD4TiTwLoZkgqNXQARsbKx14fn8/rt+8Cc++7FKs7epEhTK5jTrMmElCZKKbiEwToQDpOYC++HUnP/JcWOCp+KQL9bPVp2sFhxfybTUxW2MSWZBc9+Dqn2b968XEHrJxj9YYSDYpVqXTs8B2Nm7yVCTc9XrVr80C6goyLdY/Pxdz4+m0uVQA3WgbhG+WpAa6Rfl2RHCSAInlITaZSJwC5BKHEpC6+ZumJeYI+DaTxVw3BdRFWj0LoDuUVFcAPSWoyG9jenphaDPBims/weZm4boUNLdTCXdhl1MF0kqZ5nzOAegC7Kf9I/OcoLqw3QmOO0Ga1CageKoimILpaaUkMstFyp3gv/xNFnsT+GafpR3qsEcpC10UZSj1zlKPZKBTnTIF0B2et6k1w30AU7ukPZ6TRA6RZ2/mBXCQm6ospwPo9A3SmCN9BNaH7yyXcGjXdtz2wffh619KJdzXDPTh5he/GG966ztyCfenc8NcQN/NAfTTBzMH0C+gyX2eXkoOoJ+nA3MhdisH0JdvVHMAPbWlOotZR0+zl/k5QerR0VGpA0OwulAoYMOGDQJOk2lIaXSy0AWsZoYo82AlE5VZrgTSAcc04TLrlDXNxydRG59Ckd9d1Y2wrXxaLRkFVhUwzjqD2f5Shpj94Y88WfJ88juUcSczsru7W0D0bN30LMOd53q6jOTlm41PfqYsCKy2oc3VJtlXBX4V/NJMdf5Nh5tAL8cuy8zn96k0kG1HbX8mh3+h7H0FtNmGMlJ1XvFVVQu0j60W0PM+WbAhC/Dx2pQFoO8rG51/Z8H77Lxa7PVlj1OmOa8tyzDXoAqvLxtkWMhOTz7yT+2IHEB/ana7UL6Vvdc49zgfuWb+8Ic/xE9+8hOMj4/L+sjjuKYvFJBUp1LvJwbkuOaqlDtVPshAf85zniNgupbKuFDsmF/H+WGBhHqMDKgJA5wBtbRWL0GfyLIQumQdA8caAR7evRPf3bsX3z54EEdOjKDB4FuxKOBQwH9bqdwmyDBnrcmgIcDetRs3Yai9E1YUwQgCJFEgwUEqdp4C0FPwnCC6VJ48gzrL+WG5p9GLTJKh/vZFcSSs/9lGDX4QoFZvYKZaw+RMFTPciyUxAovJDDYC2pusKAZSi0V4vb2wBwZhe20se45iaMBEKKzwWTdqAug2yj4jwzECe2kAOgF4h8CxHyK2Y3RbEAD9bQMb8byCmwLoVspAv1AB9KgVQE+AL4yN4JMH9+BHjTq8sJgC6Euy7dIB9MbkBOqjJ9AYn4DV8OGEAaw4AkuqRnEI22A9dAedxTK6S+1oLxRRKrmpJKzUYeVe7pQK1Xyz+EKoX/8O2Im1AAAgAElEQVRkd6emD2f9NNsqolYHHhjeh70TxzFrhCjFJpyQMr5AwzYQODbCKIblx2g3bPQkPq5cvwY3bNuKGzZfgi29veihTC5LLTEjJjFSAF1AdAIZMcycgf5kw5N//gxbYCG/abE+W7Z7C31H/WlNRlfwuzX2kPXn1N/WeIUmimf9Z+6VuU/m+RXo1utZjD+Y9Y3n67uuk/xMQXwtzZbt+0LJsWcaOp4z6+OqX63XTX8imxSQ/fwZnhLP6OmXCqBbHasR2GVEhgfEAcw4gGeEwsKODUv2iASlLdNuqibx9y0tJUfQmoliohxAsFsAdILLaXkcXfO9OQZ6U8K9CaCbjhTg4FZJmOrC2DapQdJUDhIwO60tThCdALjjlNLSitwDN8Fy9sNin5oS7vI+wXJKo3u+1BgXAJ0kGAHPWRudiW4pgG7YrIlOljmPS+BYCSyzIGC9ZbDmuWicCJOdsLiULRcA3UAUpnsCz7JSko0C6GTR8wMh2ScwWZ4pTuCIuiUZ5wTjUxsK8C9JAYzxpKx97g2SiPedhbZiAUd37cSt7/83fPXzn4JZn8HaATLQX4w3v+0WXHPtcxFEJNUEQOyj6BK0Z6JBql6YJXsstCY8o5MyP/lZsUAOoJ9u5hxAPyvT7qJuJAfQL+rhP7sXnwPoy2fvHEA/ZUsFOxUI5N90iOhAsZ44ZdLJQKfTROY5wWn+uPJJwITvCYgu2a8E0JtPyiux9hOBWxiQsGitgfrEFOIggFUqAp0dc0xxdRI183mhzSqBXsoPs0+sb07Zdvb14MGD0qf169cLO54As9Yia3VYFwJul2+GLe+ZVMI9m9zApAFllGeTAfRaOV4EuBQ0p31V0o3H0LmnvXhujmPW0c6yr+djYj/Z1XGMeF4F3Ng/gs18n21xbLRWW5alrmOeHa/5ggfq1CjrW6+HpQZ4bnX+CQ5mr1/Pm02mWCiYMV8fsnM022aW2U9mLq9Va6+3Jio8me2W4/McQF8OK67cc2QBdM4/1vJiqYsHHngAR44ckfuQ81QDbmdKhNH7n/OZ81pLLuia09PTg8suuwxbt26VdXcxwcGVa9m85+fCApEZSFAslU8nUzkF0BPTRuSYmATw+NQUHjqwD/c+9CDuGz6KHUmM0A/h2QW4potEgmSpaHFMhqYRwvAMNKIGHMdGe+ii3fKQNOpwmQDI+ueIUgDdpJQ7Y3dkoKd1Ftn+hQ2gn2I4iRZpU7knMiP4ZhpAF0X3GAjDCH4Yw3Rc+AxgsoyD7aRJa5aJQnsFDss8rFoF12uHHdsoBgx2BgKgz7isNU/bngLQ/SWBvAZCpDXQjXogxbUHig5eMNiPN/asxg2eA7PuC9vdL1wcALphFjAGA1+dnsCnDx/A/bPTMGtpgP2ZBtCD6Wk0xk6iPj4Jg3vBMEQSp2w2lj0ImaQSQxJrCaR7HLdmuSBRTFEJd018nEcx6oKvgS5lY1MIPYpisIQCQZCC6cr9cwxVTKKO0IzQFgFFJo+EQNUEGtwDs35sYMAjOB5PorfkYnNXN563bj1efNlWXN3Xj26LEvrNArNGCqAzEUUUPwSZyR+5Bc6dBZYTmD2TylrWH1QA/UwgvYKb6ttpyTu+z70198D0vZmkqn6i7qNb25rPunqstqMxmixAz3bow/NYtkN/n/6uxm54Xo1/LGUEFTzXeAFf6Verb839P9vT8mg8dzZhfCltnW/HLhVAd7rXIjDLCBjdigMUbKDiEbS2EXKP2JQ+JxLsh5HslRzHA6ueKzNdSh/aJmI7lUXPli+h6o+OqdwLTea6xMiMhgDYju3CFuCc7Gse0gTNeS6WNGpKx4PKIqbbbNeB5aQgugDQ3K9ZKStdAP9mbfak0EBiUcL9FICeMtN53hggcG6HMFk3hxL2ZgRPQPQSHLMEE54kvbI+u2UzATYSZXlrjoEew7aoUGlJ/JAleERbiiC/k/4ORXEA+AGcOEGB9rSZ5MWkkRgJWenCrLclgYDvSQkbS4ovyXVQ7fLYrl34r/e9B1/97Kdg1KcFQCcD/c1v+7UcQD/fbsJz1J8cQD/d8DmAfo4m4kXUbA6gX0SDfa4vNQfQl28EWgF0zTRcvhZWzpk0g1kdO3Xe6DARPGfNXLLQ6RBSvp21xrU+Or9D6XQC6JSQ4gaeAHpMFpKWQweEnU63AQzWzNYwOzmFIIlR6umBWy7J5l2ybhm3Zq5uU7oxFWpNa5/yETcZUOwPWZRslyA6weTt27fLewqg0+EgmEoHpFWO7KmAwmdzRFudd/afTqrKMdNx3rVrF+6//35JJOB4ZB+8boJaV199tbwqy5TfZ1LEjh07hI16+PBhSYB4wQteIMe2ssV5Tr03aLNstr7Kw6mTn21f7y/28e6775Y+cjxuuukmXHvttTKH+D1ekwLoOkbZBIosqK+gYNY2CurxMyoS/OhHP8Jdd90l5163bh1e/OIXY9OmTXPXn01AmI810DrGWTAwK8XOfvP+4PX94Ac/kPuEiQFk4ur18XiOS6vywdmYR+w37UHbP/LII2LnbI089iGbaEFbXHXVVXj+858v8+FMwaP5+q/zIntfzTcv5rOvJrOoA0O7Ze2u55xPMSKbCLMQcKvXMl9ChL433zHaVw1a6fzn36psod/Lziu1basNW9vKBsMWkzCy2HmTbTe7lh8/flzufQ26cV5y3WTi0aFDhwRMl8CFaZ6m1qDXzWvkfcv7iXLtfOj9x781uepMgcqFriFr4/nmja4JC9lUbc6+6rqUVTHJjo+29WTzYqE5oe/rPMi2k72+7HFZdpPO2ew9k51r2WvRZDZNNsquh2qT7D2w2DlyTo8Thkj6EK4If/eb78jPfPPDVB09/eGPzYYwVwS8Fga6gzix4JsmJhNg1/g47tu3G/fufgyPHjqAY34D015BApWOYQvwTjzI4t6EjC0G5ggSuSZ8Buj4/rQPj/UiwwiundZdjBMyoyF10EU1Pkll3FlnUeuwn1NbPpONS7A2MyDNtph8ELKeZRKnbCbu+1iXngl6roeGH0hNeqmHKXXpHbg93XC7u+F0dMC2C7ATS6TWgUiSGRq2CHaKbd2QPKQEIQO0i30w8Gq4guYnsY+SFeGSgoeX9g/i1b1D2OK5cCnjjwgJA8Vh+vt3YUjwp1AyAehIIugJHMa2DRczsPDdqXF87sghfGd6CidDBp8p95pILVGRRmWaK2X2+TR5m6S7bt5ntpQr4Puslz1/uYLs+sM1iQoFyewM/JMnMTV6ElGtJqoOJijjKpqz6Zn0ZpdpQBA3agbPJVcjXR8EVF94EvCaL+SHAOg0TUIAnQw/Cw5ZjYkJ3zMR2kzsiVCIAJdlJUKWLzARO44obiQBx5iS/T7M0KeAPzZU2oWFfuOWrbh67Tr0e0W0wYQdhjAJQCBNGPJZ5zalQqbJDWn53ea6zaWQEHtaritVBzm1rl/IY5Jf2zNjgey+TPfDmoSdZYKeSZZc1yJNaFb/kvuo7L4wm0iue15elYLPClhn9+zZPbp+rv4y99UsJUd//NixYxIred7znodrrrlGCAdZxTVNhm9ldbf6A1l76F5Rr4EJsfR12d7Y2Jgkw77yla/Es571LHR1dYnfyf0821D2u/ySN3149V+Uua77zKyPRZvzPPQb2M6jjz4q18H9P31cvqqK1VNhuT8zs+ipn1X36+r/8JXjO3LiOG6/9T9w++13YvuOPWgENuB2w+3fDLeLAHoRARM7kwA9bQWs6+9CsVJBKAlQqba5H0So1hrg8sp9a70RoBHEiLlvEel0ssTThCn5jZTfvnTN9yQpoqmuJ/LnKVOdMj6FgoPuzg50lEtwLGL4jDcYcB0HiYDsZHK7CKMEM3Uf1YC/pxZsx2myzCnZnoLpadspQC3MdZbEse00eGdHiN0AsVtH6M7Ia2zXAScSqfdUdp4gOFC2mchYQcnohBe3w42KMCMLrmUjSUIB/QnKx1QfikJ4kQ3PcVKwHwm4tXTJOidBZHoa8GtIohBR5MNxHTjtXUicAsJqFf7UNBw/QjExYbNePKXnSwXYHW3wSy6ScgGVShuOP7QDt773PfjaFz4NozGNob5VeOlLbsab3/YOXHPdDcJABxVX4gBFh5L2jihVZWNfev8vFGd46jMv/+b5YAGNP2n8gfc+11mqr1K9j7EPkrVYIrSVcHQ+9H+5+5AD6Mtt0fx8rRbIAfR8Tpw1C3Bh56JG8JAAGYHLixn4fTqGnw9AfzrnuxC+qyAD5xSdr9nZWWErcgPBfxM8Jzjd29s7B0iroypZshoEZzCagTgGYOmUGgxiW7AYKGN8phGgOnoS01PT6Ovvh9HdwYMkc5SvfsRNNjNq01i6VEFMyyfJGwwmsV3d8CjDkqx03ht0WHlv0LmjY8mnOkXzgRbn09i1Av3ZvvGaVSKZG7svf/nL+MhHPiI1jbkuZJ19XvuNN96IN77xjXj5y18ugJcGF2gnfvdTn/qUjC3rF//Wb/0WfuVXfkUcf7ZDR5lPBgYIxBIs1nnB83D90TY1EMA5wLnBjSY/Z43lb37zm3j/+98vIDPH4a1vfSt+7dd+TeaRKh5ocgDb4Hybnp6WttW5zwJ4GlDhewqAr169GmTB8rv/8R//gY9+9KPyfYLZ7373uwUU5pxQJrqCbAw8DA8PSz8XAmd1PLiZZnkAXh+fnHsjIyP4v//7P9xxxx0SzGAyx1ve8hbccsstUuaAfdDznm2Qi/1m4OOee+55UgCdQRLa5tnPfvZTBtCz8zQLgCqAO989lk3GaP2OBriygZ0sgK1Br9YEi2zgSz+brz86B7LOsJ5fA03a5yyQqv/OqnW0Aq16zqw6Qvb65ws2tbYxX0LCUtap7HzLgs4KxGr/Jycn5d4kM533s8pCZvsuoEjExRsi185kG/4WaBsa6OP9qMHBpfQ1DRYxsJOC99nxyr5Pm+h80PPPNyd436kChCavaPJRtq35xrU1OKK/MdnvadvZIG32e62sqSx435p01DoXWucS+61Byuy85Dl5jcr8WUlBHalRSCa4AJgEYVImd1pT/NTMkRrHUhaG/1cTKUgzYgDRg2kVJBh4vO5j5+go7tm3F9/dvwcPjxzDeJKWKLGbYNBi5yKT8/LHk1tApEkZYEzTH1J5zlRHVJjDZKMzaJwkTFYALNdFMrgapVW9KJXLp9DRJqt9vhZb58KT9YrKAE5SRCNpILZ99Mc+ri+W8bP9a3B9/wA6LQMhQfo4ghUmaA9t2aP65hJA+ifrxDn63I5TALxBxR9uo5MEhSgWoDVIDOycnsX/HDuG/xkfx4+RoGqZqJCtT0WROIEdx03AFKjbBE+p7mDDCy0UAwtuBDQc1o9f/P1h12sIT45ifHQEjZlZ2EksAW7e93M1Wpv3Pe9/SaKJ/PRezx9ntIBI9CpDf5G2IpASBL7UkHWTBH3lMq7atBkv3LoVVw8OYWtXJ1bFgMdEXJYfMg1Mu7YohxlJDEMSINK1WPZOXLelXnr65L3vSAJEPn6LHJL8sIwFssAu957ch9IvoZ/LBE8tL6agLj9fyGfjaZkkysR6+nb0O+n/0k+kD6fqS1qGiOdkArQmkdJ3ZTIofUruI7RvGmvLxh60bBgTxL/2ta+J77lz507xN3/9138db3jDGwR00X0d99iqBpUtmcbPW5M82Q73fvSnqeykvjmPo9/6iU98QnxP9pvX9ed//uf4uZ/7OTle9+vqw/P61B/VPSivi+/RPvoe965si0/GGuiTEzi/9dZbJWbAsXnuc5+Lt7/97ZKcznZVae1CmNC639ex4PiPnjiGj330w7j99o/h0R17UQscwFsFZ/AyOB1DCA0PQZigbAbYMNCJq7ZsQE9fL+pBmALLlo3R0ZOYma2jUG7DbD3CoeFRjE1V0WAyqO2laokGmd4kLKSJfaKVlMRwXG+uBrnIiktszALZ6ZWih9WDPVg/uAptRQv12TEBgTva2mDaLuqsgmMXMFsLcHhkAid9JsKZ6Tm5hyN723VTKXQC4XySCU/5d9NEKeyQ/oSFKhrlk2iUT6BaPgK/OIqwMIXE4ppPlnkZRlyCaxgoWQbKSRc60IfOeABlvxuOX4aDAhIjQmIHCN0GfLOGMK6jUitJ4qXvMGkylO9XogDeiXE0Hj8Md2YGppNgKphFVHZQHNgIt2MQxuwsZh8/DG9yGu2NEEa1ITLv6O5EcfN6+EOrUO9uQ7GjE2M/2IGPvvdf8X9f/DSscAa9XR142Utvxpvedguecz0BdCaLxVLWqchkAoL5Uu89l3C/EO7rxV5DNv6gADqJWVyzGffjWs7fEo0pL/a8K/G4HEBfiaO2svqcA+gra7xWdG9zAH35hi8H0J9oyyw4QeeO4Aqd1927d4tzR6CVAAodK5XvUlCDGw8y0PkQBroonKahMmGBMctW6OUG4Ieoj4xiamISq/r7YHYRQKfuUoqWh0ksAdj5AXTRqHpC5xV8pWNJJ5BZggQ0+crNjoIaWUBz+WbT8p1pPgBdwT72XTduTBT44he/KI4tmeS8/izDmI43M+AJVv/UT/2UBBP44LjS2Sd4zu8STKf08h/8wR8I+EsnXWumsw0GBb761a+K/LNmsitAJYyzZiCD5+UG81WvepU48QxAMOnif//3f/FP//RPAtBxzjCo8K53vQubN2+W4IA6+gTNyYr/zGc+gwcffFD6mWUaqEOr4Jr2heP76le/Wtolm/bf/u3f8J//+Z9yrcz+53XdfPPNT5CW5jXw2j72sY/NBU5aR1HBN7bNdminV7ziFXjRi14k9mRiAYMKbO/73/++3BfveMc78Ju/+ZvC+lfWg4KhyzdLnvxM5wJAVxBPA0zZ4FMW4GsFRXk12SQJ/s3vqv2y5Qs0wKHMD46jvpcFzHVd0kQLDVDJetQEhLNBK03GUBZ2FvhXoFgBXl6fBvlUwpHnUnBav5tNSMqCzVlQlv3R7/F9XVe1DW1zqQCptq190VcFzvV8vMe/973vCYg+H4Cu94Amy2zbtk3uJyaIZB96/Tr2Tz5DTz8ia7NsEgTf13VNVTa0RIOuPQoi69qpa70ycLLjlg2QtfYxO391Dur46Pd4bmU1aVA0m6CQnSvZoLD+7mQBc/1c+5H9bVKGUHYec71k0FevM9vf+ZIyljoGZ+t4+V2nHPgc+zwF0GTv0EyaU/a5VBpPyEghdSetk50US6jDwMGpGTyw/wC+v2sXvr97Nw5NT2OWv0cug4wWjBwQf0aGNK39njL0FUBPecspW1jqUBqmsKsigqauB3fdRhR6elAoFOeYVdnxbu3oUgF0yulHoSV1M+N4FkORj5f1D+K1g+uwrdKGihEhsiLy3SWRsxxashUl03alP7IAelpmQAF0A34MHAojfGtsAp87chjfr86iXizKXt2NYrisS052ppEgsABfyhVQ/tSEQ9ZYyOMMBFYg0uuLfXhhgGhiHKPDw6jPTMPhbxvv7TiWp6bGMnEmZTET+E+TMPLH8luAoIuUNaJ9qUYUBOgrlbGlvw/Xb9qMm7Zuxba+fvTaFuwgRBxGIPZCEEfcOhEPI2OSIE86P5i0wmea4sx7ngkW+fgt/+hd+GfU5Gz167inYoIzE5Q/+9nPCsCtexxVPdIkz/n8Ni0VpmXmCPr+3u/9niR+0k/UMkTaLv1OPskep3LZz/7sz+KlL32psLl5TNaHyyY5KsC2f/9+8ZM//OEPC+BMAJ3tEWhmm7rH53Xcd9994jeSsa7vqw+UTdDle/T3X/Oa1+D1r3+9AOPKkKcq4O233y4J9ATQCer8yZ/8Cd70pjcJyKN+Cff3n/zkJ/HpT39a9vc8vya/09a0harT8Tv0y3ntTDpfu3at+OGML9Cv/tznPid2YAItE+7pCyuAPl8yw0qctfMD6MdxJwH0Oz6GRx/bizoB9MIquINb4XatRi3k3iNBR9HEto1DuHrrRnT3dmK6OiNgN2ueHz58VFjOa9dvwtRsHQ8+vAOHjo0iMhzYLku+eTBiKoykMu5ZAN31Cqksu8Wa3HySo23CtmJYZozBvi5cful69HdXMD56VBLRBgb64RUrApw3IhMz1QaGx2ZwdCpAwLrjrgfbIXDelGuXWuJN8JwMdAHQDbgJ1SGByKulAHppBPXSMBqFUYRuCqAzodVKyvJMzAZgV9GGHvSYQ+iKB1Hxe+DWyigmbamaCdnnToDQqCOMfJQjj9IPAqBbDlA2gEK1hujAYdT3HUShWkWhYGM2qCL0TJhD69G27lK0WSamDj6O8MQInOkqoqlZ1KdngfYKerZeiuKWTUj6uuGUKzj50B7cehqA3o6X3Xwz3vL2X8M1OYC+Em/VZ6TPOYB+yqw5gP6MTLH8pBkL5AB6Ph3OmgVyAH35TJ0D6PPbUsElOlZkHxNspcw3g/cEzwmiC1hup/JGCmgK0MFsW2GVpeB5Ks3aJJaDtUubGu1BhProGGZmprGqvx9oq6QMdEbNFXxvdq+VgS4sMdZ2ataCUrCFzjTl28lCptwO+0sQlw4w/50Fulqd1eWbVU//TFmgTc+mIJa+auY4HXAC00xw4HhlwXc6yWQUX3fddQJ2qaNP8Iey4wxKEDwmA52yb7/zO7+DN7/5zQKg05a0K235wQ9+EHfeeafMAbXbfIAw5wFB5V/8xV8UAPnyyy+X83z9618XAJ1BA37OgAJBffaJfVSgj2NHIO8f//Ef8d3vfvc0doECrhJwFxnLNCuYwQcGGBhcIHBNkJsMAAYx6PhTkp5BDMrGM6Nev6tgH4Hvv/3bv5XgzEIPHQ/O9yuuuEKSDBik4PnI8GaCwG233SbXx/Z/9Vd/Fe985zvlPlEQNJsI8PRnyOLOcLYBdFULyILd2YBXFuDT+aPzVb/L+ZAFinmcsjQUMNegGY9tZfoqIK6gowZ1lFWtllPGhILJGrTKBuSyQTJ+LwtaajvZPmhfs/dI9vzzgax6rPZLGdxqAzow2bYXN/LpUWrjVgBdEw7UdgxScu5SQWEhAJ3nIHDLa9iyZYvcT1SQ0PtS+6tr8VLBXPYlW1c9m3iSrbmeHZNs2+wbv6Nzj9/hWOqc0XtYr13XEU2uyAZttSY8j1Ebcb7osXxfj+d1ZktnKCCuv4/aDvumEp6qoJFdx7LJHdkx1uQBVYjgebVPOibZNX8p8+PcH9uUqcz8zsv9kBptLnmO/xZhGmIzlJN0bIxZwJ7JMXx/3158b+cOPHz4MI5MTCOyPVheEVHMmr8hEbklXeZSk1SWdPIL6GAB0AmcGRynOGWoNhnoMnwcPTLRm0kSdqGE8qbNcDo65xKj9N7QhIlW8ywVQGefgsSG45gIq+NYH0f4hUsuw2uH1mOtZaIY+Qgt1llPp4UXpvtTMmlX+oOsK16Lb1kyCoQ3PWGgGyIje8Kycf/MLD61Zw++PTqKmVIJsUtJ+xgelSxYS5Q1Rc0URKfEe1qP3oQdpTLurB2/FLn7AmXcZ6YwcuQoqlOTsKJQAHT2NU1sSXf2CqDLlJmTmVrpI/LM9z+7n1hMa2RC0neiQoQZJ4jrdThRiC7HweaeHtxwyaV47mWXYdvq1egtFVAOAbvuI4hDRJTctTknqBqSzjUztjLlNFIAXWT+08yn/JFbYEkWUCBbk265D2PSNlnWH/jAB07z0bK+/3yNqHqV/sZwz/TzP//z+Ku/+ivxS7PKafyMydv/+q//ive9733SDve2TPSmP8wYQvZ8re2pT04AnQnZ9JUJODPuQN+Timv0FdUnITv985//vPiMTF7XeIvsfTK/RXp/E9ymb0twnAx69pf9Z1zm4x//uPi79M2ZvM5kcfaZ7WkCJq+H/ve//Mu/zMVqeE7uKTUZNHtNGzduFP+dSfBMGOdxP/nJTwSo/9KXviS2YgL5b/zGbwgDnf631nxf0oCfpwfPB6BTwv1jt/2nMNAfeWwvGgTQi73whrag3LsB0w0g8AO0lxwB0K+8dB26VrUhTCinbiGOEkxOTaGtoxur167H0WOj+Pb37sPeg0eRWK4A3SxrQ0kciW1wayVKi5GUwOF4GSbjbXw6EK13AdADmGigt6sdWzavxcCqdkxPnEAcBxgcHEC50oGZWoC6n2Cm5uPERB3HpmPU6j4sh6UNSymb3UrrpLNdAufGHAPdgG15qdy614BfnoBfGkW9cAyBdxKhMw3WwjGNAmyQYV6B70yjZo+gGHWgCwNYhdXoishC70QhqMBkCSZenM1kRl8A9EJiI2HJR9eE65oohAGSkTH4ew7AP3gYnWGMjvYS6kENtSRAPLQGHduuQG+lDROHD8EfPYlCI0A8U8XEiVFMRSHa1q5G17bLUFgzgFJnF4Yf2YOPvPc9+MaX/xumP42+rhRAf+s7fn2Ogc59LJN0cwb6eXpznoVu5QD6KSPnAPpZmHAXeRM5gH6RT4Czefk5gL581s4B9PltqU4VHSVmYzO7mSAL2dysecWs5CzQlQV3pf65MBHS4CSDlQykcrtPeXdD6hwCCGI0xicwNTmJMuvJdLQBnpsy0K1Tcq7KQJ+rgT5HT0v7ngVWVXKe/eWTjjhBWsqwKUCjmyN1VpcahFq+2ffkZ8qCRQrMEMhhRrkCawTNFaTNMmf1u0wc4JPXTXtwDPmkqoAC6GR9E0BnRjnl3hVAZw/ZFpnqdPgZzMg6+QwqkPVOlrlKrhMg/4Vf+AVhmBNsJmhEAP0f/uEf5gB0gst80lHXzH72l2oHdNT/67/+S5ICFPxUsFsBNmW4Uj6ddqBzSdCe8vPMwieL4L3vfa849WSg//7v/744+gyEKLCnwQxm1H/oQx+S+TJfBj3bpo3ZN14L59Pb3vY26X9fX59IuBNAJ5NfAXQGO5ggwOu7mCTcW0FUBf+yYGr2ftX7l686pnzlXNJ5zXuXDAcCpFxzNHFC127KanFsOA90fnMOMqijoCT7oVKQPA/nC8/Jc2UVEBTsVlZz9vsasOM9xveVBcJ1kfOfygNsV+UcebAC0WAAACAASURBVE3ZoJIyoPU8Ou8VcObx+p7Oa96HfLKPCgA/+apx6oj51ja+p+CynpPJRrzfyECn3Vsl3HV912unsgIZKFqCofUaNLFlKX3luTmGHHu2R/YOx1ABb9qYtua40c58n+/xyXueaxr7obLtvAYF/LmG8TN+l089Rq+f48R2s+PIuaaguV6PgvG65lEalP3ksaoaoIlNGuTUUjtMrBGJRps1AFMJXFU80LVdx0vvF/6t7/FaOA8419ku+6wlKXR9P59/y1rngsCuzfIuaW3dlGWeyrU3KzBncBh5P3YB18ZEFOAnY8fw7X078a29O7Dz5ChG6g2RYHTtIhzChiGl4BPES6mhvZQJe9EfS6iTO7oUOE+l9tMaO7Lv4ztU+eC4WTaKlXYUmcRXaUvXOQHcGSDmhjG9H544R06X838yk1MGPLA92EYEc3YSV9g2XrdlG36qdwB9rCMaNhCaIeKmKpKwtpO0RuhKf1AWndYngC4Jq2QZcj2kjQ0TE56HH1fr+PzePfjmkWEMuw5mS0V4EYH2RKTcOYYERwmih5LESunu9GnydYngtkeQvFrFxOgIpsfGENdrwnRXGfcsgJ6uAHxn8RLxK33MzkX/KfkrsrS838IQRhjASxKUE2BtRweu3rwZ123bhm0bN2KLV0Cnz1EhEz2Eb8QCpEsONO/+2JLkCjdKEy34rs86uTmAfi6GdsW3qfssTcznnpAAM/3Pf//3fxe1L37GfQ/3xWfaE+v+iwQA7tf4oH/4p3/6p7jqqqvm/DIex3Ny7/nP//zP4jcyaZxxDoLIv/zLvyxgtO4Zsz6iAq2a9Eqfmr4gk7J//OMfi39I35OANpnjfHDf+sgjjwgbnOC3xim4p9WaupoEmgXQX/e61wmIrn3hflBV5OgvE7xnyTqC7JSMZ3u6b6c/QbCewD7PqaWMNKmbr9xb01a0Oa+d/rsC6LQNr4dAPQF07j+5/2eCAZWouKdW32DFT8JMgr4m9msN9DtvvxW33X4nHtm+B0GYAuiF1Zej3LcBMz5LBkRoL9m4bH0/tq4fQmdPCW6RdQwTmYMsVdTbN4COrlU4emwE93z/Aex9/AhCrqNeAZZdgAmWGkyZ4NxXxfxNTuImgG4JeE4gnQA6Jdxts4aCm2BgVSc2rB3Aqu4KYsqchwHa29tQLFVQ91lp3EK1FuDI6CyOjMdo+AEs24HrFmV/ZrDeeZOBThl3iwC6zTIhBkzHRuxESNwAQWkKQWEMfmEEoTeOyJmBYUawDA+OUYZrVlAvTGCicAhWrYi2sAe9WI1eYw06ol4U6hU4kQ3bsGFwf460rjml06kcZLo2Cq4Jq1ZDePQE/D0HER8+hlWGje72Mmq1WVTDOhqDA6hcvg2dbWWMU3HSb6DT8ZBUaxg9cgzHx8dhtrWha9MG9Gxcj56hIRzcvhsfed978M0vfxZGfRJ93R0CoP/qLe/Ec667AaH8sOUA+oVwDz+da8gB9FPWywH0pzOT8u8uxgI5gL4YK+XHLIsFcgB9WcwoJ8kB9NNtmXUI6aARWKEzyexmOgDMcCZoQiBSa7K2shvJbhDwnKcmA72ZVc3ADbf8JoOVBNCjBI2xMQHoZ2s1dPZ0o6e/D165BNgMvJ4u4X4agM7yjBKsPQWgq/NNR47OJBnZdIzJmGcmOJ3SLFtUQYzzFXTI9isL3j388MPifNNZV7COgKA69nqs2kbZlHyfgNS1114rcu60B9nnzCongH7llVcKA10BdAV++UqWO511AkwK9tCWBHHIZL///vtx7733CghFB58MbGbeE/zkMcpAp8Q5wS62w2AAEzE0CKLsAzrylL9jsIR9V6k+nkcBdF4bgwKUr2e77Msv/dIvSd/pzDPgQlBcAXRloDOoQJup3DNtzOtifSMGBeZ78JoILrKOOI9ln8mgVwCd/dS6d7QDgTJl2CuAngWNz+Z8O9sMdF1TORezQLIGclrtq8EcDWJxrMmWoHz/N7/5TQkA/fRP/zRe9rKXyVzgQyRITVPmIoNrtDnnC9cRjj0VByjVSJa0lixgf1jWgVKQHGuuCSpBngXadQ5yPs03TpxPCm5y3vKcDCixfcqaU+6RUo1ZprwyhrPqF9kgliYEKFiq5yRLhUwZMr01YWmpv3zZAGP2ehT813uZyg+0I+0+HwNdfxc0QYf2e+ELXyjJJFmZffZPEwWWKufIcScDngk0XDcoDcl22CYDe9/5znckQYXjSmlJ3sPf/va3ZR1kmYpXvvKVsrYo64b94FrC34H/+Z//kd8vnpMJNfwd03WF73Me3X333dI2E4le+9rXyu+clsRQ23Fe8HeRqhNcY7gesC833HCDjLsmlfEYfpfrHdc+rgmcbxxPXpsmYOgarYzy1nVC1zwep8kAZDYpC4hzg21TrlOTL5Y6R87V8QTnKMVOoE+eAqCnT9k1JKfUa5pVdxHaBYzUfTx06ADu3vsYHjhyANvHRjCJGHWTiQmWgOd2aMBJWM8R8BEs6RLP5vq8pI6ddwdTAYY7OgLnUsG6CYQzKJqyuhPDEuvbXhFtTDQZHERSLApwrmvK8gLoBuq2DS8KsCqO8IKOTrxmw2Y8r1JBN+t8h3WECBDbLBVkCCtMAGLJ2lzZD9433BGHpiUJDExmIIBusSa1Y2PGLeCxegPfPDqMew4fxY7Ax3CpAIfgeZwIA13Z34wjU849kq06T8bzGbBi2mrxD5s1s30fjZlpTJ0cRW1iAqYfSI1UwvwpzpoWACC4IOkXSS4BvhgLp/kmix+NNI85PZ7VFdKvMjkigUkg3W+gbBjoa2vD5tWrcdXlW3HT6nW4qlRBscQEPiAKfAHJ5TxMjuAam3AN1zRnEigJ+eQM9MWMYX7MEy2gvwu6N+XejAnRVBTjvouxB+7PnvOc58ztxeezo/oS3PvRf+N+kcAyAWbu8VThiN9lLIOJowTPyUInqM19JhnWTMymT6slgzSpUvdumiTMPZzWQCegTcCZgPa73/3uOQCdxyibm9dEP577Xu5zX/7yl4taHPdxmmSpykbsH9XM2Cfucfng/pLt/fd//7f48Ix50L/9oz/6IwH9yVRXX4XH0k+l75Mtr8S+M3bAPTYT5PnkXpv9ueWWW0Q2nknw7AfjDrwuJpxzL8p9L5PEX/KSl8yVfJsvCW4lzvG5vUmclqpIAfQTuPOOW/HR2+7Ew9t3IxIAvQ+ltZfD7VqDWmzDDw20eSbWDXRh85o+9PZ1wPFMJFGcxjISlt+roFAqY2RsAtt37sOR46OoBwlMmzLuJRgCoJOFLjNM/iOMzrI3MAmgU+HxFIBuoYb2sou1Q31Yu7oPne1FIPYFQHdYx9tyECWmnHumWseB4TEcnQgRxRRzonw72ewmLMeBaTcl3FkD3aHSFQF0buBMxHaMxI0QFWYRepMIvTEkhWkkdhWGFcGCB88igN4GvzSJycJhGDUXhaAN3ehHjzGA9qQHnl9KE69gwySAnkQI40D+bbLmuGPCtU24LMt2chzhoWFEx0fRERuoFFzMTE8iSEKEfX3wNqyH41gYPzmCtoKH3rY2hDNVTB4fxdj4BGLbQbmvD70b1mFo/Trs375TGOjf+fJngcYk+jrb8fKbX4q33UIG+vMQZAD0gmunTPy8BvpKvIWfVp9zAP2U+XIA/WlNpfzLi7BADqAvwkj5IctjgRxAXx47SiAhjsUZ0DqpWabk8rWycs6UBdD5w0lghaxjAuh0oui8EjRRAF0D/ursqoSuOFIZ8FyjNiLbxMhNEGJmbAKPizT8Eal3PrRmNdZv2oiuVT3CQA+iEJbFOk9prGcOQD9D3Ij9YR9YG4yy5HRYFUCnU6oy7tkROR8D5q19UlCKc5Wg8V//9V8L6K1SwPq5zml17ltnHjPcCTT/xV/8hQA5d9xxh2TLMyNeGeiUJudxWgNd2aitbfBeIbh81113SWY6X/kdAvRkaNMB531F550AMyXktEY45d80s58AJvtCEIjOvCY5KKikWeAKnOo9SoCRUu8MQtAuDHSwXTITmBhAxoL2hywAOvoMMKiUssoEsr1sMKTVZmR8slYdz0ewnoEJgv/MvmefGZhg3TsGMXh9BMsIrvNz3iuaBKBy2mdzNTjbALqCwDpXGJQiIMw1hGCmlgVQ9i1tr4xi1t0js4TzmkEv1tvj53/8x38sTBB+l+PMuckgD8FOgp4PPfSQrFMK7pKJTDCbigMEVjm3+OB5/+7v/g5f+cpXZC4wqYIBK46X9pPJQgxoMcikDw2g8D5gXUSufQxicf4weeT//b//J8A8z/m7v/u7AtByndF7WNdGrqdM+pCEodlZCYaxbc7XrHQ51y2ek/cTg2q//du/LedUoHop82ehgJaC29ou7UlwmoHGhSTcNfjH61IAnSCzOpvar6UG0RTk53UTlCY4zGAhpSi5TnAsuJ6///3vlzqOZL6Q0cPvsbQEA5VcS3g8701lw/PaOPe+8Y1v4D3veY/MESbusLYj5xqvg2PK+5v3Nc/Ftl/96ldLSQeC3VprXOcDx5VrHvvzZ3/2Z3Ntc91hoFHXFK47tClZP5QeJWDPNeFVr3qVzCGel8oJnGtMAOA5dUw04YLnYuIXj+c6w785b77whS/I/GByG0tJsG3OpawKwFLmyLk6lgB6qAA62YwCnscCoMt63GSoky0szGIAB4IYPzlyGN/98Q/xg727cLQ2jRnbQuA4CJicBwcu60OGBkzqVosUdZp4kz+W2wLckRFAEzF3eVWGMkv3RDBFBpwCo265jK6+PphMHsn83grT7qky0LO67028jvHPqhGjEgTYUijhFQOr8ZLBIVzu2GiLIlhhXRhPBNAjK5WXNygnKgUCVvZDAPRmUkpqmkTY3kYUwPIc1B0Pexo+HhybwP2Hh3H/9BR2ujbsBPK0+KS0upwnZRmTiR6JipTIQsCOrCZYujhbmWLzCInvY+rkCKZOnADqdXhUpJJ7Pd3MpzMnTZhJs2tzAHZxFl78UaL2ID4VJf4NhLS4oDSmJE7YfMaRyLoXbQuXbdyIV1x6CW5avQbr+vvR6XlwwgguEy7oxwWBKBswUSbi/d5UHLM45xbfrfzI3AJzFsgmEMoeIEkEGCbYzP0Z4xBUP/qbv/kbkWPXRNX5TMh4Bff89BG5b+SeiwnWZKBzb8dzq3IbfVD6qUy65l6RezL6EPTzqKbGfSX3ftzXZQF09emUMa8AOuuSc19K34P7d0q48xx8cH9Nf5vXxH7R52AS5B/+4R/iZ37mZ2RPqntijcfwe2yX15D1i7kP5Xnoe7Jt7hN5HrLVmXSr8RD2W30wXqcy3DWRltdPIJ79pmIS9/d67bQ3+0wAne1QtY5/c2/OPS39Hvpk6ttdCNN5IQD9jjs+io/edgcemQPQe1FaczmcziHUEw9+bKJoJejrqmDdQDfa2oqoNaqwDFNiG7R9EIYoVdrQCCIcH53A+HQVjZB1v124Xhkhf2ObNdD5O5hy0BMUiiUYBpMWCepSV0aKGgFhDZ0VD2vXDGJosBflooOgUZNENM4ln0i5YaNUasf0bBUHjo5ivEFg3Jb655K6ytKLjgvbIbsdKZBNFroC6JbBXCnASRC5NcTuDCJ3CoZXBRyWDYxgGymA7tkVhMVZzHrHgQaTGcuooBNt6EIxbkMhLsJMKOFOFRTyaCIptcR/Uzael+Ww3A77RDW06Vn4I2PwyJhHgunpSdmfWD2r4DARGjHGJ8fQ0dGGVe3tCGZm4U9VUZutCUvfKZfR2d+H1evWYN/Dj+Ij7/0XfPcrnwNqk+jt6sArbr4Zb7/lnbgmB9AvhFt3Wa4hB9BPmTEH0JdlSuUnOYMFcgA9nx5nzQI5gL58ps4B9NSWCnpkHUIF0Mk+JujDz+gEEjRhZjUdyuwjy3xmYEYkOqVGuYkoCuE3fERBiCSKUJ+t4tCBg3jkoYdxYnQEGy/ZjG2Xb8Oq3l509XTDcb2U9ZKm4Z4Ons+98cR5oONJR5vOMx1sOoB0EOlM0NHL1iReKtizfDPvzGdSB1rHQ7PS6USzHhwz5ek860NBZWWz8n2VKNdABP+mHcjCJEOaWfUErAiiEwgkgE6gks6+Auh0vJVJrKxJ7RudeTJWCWDTqdasfYI6ZA2TCUynmkDRt771rbka6Pw+mcF8qvQyGcYMiNBxV7ayglYMhJAdrsEVgo68DjIT/v7v/17swQe/z74TkOV7DLiwj9dff72wAAheKftT7crrU1lwtaWCwGpT9p+ALoEwAuS0G4MLlLunRB/vDQLolMcjS52gFxn4BNAphadBl2ww5GzNo7MNoGfBVN57BC0JYJKFy4QHAoUqmU67qJQ4QVEmOTDhgPOIgSUmLPBzBrxobw0GcewInnOMeV6CoQRFyQDmPCGYTTY1wXGOgQLaZCITGOVYkQ3MwBalHAm4E9jmXKb8ImXMtTyCro0qI07WBVksnNucZ7wm1lQk2E32OeeEfqbsEc53XgfPQfYGpf753utf/3ph1hOQ50MTRMhmJ9BPBj4/p5Qik1L0ntRa8VmAfqlJQArq63gpA30hAF0TIrSGN9fUG2+8UX4LssE+ndf63nzznOuJJjtwLBlY4nkJ4DMRh2D2ddddJ4FABjF5bQwOkoHExBgG7rjG8By8J9lngsgEx5WJrb9FDE6Spc7kHQLlHB/anXNFAXSC0mS3c73gfOI4ckw5f1RxgP1TmU4ezwDoX/7lX8orwXy2T9BfJdl5vLLUuVZzzeJ8YzCWaxDHkEFajjHb5JzXtYh9Z0IH/+bcYDCUc47nYACOADr7x3uJkqS8Nwje83pUWeNsrS9Pp50nAugE1Jqy3gTPTQuRaSJh4kAQ4vDoSXzp6AHcvWcX9u7fj5lGA/UoQsKakLYrILtUSk9M8iqbDHbWdc4loZ/OOC38XYKehJ7TxIdTAHoTArUd+ATQDROV7m70DAwirpRlTBf7WLAGupDdCQCmUJ2sf6JbDviJj+4gxPO6+vCaDZfg2o42ELpwwwasmGkWqTw5nwED1bEBK0VuV/RD2Nwinc8RYTJJExCNGrA9B77r4ngMHApi/GD/IXzl4EH8wEzg2DYsk1KwtoxhTIUXAUObIHpT0p0gOqVXU7bx4h6ss22zLyzLMjqCiePDiGZnwZRFMuOlZMP/Z+9Ngy3Lqnrf/+r33qfPk01lZnVUFRQF1AWTEhAFvKA+8BHie3ww9N64+kJD5RHyQSEMBQUDUUPxCurlXb0XSrriGe/dEK37VCBUVCxE1BKtLovqq7Iq+5N5mt2t7sVvzj3yrDpkW5ysymbtiJ3n5Nlrr2bOueaaY/zG+I9m9rnvzRagn13zntNWLgPdBUd4VQECk5xov4MyzJel6iJ3gUxJGChLIl031dW3P+9qfduLbtZLduzWzjjTPDV6qcuQF67eRhkHGqaBBqEP4Jgim7KNfzinvmk39i1gNpLZgNhvAHTsVLKfgcDU5Gb9w5q/Gai6sQ1ZY7GWBqADh1k7sY4i8BFb19agtg7EdiCYnLWi2bIAYtZsFsBoa/qm2o9loPM3A+is8bEnWL+RxW7S65wTazRgNNfEmyBP1Jywc1jvN+1ECx7n2swetvU/P/FzYCsB/mkn/DPYUQQKELRptgf2DUHg2PqsX61En9kl2NOsRzkX2pw2Zk1LsD0qapwT6lCsz7FhWJ+ifoQfAVsKG6pZquxiH8+nAuif+tTH9Skn4f51FXksdbequ/uFyrZco3HYVV5HiupC02mohenM+U6QSueZliWpqqr0Zb1QiQkj5XWgvAr9GhYZdVSUWFMh32410EHodaWs03FA2Ck4Ovlz3pGSulY3SzQ93VOvmyqJvYqLqY3kRakwosRUR0VVa1DUWkNJxsnErx+X/yeUCgtrp9xE9nUIQA+kJE5cQoxbXqe5qmSkOumrjlcUxpRWCxWHqZKwqzSckrJcRbqsqI6V1B0ldaa46iiuE6VR5pVnwpqEeg/Qy8L5+AD4EVnwgbcFKC3SYa2Q50hwqcjHKlE+AaCnHQVxR2O+HyD/HqiDJL1CBcNcKnjKBVKUKJ3qaWF+Vvvv26uP/+6H9Q+f+xNptKLFmSm98fXf5QH6La/0Gei0d1Wqk1Fr3tejN79aM8HqQvUdXuz33oVw/i1AX++FFqBfCCPy0j6HFqBf2v17QV1dC9A3rztagO7b8nQAHcOMTDnaCvCAkQb45DvARwCIQWln8EWRc+R54Bl6Cd7Dh3Vg/373k5rnQUWpoUpLR5fUH/R17XXX6YYXPN9lCPemer6e7KSW49m767yRyQMfcAIU5vwMoLMoulgAuo1wA2OWlcj1Ae0AuVwjn1vWI9tYLVwzuDGGLWIeAxcngYFL/o4hD4wkmxGYCEA3WMPnVsPZDAeT2saARkoYgxxAyhih78mYJWMYhwBtzQtwBWC0DHQDobZPtuOYOCuAj+acsCh5gCYAnnMncIPMYoAR/fu+973POQZwAGDsA5Qw5gH6ZDAzFshCRtaOwAGgJy/O1TLDabNmXeLm7MK50jYAdDJggXwbM9BbgL7eYhZkYX0L5CNDnDFGpr45b+hbAiBwyjC3ENxg0BLnFY4l4Cj99bM/+7POIWT3As4gIDnZEjiQ+IyABQIb6G8cPDjC6F9UEMjqAFpyHAIuAJDAX8a6AXT6mEAhzodxZWOUn1wD2STAUsYnDirGOdnyOJ04b+4Bg92AV8a0QXiulXsUBx5BAdwHvLhPcAISNMCL82Uccn9znox5YK7dF1YP/GIH6AbvDbLz/GCe4Xrpc9of5xztTGY1cw1zHU5JglTIeMFxZwCde5J7nyAZgD5/N7lNxgdzz0c+8hF3DLLUqevIeGAe5N5nTN5xxx0O0AOz6UfgOE5Ey6phvjBZf8YD23/wgx90YwqADpQnU5w+sqwmximOW+YN5iTkLgnyIeiGY+OsxMGLo5UABnPSMM/xNwIDCDJC1QDZUXOGsk8y0Mlw57i0Bc84PrdAj81bIZ2/PX2jhLuvo41vbQQQ7XZd9vLxutb9jz2uO++/X5998kHdt3REg5W+EjJYKjJnJ07F2meqs1//di75SUbr+buOy3bPtDHZqybB7zLQJy2OukAUuXfQ6Wpmcatmty6qzDLXN2f7OiVAd9WBQufotMA6l5klJMv7uroK9J3brtKbr3uBbpyO1BtVCqqRIhzLNRnVAPRQI5zEZGA7TetL4cUd5AMU6Beul1xj0suHgbQapzoeZvrXR/bpfz78sP6mzFVQCnuSRYyHfKOgPeC8CD1Mj4Gn5wDQnew7cu1VqeHx41o9ckjDpSVpNBSZysB1p0oFsKdf/OqszT8/D0PxGwA69497e0jibksCYQAUZa66KtWtC101O6U9196g77jhJt2y8yrdMLOgWWDKEIBeqmBspdIwQhq+1lROQMp5uIB2l5d8C5wKoJNlDSRmHciakPUQimPYB021qKbdzFoIVSPW20iTsx5Hqejd7373BQHQCTzHzuGaCAp95zvf6ewKK/XU7GyD05Z9bvYq61vqqGNXEFAP6GfdjB3MOpPteGFTsQYmSJT1K/aIBQPwOds1ld4IZMfuYL3KmpqX1UDnnDmfyxGgf/pTfzAB6PcrB6B3FjW1+4WK5nYrj6ZUBKnCulCswmWiS4mKSfxmmsbO51VSigwoGyeT2uOpgiQj7dsljPh7IPAQ3Umce4Dedf4U0sO9hDvwm0IoURUqZi3sMsb5GL8bb5vU2Rf+tNQnsyADD4x3YBiADkj3Mu5xCih3nN7tz0F0ALoS912nK59UquNCdTxUmAwVpYWyCUCPw0xJ2FPkJG2G8to+XnaenxyDoMca4M3CK6pPAHQC+LzaIdt5TZookLIkdgpHdVmodkk5PnAyYS1SoUxVqQDsx4GzCZI6UFyy9mFtEYrmp4TNTLejo/fdq0995Lf1z5/7nw6gb52Z1pu+67v1n37kR08AdHL+CUDIUgILW4B+yT90TnKBLUBfb5QWoF+Od8Cze80tQH922/uyPloL0Dev+1uA7tvybAA62wHQiarGcGUcAj+ARQYXXGZvFDpjFXAKNOqv9XVsaUlPPfmkkwfLx7kW5ucdiES+mG0Ho5F27trpop0Ncj+TCE+7NzAsAVGXEkCnPQDiJhdncvk2hjGMTcqadgDmAGBoY6uRbtAbhwT9Y4AIgxqYiNEMzOY7fGaZly6gIURJoHQgm1pq7ANjmrY2cAqsJusX4xrYzTgBTgKxyAQgM9iUACyqHxBJTXZAJ4a7kx0bj91PjgfY+tCHPuRgFcY8QAlghuPhPe95j5PkBlDhHAEocUwgE04F4BhyfUBWoD7gjLYgS5xxhkOC6wGCA+qc43liNPE710UGOpnlXC9gi3ELfOXNNbYAfX0+tvFi7Wj15q1EhmUyMyaQy8aJRLvT9/QRcwvOHgIg6HfmBv4OYKe/+BwQT/+SNcwYAiDSt9zrHA8oCUAnk9nqkqMEwHgxaUXANN8DdhMM1KyvblLaBuwJDkGKGzDP/EcwBuObcURGjMmtA165f26++eYTAJ3rtaxkrhOYypvrILOcoA7AP8cyuXAy5X/913/dXR/nSRAA52n35MUO0O2+tlEDxOY5QSAMbUlQApD8Xe96lwt+oV0YE/QdATsoDlDvnD5jDDH/4DAk04dgBLanb2gngiIse4n5kGAMJNq5/y3jm35hrOBgBKAz1gDoOGrZhvmA+YjxRz9xv9s+KUvAnIPyBRnoHJdtODcAOnMG+2V+IvudgAl+t/HGtTPGTWGEdiCoCaco58LYIAMKxyrH4oVKAvcN18exma+Z45qKI5u3Qjp/e8JF5mqgn6ih7cEZcsBV2tGaAu0fD3T3Y/v0lbvu1r888ID+KV9W36WtxuoFsaK8UlwGDoLWlUlY+/rb1G92a5uJJPz5u5LLc89kmwLfaHsPa30WuJMRV6ARQZRZpu6WRU3z3J2dcf3N52f7Oi1AR+Wo9PKmFowTFLkWNNCeO126LAAAIABJREFU6Xm9ced1+s5dO3VFLFXDkaqgmGRlA2u9I3kQeynxuPLo9uJ/eYDu67pXLhsOeVVUGIZVqSLrKQ+7evjwMX1+3z792cpxHeqvqg9E76SqyICryRgni9j3bRVUvhY6yVznWAPdii+59h0NNTy+pNVDhzQ6fkxxWSlGpjUE2rPWChyAxbne8tfNH4nrAN3L5Tt4Psn+J6sPPhKFvjY9sKIskavOFVaFrsimtGfXVXrd9TfqdS94oV64daumKIEelBqXI41jqUx8/3VyH5TSvtoWONcWOBVAR22KDHSCDgmeBoKzlmJNd6oX+zI1J9ZhrOGwEX/+53/+OQPorNGsnrhJuLN+JTCXQEzsGNaEFuBtPhZsFFuzYgezD9amrEVZJ2Iv8XegOfYJ60LWjgbKCUrFHkaCnTUm+yND3eqpWzY+61fWowRkonyE/YHNzJqa4GICWDlvtrn8APoBffqTtzqAfs+992uUR1K6RVO7bvQAHenyoCPVuYIqV1yNFIRdKfDg2nHhSU1zp7sSRQ6iizKF1CEnK90pxwCXAwdvyTRxK5xJBjoZ59DtJkCPXc41q2gPpYHeSK8T58Y0HHGM2qszRRF1zmNXZ9wAumWiu/rqEHjguUty9xCfd6ZEVC33hD5UENeq47EUjRQlAPRIcZQoClLFQcc/Rxwkh5lPMtcJKHCq87WqsHSQngcFdeHJQI+C2NVsj6k7bsGvbnuvhsPb2dPsOwqUFVJSSGVEMCRrfrc7xXWgVIELKkBZJyfIMg41kyVauedu/T///f/SvX/1eWm85gH6G77LAfQ9t7xS48rDfQIzAeicC4GabQb6uc7kF/f2LUBf778WoF/cY/liOPsWoF8MvXSJnGML0DevI1uAPnEyT5yaJ5Nwtwx0xh11tYBIgFmTtLWa1Qa8qWeOUXjXv92lJx5/3EXdYoRt27pNszPTk6z1rmbn55SlmZaOLelfvvY19aamdMvL92hhfuEErLWI63PpcYw9jk/0ObAGKGtQ/mLKQDeA5yCAyxLxjudm3TcgCmCF6HPgOIAXaIxBjAGNFDIS5kBfJIDJBsYRgUMCMMz36XP2CfgjSxJ5ZBwTGOl8bhLndiwywonoR34YgGhZ6bQ7xwD2AcCQdgNC8TmAiqxafrJvgDnwkLEE8MbwZ4zwO8ez4ACuF3j+G7/xGw5IcR1AMAA64/K9732vOw++x3nz5lqQmiPansUf58T3OAZOCK4T2EnbMB4AlTgGkN8zeNocbzgqaGPALeCXcwa+8uZ+aAH6emtZFgM/GS/0hTmEbAwDLMlmAIYSUEE/0G/85H5lTOEQQq4bAEpmL4EKOHwYN/TlRz/6UQcaySQHMCPTbrUD+T7AG2lDAkrod+YrxoKpUgAlcRDt2bPHjQHOyUe/+/qDdh3cg9xTZL+QdYyDCylunHhsw32H3DoBIk2ADuw2+W9ah20ZO8BzQDCwFaBK7UMCSKxtMNyYtzYCdCQnGcemmsA9ZfPD6eTSTzVvPpcS7s0MdHuGWCYN9zqZ1RbMQ2AFfc/n3NPMXfQVY4C24N5jfBGMwBjifmxmJOH0A2DffvvtTt2E7ciqYTtetDfjAkUP5gvk3oHVzDEEXVgABNswL/F/SoNwHgRUML5QxKAvySKijzZmoHN8HJXMrW95y1vcODbIbhKk7JfxgsoBczMBO5wb50LAAAEEXAvzEG3BdROEgaOU62H8m+LBMwk8O5fn62Zta3WPrQIymaeA7zwKNY5TPXh8Sf/40MP68t6v654nntChwVAH6tzVro4iX7tZRTHJNDEo6zPPXd45CTic7DlkzG7WtV0O+wGEI4NO3Wyfhe7bm37NUXiOI8UzM5revl3d+QUFWXbOYPR0AB1E7JSnJ/OrCyzKR7qxI333zqv0xiuu14s6mXpVrVxD5ZFPBUsLAHOkMgCgI7laKq6LS6TLaBCfRe70AWrkY3PIt7sfijBVGfd0vF/oH5aX9T/2P6m7n3xcR7n3Zmc0RjWgxAkdusAUL21P9nnt6qGfKxgF0KL2naKURH3t1VWtHDqg/pEjCsZjl2EWeaFVX3LB3bctQD8fg9EDdGdNTOrNG0ifHI17GOlcUAsSYZQ6CCKNikppnms7ttTCvL7j+TfqldffoBft3qWFLFFU5grKQjEgCHl4d5udfZDM+bjWdp8XZwucDqCjQMQ6CGUg7D7KhFkm9qmulrX0b/3Wbzl7gnWj1UB/riTcmwCdIGBsFAJGsYnxU2ADm8/DgjcJCiWok2BSrh+7CDuG9S9rPuxibB7sb75Pdj6BAqwPWbOyDe1AUDGBmdj9BFxiA7FutMDQplw89hJ2E7aJZbFjs2G7YPsD4S9LgP6Jj+m2T3/aAfRBHjqAPnPF8xXOXalB0NO4TidzKGuKXGUNGM8c9GV9G02yp4HKwGqvlORrmgfO9gwR9fDgmoejy0D3KjuUNQSguzfZ555Ag4oVur8jyw6Y99/j0c0xqG1O/BpvMs6RSQeQU7qD/xtAZz3nALpLcmc/k59hoJSa5Y6sUyM9kuJQNeupcKw4RZ0LgM55ANEzl7UOQK9dlrl/8NQR/yfBhpBHfnqfFkFXrN0A5JSTSQkscMsBD9wJ3nPBsEjLOzAOnJfSUkorAHqoKiIY1wfLokqVusx3D+9R2FEWab6banDPv+r2T96qR/7ui1I51Napnt7079+gH/6RH9O3fGsL0C/Op8bmn3UL0NfbtAXomz++2j0+vQVagN6OiGetBVqAvnlN3QJ035ZnykAn8huDjoxPssSBsxtroJtsM66Xx/c9rnvuvkcHARxp5jKHr7n6ai1uWVSSJk6u0Uk5Sdp/8ID+8ot/pTRJ9IZ//3otApQQnpxIGp9Lb1smJ4YmoANjFFgF0MKYvFgA+kZ43vy/1STHYEYGG4AMiASO83+TewPaYJQDCTG+MXh5AYuQPaaNgNB8B+iOMW01golEt3HBPYLRTQYvUtxkQAKaiHgnm5L2BRwBk9gfIAijHzgITCe6HvADHAOg8x3klsnaZCzRRyYXz3XST7xMth4ABVDkeFwPtZEB9DgFqGnNtbBP6szxZixbtL1BJQPjAN1XvOIVLkveskEBuWS+0g7Oj0sWVCNr0eAm+6DtAfBAWwAs90EL0NfvUAvAaQa+NGuIAZFxxJA5zLhFNYFAC/qC8YfThnGGwwuHGb/jMKOdAY84zXDuAMgJGOE79AV9apneZHDTp8jucy/wPb5jmR/cN29+85td1jLfZ+wY7LZxYiCdec9qFXKVyEZaDW3+jyOLscO1cB2MK8Y8AR1WL9yUGxi/QFqcZkBRMqypbc7xbcwx1iwDnXtsYwY6+7zYM9Cb5SC4XhQgCGIhq5pABJxzOBRpR8YFbUD7kPli0vzAbZ4PVjoCMI6MP2CdF2OBgBfGGTXImRsJnmF/bMd44ZnAi7mPOZF9I8XPM44Md8Yc36HuPfMZ8xIKKjgQyeTh+cJ54bREFp7xRGCFycdvlHDnHMl+xynJi/PnOtkHbUC2FGONdmC+ZN4kKABnJ4EazPHUVWccMVexH7LPcYQScHDx1aDEs3VC9NsDmzBwstoPLS3pjvvv11/fc6/+Zd9TOjQuVHa6XpzaSVNOhJ6dI3B9zvZ79JnQHuF4oNi+Nr8FvAw6Wco++7wJ0AtSjzpddbYsqLdtm+LpaSeZHlRe5v1sX6erge7vcyRP/b3EjqeCWt++pac37bpG3zm3Xbvgx8VYeZJr5CIupKyIFFaxSsUaxGTcemf3xf7yVxcoMIBeA0Nz1QE1Vyt3n3DNddRVXiXaW1b67IGn9JWHvq7HR30d76UahpGqMFFcRUpLIPrkDnX10HF8c2OdfXpxqVBlHShRpQ4S/8OBBkePaLh0VOOVFQVl6Tz7/r71krP+OO1rs1vAtfEEoBtEdz8d7GDcYLmVCihzMCl9kYeZRkpdgElajNQtRrpuy5xued7z9F17Xqabd+3W9jhRNsh9QFMtjQEa56AysdnX2e7v4m2BUwF01kWsz7BZWc9b0KBJj5/silknYz+wNqccDuuj57oGOueJTUrwLzYOwZIEbnPdXAvPMX4/oagSBM6+RtmKNSbKb7/8y7/sginNZ2P2BbYta1FKQwHQLQMdewebgvJI2EXY8tjRBCPjG7Bg3OYxzY9ianEEN2Pfs+4F/F+OGeiHDx7Qpz/+3x1Av/fe+9UvQtXJgqZ33KBo7kr1RQ301Pm1YlfDe6yijhUmHQeUK9Q8QrmsZjLK3bqVNVEEPPdy7gDtqARs+8xvl3nNtiLJIfMS6CcAOhLuSLf7DHeD5j7znDrmoaI4dlnnbtWFokw4Ad3uWTuRgw8JfALi844cOAduG0R3yiRIp6NqE2QKotRloQPEw7hUnNZKM5+BHiItj9y7kyVCqt7LtNcu+9xnpPuQR1/ekaxzHjtlUaqKCyVxpIw2sBWAk2b3gJzFP8F27MopxLPmVO0Aek1boRzoPieo0x+Hv1N+JugmDqAP77lTf/qpP/AAvRhoEYBODfQf+THtmQB0cv4JWmgz0C/e58g3e+YtQF9vwRagf7Ojqf3+mVqgBehnaqH2801rgRagb1pTusxADAyTGDbn/uYd4eLY0+kAOhHSOO2J4AZwAX8MKLhl6gQ2ntiHpNW1VfXXEGENXFQpQBZA7qOZAxUl0pIs+gM9dWC/PveFzzvQ/r9+7/dqdmbGOXpOOMCtCc/C82o10MnSA3BgVGIsAkv4/WID6NamBtgMEjJecSYAs8meBr6YDLDBS9rCZIpNIg4YBUzk70AZZJMBNvfdd69e/OKX6O1vf/uJDHRrSyAiAAqjHWcEv3N8oDkA0rIk2R/AiixKoBTtzXF/6Id+yBn2ZN8Cyvge2ZhIoDOOrNa5RcAbULdrB4YD0ImyB1BRx5hgAK6ffZIhTLAAQB7HATDqt3/7tx1k5Xfahf6n7wGbnPMP//APu4xR2hVQS5YC++PYBIaYHLg5MyxrlrYj6xl4/upXv9odtwXo63OctZMpCDSzznHcADzNocXCHHhM/+AUQymBPmGeoR42/Q7YBkoDJy0ABocT45axz1gCTDIGTc4RZxmgGrhNdjBgm4xjxjHj5W//9m8dlEXym/HEmDAZbTtfk54H9n/4wx925wNIZdwSvGG1rg12s0+OxbmahLtlkFj9c0pKkDnPuTOHUquQ62VMMc5se84btQYD6OwTQMr4vRQAetPxR/+iMsC9ytxAH9NXwGfuRwKvCFgAmNMeOBwJqCCTmzmI/9MHZBYxDlAroC2B8JYxw/zGPMAziP0RJIQzkgwdXgbQyez5whe+4EpbWJkSFDTYL8Cd8UsAEecKaOecGDucP/MA50mAB/3PdQG7CZb43d/9XTdO3/GOd7hSBcyFVqaCtmC/zKlktHONQHrmK+4JHJx8h3mUdQrj9M///M9deQOuEYcw184zjnFmDtiLZNXhnHIn6pQHtfIw0DAO9U8PP6LP3Xmn/nrv1/XIcKSVOFEep5opQyVVrTKolLusFuo3e5lL5xN0cvBAXYCQz1hpAfo5jAbrjslXmkuuE+h78keH2/DBTuB5M7u1imMls7Pqbt2q7tZFJ+U+ZrsCx/L6+TTFAZrQ1P/dkDA/J6nmJ7Jnfb1l6mVW1MbMc3WzTFd0M71p25xev3Wn9nSmNTXiJMfKYw/QuQYD6FUQaYij+FIF6F4LQEFAcEHh1tx1QAbalJOVfSIM9NdLq/rSI/frruUjelSVVsNYSXdGGtbKykCJyyZGcpU6o07wuwG3TyzSJ101ySRvgFpXSgH5WtXKCLRAenj5uMbLx7V8+LCUj13fuTE0qY9KJtmJKIvTkXQbnC1tP6sb3AC6v8Vdfp4HK+RGYo+pJrFQYUAwTCXVpUZhV8Ogo1CF4nKoerCsHd1YL9q5Q6+/+WZ9980v1fOnt6g3HEvj0imC5J3UleFoX20LnGsLnAqgkznNmp7AQtZMrOWw08x2PNlxTOXH1k38/7nOQOc8DaCz3mP9it3MuhebgnWhlVtjDcnfsZFZ5xH0y1qXmu6sbXlZ4DlrWGJW5ucXnHqS1UA3Wxq7CxUt3qyFzQ9igfLW7uzTQDo2HH8nyP0XfuEX3LocFSj8DbTp5ZaB7gH6f9NnPn2b7r3v6+rngap4QVM7rlO6cI2GwZTGYaYY+M2KNO8rR8kl67i+KcYjRQ6guyIZvr54kipKMtUhYXyUIQrUCbNJGTkP0Kl/zvZpRlIDAB1oTs1yh5OdDDwuuMkq2Nc0jz2C5s3/AefAdPcziBQDug2gO2LutNYVxmS3+0z2MPbZ7O4j5Nh5PotzI4M9cgBdcSF4etZF7jwhpFFBnXrFm2jsa5lTk32ShU79ckq28CKjHYDOhTuAnlYnAHrs1u6+1jkAHADvyq+LGuehYh5PBASGtYPr1SSjPw5QFAoUlJVfQ8ShxqipJJFmO4lW7/ln/enHf18PfvHz0mhVC9NT+t7veZN+5D/9mF5+yyuUY1uEXsK9kyZtDfRzncAvke1bgL7ekS1Av0QG9QV8GS1Av4A751I7tRagb16PtgD96W1p2Y0YcoAsDFaiuIFP/A7wAmBQIwuHPQaaARG+a7WCTtVD1KzEcGhC90cfe0yfnwB0MgSpj362LwPLHNfqhpHVCvQnAxEDERgCkMDgxnA0WV6OAZBqSqI3j2uGpJ1r81hne36bvZ1FqtM3ZGsCGQFP9BfZrAA5A0OAODK+Mba5boxqMrTJ7OSaMaSRZMOoBuAgawdAx1gHDPHC8GYbjkVQAhCbF8Y0wNCi2AmsACSTFUxNts9//vNu/8i0A9ABO2SC/t3f/Z07F7KGAegAL/rIwI/Bf8tkpg/IPHj/+9/vgjiAU4BHQBUOBpwPnBP7BIwTdc95AtCBlRj6ZKUigQcMA1YiwY5TgGNzjkTlk+UOCANaAUgtM9myAjgPzpHj8H2AFe1MOwLKAG84Q+gL7hHk3QGfQDaDnk0nxWaPi1Ptj/uC80MSmsAGzsWyqzcGvljdecYHsJjra2bin805W71ok23n/8wbqAVwfAv0AGRaEA7ZGIxR2hcZdOAy/wdo8n3qHZL5TVtzPmRCcD2MfTJxGV+0N5nD9DcOHj4DVKJWAEBnjDF+kFtHzhspdgA6/cxY53smo00f0xZIiTP2rRY7/UngBe1idbwZMx/84AcdzGeskynCfcQYoK0ty5hzRikBJyDwlexhwCx1D7mX7Nj85L5tSrhbVjsOtksBoNtczT0OJAdwc+/QB/QlyhU8bwjGYf4xBQ2eQ9yrBK4wd7A9/cwcB7xmXqBdLVOc/fKm3dkH4wcHJPMkfc8YAHwbQCe7hrkLyXgLuqBvyL6h7Zm7yIInQIN5hHmSZyEBIcyPjBtgN32KXDxqC5wv44P/M7eSgc5caYEaBHlx/nyfe4P5i/PjHBgHtA/PWsbdTTfd5O4HADrzIW3EuOfeIBDEgj7O5j69ELZxLjJXQ5sMZsAqYFw+A/34kv7+0Uf1Z//6b/ry44/pMHXRCWzStDQiSzIXOcRBNVYE2JtkpFPXughilUGMgLXbZ1JdKvLc57fXnGTmBKA7CfAJmOR3k9s3eXzfb5US5JsDaor7t6vniUM3SzW1bZt6W7eq7nZcVmodhUqG5SQ7yGdJ+dqWXq6TzGP/Ngn+2mW+JnWhoIoV1LFUp8qpaxmGKqJacVAqLkdKh2u6YqqnPdt36P+4YreuTzLNJx1pPFZR5ArIYpowPZdJ5eTCffatF52/lCjsOrxExt0yvuxKfSeHyoNIS3mlLx0/pNsfe0h39Fe1kkwpyuaVDqROUbtarmTv9zu5+tFYnTxWOGlInNdWZ9XXSw/cZz4DjHsPeF67fnJgxiejKSLjPM916PEnHEiv+311ykq43+uq1CjzZ+yBr8m7uz146DsZH+vH9iUE2tfpW4DWSybZ/oRCoAhBcAPZ4m78Vyh3+H7IuF+rQqtBpBzIU+TqDftaKMd68dZFfeu11+r1L32Zbti+Q4tZV2kJNApUEbQ7GRdtf7QtcK4t0AwYZx2HTwH7jnUcgYisecwmsXWk2eVuhpgoH/CzCUEsiBq1HiTOsd9Ym9v6nLUo79/5nd9xb9ZdrLewU/mOyaFbybOmb4B1pf2fc2V9j+2JDYNNgk2A3c0akBfrVuxtk3DHXsWmxH5AbQhbxbLKuTbWmvwdO5bgTuwlbG0rqYbNTQAv602OQQ10bH1sWfbF8bBlsL8J6MRmtv2bLegUXCaqb831OdfFmhq7iXUoa3ICztkn62dsGEC6BS83yyeda99fSNubrW5B/fTxoUMH9Ukn4f4Z3XXXfcrLWOpuVW/b9Urmr1S/zlwNdKTLVYyUUAs9ilWUlVPK6UzGM9eZZT0nw16HrGIj1YF/u6xx6oOTDR5MdEBqGHOtrNOdZJ+z3US+3UHwlILlk7It/hkJ4CbtHZAeurVPpTj1+6fERlyn3u/F/ULm9gSiezl3L63uz8F/TvBqFKFEgopQqTCqFHfI7C5VZaWCJFAUZ4oItqoz/6SOvLKMq1kOhCeooC6cxD314EMXSVm750zJ/adEadJVQka+k6gsFMSlgpRM9lxJVCtlXTGqlVWZql5HK0GpPCgVJTx9asVVpZTs+Aro7oMLqhpFgFjTaaqDj9ynv/ivv6lHvvBHSoqxpuc7+s7v+X79xH/8Cb3y5beoqvoaxYXKulYvmnK11l0wwaQtmglWNtdcSOO2PZfNaYEWoK+3YwvQN2dMtXs5dQu0AL0dHc9aC7QAffOaugXoT29LMxgMoAN+AHAYbBh6gDGc9RiXQCIzPE2m+Uw906wtbAYvRicACoOZzEAMRufsIytlEq26cb+mGLAxQ5isPLIXOV8gGAYk+wNuWAaywQszFE91zk3DfKNReabrPF+fcx60k8EZaoMbZAE+kYUNhOFFxjjGLkYvhjdghs/JpgQaAZMwvIFGBBwApy0D3bJdATxIvwGO+A6wEfCM0UzWL2AKCGWGOOeFzBywiWMC9IFMZG4idQ3MYh8AIWpJA7KtThswGwcJ/Wd9DzAExpOBwDgEaDFGyAIHkNo4oa85Z9sXjgIyRRknQFKuCzDOd+h/C5ogyAJQS2Yymc04VtgWiUDkm5uODDunZq1sjm8Anf0A0HFcANEuV4BOOxEIQd8BmIHdOIwIbKFNGTMAepxLzAeAQgAiYxBHEeMXJxHtyT7e9773uXHLfq2+NGOePiZwAecWzhz2zRhl3DO26XccVwBtXoxLJP+Zaxi7lBHgM8ajq8E2OW+2ZTyxHYCWrGDGONAWSW3GrGUQc31khHAPMb4AmmQLG0BnX4xJro1AEO5FQDD7BwSTlUx5BZtL2X5jDXSy3slAv1QAut2zzNHI7JOJw31Iu9FfzFOMFWTVkS3nmcOcQ7AEwQ98DrzGiQf0Zm4BItOWzA9kdNNn1CmnLQnW4H5mLkB+nfanzclGYh7j78xLzAF8D0cmTlYCORjHnAtzEDKijCucnQTwoHbBs4W+Zb+AbcA36hQE7DAfMfbpc/aDLDzXiJOTAKivfvWrbtww/gkyYW4C3PPmu4xX2oYgAr4HfGd+4l75wAc+4JyijDfmfcaxOXfP17Nns/cLuCFDFSlGHF/8xKVGFvooy/TQ6qq+8ugj+tsHHtDX9u3Tw0tHNao6LvMmiwMl1FjMhwqD0mfGOgDvBLk9QCejpma/LUA/m77zMJsMfi+n7UGzW6X55yzy2pOS8iBngh6yGmdv7ByOZO/UcSKlmWa2blM2P6dkZkZFGmvsvhcqKkoHUT0h9dDTHffEzwlAn0DSQIUiFUpKpE0TBVWqYRxpGEvDuFJUDtTLB7qyqrVn2xX6zquv1Rt606JIAs9u7m1TQ7F552za4vLYBkdzpLurkb7w5BP6/KEDerCfayVIlURdxQBxlSrCsYqkUIlc6zhUVE8c+ybr7mqPTgB6A6SHNY57n9HlhSZ8ZXaXbV6W6h89ptWDB5UfP6ZOVSmj0atSwxhc4HOjvZKEh+iWLe3rpPs3H1DztAXoZx6xvj2ZK30GOvejr3hO8AuSuhOhBwgLkr0hJTUiB4Di8Ug7k1gv2b5Vr73xRr3i2ufpxu07tKXTVULnFsCRwIGQ9Rv8zOfUbtG2QLMFmK/N5jcwzToHu4o1FrYW87kFAmPv8zcrMce6nHWUld8xoMsakrWalYvic3s2mO3KmowAVxSnsC8IuGZNydoSm86kzs3n0Dxvg/rYkNgNZGqjjHa2AB2bHGU11oj23GL/Vn+cY9MeliRgPwkKRgqedTDrRIIz2Q/rY9aZfIc2wLYG7LNGZb3K3yxomH3bm+M1kyD4HfuKskfYMQSEsq7m+9jgqDmh5kWCAn1yrgHXF+roPxlAP3jooD7xiVt1222f0d1371WRA9AX1dl2neK53eoDdWuys2tNZ7F2LM5qZnpK4/HQybCzpkdlhcVOnHaU59LBo8e1vDZUHSDj7uXf64CgRC+nzqsEoFPXmwx0J7E+qYNuEzaqMlGiqV5PM1PTLsN9MOhrNB4pyRIlndRlksedRGVdaWV1rLLMfKb6RLrd97nPQjd4bz95MOSJh++IwUtDhclYyXShYKZQ1RmrSnhexIrqTGFFBBy11WPFSvyb/5eBWIonjDe4vwu0KlVRK34C0JOkozgmz9xZAoqDsSL1FVYDpXWhqKxVDgjCTFXNTquY7bp1aD0aumBLlG68PD7qAImCrKsqydxP7OfDDz+gL/3eB7XvC/9DMQkRC5le88b/XW/7obfp2/bsUVWvaugAeqWpaNbL2Ltz9cEELUC/UO/YzT2vFqCvt2cL0Dd3bLV7+8YWaAF6OyqetRZoAfrmNXUL0J/elmYcYlBhYAFBkZQFauLop72AXDjsMUgNRGJQNTO7T9VDZwLoLgN9YcE7Vk8D0C3bnf1Z/WKMPwxqIqwxqjFYAFMGz1lAA9Sb0eOW6Xyy8zV5ODsP+95zGXlqAJ1+ITuLK9+bAAAgAElEQVSWyHCcB4AVsjABt7Qf/QKExLAG4LAIAjyR4Us7AbiBfwBvHBQYv0AaDGLLQKdt2DcQB9lp9sFxyBAF6JFdDVi0TFvGixn/jBkcFOZ4ACQRAU+0PM4MDHIgOvvg/xj4nC/nCtQncMMWsVwr/Wly9OwTSWRXFiBNn5ZpAEDDGQFsw4nB2OC6qTfNtVtwhoFYrp3sBjLQgWNcH9vSllaf2DKfm8YTbWNjnnMjCxXgC9wCogF8L0eATrtYewGzAdwEMuCcAprjwMIxhXPHnEPmBOMnjhjGJA4z+o97D4cQkJAXY8D52avKZbQDPJFGpw8Ap+yT9ifIB6DNmGaf9B39+6EPfcj1FcCd7BLmMT7nOJwjMJ2xSPYIWdE4w7gHGGecO3CU62Cc8R3mRIJYcE7xObCbAAHmHO4HzoftyDJGlp0gJJx37JPrBey+9a1vdWOUY3BdXA8Z6Cbhzj5RBbhUJNzpC+YS4DZtDCTn+sjepm2ZU7i3aB+bRxhLOFAJpGH+YZ5jG9QBcFQCswl8Ye5jrmG/tB9tTdAD7Uy/Mr+Q+cOcQhAF8xABEYwlMpzoR0A1QRvUnmQOoz84DmMZGM95MrYYZ4x1zo35hnkSKM42ZB0RZMY1MMcwDhjzXBvzCv3PvANAZ/7juoH6HJP9mtOTIALOif2QCc+bY1FygvHOdeHgJfiJcWaZRJu3Qjp/ewKgk0mMAyyuap+Z6uBYoDLLtBaG2jcc6d+eeFJ/f++9+urevdq7OtCKapfVkiSozgBIC1/DdyJLbLLt1IL2mc1Oh7p9naEFLBscru3qmVv27+R7xtKtLrnP7pfL9MkB6GC5bk/p9Iy27NqtsNMlekh5IPc5Tk1qefJal5Oe1MNc5+lPO0uynMuwdJnPaREpqhL1E6mf1uonhZLxmraXhV7Vm9Mbdl6r1+zYratSlEWLE0FR7nguS77NUm42LsAzCBItdUL963JfX3zqSf39wYO6b3VVw6lplQ6sUAe9VFjkSklQbmjuu1rlpqx/YsdNGXcLvDDZ90l23KR+KeoAa4cPu7cGfYXIiFelk4t30q+TcutAdC83vq7kbwCdvxGQcQ5l2S/fecAFHfi5kLnRVAL4HZlgVyUhjlx5jHE9dgEKaVUrzUttJXB61069+sbn6ztQIFvYqmnVSiA7OcCdKIrIrV8C+u+SUnS4fIfMc3HlFqxuwIp1NEGMBNrb+sZKbeGXYF3GWgqYDDwHQhPgiG1payJTNjOwbjLpBsVZn7E+RI0N9TKOReA3NgIB26YatPEZwjma1Dm2A+fAGhNbkEDeJkDn2Hz/ZBnoBNMStEnwpl23PbMsCMCuwXw0/J3jsdYlyB2ATpb6T/3UTzl7ifWm2dBsyzoVwI8NZT4Mk3g3f4tl5fN/Uxikbbh+bBfamevDrmYdztqaIFTscQPyz8WY2exjnhKgf/xW3fYZA+iR1FlUtu15Cmd2aaTOCYC+Y3FeL3r+dbpy1xaFQeHk0ylhmOcEcwbKulM6vtzX1+7eq8eePKCiihQi5U6QIRnhgHKXlY6t6wF6kmXfANBZUzH/9rJUu3ft1FW7dypLIu0/sE9DFEMW5pV2u6SBK+1kGgzHenz/MR1eZT00CdBwx2KNNAHorsa6L69o2ehl4rPOw7BQHa4o6A0Uzw0ULoxVdgcqk7EPjqsSJWWmWh3VQUdx1VVc9BSPewrHXUVFppQs9UmmexUCq8cqa8rLBApdmUeCEALF5VhZOVC0dlTJcEVpPnQNMR4VLlu92jKnbPuiZsel8qNHlOZjhXGtUZm7tWjQmVI0v0Xj+TmNZmcUT01p5esP6R/+24f01F/8kZIqV3cegP6/TQD6yxsAvdZUNNMC9M2+sS6S/bUAfb2jWoB+kQzai/g0W4B+EXfexXbqLUDfvB5rAfp6WzadjBhWGEkYrgAtDFUAFP9HehnwhIGG0ch2gA6+g9zXqSTROdKpADoZfoAE6nw1AfrpYDVGIZmLwDPgk0lOA2YAFBh9vAEWQDLOD+jA+fJdy9gzw3TjqOLvGI+AKwxEA1ybN/rOfU+W6c+iBgiO4YwDgXYCagOPLcsaQE5mJT+BMtQNBtBg2AORgDJmjNP29CnQF/jLNVuUOsAGUMgxAYfASfqZcwFEAbsxrgFZ/E7/sz9bhOJEwGGBUwKDn885T6Ahfc1nFiEP8CcrlT4y50RTKcCcC+a02FgDj2MBlehnsubZD0ATp4JBL/ZnjhPGLc4O4BkOCODuO9/5TgfQTcb+TAETjD+rRQ+0o/0vV4DOiDZJfsYXcJSACO4doDWOIsuKaDp3LAuEtmYsMNcAndmGcWJlB3DSMGbZB79z/wM4Cb5gbDHuCIKgnjoOMI4LGGe/zF2cDxkYZBGzT4IxTFHAnFvcH4wdYCjfY55jPOGA4necXGQYcy+wL2A38xeZGIBTq1fezEphjJHBDFzl+1wj45yfgHccXpwv9x2qD8B2gggMyl9KAN2clWSCM2cAmOkv5p+NJTasDdkG5yaKGqha0F60HUE59BOOTtqePiJLBicfcwtzHvMBY4LxQnAV8yVvvg98pgwF44jsI/qRQJv3vve9rj9wNjIv3HHHHS4rieAx5j7GG/e9jVfOE+ck8J4xyznynOQcmEc4PvMmTlTGLs8nzpt9sz/gOcdjf8xZHJdnFvcQ8y/Z+uwHGU3mYcA745nvWDkJmy/P/any3HxjHaB7eA5INyntkhyUNHPS38u59MBj+/TP9+3VZx++X/cvL+l4f1VB1lGYpSKkpqo8cIsqstk92CWj3UvCPzfXd7Ed1diog+eulrwH6U0Y5hy6lh3O52WoIpTG/C1L1duyoC7vuXnVUeJqe6IMzRuH7DgqXVayAXSXYQx4d1nEZCdPso4njYdCQYEEaBVOZNdD5VGlEsdrMdD2utTNU1P6X3ZcqVcv7tR1caY48kEVvOwZc7pAyYutnzbrfJ1iN/KxaaKjpXTf8TX91YHH9dcH92lvWOh4EivodDVdJOqulZrKA+Vx5e6pCRqfQO2JgoCpCJyQWF8fQz54woNwN66QW+X4w4H6S0e1cviQxmurCqtCqRUMmFQUaAZyWPBGE6D7LPXNapVLdz/cu3nkAQ73U1wFiisP0umaHBUe6smmoQblSKpzTeeVrst6uvn66/WqF79Q33Lttbp6ZlYzBC6MRwry0tXUBYiQzV6h4oOEcQvQL92BdB6vrAkum8ohrJksgNnKzHEa+CZQogJ6s7ZjfcXakMBIbN2NQc/s34KfLdiXtRZ2A2st7Gn2xdqUtT62B2ss7P+mPcp+moH1BEaaGht2OWWkKPXD+bAuZX16OoCOTUAJItb7p/OfWNNz7qwDsamxK1C3whbBJiFrniB4fB+8LNnAJPFNVc1saQsywObCzmddy99oF9aiBJ2TiIDNzDoZm5n2woZizY5Ng4/FAsrP4/B41nZ9RoB+114VRSRlC0q3XqtoZrfysIdWjlTl2jY/o5e9+Ebd9IJd2raVRA4SDQpn6yhMNDO3oKcOHtWXv3qn9j74mMaolKcdBWGiOMicpDoQm2cmz+mSNW3WdQA9jMju9qUTeewl+Vi9JNTuXdt1/fVXan6uq2NLB1VVuQPoZILnRaVOb0YrK0Pd+8hBPbYSqShKB6udHDzPZFeb3YN04L2TgLfM9Drl0FI0UpEtSbPLiratSgurynvLKuOBK+GR1InSquNqlqNYE42nFa7OKF5bVGe8TVm5RWHeUxQmDs6XEbB7rKKmPjxEP5LSxNWRz4qRpoar6hzar+7Kkrr5UHUYakQZhDjWeHZa6cK8dqyOVT+5X718qKonrZRDrVWlkt4WZTt2a3jFDh3ZNq9iuqfxvQ/rzlv/iw5+8Y+VVKMGQP9JfdseAPraJAO91lQ4qzD25eHbDPRn7da7IA7UAvT1bmgB+gUxJC/pk2gB+iXdvRfWxbUAffP6owXo623ZzMzGWCIaGaMSeIThhFGJIx/IAWgkw87XhjrkPgcWYMBZPayT9dKpADpAAwOPDHTLEj5TLwPGgBZACM7DagnzN8Au0dhAdcAJ14FBaFnSBkVPB0dNnp7zAkDztgz2M53b+frcwC/GKn1BdiJZmdTPZaGDwduUeuPc6Q8yHHEqYAgDeWhvgCN9S1sxpwD+qGmGA4I+Zn8Woc7vJn1OG3AcIBCZmxjeZJYDhDCuzTHB+MHQxrFAticODYx6Mj6BQZwX25hyAFDKsjI5L4PjbGsQneOa9J7BNXMEsB9kl4mMxxGAY4FzQcobuW6cEzgx2N6cIbQhcBN4xjjCKUBmPFmmOE0M1JsDvnmP8Dvji74w2T4CFgDol6uEu7Wt9RH9Zfcc7QT0A1zafcd25hzjc7ZnXNi9x1zAm77gZeOF39kH4xKnhI1h5iCrg71RjpDzYA7jHICTOL3Yt+2TzxnHNga53wnoAfzzPaAsmelktgDQCcjgnKmZCNAEoCOpDShlv3zGuSGxyD6Bu2TGkMXOPUTmCJ9xfLJmqLXIPcg4bAJ0nG8G0NnWHIjN8X+u2ZUbnYEEvhBcgNOPNrWgAsv4sXvMslcAuUg44jxr3hM27zWDsTbOhXzWHB/8Tv+aE84kOnGO0le0GwE63M8AbmAzDkLakPuOz+gn7m/6CZlKYDdzHtnkzDfMJTZecDoyBzJfAcTJoKGfkOtHaQNnJhLpfGZBRjxrGJvMZ8y1zBdIx/MylQFzzDKO7DnBdxibnAvZOgSQMAfy9+Y++Y6VHTHj3eZxtmPfvGxepq04LvMZ8yPbss9TBYOdr+fRN7NfL+EeOfllxMGRW0dUmPqHOPH4H87GKI601q/0+IGD+sOH7tGX9z2qB554QkfzQuMk1RhpUyeNCYivlZalUmoqoxISSkP0ItvXmVtgUv+c1nJ9ANiewHS+7GuWNyTX60h1FQs/cpUlSufn1Nu6RdncnKrYAzWkopHy9qBcGiCPSc36CUg1mXjqZhs8PwHRAe+KVAWx8hD4JxWhr4veLcbako/10plZvXr7Dn3Hjit0Xbej7jDX2GUzMYbW6+A2n99nbojLYwuy3ai7GpXurtPxUvrK8kH99dJT+ovjB/RgPlI/7WpW05oaRJrOY/WT3GUoeznwCUh39UonldaDqlHLnt5HYt2ltxkWd43rZNzrWmkglcO+jh8+pJVjS6qGA2XMYwTETFQJLJjDjUEL4ODn5P9W0/7y6LVv4ipRWo8KB0lCwLmrWe8l+aMoVp6PqVLr6uWOypGT/n1Rb0qvuWK3vvXml+gl11+nXZ0euYXSeCAq3dbU9w1jd68XkB4yKOVLarSvtgWeSQuYDWE/zfZrrrNsfcn6kLU1ijwEGmLzY3sRwExgoZsz3HrC23z2srWalWIyGxSlIQA6MJoX6z2zI2xfzcBfA/Ksw1iTvu51r3M+CQA668uzBegoCGGf832OaXLozeBxjmUKW9iYrPc4FutiAs85ZwKCf+7nfs4pMlnNddbXXHvTHrKsdux1vkfbEeiMDYBfwPw0tjbneMByzhP7hrY1f4g9W5vZ7M+k3y+k75wKoH/8Dz6qz3zm/9Y999yvnEVJuqB08RrFs7uUR9PKWXCOB+p2U910wzV68Y07tWPblObnsAcrHV06JkWperPzOnj4mP7lnvv1wCP71B+XilLky7tSkbigJAPolMdh+Z90ej4D3b3Xa6R3q0KZCs3NdXTl7i3uPTUVqddNNTszrbX+SCvLQ83MLGqtn+vO+5/S3iVpOBwrzTLv4yHwNI5PBDqatLvB9KicdcC7ivoad49Ii8cV71pVueWYRt0lFdGae56kdaKs7KpOhyo6K0pGWxQub1G8tF2d/i71yp0KRzMKg1hiPReNlQcDFRo5hRvWjWUndupSnfFQMyvLmj+0XzPHjmq6GKvuJBplsVa7qQbdzAVp7jq0quzQIU0XQ43mAvXjSscLaqbPKdu6W/2du/XUri0azk2rvO9h/dsn/6uO/M3tSjVUNpfptW/8/oaEe1/DOHey+S1Av5DuyGf3XFqAvt7eLUB/dsfe5Xi0FqBfjr3+HF1zC9A3r+FbgP70tjTDlJ8YWTw8ARg494EswB3+D5RAHtkAAdsDsA1enaqHTgXQASEYjgbQm4DnZPsysAloJWIaQ5r7gvPhb7zIRgbMcM6AL2AIRiDwH+jA9hszmJvHYhFF9jYGJiAaaAQ8O12AwOaNzFPvyRZ3GLdcO4YvUr9kcwK0AS686AsgENmdABzefJeABwATRjPAl0xXwBPGMXXJAei0j4FPk9q2M+LvZPkDqsi4JniC8cF+bdxYlDs/6QOyMYHTnAt9TPCFZR3Tl/Qb44rzwClgAJUxCDQygGR/twwA60O2s2AB/oZTBSeG1UC36H4cDOZIYV+cMyCT+seME8AXfcy5mjx8Uxa5GXjB2CGDFehJjW+yY8mapu0AqZejhDvtY/UJre/oD9oZh9Kf/umfunZuBjEwrgxwGqTkc0AjsBRQi8PGoKvNUUBD4CRjmDcvtmWcW4a69Rf7B5KS9c09whyAs8qyJ6hBzRyBMgPZxoB4oDawm3mE4wCXAbiMUcYHQRY4lsiMNgl3q7kOQGccMx6QsCdLnnND2cCcZNS4/pM/+RMnKc/58l0CTWgrk3AHCl9qAN36m5+mBmEOPcYO/cS8y/xENj6/8+whw4i2YS6hDRkTzHG8CZzBYch2OADZH33Em7Y1J6JJrptqBgFF9BVQnH784he/6ED8L/3SL7k5yhyZzAUG/pnrcDTynOE4tn+rU2nzM4EijHnGFDXcCeKhf3HyNl+MeQKaCORhHPJ95kbmWZ6JHJdnjimn8F3Om2cZY4rzZLxefDUoAayktSAfDA7j7eFLAJgJfN1EfuJtK8e5/jFf0x2PP6Iv33W37nziCT0xGGo4kQp3bYocfFmqUxZKkIMm63lSS/LZeDZf7MeYlEF2AN1BTkDYpF65B+heL9vVoUZGM+iqTELFs1Pqbl9UMjerupOpAJhWQPFQiQPodHGlUVw4QEcO8vrL17l+Wgb6JKsYSdCgTnQ8q9VPK42TQrOjkXb1x3pVOq037NilV27dpt3TmdKkUl4M8MK6WqMGN2yeudj7ZrPPn6CTKsRRXSsmrVyhngjG+lq5qv/v8BP6u0MH9GgOIJ1VMs7ULVOtpUMXAEFfxagG8G7K7wel+5w+dkEMbrh4OVgfkmEQi3FVuSx08t6K0ZpWjh1Tf2lJwbFjSiaKEj64xu/H3d6NAA6nhODqrxM8sw7HNrudLqX9BYEH6F4RwIU3+Nr0wMWyVOxS0cdOSv+aq67Ud19zjb7nqqv0/Oddq7luV6nrs8rVsHcKH1WtMEo0rmrlBC8lqYIybwH6pTRonsVraQaFmg/AbL3mOs4CBQmyBCCjIMZ6ER/ED/zAD7g3a/zmWorLsH2a3W9Biqy3WD9hN5KFjj1ngYt2fGuGpo/EEg1YQ/7gD/6gW98RoElgLGvEswXoBPTiX7CyQJYVbopzHBt7FVuEIFzWfdiZ2PFcP+Afe4PjoaCGXcq2nF+z7JWtt/kb61jsD2x4ficQlfU160xrK7Ov+R7nxj7x+7D+JhgU+8mCESxQ4VkcLuftUCcH6Af08Y8D0P9Q99yzV/k4kpJ5JVuuVji9Q0XYU1nHUjFy8PrG667S83bPKQl9QPL09Kwrc1GGkaKkq+X+WA89sV8PPf6UllYGqsJESdJTQh3xSS1ynn7AXGKTksRLuJ+A6KxxXAb6SN2o0sJ8R7t2zujK3Qvavn1KW7fMaWZmSocOHtORw6vasrBLRR7qq3v36c6nhur3B8qyjuIoVlFVihN++uDVkOfBJMsd2J2MFxUEsYqY8i6Hpe3LCq9cUbXtuIbdo8qDNUUl5+IBepUdVzF7SFPFLiXLOxQe2qH0+C5lg51K8gWFYSIe/kXc1yhcU1EPNVWmrmxM3ksUpYG6o4Hmjh/T4oH9mls6qplirHImU3861bGZTHmnq3JcaOfjRzVPULyGWl2MNJ6OtZznigaZou42DbZfqSev2a7B4qyqBx/RPbf9no5+6Xal9UDZXEevfdNb9Lb/QAb6HlUVAB1ZeQPoZOHXbQb6ebvTLswdtwB9vV9agH5hjtFL6axagH4p9eYFfi0tQN+8DmoB+snb0sATYw2gQbaxZQJibGHw4bjnJ859HPrAJABkUzbtZHtvZgMBIDDcAAiAUqCUZRybEeMcZw3JNPu/GbKW6QloAeY2681yPgbG2A44jOHHeW/M5DzZuQKK+T77BawC9AA1ZjRalpMBfXPamuRTE9aaUdr8ea6ZoxzHpOUtGIEocmSnMYbJkqV/AMVkxJIlS0Y2mdImjW/GOIY+0IZa02SRExRBvWmAHeAG6GR9YAtKjg0M5Fg4G8j0ph1pE2AVBjYv+gDnBkELZpjzOyCJrFAi5JFxZ78GfjgmxzOYxn6AVIAzoJhlmGO0N2Xumg4N2oSAB+pSAy5xBmDwI+GOVDNOAGt/9kfb4eygNjZ9zavptGgupJvjg2PSFmSrk3nA+ZEFQCADmc1km16OAL15bzbHOfcPAJpMbRw9vEzK3TIrzNHDuONeBloTnIBDyGoDNgMoTAobCUeCFxj33NsAdII2LKOdfuLNHMY8w/hgLNA/QEjmL2QX2QdBKIwRHFCAVJxaNr4Yi9xnjEfOleAU5qxbb731hIQ7gRMEojAfAtXZJ3Afxx6ZMTi/uFe4ZvbBfUcADOfO3MK5ExTza7/2a86xZRLuJgt/oWag2/xn90gz22fjvGoKFfadZtY09xEBPbQzMJk5g+eOldLgpykG0Mb0Ae3G3GxlOizYxtqXOQoHJ9vQ9sBwl21BvdaJZDrjjf4iuIJsf4J8mKuamUBch8l92hxlTkMLGrFrsc8Z7+9+97vdWP/xH/9xN/cxT/K5PSu4RvqaeYhrtmeCOWc5R3Mecw6cK3Mq58c+US6w8iXNuXPzVknnZ08+c5Q6j4BZgNvk7YAZOY1kSAY+U3JSB3ltqquHl1f1zw8+qC/ee5/uePAh7RvnGvG8ihxNo9yjojJXVCMET530NgP9bHrQr9toe1fs2kN0UBj1kXkh76xaZV1Osn8Txd0FdeZn1d0yp2CmpyIlWxxlAYPi1NCmD4GtTvPd9zf9Mskm5qd7bnhNcddnOHB9lnOiIEi1FhUalUNV1VDXB7Fe3pvVGxau0LcuLOqGmUxRUGgYjFSElZI8nowXv25sPofOph0ul23oozIM1MlRbfBtP45DHU5D/cPxw/oSz+wjR7RvJK3VicZBrKpTy/Fw7t1iIr1PFvNE1j0QNbYtIMa3vQ/DmAB0lwXqpQ7qqkIlVgn/1IWG/TWNVlZUHjqsYq2vgkx093mkoKpVlaUCR+SbKggun9qdzze8Ghmnl0ufnu46ubuj0chJ9TJXDkMyAAElwPNKSVmrm5earQJdt7hNr37py/TdNz5f/25hRp0kdsA8pM8mCgLu+eVgfOQCZpyuBBnoVZuB3o63Z9YCth7DXiDQlrUw6z2zpzfO59gIgGrWbqwdCabEBmBNaIp0Bs3tjMyGNiU9AhqxFzgOtj7rTwI3CYA0e+ZUdrqtc1mLckxsU4IxgdqoWbEuQ8Kd4NimhDs2NIHbqMdhhzd9HRZcvBFI8398LNjnvNk37UPJIgA6MB27/13vepcL1GWta1nhtta2uubYvagtETTKNWMn813WyAbxm0HOtC3njA2EfwbbnYAB7CjafGOQwTPr/QvnW6cC6J/85K267dPUQL9POZI4yZyShasUTu3QOOhQ9cJlVl9z5RW65d/dpF3b5rR/36POlt2+4wp1e1MqWOOkXQ3ySo89dVgPPvakDh5dVhVEStOuosqrZVkGusm4xw6ghy4DHaUPr9IUqB6NtGV2Stdft0vPu3artiykCoOhpnqZpno9LR1dUX+t1Jb5Xer3C/3jvY/qa08sqyipzQ60T32Am1OS8cFurtSK+90/67N62j3X83BNo+ljCncMlVw9VrCdANbjyoOh4ipRPE6ktVCj4Jg0v6K54Cpla1dIhxYVHFlUMtiqtERWPpDi0gF0stcrjTU1mlIVZxp3Y9VJrSwfam5tRQuHDqp79Iim61z5bKalLNTKfFdRd0rBsND2p5bUW1tRFo21vA1p90T9olJ6lODNWVVzV+joVTtU7JhX/7EHdN//+1EduwOAvqbuQleveeNb9JM/9BMNgF6uA3SaOmoB+oVzZ57/M7F73+Y0/AXMeyQ88JN5Ej8nfj58R2fyd5//Mz6/R2gB+vlt33bvTvFuYqm3rdG2wHlugRagb14DtwD91G1pCwOikoFPPEhZQGBMkfGNQUjmH458DMiN8LxpABrUMEkyM84wWsnoJLOTxQjgwuqN2fcNdDezmzlrAyBsZzXaAQt8n3MCyFpNYeAE38eQBahaZHYTTGxsCSALwQOAVQxqFkxkUGMkG/ywc2wavU1j0n7faPg3AxSeyWi2duQayVREThiDHMOdvuEakbGjni+ZvJZF3gTwOCjIjgSic33AxLe97W0OHtJuvKxOPO3ENbBvoBDQEEcDY4Jjfd/3fZ+TurbsSgNdZAUAwwCUZGMS1Q+oB/yYzBzXYk4Si5DnWGSJ8h3qUQM2MdwJsOB7OEd4Gbiy9sQRwHji/KiPzH4w9nE4ACMx9u3FOQLnyADGAUHmMTDrbF+MoR/90R91TgTuDzLeuU7Ok+NdrgD9ZO1HP+CQwjFGH5n6AP1uMu7mrAIm0yfAZ8YukoRvfetbT9yzdq8xJulrxj1BIDh4cDAxFzUDXDiWgUX2zf+BjsBuahxyXkB4nFlAWMYXwSc4qCyQxMa/1UJnfxwHB9Zv/uZvOjCPrDvzCxKHnCMOqj/+4z92xyaQhSAAywoxyW0+w5nFuCPAhTkGQG8Z6JwHY8kAOuP9QpJwZ561AIPmEvh0AJ3tmsofVpaCtuT+oR9wBtI3zF/MtzxbTKWAMWRqG8xHPINoW+5z+vWCZ7UAACAASURBVIT2YU5k/jAlCvZB8BSZMzwfbD60QAbbHkcX+8CJaNnfpkBh58k4ZcyY1Kb93Z5PfG6lJlDp+JVf+RV3TOY85i8AuoF5vmPPGa65Of9ZG1l7cR6cJ0E6SJbydwJ1cGSSjW9j6mIxRXDMUX8XoEpd7MplrvosZ9CMBzVe7tnX4wb2ZBoFkZ5c6+uf9z2pv7rvXn3pgQe1fzTSWhw4qW8S1n0N7EopOZU4NdvXmVvAmbAT4OxAus9MdfcyULyulAPPkUaPI8XZlLqzW5XNzSqdnVaZRhpP6qE7R6yrtUymspdnjyoJsWe3doPZhXL1tIlvAMzzIvPKZV852dJSVR04+VLk/aeCWtuiSN8yO69v3bJNr5jfqivTSAsx9ZsHGmjk9pWVqct8b1+nbwH6kfryVvLABTgo0DiOdTSO9bXjx/VlIPrSkh4Zj3UE4J74PnMUvaafkOxGw98CLshOJ3CFUgzcz4F7s18HAibjgjPjzw6iOz99pbLMVVOi5/ARjVdWNVhdU+WyoQG3li9NhtxEBYGgWqeQQLDFSfq7BehPGwAEsczVocqq0iCsNUwD5ZTsrUsH0NNRru2K9JLFK/SaG1+sV7/oJbpxy5wWg6JR0mFdmt1rhvj+dWoGjrZwn3uJ//bVtsC5tgBrKtZ3lNjB7gNCYzOeDtBiw7EONEhsAf0bldPsXGzNxZqQtT5Z46gacWzWdRb4bT6LE8/ADRdj52R+EtbvrB+xj7FHsHubAB2gzb5Y+wHNCXbH7sC/wLrubF4mFc9alnOmrT71qU/pox/96NMAOhn42E7mJzC739aorJ/5DoHw+Dg4d2wU7HjW3VZOyXyN+BfwFRDoyTVixxAMynmwPXYT12VtdjbXciFvc2qA/ge67dO36e677lNehD4DfX636u5WFXXmFjVJL9OLX3Cdvv0VL9O2LQt6/JFHdejQQc3PLyhOMxWsZ9JMx9eGevypQ3pk3wEdXe6rjmKlaaaQDZhKXQ309eCzMI59ffKQoFOTcA9UFZV279yhPXterOdfv1NRNNKBpx7RcLDq+zFnDZVodna7lpeH+te9j+ihQ6uqCIiKYiVx4sC8T8hAD2Yye09gOv/LApSwapXhSPlUX9G2XNHOQsHWXMOsryLIXeZ8kndUrQQa6bg0u6aZcKeS/qK0NK/g2JyS0bzCHOhIlkWhMl5TEQ5UK9fUYFZ13HUAvUxqJeVI04M1LSwfU7a8pJ5KjWcyHUmk1dmekqyjZFho8ciKkuGawjjX8W2RRr1Ew6LS9NFQU8W0ou5WrezYqmr7jI7uu1f3/9HHtPKVP1OqFfW2GED/cV8DvaIGeqWyDryEe1S3AP1CvlHPw7ltBOjY1fh9mKdbgL7onpPtq22BzWyBFqBvZmu2+zptC7QAffMGSAvQT92WBkEwKAFPGJe0FwYXBiAOfTIAAa8Yh82sYOcknWT4NWGxwRbvQPMy8QB5pJV5ML/lLW9xEKn5skzrZiS5GYbcCxjQZLUCnjgnjFaMR34HhrD/22+/3f2fOmNIuxk4MTB2qlYAhJDxhyFPJCKQBsPbjm+y0pbluhGkG8iz620ep9kWZzuim99h31YvmvrhGNJEo3POr3nNa1w9c5wDlulrGb6WYU3QARDdIsvJ0gTUAWOaksW0lUndMQ4Ag8Bpy9gGDAGLAYeWHW8QB8BOvyDdTUY40fn0M/3wkz/5k3rhC1/ojsU5G0jnc/aDc4DACiT1yOIFQgGLkGPnHJvZyLSLBUUAI+kvsknpH4x96qAD+5r1ti2rgaALQD0w9lwcAByTbFVgGw4GwB9BBbQj19cC9KePatqb9m+O4aaxYvcIcwvg+SMf+YibHwDotCcvxgnfwTnGuKHvcEIB0QliIPsbZQwr0dCsmc68haQ6455McNQDGLPsD4cSYxNHEvcOY4Vjm1PIwKb9tPmNwBPqlQP8gb30OfcQ18n+uLcIRmH8MQ43zgd2n9kciSONjGkUFBhLAHSCNLgunFQXWgb6MwHo1v/m1KOtaGfmEwKACOjhGWDBPAS9NIE8bUQ0OAEvOFkB70jtE2hAG5vjlL8j7fmf//N/ds+pn/7pn3ZBDuzbsrvtft84f3M+Vu+dvmaM0FeMCeYJxgv3PMewbHJT02A7Gx/0P45U+o/5jvnYMpFsG37auLK2aV6v3SNsxzOYbKv3v//9LludwBIgOtdn8+fFBdCDE7LMpYPoHqY7kOukvv3vVg+50w8Udaac1ONTRaG7eUb8y9d0x9f36tHVZR2rC58FTWZlDcQL1YHUtq8ztoDPNCfbxlUod03vksJx5OL4d0CUGIZM3akpZdMz6s5tVYxDJU2Uh7VywDiw1LE0n4UOODd59tT5hn0tdeqZA2MdSCfgAfgWehRKxnFdlcpVqlSh3VWsF6Yz2jOzqJdt36EbtsxqCwlZLsgiV1COFZaFYidBioOnRXhn6nCD2wDvqK6U4EB3VJTarlM6Fkh7hyN9efmwvnr0oO7vr2j/yrLKMHbOfkWZymBS634S4EKgQ1yX7s3vZLjzpsM9DPBjif5hvipLH+jilGlDHyxTrawp7w/UX17WADA2HEoF8uKT2ukTlQQH0n19AQQT2tcZWsAB9CpUXuQaRtIolUZ0eFUoUa0r0kzfsmO3vuvGl+h1N7xI183OqMOYKH1JKHtZq/uACD87e0l4/5qIBLT90bbAObcAth9rKgIPAbwEC9r66mQ7a9oSFihrQe2nWgeZqhhrV9bW3//93++CMG3d1lQgs32cbF9NsG7HxA8BGCeY+mQAnWthDY+NyrbYqFzvqSD9iXtuMsGZ6hI+DOwBC9z+2Mc+5pS18MOg2HUqgM61cWz8IdgY2CjYr0jC8x1+Wu10ztXOi7UmfYINjy3OGnzPnj0uux7ozhqdQIfTBc6e82B4Dr9wSoD+iVt1222f0T133acxAD2eUzK3S3UPgJ66xUzUSXTD1bv0sptu0Mz0gvbvP6yjR48oSVP3nCK8KM66WhuNtf/IMR06tqwhj8EwVkxgYs1aiAUU6c+TwDP3vIy/IQO9rgPlZa2t2xZ1003X6+ort6sq1vTYow/o6JFDLvC425lVnPTU6c1rZXWgx544qOUBBwTSR4ocmLf5m2g2H/zo1nCTZ3UkAHrontN1r1A4VytYKFXNFholI1e2Jam7Ssqu1I+UB8uqe8vKgjnF4xkFa9MKB1NKimkFReSD5qJCVTRQGQ7dM6g3nlcVdTXOYpUxQZe5snygmeGa0uGqumGtcS/VsVBa6XaUxrGyotLM6kBRMVKVlDo+F2icRSwXNLccarboKQ1nNJydlRa6OnToPj14+x+o/0+fU1IfV29LR6954/fpbf+BDPQmQA81Fc4rjCoFEYEFBCz4NYu9LpWx/hzeZhfkoVuA/vRuaTPQL8hhekmdVAvQL6nuvLAvpgXom9c/LUB/eluaoWiGEz8xjMiSNFiA8cTvwCuAE7JfGHQmj2t7xADj4cs+Wcg3I8KbRi5QFigASKHuMACyCQ0AGUB8vs9nGKCABKIBiTznXADBREZjyGEQcjwMRbZnm7/8y79054KxjCwzL66jmZ26cVSZscm+ATbsk2hrII1FkrNPg3Scv8kD8zlw22SFN2ux3dwPY5dz4ic124DnGLic02tf+1q9/e1vd+3pHZXeGG72Db9z7kBJ62+uweSNm2DIpOAw2IHaBtA59s/8zM+4+r44JNiXBVIY4KZ/Mb7J8sapwOfIngPIAD+WRW/HNcgNQKcmMc4BwCdtCSziughisEzcJgSzrACrX2fBF5bBagDWxp9lQtNm5yp/TJvR3zgXrIYxctyMQbL/W4C+fkc1A0vMELXxaH1mf8cRhIOH8UK/vOc973EA3ZxP/GSM8Aa2A9ABr4xl2pzs8ibEtGMzdgGqn/vc55xUOoEfwG5gO3OBZRozVvhOU/nCAjw2AnQk2D/84Q87gA54JwMdWM5YZf5hn9w7zWxlxpzdJ1y71ec2+W8AOhnojCUD6ARqMJ9cChnoFnxE+1ogBO0BkAaek+nC/U05CQId6I/mi3uabG1KAqA0AXgHoNOfzM20E23KvEPwze/93u85lYx3vOMdLsiBz+nfZrCMjUUbKxuDJ+xeZ5xwXDLbyTRiOyTdCJKwedYCA+z//LzlllvctRBsZtdjAT9sb3OejYWmYog9X9ie5x7BZh/4wAfccw2nJ3ONBRRdLPC8MTO4X03s2XNbq7PtUY2ruz2B6N0RTqxERV1rnCHtHenfnnhCf3P33frqww/p7gMHtFSXGqWZxlHkgJyTp25fJ1rgVGMkAKa5JYIHno6l1gBxamVHCtJEUaejdGpKUzMzSro9hd2egoisJalweeRQ0FCVg/F+vWHy2kB0MtL5q5dvr1zABGoD5iZ28s9FqYh6ymGoblRrPg11UzanPTNbHUC/am5G0x1pHCD8Sb3WSt1a6uZSWtQaR8jDtwD97IY8ENRyiWslFRnEPqqhyLpaTaVHSumuowd179Jh3XvwsI7mpZbHY60o1ChONI4SlfS5k+2vPUCnpioBFwRHANDdmJrU3J70Ng55LwLuJd9dzXSc9mWtgOC1wUDD5RWNlledTG3R77va3MiI+/ICE1+/m0Dae/xM/U0vJE7qvlYdhRqXY5XjoXpJpN3TU3rpVVfr9S96sV5xzfN0/fScunmhMh95RV+f6D+B5X6OsBZ387OPmHna/X6m82k/b1tgYwuwDjLlMQK1sWtt7X261jLbgWdbU5nuZN8x3wJqaSjesW7n96Y90vR/WGb7yfwDfurxx2TNxroUWxf1rJMBdLa1GuNmf58uQMDsVDs3C0K2YEl8MAQPG0AnOBN7/GQAneNxjqxhWb+ijERyAOvXN7/5zS6gGDsDSG/XZcfnO9gjSL7jq8G2AaCz5gag4weyUkuXwqg+FUD/xCdu1Wduu0333L1XY6IFo1lFszsVTG1ToUyqgN6VZruJts/3lHbmtTooNR4OFEaof3hVnZhgXAVaHY41LJmPU5dVznMsdSrqRCpOQLbTZwmc3HoAVDcJd7fOYq0cKEkTV+98brqroC61snJs0h+Jsk5PYZwpTnsqikqrqyg6+Ax2vgtEd8c7UV7FZNydJJBXjqm6CoNMaZwo7kQKu1LVLZRnucbx2D3aY2WKy46iPFUZrkidZYVKFVSZgjxTWHUU1Zkr2xQ5GF0rCFk15lLFmqHn2qGIE1UxxYP420idcqi4HCtjLZGkGijUIIwVxqFila7sCMF6dVhp0AlUxD5rvzeK1AP816nyTqpoJtHSwQf0yJ99WoN/+pzSYEmdeQD6m/V//kdqoAPQqYFOBnoL0C+F+/iZXEML0J/eai1AfyajqP3OubRAC9DPpbXabb+pFmgB+jfVfE/7cgvQ15vDQJZzjzSiLfkdWA3YAmRbph1gmf8DJADowFCTC8fZD8QEWvETww4jyyI4zTDjWBjMGMp8Buiw7FEDLYACIrX5PxnLQCQyAIFXGJB8n/MDWpFdyL45PkYfx6SPibTmPADgnAv7YmFg13qyEcU+MBTJXCVrlf8DaAD0ZghzDANtGP9Wx5ufBBbQJmyP4dp0XDcDFc51NFvfcF2AQtqD9gM+EfnOdSGnTgY6GZcmU98EO83I+uZ+zDA3uNQEhlwnUBsHAVCK2mlsBxhCyg0JOCS0Laufz2g3atThDOF7ZG/Sv0BwJLRpI8tAt/Fn8JNjEfgAJCPblO8BKAHvSLibo4T2s/M1x4dlmFq7Wz13tmsCqY0g/Vz7gu+jcABAB+QicddmoJ+8FQ0W25ji/+Y8os9NChvZ/89+9rOu39nmF3/xF139cMu+5m8GXg2gk/3P5ziPUCkwp5Zlm7A9/fSrv/qrLrudsQpQJZiGOaMZjMEY4r6282yOmY0R6MBuMtCBqZQIwKEEQAeomjS9Ob9wMPGyOcLKFpizyo7HXMU+LQOdoADmRZNJvNgl3GkP6x/63DLQeb4Ah5G/ZD4nEIJ+p49oMwvIIWCFzCTuNWA28wKBNcij00bW3mwHQCfYhwxw5g36iG3MeWnzhTkX+WkOTguusSAcxijjgrno93//990zhfmdEg6UpbDvWv/wfwPjzIs8B3gbnG8+E2w+tjnN2ohtTDmEfTGGkN1kfPA7gUhcO89fm/MuFojuOJ3VTkbi25c39snnkyxlJ9I8kXXng16NPrsPOiHrOcg6Ojoe6eFjx/SVBx/S5+78mu46cFCHykqjJPNONiSK29eJFmgGjjytWUIAuAffDk8Gkcs+r3BWph2lMzMu6zzu9ZQShJJQF7t29cpx/MLMkV+3YDsX9mDQbSLvXLt69B6+1UHpnM24h6lX76ArAUd5rq5CzXQ6una6q5duXdCLphf1wu6srosSJZFUVLn6SakR6e1BoF4ZamocSOPKyVK3ogNnHvBwT+45lAB4E8xADEVUB+oGqcZF5TLMx2mkY2WpA6OB7lrua++Ro7r/qaf0WL+vY3GsYbfrZN9z54SvnYR3QiZ6VTrHejUBAahBOH0Bl43u31HkCqqrAObWpeewceJqn4dlpXo4UrG65uD52pGjTuJdeU7kp4PofDfkfbLLtWCQMzfFZbEFbZujLkH5WW7Afl+9stJ1i4t65Q036NU3vkAvf9412pEmmqpKJSXlYmoVPlRhIsFvoUyWnTjpyafFL7SKH5fFgDoPF2l2mtndBAyynmHddbLnltkPrJOs5I3t41QS7qwlLcsctTqAsZUcYx8n81Gcak1l6zU7Pj4RAswJZj8ZQGd7C9RuBppbeaKzbVL2g53PmpngYWwlMtq5HpSWTgbQuS4D6AT8EvgLFCegE5uFYAJKHBGMaSXcLKiXBAJsLGxc/C7YuNj9rM8JRkYdztapZ3sNF/J2JwPohw4d0Mc/8TF9hgz0u+/TmHpB0Yyi6StUdhakqOdKDEWEHFYjReVQZTClXJlX1plwaRdcyH+iyNU9D+JUij1Ad4EYfO5K5/gvWHihr4EO7CZI0Qct8oKpu/FZ1Q5MRwSmuQ89HHf7DUMhAY9kO0s8F8g4yap22/I5gZCT7/ksdIulDFWGPQfQO1FHnSRTnEQqwkKjaKwiKtxCIlSiuEoVlZmCaKwgHfhzd+sCrz7jguYIIAgixRx/ct5O7ShiW9RtEtUuSIC1aKEkLBQHpYfuQaqqilXWiaqoVB2jdkPZeV9qiOt0x+N6yPSPfLBtlYTKurGO739IT37hDzW68wvKgqPK5pFwB6BbDfSBB+hVqKmozUC/kO/R83VuLUB/esu2AP18jbR2v9YCLUBvx8Kz1gItQN+8pm4B+npbbgToTRgJVCC6GiBumYOAbYAoABsoAUS44YYbHKDGoML4NXlwQAPG3cYob47efEATDW1y4U2AjlQyRjSwC7CK4Qc8AdACUCxD0LI7rYYXxjLggwx6rgHAb6CBY/PZqYxjtrfoc/sdY9OklDkfA7BmnPJ/ggo4xqte9SpnlAKADAo3wbWzT55BppQt8OgHy0pFwh0DF4BOJj7Z4Bi2HNtk3jfCGQN8TYcB30PWGuBjtegti5bzpR1od4x2HAUY7RjTRKNjhNPHliHMtmSBEvwAbPr/2XvzZ0mu60zsVGZW1Vv7vd7RQGPfSAAEiJX7JnBGCEuWwwpTi2XJEimNNbJ/0c/6BxQO+SdFOMLhkShqghLt0UQoOLSoISVKxEIQJEACIAF0Y2mgV3Sj9+UttWU5vnPzVN2XXfVeLflq/bKjuupVZd7luzdvnnu+s8DYAd7ZwAXW7vCOx0bdyDSfQEebfA90kFbA6mMf+5h618MwAod5bNpn82K3PhmBijaCRAPRZGPuj0WvpJPlL4ZXs+VAR9tAatEDvbm2+EQlvrUxt3vAyGOcBwUNQnOD/MRa8Cd/8ieKJ34z5RjOx72N9QhzEZEXkCoAc+vxxx9vEK6Yi+a1gbUC4RVxza/+6q82QqOb8sfmis0F36PYJzt97xSsS/DkwPgjD/cf/dEfKdkNpZyfE9Anjf373u5lU1ThHkWZIPqh5IIHOgxhcG9hnZuEEO7osxlL+J+xXuB5gegDMM7BugVDGVuHzAAI6y7IcZDsuK9hFAWDIXit+ySyEeh/9md/pusMPI2wtpkBg9VtxDzGBeOMZxDOw9oJzH2jCZyLdA8IL4p1EOsd1iREX/ENQszD3dYj6wvKxTW+oZKtR2YYZWlBcI7/fEDfQJrDuORP//RPtf8g0GGIhLQF/v2RnYS0fSWB5CzBocbyYzfyZdf1O10nND+68051nuhQormc2EraQkGXj+RaEMk7Fy7Lc+8clefeOSIvHT8pp66tSS2sS6hsEQ9DoB2BDg90/FN9aljQfJ1hcUaC4qxEs/MSzS9KODsr9XxBlb/wLK5AsSmBegVLra6KzCgIndykuZFhJJGEegaBp1nQHdEKDyPkyUb48LBSljkR2VkoyM58QfbMzcu+5Z3yYKEgHy8U5cD8gsAvbgYK13pFyrWSVAtOYQrWtVAN9IUKK/ma1GwCcdjbIgCIohgEukglFCkjlXlyjxVyoYQVjEtdCpZjPAjlUC6Qt1ZK8vbF8/L2yoocrZTkeK0sH5RLgkymGG+MJ8hzGESobcV1BLrzEMMRap7XWKr1qos8Eeakms+7PUYcSxGh4ctViddWpXLlGsJGSXVtTarra1KDfF6rSR0hbzXiwcYjLXNM+1SA7Qryw8r6mkilLnskknuXd8un77xXPvOhe+W+G/bJ/rm8BJVViaSiIXTLNUQWKDYMHtSB3SJL6DrsCHT37oyf/Dz30445+98dAkZs+3tSk9O62SvbvrxV7RZ5DnIWZC+T/2yfa3K/H8K8XS9MF2KpqbAfxr64nQc6dB0m6/v6lnb7z4YxGiJuBIHuKfAOPQQ+g7CHN3knBDrqsHRu2ItDjoTnOmRuyMSQIREpCXocyKu2RwMuMGp+7rnn9B0yLc6DoTJSEsGpwCJsdTfao3t2OwL9r7/2l+qo8Prrh6UEg71gQXIL+6Q+sxum0SK5vCBmT1gvS666JtX6rEg4m4RkB3OdWIxCXkLu8Qhh2UNIXCpT6WfNgW4EuhHlsHpyucpBiluYdbeXrqgRGWL71GGRGsOIsSAhSHkJBE9W1FuHNzmKyQVSAIEOMj3Zi6M8hHKPEXIoCRvf0NUh3c6M+35W5mQ+mpdCABK7JpWgLLWoKvWorumSwnpewjgvCPkOLGLIlGEstagm1QDpeFzfQokkUsI9klwc6uO7VFxXWQFEPChxQILrJahqLnIQ4vlaXvI1eLoXpRSVpVSsaL0RSqyHkq9HLsKRiFQKeOVkLVcR2N0uzBakcuaknP3ef5b4tX+VmeCizOyck8/+N/+t/Pvf/AP5+COPSBwbgR66EO4RQrg7HYLvVKRPwR50d6M749kyQ4AE+sa5QAKd98Z2I0ACfbsRZvkNBEigZzcZWhHovZJp2bVqeCVZ30049JX6UN5j4wUiCudh8wmyFoQUCGqQDdh84QUSHdiCYMcGDMQ6SFn/sDpaWWX7YwBiBaQ0CBHUBW/rF374gm78YKkOsgobONRTrUKhVpfZWRf2F/rWKEROpJr+gTBalXJFqsiXqXmUi+Jyf15/oGwjxnVDD2UeBHxsZKvIkVtVYR3loFyXS0oUI7QZm0sQxSDUsOG1DXM/88tXDAA3EEPYSIOgBoEOy3eQ1hgb/GYbe9sA+G0wBaMpK/A3yCh4eSO0NcLaWRh+86TEO8YBIdVBdIHYRgh989I0T1EzZLCw29iQ4zeQ2F/60pcaYfPwu1nkG4FpeaHNUAKhvJ999lk1tEA5INTMu8AIUiOszAuhsTFMNjqYjyA3kTMYRhjAzEJ2+8qabu889AnthIc9wtuBVIOXKcIqg/iEhz0UNtaufsa+07aliTfMB+BnOeHNszZ9r2PO4jeE8YPxBYi+NNmSvqbTNqWvs02KT1KbNzKUUAgTCIMEzDfk2QPhjcPmi52L6BDw/odXOe4BlGfzx4xffMIbpCOMaOA9AQMOP3e04ZKeU6g3rciyMkHaQwkFj2golX7t135Ny7Qw4ulNmc1TU2ZhHvoKQnyGVwkIWtxjIGehqDLDD79PPvbdziv/fsG1MIJCpAjMX9xnwMK8clCPrXvmnY32gLSGwY3dt/5c2Uy5kCbQfUMtPGNgQIG1Hco6eL7gGWKh63Eu7l88T/CCYQHwhmGOH3If44VnE4wrMD5Ys2D4lJ77aLu12xSoCLOO+YF8kLiX7d41zDDP/uEf/kHnKIzEDCv/eWYEObDD7zCqeeKJJ9TIAmureZabUZONpb9+2b1hbcS8htEaIhPAqx7rCrzfsZ7aOJiBSaf35TDPc3mwHR2jObI1V7b7W3k8HCDOEyIdf4Lexe+qVkToSzyT4QkdRhrW8cTKivz0yLvywuHD8urb78ibpWtybjZUwmgO3jNxKDFkBNQdwlPZ5VwHIQ/iD7WvIId9LZb5clUKcVWQaxn5vasaqjyUMAZNrE+YhKgdPYLeyKzG+uNSmuuhFHmi/INSVYOqAw+EzlSvp0AxLczMqqd5fm5OQ7dLviAxiHMjxBMMdLygF01INCg6G3mSrV5YPWjkiZzk4QmXEynENQ29viPIyUKtJjuDUA4uLsrBHctycHlZ9u1YlgM5kRvgkR5GGr47BGGaQ4jNmoYHV88mNcDIqec0vK8qaggwemMyzHutVd0uf7wLp2+56PHZTZK65KGYVmxxfzgvskuzBbmSE7lSE3l/vSZHLl+SI1cuyXuXL8n5akWuxFVZl1jK9ViqcU1KQU5KIMlh7wLlvLu7nbIf80WV9XUN+e/SvgZSxZqMlEMgfKBsxwBX4dVXl7hcljJCu6+uSmltTaRaESmtC6IWWNN1Hjrn9MZaolOlMSXcPe8Mckb/0OdODfg4rICdpv+oIfxtrFEfsMepVeErjrvP3XR6JjwQMcbALnBESLy+KnvyRXloz3751G13yefuvlfuYhzhDgAAIABJREFU2b1HducjKaDEGJRLTY0a4jgnQQhCoxmy3YvVnmCc4J1A6Sh1HkSgewRsTTB5s5sS/L3xZgR645mYrD+QG00G9GU4nGdk92btQF3mgY6Q6DCmBaENo3bsO2FIjRf2U5Ct08a0m+0/TebEOb7hv0VtQgQu7PtRHz5jb/PHf/zHqneAzGmGqk43UtU9OA58Rvv+6q/+Sg11IStDxsb5eFl/bP+O8yH7Q8cDWROR7RDxCaS7v2+aJFLR5G/ba54794F87a//g/zN1/9WXn/jLSmX4Ak+L7nZ3RLM7FSvaGV9k5QkAsOuIC+i62eyIpoburNSdO7jyTNR/9Yk48kTMgmrro9NGI6CbE/kMyPYzWFc9/xYd/EAhxwUunDvuFafAxrWPEmPhOeHEsKo3+nIdA+W6LgsjY+OZZK/o4I84GEgxXBGitGMylk1TdESSz2sSx3h2HMuwgxCtOcEbS0441cIGRrhBkaVTikXwEAPppc4N865VEFREoEmBz1akBD+zoBWuw0UaiDfQdJHUgtr+kKdYRBpqqCwHujzEG2rqpAZSkkwDjmZnylI9fxpOfvCP4q89bwU5ZwsLxXlyaeekv/5f/pDeeSxTyCAkcqXEseyEBYlF7n2W4QIXy/azdrEc8cLAdNpmJ4GeiOkisM7DOxhNAQ9BPQ8tn6PVw87by0J9M6x4pm9IUACvTfceFUPCJBA7wG0NpekCfRJ2gBkhZKvyAdZCNIIGy4Q1xAsIVRg82Z5ykGUw3MQm0ds9CBkWF5y25T6OJuls24TEsWukeq2abScthBiQNq+/NNX5IMzZ+Tq1WuytrrayGmrFtrJJtAJNggtilxLLsRTFXn91GvFkekQtvFbq0OJz8BtKNMW8cg9pd4viRcNyPOZ2aLsWNqhhCqEDpAwX/7yl9U72yy6jcDudWw0xJdaCseN3PLoM8gmeO3CExebeBxbkWq2kce7KQrgvYvcwyB7sFG2jbNtxNVYIAjUiAIbcISpgxU8yFnkMAYBZucawY+QcPAMvvPOO5X0AkkPIbTVgWuMrMd8AjEJYhqh3EFW9Xpg/lkubRDwNr98r/xeygapZXnh0c6XXnpJCX6MO4hfeLGa14GRW9u9xhiBbsoXEOjwHuiEQMfYgeDDeEHh02oOdaKc6gZLayfGAnhinLGegEhGXSBrMYd8EtUUSvgO+GNNQj8tpULjHofyHp6qnpILXssw8sEaZfn+Om2vEf+2VsHIBvcB6obyCuMNMtfuP5+g7bQOi9yBkPOYt+i/GR9tdU93WoevmPMJdMzfzQh04IsDqTRAoANDf7Np9fcyx23eItUGnikwyoIxhRnoWNkwDMLcBN4w8jFsfO8eu6+xFmLeY13Cd2awkMbJDCTQBpSLtQp9s+gmvjcSjDYwNzE+aCfmAPprz0kzEEAdli4CawLWPOCG56J5EvlrebpNNtYoF+eb1xHuDRgZQKEJr3vcGxbhpNPxH+fzwHs5QsyRcVAQwpQtmstLKSdy6uJleefkMXnp1VfkH86clB8ix+JqTRaDWZlZF4mrdQmRPz1XcWRrgLCZNcnHCPWek6vwvA7ycktNZCmuiOQqci2sSSkqSj1XkHw1ch7yudiFEFcPzNFCNMk67dahJOd4I6R6QmYroQ25KPm7nF+QKpSGkJ/ykb6CfCS5fCQSBUqyAnLV0SaEJMjV1keSODn5Ue+PXE6KuZws5POyWMjLUi6UPfmCHCjOyMGZGdkbRbK/UJT9M7Oyq1CUBbQBzCtIUh4jgUAMMiCIdB6s1Opyca0kF8plOVetyplqWU6WVuV0aU3OVUpyqVySC3EslzTlAsKBg6hKPJUxj+CF1+Jo9+xQeRVl1aoNA0iUObO6KjPrJVXM5zAf41j0tlStPIh3ZyhgxjkgzmsBZPcRu2nbjLDmzoUBQSLLmLx+tbQmVysuhVSxUJRquSIhQgLDmzAIpVIF8QAvQ2ckhvs8rlyR/fOzcv9NN8rn7rxbPnHbHXLfrl2yGIvkqzBaQFQJ96rinlWTofHAaSRuEDZiqhDwjSuxb4VcBoNeGG1iXwCiBRGCkNoJsipk26wOyIfY+8Bo3jzQQZpbxC4zNLf9j+2BzNAU+wykwoN8DHkWxrNwToBuxw4jkA4ePKjG4IighBf0BLfddpsapZrBMa5pt6Zn1edBluMbGUO+PnsOIdz/b/n6178hr73+tlTLWFvnJDezLEFhQeIgryHInUWoi7LjwpDj3aXBcO+Jx7mywkagO8NFdRZPdFVqCGXyGxxB8s6QyYwfG2WGhUb5SoRbQpPGZ+fN7oKHIBpQTqMHuT+dXsyONEHs/nbXBFFeCkWkWnN9NDkQujA17AqhS3N90N9Cl1vdyX7QtbnPdTyLkpDrScx496aEfhJaXr3lnSGWyqd4dkHnhme8hsMPnMydyJ94RqrhVpLTHbnm8TnMwwvf4T9XzMv6+RNy5tXvixx5UaLqadm/GMpT/+ZJ+Y3f+9/kgSc+J6v1Wd0HRNWyLII8R8T70NVne7w0VoOck6xrMAiQQG/iTAJ9MHNummshgT7Noz/gvpNAzw5wEuhbY2lCMN5BFoA4QDh3fMYmDYQGPsPzGhs6KPbxPTZdCG0LSz2QVvgOFtAgAnxlEOYziBlTDCnRXa0qkYNNHsoGAQJCFXW/8vIrcujQYTl/7rycP3dOPRTX1tckgLeFho10SmGXb6nulEeJF6UK+y7RU2ND0Y6U0q1DItDrJjSOE08Zz53L24TML87LjTfdqO1F2+Hhis2z5UT2N7Jbo976DCNnjEDHxg4bWJD22ADDKxKkE8YAGPtepOkSjdwD1jYm8Ob85V/+ZSW6zasTdRnBbpsI/I1+gtzCC5tweDmDSDSLdFyH8QchC7INRI9ZbJrXebpNPvkEDEHOQyGBsMkgq3o5zAMUnrwI42zRAIxktY1kr2WD6IOyBNhDgYIxwdjD2xT3gO/t3gux2Eu7fKtYjAmMTjBGaEsrD3S0yzzlESXAPND9uv22Z0XkGhmP9lr9FmLbcgRiLhvhaHPRz30IvP3+tjLI8ecV+mSeFd0qfIwQtf5jPvsbavxuRL9tursdP1xnXvRop3l9d1vOZuePIoGO9pqxknkgAWc/tCbOwZjZuNm4WjoNW++UVCgWXXQQNaTamO4hjU1aiWT1mrLR/kZZFtXDDIVs/TCjHFsjDWP73Uh48wby+9hurHxjFcPGDE1wjbULc25Qa0uW87CXspyHei55uSd5FVjAsKwAD2SRK+WyvPXuu/Iv774r3z5+TI6dPCVr1ZrEYSQx8kgiTLRSS/CehPe580JHxslYIrl/3w3y+J59ckMeHpxlWQnrsh5GUq/npZAQ6PBUKUexhi9WL9lROhLCMHFGTXKROwJcoGw076KGsjcn1WBOJCwqcQ5lKLy4q8jZqqG5ES7dEecur7nzOAc52eqwudiYv6oDBYEeyHwhLztmirIjX5DdMzOyZ2ZGDizMy3IoMheLzMCIDmQeSFeNUtDawHGU4J6GtujUqcXq5ax3DnKVgtyNRNYCkUuxyOm1qnywuiLn1tfkUmlNLlWrcrVWl1rNeUDWagmhkESH2mzupH9LzyX104OTWbks+XJJlemQ0RGZAhEkHIGO+9MMbpzMj5DxINA9l/SRHj7sY5zc4/YzSkLURd65fEF+8sH7cu7iZclFkVTBE2ANdLsdNVpQMgYUQrUmhZzI/pzI43fdJR+//z55/Pbb5Z4dy7JYjyVYL2nuekCGCABVRHIAEY/VsE2ErpEGjY0jAgNAwGRLM2xX/cQrr6jBN4w3YTT55JNPaqQg6ECylOWxDkAn8v3vf1/DxmOfB4NP7HOR5gzktulSTFY1HYTJsWi36W5gZI0oVJamz/Y4aDcMg2H8iXcYbaJf+B0GAaa3sQhmA4B9IFVcT6DDA90n0EF+g0BfkrCwKLGGLHde3UqgNyL9uOdlg0BXUtq8z5PE6Pg9yTvuUp+7753XONjquoR5EPRGwifn4DcYSSVEvBHePmGOuo2M12cJZDmEdDfdlROhXWSYhEx3b8lVKvsh7/mM5Av5ZD/lSG3FqO6cORrkN/R32LeBNIcOyhxQNJ+L0781iHsVm40Yd8ZfqhvUfrph1s+W9i3JDx+pcSU2dTXHoeP0yHnwq9c9IFNOPnK6wCCU2UikdvFdef/VfxU58pKEtTOybyGUp774pPzmV/5XeVAJ9IKmjnEEel3qkcOKBPpAbrmRqYQEenMoSKCPzLSc2IaQQJ/YoR29jpFAz25MSKB3hqVT2rhQRggjCy84kJv4Dhs1C4uNTRw2dXiBMABpDi9PbLjgTYkNHkgnP7Q4hBXfO9cIdWzO4O0HghLvRhKcPHFSjrxzRDd6J0+ekmPHjmo4dc0lC8/sJMyh2sVCqWaEuVqRNr3c9evEera1Iq9ptWuCv7sk2QDYxgMCe70uCzsW5PY7btdNJTBC/mKEUoMHuuX6tg1sZ6hffxau94U782DE5hVGBghVbLmXbbzakZ2WA93Ow3hhLDFeGCfLl6bdTOV7MjIHdYG8wiYcY46+G1GE8UAZmANmaGGh3TcjYI3YN49RlAvyvB3p3g5LXO8Tq/AGQL8sn7U/Fr2ST7gOGKDfwB7v6DMwhGesbbx8T/fN+t7rvPCvs35bn2DgAOUIQk93SqCbB7qV29xYNzezWbTVxsAMQfwxQ502v41AR52GpW2qzVAkPYZpwt/H3YjHbvtgERJwHe4fq9vKsfzVG5QEXVZic8aIWJRlirde52m6CaNIoNu4+soKM9wxg6GG4iVFpNuzweaLhrhNQlJajvFOh8GIcJtftj7a3LMwl75hkT+37Fnp3zvWN1ubrZ2YLzbOrZ9BzpjMX8esP9ZHzA2/TZ32c3zPc+S5eZSqtgwyhIiUoIzLgyAPZKVckfcuXJYfHHpbvvvyj+WN82fkwkwgazCoAMkWIZeiSF7Dj7t86yDQb8wX5Kn7HpRfvv8jcufSgkhclrWoLqVcJHE9kqJ5oCNUdeRCv0dtPbGHg7IzMmgS3jqXE+LbcmE6YcgpKCHX1GoInZlveKTD2BChMPU6eAQlZVhZGgmgjd2AL6OY/KChpxEaHOt6IBLV61IMcjIT5GQ2ECkAx7oL0x4g5U5clWoQShU513kMHQHMgIJ6dCPOKZoDhXWkIWrrAUKliqxKXdbiWPOhl0WkDMM8CyEOr7BEYa4eaG0MI7Z6xpmtisU4QNhxzbcOeT+R6Z3znyPRG6HcdeK6G6Oeg/nMuBwwAkb+Ypej1u2XKvLciRPyN6++LG++d0xKwBnkQZSXiua1cLnoQ6SgqKzLTJiTfXPz8uTNd8pn73tAPnz7rbJvbkaWEBq6tK7GKi5elwuhD/KjhjC7alw0TliNy5iyneOOgO3FTS7Evg97YaRDguE/9uMw1oZXOPaCWe/7sE5iT4z6oB+xEO2oD8bvZqBpeyefPDf531Kh4RzT21iUpobeJJdr6ATQHxim2h7d9pPAAH2fpEhIrQn0v0g80N+SahkE+owEINDzC45AT0KPN/MQwUvdeZxrPI+EANdQ57kwIYeNPE/S3Gie9CZR3siHAw/0xCN8w3sSZcQnz929Zel5HIFuv8M7PFYPeS9UfHIz6jnJ9413SMXRgkSFOSnkCw1dECI94pmk4c1hxAoDOaTZgSML9l/JA1rnXULIq24uMd5UPj0xpHPfAxPn6W2h4103nAd7FLl0JJVKWT3dC0EoRU2rlJNKtaoGBoieVK5VNdw9grvXEq91tHUmrEpw8S059fOnpf7eTyWKz8ne+VD+7Re/IL/1lT+SB5/4jKwjfzueebWyLETwooehoCP10/u0reSUcV/fprn9JNCbo08CfZrvhMH0nQT6YHBmLQmBh0UNxCIEVhCTvXq7TTugJNC3ngG2kQJWluMamzaE/QJhjo0iCHSQhkZMIcQ3vKKN+ME8xbUQtvGOF77Dy6yjsRnEhgzXYDNmGz/8jbpB7oKIhvf74UNvyrvvHNHQzUePHZNqpaLEpVnCauj2DQS520D4BMxm5Lnq2qB8awjzFjkrd12+NLcxjWVxx6LccecdDW95eCAjnzg80LMK4Z4eLSNr8G4kipEtRuK1G2GfrPTJZPPuNdJKsUhbDiekunl4+qStv/G2NmAMzZvTFA6t2oVzrEyfiN8wbltPWT3DV1iY12raUzNNfHVY9IbTjOg13PFuHs6Yxxh71J8mwnqpq5NrTLFjGzwL4b4ZgY5yW+VAT5POhmuWm0ffi8PKN6LaD51tc6yVMUKr9th3/tw2/Ox52a1RRprAtfIMc9/4w87tVnFmZfj3UZqU7WQebHbOKBLoNk6Wb87G2+4nW0vSGFsYTfNKN0WHv76l17p22BguVpY/T/yxtw22zbFW5/vttfqwBuDwN+g+Oe63y8puZfRi883WaD8Efb9zY5Svt9gxGqjS8hzXEbrREcE15E9GuEcovgLlvuX8B5fle+8dkm+//TN55vxxOV9eF0HYy3peomogeZdMW6rg4SWW+wuR/Majj8uvPfoxuXXHvEi9rB6rlQBEbigFpFR06dKlEjoiOKeetSN8mBO3vlte+YRAx1f4voJ8lIlS0+ktYZfQzGfuEejWU41Q2uIIkcpTDQstx6blsDTHXyczITl2LhdLXKtIvV6TAEYMlpsaobZzkZRzCF3KY9gIgKAO47IqmF341CQ3AO4fTBR432HgbeJEkc6dKgxUkjlm7+4537pHKVvNxknXnW9zC/lXzcgzcVxrxCywOq6ra4xIYb1PNDyL3i/qqViryT8fOy5//uJP5OXDh+Wa5GQ1jKQM4kCdEgMJKusSllZlvl6RO27YKw/fdrt86c6H5CM3HpTlhYLEpYqE9apEMCioIe851tBQakqeg+xBjlqM9RhhNeybhPVPDQImD9reznKHAwDTReAcP/VUt3uBTmR47JctqpiR6qYz8WVpi85kugJ/72MRr3SZTpwlTH71ZWcXRcStByYrT+qAW/+AoQvhfla+9rWvyte//rfy2utvSVUZ4hkJZ3ZILpzV8O1YM0FQW1pzEcguLvS6C62eEOMa0hxrrCPPNU95El698Qy1B6E9uyKEajdyOalE3+CB7n/vIm45EjohpBtkemIwqU1xT0n1M08emDqnG3+7CC8ooxYuSb64KIVEx4avMceXduyQHYs7pFgsyPraur7wPVIkrdWq6lCwtr4u5UpZxQX1Ug9dQnMz3DRdnYZfB0rJu+4HYbQX5dUQZXlpSb3ZL1+6rPrBuUJR9uC7YkGurayoFz680FdL6yKQPYJAVlbXZHV9TQn3uagihUuH5dRrz0nt+M8kql+SPQuh/OIXPy+/9ZX/RR56/FNSipGeCQacFVnI59QQAMaBJNAn9S5v3S8S6E1cSKBP19wfRm9JoA8D9SmtE4IFCfRsBp8Eemc4+mSOERggyRGyDEQ6PIRBbiPcF4h0COIWgh3e2MirhXcIvub5DKHYwjRbK/xwzfgN5cGiGh7ssKpGO5C364XnX5CjR12eZHjDl9bXm0YkKvUnBHpSsDOsdV5UnR/NMtzGwm0AGptgFfCbRO3CIjzQb1PrcxgYIGzbV77yFUFIbJD/RhBluYm2Ta6/6bXy8e57Sab7jU2hETrYFFvucZxnnrQ+CWgbb/yO820jbVbsRnaaQQQUB2aRbht787g0z9J0m3zSDO33SfduyU5TYljfjHi1PvvKAvvc+dxonuljb9iYQsPC46NuC6ufJfncqr1mgGAKACPQEWbeSHKfkLX24DdghpD7n/zkJzV/X3outSKje8HMrjGy0yJQ+N7X5gmMOi3igU+OGnnYzggivWb5Y2wGFe3Iy3Z9snvKL8uUVIaNlW33Ti912P1hCivrfz9Y+9eOIoFuJLCtM+m+26bW9xC3+wx983HHZ1uXbG4Z6dwKQ5sr5rWDc/zv7N61sbS2+vdDmkz373N/XmM9snXOD63Zrl3+PLJ11OYhyjUDgiyfK1nNs6zLQfhJvffMAz3xgkZoaCjgAnipIGd8XNPQ44U6CPJQjtZWlUT/1qFX5OVTJ+RcqSLVOJBcHaQUwh4HSr5DeXZvXuQ3HntMfv3Rj8ndywsSl1ZlXapSCwuSSzzQNfd3ri6lqJp4oI8egW4eujqXFTSPDG+Ex0x+Az8Xh5ID+5YQ7A2jXJUjEsmpwUw2XIdaDrGGm06i/5jMhUvhq6TMqZKs5hUfS61e05DxGjDeFNAIvYk21UmgZ30f9VIepN1qgFQRiU8dcovjBT4liYyk3tEI+w+iV8OHg4R14Wg3yj3enEo1pp18tOE5n8jiOrdBADcEikTON0KgMfmT9AV6G7h0Dc2Z3wsag7vG+g3PPnj4RYWixNWKfOe94/J/vvSqvHTosKaXWAnzUkaaCY2wUZaZ8prsDkXu2bMkH/vwPfLJD31IPr50oyyDaAgg45ckrlc1zLtiqDdekpcXIYGxNmqiCxLogxtt1jSOCNheFeufHwXJ9qz+HjTL/tme1vYLZoBu+2zb//tyql1j8rFPkPv7bZOX09eacbPJoNbHhgNDlh0cYlnXEehnz8rX/vprSqC//vpbUilDjilKVFwQCRAHBR7leBmBjuefeaAnKQXNE1xDlTvvactlbgS6CwOf8kAHDpGXA93I9cZ5jpy3vULD+zxh8v3vNby5lwO96WnejDTYCOGu0Ynggb7YINDjxIBiplCUvbv3qJ4A5Pbayopcu3JNZudmZW5xUa6V1uXc+fNy9vw5Jbgh37n0QUlYdsuj3hAQnY5Nn/+AVp1YYslHedm1vCy33nKrzM/NyQenz8jFCxdkvjgjt910UBYWF+UcIi/WakqgX11b03RDCN9+7uJFOXf+gta5UKhL4coROfnGD6Vy8pDk5ars3lGQf/vFz8lv/d7vy0cf/4SUY+wB6kqgz+WdQSAJ9CHehEOqmgR6E3gS6EOahFNULQn0KRrsYXeVBHp2I0ACvTMsTanlk6YWPuzw4cPy6quvaggweKIjIgIIb4TtNqIB5Dl+t9BmRnDYJsUnZ3ENyHiQzigDBDrKxQYN4ai//6/flx889wO5cP6C/n3y1MmEnITCJzkSctuIbyUMjRTxXVkSsh0/+uS6CvLYZCTh2bXUxH1G5Xv93nmG2HVLyzs0hDv6CIOBX/zFX9Qc6Pfff7/2IwsC3Sc+VTfo55NKkT5GNNlGudVI2zhgLI0c8slx25j7Ss3mZsyRVtYGG2vbtKNey/9tBKCRoe3IcPM2tU29X1dnM/X6s2zDj7b4h98n60O3dfhKBp0invU+5qvv8W71bRfRZQqNtFEKCPTnn39eQ7j7eep8ghltNwIdBh8I4Y6NsfXJohL40Q26xard+T5RiXPMm9fGzV9z/FDuRqbjmnbt8+8P38DDrmmnrG/XVp/MNM8TG3Nrtx+VwVdOdYqXT9IbOe974ndazmbnjSKBjjbZ/YI57K8t1hfD2IhuW+OMSPbXWGBnhkB2T7S79/wxtHnl38u2TuJ6iyThr8W2Ttqc8Nc7U1j6BD4+W4oMy/GeHi9rK84zIwAjy61vRnIOKrpFFnOvnzJAoEOhZ+HbzQtdvXmSKCnq2aJhmkXCXE5DPV4Lc3J05Yq8dOKoPH3odfnxkSNyem1NrtVEykEkcQQFqFOe3VUQ+R8eflh+/dEn5EM7l0TKCYEukRLoM9VQQ5GjjlKEQJEujPsoHw1HXKeh1KaqPJSQ5fg7UKME8zoyOSpxpgIB2sr6sE3oev854d9zoY2TF1K+mpCtGjFASfSEYEdUnXogUS3xqBplgKegbbifylFdYkQJ0LQHdQmhbE5SIAQBcoUi7XisRC/mWSSBjqF5uJk8vam85RtpdICrhsVF3lQvHRPSD+gc98oyIxKXesBlCh+Ho2FvgugaSRQwrPf/+O4x+fMfwwP9LSmHeSlFRfUc12fC+rrcUAjlgf175NP33CFP3HOn3HfDDbI3DiVeL7msFxGiA1SdsYOT9CRXxxoYYtT0c4zoEGMV7n4cRpRtnAQETN4wWc+X0Wx9MznPwqJ3u9/YCief6EHZ2HuA8FAv4DDUz/6z2DcqN6Lf9ii27zCZ0uRWX861fYPJsla2L+Nu1eZx+f16Av2cfO1rX5Ov/8035LXXDku1ggdfQQrF+cT7HJ7kSZh2t5xqmHbneW5yl4Vnx7PSJ9Cbv4OEV1I9CdeOZxmeXREI9MSrvPnwslQoTbd350HuPN6b8839rmMJ/RXCxDdW/aZMCO/v5g/mNBJIHM1LVJxVMhukNhRgxaggOxYX5cYbDsi+vXtlbXVVrl25KvMLC7Jzzx6p1GN5//RpOXX6fbly9apAzoOBKwxbjUT3ZVDID41c7Wok6wzz0KLdO3fJPXffLTuXluXMmdNy5v0zslAoyl233i6LSzvk7PnzslYuqxywsr6mJl9BPi8fnD8vp8+e1TztC4VAoisn5NRbr8ja6Xckyq3K7qUZ+Tdf/Jz89u99WR5+7GNSgdiCuuOazCAVFIwZ6IE+LrdsZu0kgd6EkgR6ZtOKBbVBgAQ6p8bAECCBnh3UJNC3xtInEtw+wAnZpsQ/dOiQ/PM//7N6g8P7fN++ffqOF8JX42WeduYl6JN3/mc/1LsRsUaOIc82PN5feOEFeeXlVyWu1uT0mdNy6tT7UktyyW4gSFIh21XwTx/mmZ7kSjIvc2wkbIO8gTBOBHoU49I5NnOsL+9alltvu1U97UGiI4Q7CPQHH3wwsxzoW48Wz5gmBGxu4h2pFBAVAtEgLHUCNgL4++2331ZjE9/7vrGBTu4TRIfAfXrzzTfL7bffrkYrZvCAcvA37m1EjuAx3giMIoE+3oiy9YNAoJYoFS33Nt6budBNI2hqOUQlj6WWz0khByOEulxbK8urJ0/IM28flueOvSs/P/+BnMdjfGZO6rWcBHFO7lmclV9+4AH5jUefkPuXlySorstqbV3ioCCBEuiOaMc/5EAIS3eyAAAgAElEQVQHyTQ23qwp1tBIRYecw63xXPCczhtR1X2Iux5wl7tea2q0wxlEuPDRXu36GTnTkaO+u7hBXTeLF3SEAEahBAV4YkwBwxFVNqu3WHLP5WD+kORWUKMMRDboqPieT0oCuDfmlT9bGnPKIi4ktWx3m3ruTJsLjbDCnmimOCPlckm+c/yE/PlPfiKvv/m2rFZiiUGgV2Mp1nOyf3ZWHjl4k3z6njvlU7ffKncuL8l8vSpVhGrPwQii6bkPjFxEDxisYA0MJFRPPKTEQNSBbR7ArMFieUSACBCBPhFoRaB/9at/Jd/4xv8rP/v567rWSi4vYVSUKCokIcmTMO1JZBT4YKgfhifbgGRXHVoiy/rGjViHo0bKGkd6m2zkCHdX/gZnDyWeG1KbeXo44h5E/IbfkkhEiQd6GqKW6VPwvC/OKpmshsuoHwakiPIVhLJzaUk90GvVmpRLJdUPzC8uqpxw6fJluXj5kqzCK1yd6kHg55LnTyJxWuM9I9SmXAH8clIsFOSGffs1ZPzVy1fkyqXLMhPlZd/yLinOzsjVlRUpVapSD3JSqlQEhrYazn19XS5dvao50othTsKVS3LlgxNSuXJWJF6VvbsX5Re+8Bn5yh/8vnz0kUelWtNg+mocWMhH2meEf2cI9z5vpjG7nAR6c8BIoI/Z5B3D5pJAH8NBG9cmk0DPbuRIoG+NZdrrGVfgO/Oge/nll+Wb3/ym5kPfv3+/hlqHdbN5MsOTHF7kCwsLjbznyIFunppWnu9RarnQQUZfuHBBvdeRTwkk+htvvCEnj59UoRZ51t99910plcoSRbD29UKsJ11TT3Icm+hhG8R7Qqjr6W081RuexO6kxnk7lnfILbfeogQ6yEwj0D/60Y9uWwj3rUePZ0w6AriPQHyDIIcxC17nz59Xshz3GdY4y0HfiQcujFjs/jWCHsT5fffdJ3feeafs3r17470x6QBPYP9IoE/goE5Bl2LLF6nEXUKdJQSeqhUbZJ4DYy2qy1oxJ4u1UIoVEER5uVwuyVuXzsu3Xn9Fnj32jrx24ZxcqtSkXBMpBnm5fW5B/vuHHpHffOwJuW/nvMjaupTrFakFefXOLFbhnQkvmlg90DXn5Zj4s/qEeVocQn9Arpms5HPt+jkJq9mX524jvqkh1gzXqWrgpA6LN18PzEBhCib3yHcR45MXgUe5Cz7rYhg4V7Ek6oMzLLHv1Nt7m/vljDJcLRvI8+S2TBPqGkl2zGwyHIGe01QKxZmilEtl+daJ9+TPXn5Rjr53TNZW1qRerTvyfG5BHrvrbvnchz8sH7/zDrl5tiDzlZoE5XVZyYtUk9QJPlrOEAkGKyDSQaC7KB+OQB8zsLZ5vrF4IkAEJh+BVgT6X371r+Q//ae/k9def0NK62WV+8IwL4XCTCOyjyVAx6qZy9UkpwaWRhY3pScni6XI8HpO8o0k6u4B5lZfmKvZU7cZQQi/4Lnge6Rbvp4kIHoyUOah7qIOOaPPzo8qCkWEmRzIf4RWr4skKXrCIJB8FCXRGmMXRj4Itb0aISwxNtVIMQjbnkQ98qPDOIA8Q1TvkZMPI6lWqqrf06iG5Yp2NwJWgfuuVEZUlUDJbg3ljtDruZzU4rrUNPKgjobkKmWpl9dEquuSi+qyZ9cOefILn5Uvf/l35ZFHHpFKNXa56evI8V5QbKE/JIHe+VyZhDNJoDdHkQT6JMzo0e4DCfTRHp+Jah0J9OyGkwT61limCXQ/1Dd+++EPfyh///d/r17Xd911l5LoOEB6g8gDxgjJDstUkHMg3vGOl4UoxvnmnQ7y3F7wigUZjXe79siRI3Li2Akl6E+fPiPvHjki66VSoyOec5MKwm770QxTle6xhVuz8FWqAEy8nhre995F2n8LEemR7MXZohy8+aC2He1FCPff+Z3fUQ90GA/44YW3Rp1nEIHNEbAIEBYmEPfJyZMn9X7EPQJDDtxz5r3k54tOl+yHsLb70EISogyQ59hgIqw70hG08mTneI0PAiTQx2es2NImAgizDkWZe6bHSVhx58OsLy9CDJ75q2FdVvI5WazkZLZUl6heECnmZTUXy8vnT8u/HnlTvv/WIXnj5Cm5vLYuhcKs3JCfl1995HH5Hx/7mNy7PCcCcgqe7AjnGIcSVZEfGArFmlSUQIdGcbtpwuxmgSku00Q4lKpeNukNYbevI9PRnJ54NTdSbvxcWHilPxOnZf87lF8LYymPm7twdkM1UiWBqM7XChrauzFPNP94a/K8xwnSdZ/RHjWcbXGleld739s5LdMRdF3z4C7Y4IE+U1SD4W+efE/+91dflKNvvyPrly7LYhDJnXv3y0O33i6fvu8B+chNN8kti7NSWKtJVKlg5ZRrhbpg+dLDDGISIwfnhe6IdLsvweUgZD8PIkAEiMA0IdCKQP8Pf/EX8jd/+7fyxutviOYC1+htgQQIu944fI9weKkjaHljyTXbQPeFH3UnkYOiarMkP7qKEegmP9lZuZbrs3N79+IJNcP+6DO7NYEOArrVUY8TEtp3UbfcIrjguihBTcI+SWze0JlteCBvECxTeRT9hvjOLMmzy55hTdiTOh1XnvyXfIc3tfPzRiIQWVpelCe/8Dn5w3/3+/LIww+rFz3Gsw4jsvyMBCEM12Ck4KIGmO5TS2/prj9Nd8jk9pUEenNsSaBP7jwflZ6RQB+VkZiCdpBAz26QSaBvjWU6B5afU+v999+Xp59+Wn7wgx9oyPZHH31USTaQexZS+uLFiw0SHMQbyGV4xPo5tlQGT0Kso3wjy0G2w4PdcquDBPzZz34mLzz/ghL2586dF5SvuXNNZlbh1pHcyH0U15xVbBC22BxASVuraXuDMHQ5ouLYtSUJbY2/q9gsSV2iMGqUo7J4kp8Kv83OzckNB/arxzza9MUvflG+/OUvCz3Qt55jPKN7BPzcdbbBw7311ltvyauvvqqRGXBfWP5mnGP3WLo2P6cd7lEjyEGeI6Q77uu7775bPdotV173LeYVo4IACfRRGQm2oxsEfAIdvixeAHDnn9PwRnehpStBINUokkKtLlGl5rx78nmpRaFcysXy1uWL8uJ7R+SZN16Tn7/3nly4dk32Le6R/+6RJ+S3QKDvXBBZXRUkeq6qTBE4Al09cuCBDm2nyxs8VkfD07vZavMaNv2k7yHU0uu8RRlbYWA57FVU8zzaG589Ug/nwAO2PG7uwluBMKa/OwI9Ug9lI9Ab3uc2oGYeocp1d9Z1nmaZ9z+JkdsmNEIrfsGPxJB5c7ahQJXPcoHuZwrFolTKZfnmiWPypy//SI4fOiT59XW5d98++dS9H5ZP33e/fOiGA7KrUJQ8wgyXqhqaHRukdeSwR2Rfnzy/jh9PDCLGJq7GNgDOIokAEZhqBK4j0M+dlb/+j/9R86C/9trrIvWaEqrqbOERvLa2Gnj2rEmT6Gp3mXpmacoTqJpaRVNpeLHrw9YjxNt4k28ofKMHOqINtTraRRfSPnk/pvui7fWeIyCdLV2PCwyVkOOpCiy0vcWQ8Z/V1nyUq+IEUsMj/Lt6vrvQ+LjOMjMa9w9HduPLEcbe6SudXq+u2dFzUtPw9jlZWN4hX/yFL8i//3d/II89/FGJqzAUyEssoUT5WcmFsQQBXiTQp2kxIIHeHG0S6NM084fTVxLow8F9KmslgZ7dsJNA7xxLP98yBAyEU3/22WflpZdeUqLunnvukYceekj27NnTCO8OEv3y5cty7tw5DTENr3R4xiIvM8g+I9F1S5BYeIKkAxkPr22EjkZ5eEfoaDzMn3nmWfnuf/2OXLp4SXMsIR+g21I0LW6bHrW1xKo0J1E+f31n63WpVCsSRXkNQ4XrLPS8tUdDYFcQrsuFdQLZ7jYMbsdg73Pzs7Jr9y45duyYnDhxQj7/+c8rgQ7PXXqgdz7PeGZnCIDkhqEJDsxRzEvMRdyXCOMOEh3zEMYqMETx56pfgxHiuB4vi/6Aaw4ePKgRFOCBjntSQ7IhRBqtrzsbpBE9iwT6iA4Mm7UpAsgBqS9VxFnIRxdCuuGFblm1leMOJVeLlIitIfdvANI9pyEeJYxkLZeT91dX5SfHj8ozr70qP3nnLSlLIE999DH5rceekI/s3iXB+koSwh2e54EUai6EdRzUZD2qSa4eSlRrIVuM6FiaDtNXVjaDgiYyjROorvPqTSt8u3VOrane1zzQk+CknuJ1Y3BSU8K2U+uOKMAT3Cx3/2nS7CT6g0oVSS50967RBJIUCxhvvV228XAkvc2pJvPQfp7Dq7q1x/o2NrOvov0Q7jOJB/r/d+yo/B8vviiXjx+TO3Yuy6fvvVs+dvvtct+BA7JYz0kRhHulJvU4kHoQSqVWl3zk8rtapAeLzg5DCMuNjnUS6yU8z2G7gnDuPIgAESAC04RAKwL9L7/6VfnG//MNefPwYYlrMJ5EFKQmgW7yUHPFhK7IGVxuJNKb1oNN8cfJsKGXC1y9yBvPKoveg++aIwE62EKU+986zjo5sXGBe3brQ7rF0TLFW10kSqIFuad9wt378qG2sWkwByO7IAbZ7Yh6PG80HHpCgF//RIE8kWDpGd25Zrv+xkkoeGXykVu+EcnIhFX01n3rIkg6IwNnOuC0g2FQUkPYUpyTeliQxaUl+fxnPyt/+Pu/5wh0hHvPFSSuRxIW5iQIqxIEzlCCHujTc/eTQG+ONQn06Zn3w+opCfRhIT+F9ZJAz27QSaB3jqUR6CZMIkz0t771LTl16pQ8/PDD+joA5c3iYoNkBr4g5MwrG+SevfC9Cey+NzqIO5QBz3OQ6SDOkUMdZCGI9+9971/kv3zzv8jFCxfV03tldUU9ZlVI1vxL7h1lIyRTtVZV740oH13XWZyD/EqoM1/IaxkgCLW8ICdhEEotrinZj9807HzkiEo9POvamdmi7N23V3PBw1jgs5/9rPz2b/+2eqCjPwzh3vlc45lbI4BoDJhT5mWOuWn36NmzZzVSw89//vNGGgW7b9Mlm6LAiHGUibJBmGPu4gUDFjN4sc3F1i3kGaOKAAn0UR0ZtmszBJoEnnv4qsoOCkElhdwrUbnpeyHOS1grSDWoSTkvUgpAeMO/JCdRHXkSQ6lGoZytVuTFI2/Kc6//TJ4/9IZ8/uGH5UtPfEIe2LVXwtq6lKolJaEQLjpSQgkkUyzlqCZhHElUu162GNWRvJ44dy218Pe+atU8hKwvfRPocOJvAOMMH647Es9lfB/GwHubGdhRHagRaxdGCvmzjU81n7ZG1IdEL98g0TWHtghI9O080nPUry7tDahLheZhTcV2384GZlC2SzOF0LKx7olgFPndI0fk//rRjyVcXZFP3XeffPGhB+W2HYuyhPumVJZQAqnWYDgUSq5QlBry9ZYrEqIsIxaS2w9kOV5qaIQxMwI9lmS9y6ATLIIIEAEiMCYIXB/C/az869NPy3/9x2/L0WNHpYp82nFNCvlQ9UzqFp0SZ3ICuRAvR5j7so+L3uIOR65bGiLfO9xMCl0OdHdymkDXbONevJCmt7md34Q8ee51afkYaZoUz2lEq3DSdg2e3XimwCU8yGm0Rji453P5hp4MnDd0cHakq1eZIem/792OZzXKVy/ywOn04EderdaUnEfaRejjNG95DALe6ewQXj9AyqXE8zyQQKJQpFa9JvAxX6vEEod5mZtbkE9+8hPyC5/9jDzy0INSqyKSZUE90IP8rIRKoNMDfUxu2cyaSQK9CSUJ9MymFQtqgwAJdE6NgSFAAj07qEmgd44lNhSmvAFB9+KLL+oLRNtTTz2lIZ5BRAPTVpasfmjoTms1UhDnG4H+T//0T/JP//wv6tl+/PhxJfBL5ZIK0e1Iws3qa+dN29Iad0NBLpSUWRcvIIT7Dfs1XD2MBD7+8Y/Ll770JXnsscfogd7pgPO8vhHAfbK2tqb3BQh0eKMj8gPmOYhxnwD35zjuW9y/EJiXl5fV6xze5/v3729ElMC1uI/9XGB9N5gFDByBbgl0s76HsQYORBv51Kc+JbfeemvDWMmfS4xQMPAhndoKE18Tr/9NxaTztHSKPvOwVJWk6jOdsV0Nyr8okmtrq3LkxHH5l9d+Isu7luVjDzwkd++7WeLymgTVWKJc4vOiCkwQTo5MdPm7t5klzHB0+22pryPutqwN+mUbiM36lhB9GXafRfWBgHnRaRHXkQUbC3ZmJtt/bFZHu/k5iHZl1XMQA0gvpSQF9kHFgqyursnLx96RZ48cln07luWJBx+Sm5Z3S269LLPYB9Uc3QJDAaxR5sUIj/K23IlnuNIY5x7SNGTVb5ZDBIgAERgmApbaDPuZSqUqb7xxSKO6nT9/znlXwyu6XncOI3DeaNVYkw1TBPpw+tV8KltKN2c4H0gUuehzIJ5BeJv3uEa2U49up+9SB3DIwomTiqVzuf7p36KHicNJ62dQK2PKbmWIJBJNywc82u8catbWS1KrxbK4Y1EjXN5/332yMD+vz1YEAECY+HyhoJjAc54e6MOZrcOqlQR6E3kS6MOahdNTLwn06RnrofeUBHp2Q0ACvTMsQbxBuAbBBjIOYdt/9KMfyd69e9Xz/IEHHhDkS4Ywbp7W6ZKNvOusRneWETYQ1kEMou7vfe978v2nn5FrKyuCHOzw+C6VyiroNjzCu6ikewLdbULSOdB3LC7KjQduUPISJDpw+ZVf+RWGcO9iLHhq/whgPmPTizmIKBEg0Y8ePapGHeahjlqcV5OFVYsb6RRwH99+++16T991110yOzurpDnubZRr7/23lCUMCwES6MNCnvWOCgLqwRIEuu6Zod7Fq1fkvWvnJShEsmdpp+ycWZD6ellC5FBPCHQLYemIqU0jYo5KV9kOIkAExhQBS89jMhv2YPBAP7N6Wc7W1mQmzMv+5d2yEBVFyhXJw8AnIdCdt71bp/AKkvywYwoFm00EiAARGBgCaQIdup3Ll69IpVxuRFlURtlPAD6w1vVREdIlIsVH3e37cRhpqPowRI+JEbPEeXg3Q7G7OvWchEDvpu/O32R45msas6ru0tCZw4DJ/tBPQr9hZLn/Nwn0PubaGF5KAr05aCTQx3ACj1mTSaCP2YCNc3NJoGc3eiTQt8bSvE0Rlhy5zEFav/baa5rLHHm+H3/8cfWwBtkNwTRL71Qj41EmBFoQ6M8884w88+xzUi5X5PyF8wJveCiUYBXrBN2t++Sf0S2BbnbGanlrIdxF1IJ1/7696sEL8vJDH/qQPPnkk5oXfmlpiSHcuxsWnt0jAiC7ESkC8xpRGg4fPiwvv/yyfPDBBy41ATbPQdAwdlHr+cRYBZ9vvvlmnbMgz+GJjsPdX86DvV2EiR6by8uGgAAJ9CGAzipHCgEjpiyiBhRp1Xosa/lAaqpBrKrnOQipKHY5FyFaGCHle6C3SSk5Uv1lY4gAERg/BLBOQe7CMxtrlclrq7malAuRhFirylVdoyKEsI1FwiS8rhHoZuyD37rcHo0fYGwxESACRCADBNIEOtL9VZIIbGp8WYsbKQMzqG5gRZjOK+3sosRhHLuw7AiJHgQaEn0yHhrmRe8cB0wHAr0l9BtmJIBnLfYC+N1/MQf6wKbn0Csigd4cAhLoQ5+OE98AEugTP8Sj00ES6NmNBQn0rbGEQAmy/NVXX5Vnn31WiTjkJ7/33nuVPEcYXxM+UZr/2S/d937dulZ3Bq4xj1e0A4Tg88//UJ5+5ln97drKNc2DDgEYFrVdhw7WlFCtVUrtQrg3Nh8+gV4XWVyYl/37Xa5oEOi33HKLfPKTn9Qw2MjhzhzonY46z+sHAdx/ttnDO4xefvrTn8obb7yh9wruJ2wQcfh5z3Hd7t27lTz/yEc+Irt27dJz8L2RTbbp7Kd9vHb4CJBAH/4YsAXDRQDPYzMIaqSlCHJSinIShIHUK1XJVWMpBJHkarG4DI4u/6SR5xbCnQT6cMeStROBSUWgESLY21uBRK8EdSlHgeSR63y9JGFcl2KItQpWvfXmOoXrEg90EuiTOkvYLyJABLJGIE2gI+x3rVp1ccyxf1aDpmgsCWY1hE9IcuQSR5/wHfqEPOY4Inhkh6FEYaSe27HmeXdJk5D+qGt9m3mvZz1QHZUH4ryp84DsD/0HdIeQ/0GkY7yhGzEHBBLoHQE7cSeRQG8OKQn0iZveI9chEugjNyST2yAS6NmNLQn0rbHEfANp/vzzz8vTTz+twia8q++8804lz0G0maCJ37bOHb51nf4Z5oGB0IUg0JF3/aWfvqyCLoTeK5evSLmCEO49EOibCPSbE+heGHc0tl6XublZ2btnd4NAP3DggOY/NzKSBHp3486ze0PANrUWogybRIRwhwHMW2+9JRcuXFDiyMgj8yjfsWOHGsWAQD948KDeX9hc2uHPX/OC6q2FvGrYCJBAH/YIsP5hI2DElBnpqbI0DGU9rjp5RkSQMzgAYw5Po0RpSgJ92CPH+onAdCHgewyi5/r8zolUA6xPIrm4ruHZ9XOSmqexTpFAn67Jwt4SASKQCQLXh3Bf1/DtSiEnodshM1o+9EwqHUAh8DCvlCsawh16AOjWIPPiOyOUYUQKHQDIc4Rxhx4B+jY1pg9CzQ8OD/XuIpr0RrpnA0ldcoEj0HGYvlCNBpKQ7vieHujZoD3OpZBAb44eCfRxnsnj0XYS6OMxThPRShLo2Q0jCfTNsbS5hvDtL7zwguZUBtF20003qdC9Z88eWVxcbIRthyBqedBbldwLuW4es6gPnvA/+elP5fjxEzI7N6+5yK9dvSblSsXlQO/h6DaEOzzdsWtwqZxcPif0a6ZYlF07l3UDAg/0ffv2af5zEOgIhU0CvYfB4SVdI2DEuRHjsKbGfHz33XfllVde0ZDu5nFp3urIcw5jmIcffljf8TfuCwvdjs9+OoWuG8ULRgoBEugjNRxszJAR8Nc2KAWrKk8EEsLjvBarJw4OeOCQQB/yYLF6IjBFCGioYHgLwsAHIXaxBvkkebUmhSivJHrspdAigT5Fk4RdJQJEIHMEWuVAL62XtJ4w8WC2tTjzyrexQOz/QYzheVEoFmVmZkaJY3yHCIr4HX9DpxUl5Dp0AeVSyUWEjCL10u4lXWMvXutZQeFsYN3z0w60B4YBOMwRyAwKLCc6c6BnNQLjUQ4J9OY4kUAfjzk7zq0kgT7OozdmbSeBnt2AkUDfHEvMtStXrsjp06flxIkT+hkCJ4RnE7ohbBrB5lupWuhnE1ZN8dPN6JmXLARZ1LG2tiaHDh+W998/LTfeeJMKvB+c/UDW10tSLCJvkVN0pwVkCM1x3BSaG8IzLIkDF5xVwx5CsM45QdoI8nrc/B4/hgjvqpGsnFIrMUeWQj6U5aUlFcbRzv3796s373333aeGBjjXBHX0x8jLbvDguUSgVwQuXbokx44dU090kOm2ScZ9hXQDmKu33XabphvA/FxdXVUjGR6Th4AZWaBnUIxgXYeB1I9//GNdo5Q8TEhDSweA9Qvn4vt77rlHPvWpT6mxhb+++2vvMBUlkzdi7NGgEMg5EUAP/7PObRjOJR6dGhZZg1k6z08eRIAIEIFBIYB1B+uTrlPeZ12nbK1Cuglv3VIP9UE1kPUQASJABMYYgesI9NU1WS+VdM+juqlazcmDMVbZ0Tp0nU+iJm1oWb3uDEETIyw/tSIMR+GdDieRfD7SiEzQf+Gh4evz8Ds81NseKL/Nj4PYF7auA31uPU6WJtL0jNj/YnxJoI/WnB5Ua0igN5EmgT6oWTe99ZBAn96xH3jPSaBnBzkJ9M2xxFwDGYzQ6cilfO3atUbeZD/PMkox73NYsFpIJNtY9Gqla4IMhFl8xsP8tddek9NnPpC9e/dpHiaXA73iiG2Q3Z7o7gvSm3m/N0MkOvWTC8+ltqoJkZ4oqjRVlFNBpQ0CYK27Z/cuJaCAEwj0Rx99dEMId5CWOMyrZBCbiezuFpY0zghgviJ8++uvv+7uodOndYMI4477779fHnzwQSXPzRgGc5Wh2sd5xNu33VeaYF5gff/hD38oP/rRjxokua3vfilY2zEnkL7j05/+tNx+++0b1kNbF53uhqr6yZw9k90rnww3gkp7nBDmRk6BQE++bhBZk40Me0cEiMCoILDB0MdtWxqHGfr477pWkUAfleFjO4gAERhxBNIE+tWr12R9bc3pcEAue57MGxRFo9CvTfZfFsbc9miN9yTKEkRb6NzgXNIgzuNYnVDwL637a9ldH5vGCQjhvv3gtCfvW/+iYenDUF/WNxLo2z9Oo1oDCfTmyJBAH9VZOjntIoE+OWM58j0hgZ7dEJFA3xxL8zoEcQKPVJDp8EJMC+A4D4TbZh7oquNpKVS3b4OdbzmbQUz/5Cc/lVOnT8vS0pIK9yAF0bYcNNym1FYpvQNhve7CsurZgcvPZMS4q9uVoWW74E9eY10e9OQHmZ0pyv79+xQHePvecMMN8vGPf1w++tGPyu7du/U0/GbkFbDqJQRWdrOfJU0TAvAmhzD8/vvvy89//nMl0c2bGAT6HXfcoR7nOEcVBMnmeZowmpa+Ytxt/cF6BCOk5557Tr3QzQPdJ9nts4X0v+uuu+Rzn/ucEun0QJ+WWTMd/dxAmrfospFSDVdOklLTMTHYSyIwQggk0Wjbt8gMfjzCYqu1bYS6x6YQASJABIaKQJpAv3z5iurAoPZBXnBzDOlWrzWQTm3mBe7pyvy2mP4L39mer1UESdWX5YLEwaR1ZMd2TPm2G1a37be1s0V7c4gsSQJ9IPNyDCohgd4cJBLoYzBhx7yJJNDHfADHqfkk0LMbLRLoW2MJQgXEL97xMu9yE7KtBLNUBdmOOWp/2++9CM4mvFtuIpDlzz73nBx+8y2Zn5/X9nzwwQeaGz0KI8tIvkH4NyK8ZY70umjIKrdRyjUIbcs56DYRge4FmsS6i4ylvyFHqnNVl2IhrwQ68AGBjnDYX/jCF9QLHV6+OB+/2cbE8lBvPQI8g0rpeuQAACAASURBVAj0j4DNP8y79957T0O5Y9P44Q9/WENxLy4u6j1r8xJGKxYxof/aWcIoIWAEuqWSwLoKD3QQ6CDJLeebv3Zj/tjcAHH+mc98Ro0uzAgoTaT3st6PEkZsCxFII9DKf2UADjUcCCJABIhAVwik1yquU13Bx5OJABGYcgTSBPqli5dkdW1N98lhki5QSee2AcuHB2DbEO6JI4s9D3yfFj8s+0bv+sR5JJU7vK07eRK9sVXvt3tf2L7fTie5IVRL0kDzNqcH+vDm6yjVTAK9ORok0EdpZk5mW0igT+a4jmSvSKBnNywk0LfGEvPNwrP7QrVPBlspdq4R0EY69ys0W70gy7/zne/Ij378ogRhpAT61StXpFQuaU52HJrGXD3Q6xLXYqnFNc3pFEZRi846odo86i2fuwraKCdwnuw44rjWyHWlOaCQO73hsR7L/Nyc7Nu7R8nzM2fOyN133y1PPfWUPPHEE3LgwAE9nwT61vONZ2wfArgvsFlEzmuQ6DhuvvlmWV5e3nAfpK3Pt69FLHkYCNh6jDXJUk688847glc6uohb++KGARCuwXoGw4t9+/YxhPswBpB1bhsCDQ/zNjWY5ycJqW0bAhZMBIjAFghYKonNTkvnRieoRIAIEAEi0BkCaQIdkbpWV9cakQRRiob8zkEX1FmZgzorQLugo0odaljV/O+6qJAI246uwLHE+qe6sFT/ND6jOpFcfyCqY7u88P3qAjvBr2WrctBjuhSK6aNYLNIDvRNgp+QcEujNgSaBPiWTfojdJIE+RPCnrWoS6NmNOAn0rbFsRYJb6Cq7ulUIK7vOhHD/761rdWeYsG0EDsJPf+tb35J/+PY/ysrqqsDbHcJylI8kH+VVyjdB38h885osFAotq8V5zmseXuSFRmgu3TwlGyN8thD18EiHt7pZq6JQtG9udlaWl3bI8ePHNb/0ww8/LL/+678un/jEJzQfunl7Wp/ogd7pLOB5WSBg4dlsU420B5jXs7OzutFOh2obxEY3i36xjN4QMCMJbJBgVIH3lZUVLcxXvNi8sPmDtQ4KB0QA0Tx5yYJLD/TexoFXjRYCyG3eikT3ySjLJawhkZNQyaPVC7aGCBCBSUYAa5T607VgMBrrk5/3HF6BI0byTPL4sG9EgAiMNwJpAn1lZVWQRrBaqSgH3dCDeYT0qPQYJHYrvZzq1TwOXbOam2c5QtOHzjEkrtX0TPy9gUxHAYmHuZ820e+3Mypo/bAZhF6hXQ70eh19uv7Afta80LXtQdD426Jf2vd29SD6MSpzadraQQK9OeIk0Kdt9g++vyTQB4/51NZIAj27ofcJ9HTY2uxqGe+S0mS59aYVyaLCeYpQ6af3RvLAKxIE+KlTp+Tb3/62/N3f/Wd59733NP+55UePonCDJTD2BBZGHk0KQ3igO9Ha7Rean7FZwF8hrG/V69w2Rwjfnnizx7HEMUh1lytdv0/2CCgvH0WCNpw7d07JduQI/t3f/V31QN+1a1cDF8Oj3eamH7x4LRFoh4B/v6Y3f5ivaa9zI0yJ6OQh0Fi/4GlQqzWIcN8oKD3+PoFuxlAWacTWy8lDij2aNgS2Ipn83MONMJjTBhL7SwSIwHAR6MBwJx0tox2xMNyOsHYiQASIwGgi0HTicI4WltKwGbkQBLSl+HM6og06Hj9G+gC7CAK9XC6pxzza7O/5TKfVqmm+/s7lOs85b3IXGz3pgUtbiJ5CH2bGBNg/IhIkXvisV3hEumrS2uCR5bPJ9qeNd6RpVEMBGIc73V06XDv0I5YHHe9GnLcj0Ac4lKxqwAj4DiWISoqIjW+88Ya+7927V2688UZZWlpqOJ8MuHkDrY4E+kDhnsrKSKBP5bAPp9Mk0LPDnQR671i2s8DM0jITgoxtVCCUg5x+6aWX5Lvf/a6GG8bf5mluBI8vPBvB4xM96LHvLWmCfhqJdChj65d5Xdrf/ruFaV9YWFDP81/6pV+Se+65R/A3DyIwTAT8DbTfjl4iQwyzH6y7fwTardGtQv75SpB0lAIaAfU/FiyBCBABIkAEiAARIAJEgAgQgdFFwKIRml4K7yCozVnDQpcPe19dLpfl6tWrSvpppEbf8aNLeNt6spsjSaJTg24Mui68oK/bQJ638Ui3pmS5l2ylAzS9nxHiRpL7uJBA73JiTOjprTzQDx06RAJ9926NPsiDCGSJAAn0LNFkWZsiQAI9uwlCAr13LAdFoGNzggPCOTYC58+fl7Nnz+o7Qg6D6IaVHO4LfxNjGxz8buHXTYj239sh4HtgmsUqBGxYJKatUy16Abzk8Ts2D8gTfPDgQZmbm9O28yACw0ag1T2b5cZ12P1j/f0h0C5vHUptNXeyNJbqr+W8mggQASJABIgAESACRIAIEAEikC0CRsxCp4SX6Zvw2dc/pQ2Ns21FZ6VBbwYCHSHnzQPdHFI203m1+m2zfaEZXaPP0HMhJRzSe0EH5u8b0w4n6Xq2Qw/hl2mffcLcb7tPrJt3uu+JjuvaGZh3NiI8a1wQIIHeHCl6oI/LrB3fdpJAH9+xG7uWk0DPbshIoGeHpZWUNamCzYkJtPYZAg5IcdvAwNrWtwj2yXPb7JhHub+58QX8NBK+R7uFd/LzJJlwje9M+AZ57n9v1spZY5L9qLFEIkAEpgWBzTwKWmFgiqPrwwC2D8k3LViyn0SACBABIkAEiAARIAJEgAhMJgIWydAnz00H1Y5AHxYS0I+B/DInE3Py2IwMb9fWtmHXvXDsOAe6LziRWBj3VqT5IHRhPlm+lY7P11v6JLo5zTCE+7Bm8PDqJYHexJ4E+vDm4bTUTAJ9WkZ6BPpJAj27QSCB3juW3ZIwvdeEvEUulDvqhICOdyNzLISWH7bJNjO+ZXA6pJZfxlYbB1+YtnONKE/nDTZLVbw382T103teSwSIABHIDoFu125/7WyXCiC71rEkIkAEiAARIAJEgAgQASJABIjA8BGwfZAf6dCcJFoR6MNssRHoFp3RJwXbeVL34gXuX2OOJnAkQajnViHcBxG5Mo37VqS97Wn9yJKmxyOBPsxZPJy6SaA3cSeBPpw5OE21kkCfptEecl9JoGc3ACTQe8eyWxKml5pMsMVmAAfIarN0xd/p3OZWhwnMPvHje553slHwrWfbhZ+yjYgvoPubLGt/J/X1gg+vIQKdIrDZJpLzs1MUJ/u8TufBVgqJyUaJvSMCRIAIEAEiQASIABEgAkRgGhBoFardd9zwvdGHjQfagsiMePm6M3Mc6aZ9m+n6rP/m4W7EM3R1ONK6s3bkfZZ7yrQ+Lt3XdF3tCHT/e+tXN7jx3PFEgAR6c9xIoI/nHB6nVpNAH6fRGvO2kkDPbgBJoPeO5TAIdIRLxybGhHALR+XnMmrnWZ72QLeetxPoUXYrob6doO/j4W8qtso71fsI8Eoi0DkCJNA7x4pnXo9AJ+secSMCRIAIEAEiQASIABEgAkSACEwKAmmy3HeWMA/0dnqmQWKAvRr0ZMh9bqkLfaeSdm1pt8fbLOx7mkA3PViryIyo1//eb8d2EOi+04zV1corHueZAUD63YhzRl4b5Awebl0k0Jv4k0Af7lychtpJoE/DKI9IH0mgZzcQJNCzw3JUSspSEO+mT516b3ZTJs8lAkSACBABIkAEiAARIAJEgAgQASJABIgAERgsAj6BjpqNWAZRjaOVE8UgW2i6LxCAIM4tcuN2tsHvM+o3L3y/Tj8MOr43ktrO6cUrfrM+9aoD9MO2+59RV7solNuJbbuyacy+vaiTQG/iSwJ9e+caSxchgc5ZMDAESKBnBzUJ9Oyw7KekrATCXgXnftrubwKyKIdlEAEiQASIABEgAhsRyEpOIK5EgAgQASJABIgAESACRKBTBNKpAH2P87TH8yCcKtIENvrRjsjutI/p8zqJXmfnQKcK4t7I+zQpbR7o7SI/9tpG/7pe9YBpb/NW3uqdePJn0QeWMTwESKA3sSeBPrx5OC01k0CflpEegX6SQM9uEEigZ4dlPyVltdHoVXDup+3+tVn1I6v2sBwiQASIABEgApOMwLCf+5OMLftGBIjAcBHgvmK4+LN2IkAEiEBa19MqRLj/3SDkUj/VIOrb6lnRSyjydiHcrT4LgQ584PmOvOulUknhMu9zEOe+J3raCz1LrLbCoNVM9nFJk/utvM97qSOrO6hd3dtplJBV28ehHBLozVEigT4OM3a820gCfbzHb6xaTwI9u+EigZ4dlqNQUpZCeC/9GaZQ3Ut7eQ0RIAJEgAgQASJABIgAESACRIAIEAEiQASIwNYItPJAx1WmC9punZSFP/c9o41Ub0eoZt0mPwS76VRBvOFAG0Cem+e5ke1GphvCWbWpHx2cT5S3Is39NvZTz9azavMzGImrXwQ3v54EehMfEujbO9dYOkO4cw4MEAES6NmBTQI9Oyz7KamdQNiLRWVWgni3/RmmQN1tW3k+ESACRIAIEIFxQqCdJwyfveM0imwrESACnSKQ9tTr9DqeRwSIABEgAtkhsBlx2Sp8+yB0UUZem64Mf8MLHHnZ8Z7FsVUId5/EtxDuqB/Xmed5FEUb/vbDpWfRRr+MXvYDacJ8q/DtvdSRRT99g410ecNqUxb9GqUySKA3R4ME+ijNzMlsCz3QJ3NcR7JXJNCzGxYS6Nlh2U9JJhT6AuBmguJmdQ1i09Kqfgqv/cwAXksEiAARIAJEoD0C6fCT9vewnvkcKyJABIhAlgikiRjsUbm3yBJhlkUEiAAR6B2BVvJmWndlpW+3bGpGpUag42+8QHwhlHoWuqrNnj9pT3trD4hzHOZ97uc+90O5t/L07n1kmp7/vZbRbrz8dvaqm+y1Tenr0m20fVAvDkdZtWmSyiGB3hxNEuiTNLNHsy8k0EdzXCayVSTQsxtWEujZYblVSZi3JkRXq9WGZSosVfFaXV1VoR+/wXIWr+3efGzVZv5OBIgAESACRIAIDB8ByGuQIfL5vL6KxaLMzc3pd+bhAvnB5AacT6XS8MeNLSACRKCJANYkrFPYE2EdM9IB3yF37NrampIf+JsEOmcOESACRIAIdIMAdGrtCPRuyunlXN+73DdyNY/0XsrkNQ4Bw9PC9GMPNDs7q3shvBv56xtW0ACvu9lDAr2JFwn07uYOz+4eARLo3WPGK3pEgAR6j8C1uIwEenZYblWS5T6CAGjCH0hyPKBBnkNxBKHfFEZ2zlbl8nciQASIABEgAkRgshFI5080En1mZkbwAoluYSshZ9j5k40Ke0cEiMC4IYB1yvLDGnFu5LmF3yV5Pm6jyvYSASJABIiAIZCOGtUuDRMR6xwBP2y/n2N+YWFBDYrNKM8MjjsvmWcCARLozXlAAp33xHYjQAJ9uxFm+Q0ESKBnNxlIoGeH5VYl+cpv4G5e5yDP8RlCH5TghUJBBRgTDLcql78TASJABIgAESACk42AhacE4QTvGvPSBHEOxRE8MCx0pK/Am2xU2DsiQATGCQFfAY61DB7n165dU49z7HuwD8JaZp58jKIxTqPLthIBIkAEho/AsCI4bpaKkc+y/uaFHz7eDO8sXD/2PvPz8/rCnoh7oN6wJoHexI0Eem9ziFd1jgAJ9M6x4pl9IkACvU8AvctJoGeH5VYlmUc5hDwIflevXlXPc3higDSH9SQEPyPQTcm0Vbn8nQgQASJABIgAEZhsBEwhCJkB3pqQH1ZWVpRIN+URiHQoj8zTZVhKxMkeCfaOCBCBXhEwYhxrFPZBWMNgRIx1C3sg8ySzKBq91sPriAARIAJEYPoQGDW5l/J4tnPQInnaPgh7IOyHoDdFOPelpSXVpZpRXra1T3ZpJNCb40sCfbLn+ij0jgT6KIzClLSBBHp2A00CPTsstyrJt0qFoHflyhW9ZHFxURVGEPbMatLOHbVNwFZ95O9EgAgQASJABIhA9gj4cgE+G5EOEgoenFB8QJ6A9yaOdPjI7FvEEokAESAC3SOAtQnKSeyDQJ5jD4R1Cy/sg7h2dY8pryACRIAIEIHRRIBOMf2PCzD0Q7Pb39gLQZbAC58hT+Blxnr91zw9JZBAb441CfTpmffD6ikJ9GEhP4X1kkDPbtBJoGeH5VYlmTcFLCUh5MHrYseOHbJv376GwghlWG5Ael9shSh/JwJEgAgQASIwHQiYQR3kNgsFCXkBIZDPnz+vJDqURpArQELhHBrhTcfcYC+JwDggYJ5jWLewXmEfhPRVu3bt0jQUWLdaKcnHoW9sIxEgAkSACAwfgVGVe31HmuGjNL4t8MfXwrrD2xz7oMuXL6scgX1Qq7RW49vrwbScBDoJ9MHMNNYCBEigcx4MDAES6NlBTQI9Oyy3KglKInhaXLx4URXeCLm6c+dOFfKYF2kr9Pg7ESACRIAIEAEikEbAyCgoj2CgZyS6L1eYwsm+oyKP84gIEIFBI2BGPSDPsRfC3wjbvnfvXu6DBj0YrI8IEAEiQASIwAQgAH025ApzUILO1UK52/7HItvQQan9gJNAJ4E+AcvB2HSBBPrYDNX4N5QEenZjSAI9Oyy3KgmEOYhzKI0sZCEIdAu3utX1/J0IEAEiQASIABEgAj4CJhODQIfyCOlgoDhCLsBWiiMqjzh/iAARGAYCUM7C4Af7IKxVIM93796t76PqNTgMnFgnESACRIAIEAEi0BkC2AchJzrkigsXLuhFy8vLGtnG3wfRYWlzPEmgN/FhCPfO7j2e1TsCJNB7x45XdokACfQuAdvkdBLo2WG5VUkQShCu8MyZM+ppAY8LEOgU5rZCjr8TASJABIgAESAC7RCAXAwC/fTp03qKhUT2PS4Y0p3zhwgQgWEigDUIUTLOnj0rV69e1X0Q0ljBW4wHESACRIAIEAEiQAS6RcBCucML/dSpUwLyE8Z5i4uLSqC3enVbxzScTwK9Ocok0Kdhxg+3jyTQh4v/VNVOAj274SaBnh2WW5UED3QT7CCgHDx4UL3EMJ/pebEVevydCBABIkAEiAARSCNgMgRy/x09elQ9PPfv36+eFzhMcWQEOuUNziEiQASGgQDWIETggiExPMWwTuGFnKU8iAARIAJEgAgQASLQLQLY90DPCtLz2LFjaqC3Z88eJdBxQPbw90B0XmqNMAn0Ji4k0Lu9C3l+twiQQO8WMZ7fMwIk0HuG7roLSaBnh+VWJUFBBAL9xIkTqtC+5ZZblEA3oW+r6/k7ESACRIAIEAEiQAR8BCBDQOkBhdF7772nMgU8O41AN6WRr0AigkSACBCBQSMABXe1WpX3339fYPBz4MAB9UAngT7okWB9RIAIEAEiQAQmAwHos6FbRYQbEOiXLl3SfdDCwsIGI+I0kT4Zvc+uFyTQm1iSQM9uXrGk1giQQOfMGBgCJNCzg5oEenZYblUSFEcI4Q4CHcdtt90mO3bsEIwBLSG3Qo+/EwEiQASIABEgAmkEQEiZfHHkyBGVKRC6cGZmpuFxARkD55isQS90ziMiQAQGjYAR6CdPnlQCHZG4QKDjex5EgAgQASJABIgAEegVAeRBP378uKa0wj4IelYzIrY9EPY/TGnVGmES6E1cSKD3ehfyuk4RIIHeKVI8r28ESKD3DWGjABLo2WFpJUEwwxzF4Ydnh1BioYVwDgh0Cy2UfStYIhEgAkSACBABIjDpCKRDuCNE8s6dO2V2drZBmsPD0zwvgAeN9iZ9VrB/RGD0EMC6gwgZUHAjYgYicSHMKgn00RsrtogIEAEiQASIwDghsLa2pvIFPNAR5RN6VsgX9vLDuPt50a2P055WkwR6c7aTQB+nO38820oCfTzHbSxbTQI9u2EjgZ4dllYSCfTsMWWJRIAIEAEiQASIQHsEoDBCDnQQ6MvLyxrCHcoQkOe+8ogEOmcRESACw0DAJ9CR0urmm28mgT6MgWCdRIAIEAEiQAQmDAFzVMJ+CN7n5oHuk+g+cW6fSaA7BEigN28IEugTtjiMYHdIoI/goExqk0igZzeyJNCzw9JKIoGePaYskQgQASJABIgAEWiPgBHoyAHoE+hQHBmJ7udDJ5ZEgAgQgUEiQAJ9kGizLiJABIgAESAC04OAEegXL15U73Mj0LEHskhcfgh3Eugb5wYJdBLo07NaDL+nJNCHPwZT0wIS6NkNNQn07LAkgZ49liyRCBABIkAEiAAR2BoBEOjHjh0T5ABE6EIL4e4T6BYqmSGTt8aTZxABIpAtAiTQs8WTpREBIkAEiAARmHYELPS6EegXLlxQAt1CuBuBjr2PkeZ+OHfDjyHcA00/ilc+n5crV67IoUOH9H3v3r1y4403NvaXk54KjB7o076qbH//SaBvP8asIUGABHp2U4EEenZYkkDPHkuWSASIABEgAkSACLRHIJ0DHQQ6lEYzMzPqceErjkx5RAKdM4oIEIFBI0ACfdCIsz4iQASIABEgApONgO2DsP+BIfH58+dlfn5ePdB9I2Lsh8wDnQT69XOCHuhNTEigT/aaMQq9I4E+CqMwJW0ggZ7dQJNAzw5LEujZY8kSiQARIAJEgAgQgc4JdGz6fQIdyiN4Elj4QihISKBzRhEBIjBoBEigDxpx1kcEiAARIAJEYLIRgD4b8oUR6OfOnVMC3fdAxz4Iex+cZy+GcN84L0igk0Cf7JVitHpHAn20xmOiW0MCPbvhJYGeHZabEegmoK2trcnx48fV+vG2225TwW4cDtxzfv/8Nvu/jUNf2EYiQASIABEgAkDAD9eH53L62Cqcnz3/Wl07KITTHugg0BcWFjSEeysPdFMgDap9rIcIEAEiAARIoHMeEAEiQASIABEgAlki4Idwh54VHuhzc3PXhXD3DYmNRM+yHeNeFgn05gjSA33cZ/Pot58E+uiP0cS0kAR6dkNJAj07LK0kEz5aKeeNQMc5t95660gT6GniwHLi+Dlv7Dv/vRUBkT3KLJEIEAEiQASIQP8ImIGb74ngE+KbkeOjQKAbApcvX5ajR48K5AwY5xmBbl4XRpybAql/5FgCESACRKBzBEigd44VzyQCRIAIEAEiQAQ6RwCk54kTJxoEOoyJIXdg3+N7oGM/5OdDN51t5zVN5pm232UOdBES6JM5x0epVyTQR2k0JrwtJNCzG2AS6NlhaSX5wof/Hb4fNwId7W/nlZcmzzGX8EofOK9Wq2UPNEskAkSACBABItAHAmnS3J53RjJ3Eup8Ky/1PprX1aWtCPR0+HZTGnXSr64q58lEgAgQgS0QIIHOKUIEiAARIAJEgAhsBwJpAh1h3C0HukXkwj7P9ni+AfW0R9RE/81JCvrcQqEgV65ckUOHDun73r175cYbb5SlpSU10PYdqrZjLIddJgn0YY/A5NdPAn3yx3hkekgCPbuhSBPo2ZU8vSX54W+Agi+cTQKBXq1WNeytvVqR5unR7+Sc6Z0x7DkRIAJEgAgMAwE8m0xp4j/XTOFiHgvpPHnDaOtWdW5GoPvEOUO4b4UkfycCRGA7EMDaA4NahFi9du2a3HzzzbJnzx5VcPMgAkSACBABIkAEiECvCLQi0Ft5oKcJdKtv2kn0ViHcDx8+TAJ9924pFou9TkteRwRaIkACnRNjYAiQQM8O6lYE+rQLD/2iaxZ56bzhUMBDsIPiaNxCuPsEQ6VS2UA4AC+zWmxnjTjM/LD9jievJwJEgAgQgclDwKKj4B2ykBmH4bMR5uNEpKcJ9JmZGSWmYATge9STQJ+8ucweEYFxQADrEAn0cRgptpEIEAEiQASIwHghkCbQkQfd90BPp7JqZRw9zXpwn0A3D3QS6CK7SaCP10IwJq0lgT4mAzUJzSSBnt0okkDPDksrqV0OdHw/TgS69cf3NPfDsRsp3kmuWBLo2c8zlkgEiAARIAL9IWAe6Eai2/OuXC4r0YMXnt2wPIcyAaQ0jlF8pm1GoNMDvb95wquJABHoHwES6P1jyBKIABEgAkSACBCB6xHol0CfZvIcaLbyQH/zzTfpgU4CncvNNiBAAn0bQGWRrREggZ7dzPAJdLPCm3bhoV90J4lA90kFy3Huh6T3SQQjHvrFj9cTASJABIgAEdhuBFqR4Cb/gEDHC8oYkOggz0GiLywsqIKhlQHZdrd3q/KNQEeb0U56oG+FGH8nAkRgkAiQQB8k2qyLCBABIkAEiMD0IOAT6MjTnc6Bbh7oZlSc9kCfdh14mkC/evWq0AOdHujTs4IMtqck0AeL91TXRgK9/+EHhhAaQIpC2EDoUl8p3H8N01sCcPVDnpuifdQ90K3NPqlgYW0thzl+Y5j26Z3b7DkRIAJEYBoQMOOxtbU1zdULEh2h0EFKW0hAPAuhhDF5ali4WP0g0I8dOyZosxHoIKwsj7vvhe4bwqHdZgA3ip71w8KV9RIBIpAtAlgzsZaeOHFC19VbbrlFc6C321dkWztLIwJEgAgQASJABCYNAdsHGYF+7tw5AYG+uLjYCOFuodxt72Z677Qz0DTvg5gDvXlnYC5duHBBv2AI90lbMUajPyTQR2McpqIVJND7H2YS6P1j2K6EcSXQTYlu/bLQtlB22dEqV5D/2/ahypKJABEgAkSACAwOATzv8PxbXV2VlZUVNTYEIQ2FDEh0fIZCZtjKFhLog5sTrIkIEIHeESCB3jt2vJIIEAEiQASIABG4HgES6NnMChLoTRxJoGczp1hKewRIoHN2DAwBEuj9Q00CvX8M25UwbgR62nvOvM0RlcAPZWSWmtMe3mj7Zg5LJgJEgAgQgVFAwI8cg2chwthduXJFvbtBoOMFb3SQ6Hg2DtODkgT6KMwYtoEIEIGtECCBvhVC/J0IEAEiQASIABHoBgES6N2g1f5cEugk0LOZSSylEwRIoHeCEs/JBAES6P3DSAK9fwzblTDOBLqf8xykAY50znMS6Ns3d1gyESACRIAIDB8Be84ZMQ5LdJDnCOeG7xAaEGHSkRcd+dHhiT6sgwT6sJBnvUSACHSDAAn0btDiuUSACBABIkAEiMBWCJBAEu7B9gAAIABJREFU3wqhzn4ngd7EiR7onc0ZntU7AiTQe8eOV3aJAAn0LgFrcToJ9P4xbFfCJBDoCFtrodvN89z62y5cLYn17ZtTLJkIEAEiQAQGh4BFYsHzDs9A/I1nIgh05O7FsbS0tCHX+LBCuZNAH9y8YE1EgAj0jgAJ9N6x45VEgAgQASJABIjA9QiQQM9mVpBAb+JIAj2bOcVS2iNAAp2zY2AIkEDvH2oS6P1j2K6EcSPQQQyYlx3mhZHn+N73Pkd/8Xu7ULUk0LdvTrFkIkAEiAARGBwCiMDSKjQ7yPMzZ85IqVSS5eVlfcEbHV7oJNAHNz6siQgQgfFDgAT6+I0ZW0wEiAARIAJEYJQRIIGezeiQQCeBns1MYimdIEACvROUeE4mCJBA7x9GEuj9YzgpBLoR49afSqUi5XJZ8vl8yy4OiyTYvhFjyURg+xFoZ2CS5f203XVsd/nbPwqsgQh0hoBvCIcrzBMdxPnp06c1Hzryn+/YsUN27dqlJLofxt1krM5q6+8seqD3hx+vJgJEYDAIjBOBbvKOL6Phu7QclKUMN5hRYC1EgAgQASJABESja9kex3+W2Wffmcb0haP4zCOBns1sJoHexJEe6NnMKZbSHgES6JwdA0OABHr/UJNA7x/DdiWMmwe6CcT2Ds87kOggB1odoyg4b99osuRxQyDL+dktYbxZFIZu22Wb2jT+7SJAtBunrCNDtOpH1nWM25xjeycfAYvGgufj2bNn5dKlS6p4Qh703bt3y/z8vD4z7f4ggT75c4I9JAJEoDsExp1At32SpbjCM8BIdbz7RlTdIcOziQARIAJEgAgMFoGtCHRL42i6TdsL+bpDfO5Wx5F1L0mgZ4MoCfQmjiTQs5lTLKU9AiTQOTsGhgAJ9P6hJoHeP4btShhXAh1zwvK8giRoR6BvH3IsmQj0j0CWm7huCfTNWt+uXVmRz5uV320d7crKso7+R5olEIHtQ8B/jvupTPCMvHz5spw7d05WVlbU83zPnj0ayh3PTCNQSKBv39iwZCJABMYTgXEi0H2EfZIcn30C3SfRs5Q/x3OE2WoiQASIABEYFwS2Mvy36Ft4dmOPY4R6un+D3PO0wpYEejYzjgR6E0cS6NnMKZbSHgES6JwdA0OABHr/UJNA7x/DdiWMM4EO4hzKILzoSbF9c4Qlbx8C3ZLFm7WkW9K7nXf4Zm1q91u7stp5pmepuO2239s3miyZCAwHgXYh3HG/rq2tyQcffKCe6Eh1sn//fg3jXiwWh2J4ZvIciP1jx45p++AZPzMzo+1BG/E891++UQAQNoIoy3VkOCPHWokAERhVBMaRQDfDYtsbjSq2bBcRIAJEgAgQgW4Q8HUQ9tmMxHzjMOwf5ubmdD+B37uNhtdNm3o5lwR6L6hdfw0J9CYmJNCzmVMspT0CJNA5OwaGAAn0/qEmgd4/hu1KGEcCHX2BRwVCt5sA3QsZuH2osmQi0BkCWRJA3Xqgb1Z3lsR+Z0g0z+q27l7u/W7r6LYPPJ8IDBKBdh7o9qxEHnSQ1SCoDxw4IHv37m0Q6FmuQZ30mQR6JyjxHCJABIaNwLgR6EYkYH9kxos+eWDeebbmD3rtH/Z4sn4iQASIABEYXwR80tzfx5fL5UZUStMNwki4UCg0om2180YfBhok0LNBnQR6E0cS6NnMKZbSHgES6JwdA0OABHr/UJNA7x/DdiWMG4FucwEKIgjMphyiF+r2zRGW3A0CdWTX8i7wP+Nr/N48wjByf+Tc93VcW89JTs+rSy4Xa3n1OsoJk++T79yFSWEWpnNj+fgxjMJm2Vq+u6peRzl4NQ/Un76XtIakW3pdUq1fU5ALXRdydcE/d0pO4thaiHrsiiDpj4+H9d9FlEjj5Epzh5WeACdhALSSa3L4DLwCwT/XDnTY4YkXincbb39srsdtAzD8gwiMMAKbeaDjt/fff1+OHDmi9/bBgweVQIfHN7wz7H63Z+t2d5ME+nYjzPKJABHIAoFxItCxrpr3uREL6bXdInmoXARZSeUgHkSACBABIkAExgMBn0RXnUDy7LNnGqJagUzE9yDRkboKxsMW0t16OUwDMhLo2cw1EuhNHEmgZzOnWEp7BEigc3YMDAES6P1DTQK9fwzblTBuBLr1A+HbjUBHqKZhCsLbNzosebwQAHVbk7oSt6HU9QWSNgdtpRLWuaAucb0iUq9JGAQS1IoS5QOphxWpSiCxhBLXROqVukS5dRG5KIX8rATBktQqgSgVHldEcnmRSKTq+Ha9Jq7EkosrEqD6AGUFEudEwnwsdZxstDy45ipeJYlyJQlyFanlAgmiGZFwNqGZRXtRr8US1GpSR7qEWlXyhbxU0IcIfYq0t7HkZL4eSVB3dHwcrEoogeSkKLlaTuKqSJCvidQui9RR6rLjrrUC1/ZqpSI5KUsQxlLPVaUalyUO6pILA5EwJ2EcSaGUl3oQaxG1eihSL4jUAsnl1iUsrEk1d1VWazmR/G4JgkXJ10UiEPggzGP0syTVWkViyYsEM/oOWj5XB+oVR67n0gYP4zUD2Voi4CNgz8aTJ0/Km2++qQqlm2++WQl0hE2HcsknzgdBopNA5xwlAkRgHBAYZQLdX6vhcQfynPugcZhVbCMRIAJEgAhkiQD2OhaBBe+lUkmuXr2qekIYC2O/Mz8/r89I35AsyzZ0U9b/z957f8eZXOe6z5c6IgMEQBAgQBLMOec45JAcckYjWceynI7POfcfumvd+8u1jxVsLdvycZA0gRxmDnPOCZEIJAiAyOj4hbt2NTBDy6LWyGAEqrVawDS766t6qxrdVc9+99YA/Q9R6+XP1QD9W200QH81a0q38nIFNEDXq+ONKaAB+sSl1gB94hq+rAUN0F+ftrrlqaaAoGRByoK5xwH6uPtbtBAntAeG0Gsv5wLPxBkcHqEv0Y1n2OTll5AXySPuQDTkkUo+YWQky9CQQypVSWmBQ0GoH8+O0jea4flwmnhelKLCGIUxE1MAurqGgW/Y+KZFJsjQ3TtE/5BcN0J+NEZZQYh4yCVkprCsDL7hkHJN+oazDI24uJ5F2DIoyY9Skh/GNgO8bBpB8Uk/YCCZoX80o36HME4mhiFuJjOFERpUEx9kw1h+OW46SXFplsKCLGZgkBosYGA4gR8EFORHKC2JEAkJ5M4AWQxbQHaAYec0FKXkfyFX4LynALpPBNMHU4aqwP0QnjGAZ+cxmIrR8dQkM+yR59iUFgaUFPlEIi4ELhlf2ozgBwLQwQoCrCCjSLsEEuibVmCyKPAiQH/48KEaljjQy8vLNUCfLJOsx6EV0Aq8FgU0QH8tsupGtQJaAa2AVkAr8MoUeBGkSqMSVDY6Ooq40SW4TCB6fn6+ChqWc8+3bbzRAP3VTL0G6N/qqAH6q1lTupWXK6ABul4db0wBDdAnLrUG6BPX8GUtaID++rTVLU81BcYAubijMcec6KZyXSuftkpv7mEowB2oaOlnXR437zRy8/4tsp7H/LnzWLVsGbVVhcRCAV1PW7l1p5lbd54ykixk7uxKFsyOknQtrtx6QENrJ3V1VWzbvJbli2uwA6HM6Zzp3QoTmDZPekY5eeYKl67cwfdtVixdxLqVi6ifWUwsnMUys3g49PQnuXmnhVu3n9LfHzCtNMqqZXNYtqia4gJLbULFUd/dl+bW/Q6u3myj89kImcCBkIPrC/x2wRnAdbOYxAkyJfJPLF1eyuJF05Qqj+700/LwHk6QZeH82axds5Sa6kJlSPe8jNrceoZAbhN3zNUuxnDD9PAMcZCD70ew5FIuRKycmd0JZQjsEPcfJTl09D73H9ymvCzG2hW1rFpew4zKOKYV4AbinBfnbc41L32yA9EswNUAfaq9aSf1eOVwQe7iQBeAPu5A1wB9Uk+7HpxWQCvwChR4lwG6DO+307ZrB/ormHTdhFZAK6AV0Aq8Vwq8WK5EPrflvEJc6ALRBwcH1blCYWGhguiSyl0Autzf1k0D9FejvAboGqC/mpWkW/kuCmiA/l1U0s95JQpogD5xGTVAn7iGGqC/Pg11y1qBnAIBQa4Q+FiqckkPnksJLn/DTNPAD1xMI8C0DTJZlwctaY6dusGpU+dJpxNsWLuM7x3YypL5M4g40NzUyVfHr3Lk1G0GUyHWrprPlnV1DI66/PqLo1y7dY8li2bz3//s++zetpSo5RK4o4gx3LIjeEaY1k6fv/uHX/Nvv/oSz/fY9+FOPj24g2ULppMXllTyrgLKT56NcOTEJY6deMDTp2nqagrYt3c1O7YupGJaSOV9z6Q92joSnDz9gENf3ebBo14SWRM/7uNKGnTTJTAHVfBAyCnGSxcSjVps2TGLbdvn4Vhw6UwT1y+cxyHDlo1r+OTjD1gwr0z9m5cF14P+gTQdTwZ51pMklTExHAPPEZe5wP4AI4jgeHmE3BClMZPq6VFmzozjhOHs+ef85GdHOHXxNDNqivlk7zr27V5J/axSQpL13bdwfTsH0CXUIfBfAOhvb0Ot30VagVetgBwuyMHRiwB95syZ2oH+qoXW7WkFtAKTToF3GaCPw3MBBXKXmwbok24J6gFpBbQCWgGtwHdUQD4D5XNbbp7nKYDe09OjYLqkcS8qKvoPNdG/Y7Ov/GkaoL8aSTVA/1ZH7UB/NWtKt/JyBTRA16vjjSmgAfrEpdYAfeIavqwF7UB/fdrqlqeWAoLOxwG6cPRcfe1cue/A91W0s9TgNi0Dx7FJJDNcaUxy5OQdLp67i2N6bFq3gI8+XMKi+kqVQr2xqZ/DJ25z6NRNRnybdWsXsnnNHBJpg3/99SEuX7lJfd00/tdffo/9H6ygIJwhyI6ouuKWEyMbRGh4DL/4p6P85osvkbznB/fv4NOPtzG/rohYSBzo4oqP8uy5y5dHLnD05H2edqWYWR3jwEer2ba1nvJi2ZCmcV2fzs4MFy8+5vTXLTQ1DTGahiCWklzoBIaPGU4R4JAYsUiP5mGYWVatq2TL9jnEojbXLrZy/dI1DN9ly+ZVfPrxLubPLcjVKvekdplLQ+MzTpy8zvnLj+jry2BFI2TsJL4pkB5sM0aYOFFCzJ6ez/bN89m+bRFFJSEuXe7npz89zNELF5heU8anH63nwO5V1FXnYQvgl9rwgfMCQPdeAOhSK17ftAKTQ4HxWn9Pnjz5Tw708XSGugb65JhrPQqtgFbg1SrwrgN013UVJMgFaOaCpfRNK6AV0ApoBbQCU0kB+QyU22/XOBeo+Pz5c+VCF+e5uNALCgq+gehvSyMN0F+N8hqgf6ujBuivZk3pVl6ugAboenW8MQU0QJ+41BqgT1zDl7WgAfrr01a3PLUUkO2bL6nGZRM3lhpc6oIrgO75avMmB56m7WDZjgLoh6495fOjt7l7/QnVFUXs3r6YHVsqmDWjEPFHNzUnOXKmgcNf32Yo8Fm9egEbVs5lJBHw2efHuHX7AbVVefzVn+5j/86FFMddjOwwrisO9DzS2Qg3H8G//Po0R08cVw7tj/Zv4dMDm5hTEyNqZ8HPEhDj+UDAkeNXOHL6Fp3PhqgWgL5vFZs3zmJaoYwiiednSYyE6OrK0tnhMThk4/sOpjmCYRl4vk84DkPDWa5dbeX65U58P83yNdPYsKWOaMTi5pUOLt9sxA1MNq9fwscHtjJvTlzVIpca5YlEmoePuvjNZ2c4evIW/f0e8YJykr6PRwYPF8MM4RghqYRO/cw4B/etYO++ZZSVFXH1Rjs///lhjl9qYNr0SuVA/2jXUmqnR3DMDIZpEQhAF4VlngIXm7RarK6hAfrUetdO7tFqgD6551ePTiugFXh9CryLAH18Pyw/pc6rfKccd91pgP761oJuWSugFdAKaAXeTQVeBOjy+3hQmQSYDQwM0Nvbq4LN4vE4JSUlCqTLmczbummA/mqU1wBdA/RXs5J0K99FAQ3Qv4tK+jmvRAEN0CcuowboE9dwMgJ0Sckka0Ocvfrg6PWtEd3yd1MgMIwcQBc3kEozPv5TZXfHMCyyro/lRDAtk/7BFP944g6/PnyNztYEi+fWsG3jPHZtq2TOzGJsDJqa0xw5/ZDDZ+7wLDnCvHkzWTB7OiMjBtdvPKCx8TF1VXH+55/tZd+OuRRGUxjuiALEhpnP4LDFxTspfnP4LCdPnyQSt/jBpx/w6cFNzKqyCEtK9GwC0yrkaXeSE1/f5PDJ63R0D1M/u5w9H6xm+5ZFlMTAZxiDDG7GwLTiZDOOcnJbJso9LohdUscbIejr8/nii8v86v9cIpNJsWpdNZu21hMOmVy/1M6FGy2kBaBvWMynBzczf04UG5fAT5NOp+joHOTilUfcvPOEkaRJJFKC75oqhXvGz9I/lKT/+SiZ0SQzKhz27VvOng+XUlZawuUbrfz054c5camFyqoaPt6ziv07F1NfHSdkpVUdd9+XVO2OmiMLFyvIINn2Pd7ehvq7rTL9LK3Ad1fgt1O4yytrampUCnftQP/uOupnagW0AlNPgXcZoEva9kwmo/ZA44FSU2+G9Ii1AloBrYBWYKor8OIZ4G/D9GQySVdXlwLpAtArKirU/icUCr21zC0aoL+aFasBugbor2Yl6Va+iwIaoH8XlfRzXokCGqBPXEYN0Ceu4WQB6ONrQVwX4wBdvkCN1zx6fUrplrUCv18BAeie1N8KPAxJFB74mOMO9EAescFwcMIWowl42NTJv525w/Gz9+h9mqVuRhkrl1bx8b75rFwyk7Bl0dA4zLEzDzl6/j4NT7vIy3cozrPJZmIMDKTp7xtl9gxxoH/A3u2zKM7LErgjGETw/Xw6n7l8fb2bo6cvc/nqFWJxm48PbuOPPtnGrBkWYTJkUkM44SI6ngxz6uwtDp+6Q0d3kvrZVezYuoad2+ZRFBentjjpRyHIEok4KkW9wGjXB9uIKte7KipuiQPd5ze/Os8//N1plfZ94+a57Ni1BNs0ufB1M5dut5LBYvOGhXz/4Cbmzbax/DRGkMQwfJJpk94Bl8GEQ9aPYARhHBc8y2coleDug8dcvnyP1sY2ykosPty7kj17V1BaUsiVW0/56c8Oc+JCI9NnVHNQAPqOBcydmUfITKkD5yDIudAF+psvAHQfRy9zrcCkUUAD9EkzlXogWgGtwBtW4F0E6ALOx/slAH0cnr9YiuMNy6QvpxXQCmgFtAJagbemwO8z0chZoZSx6u7uVnXQp0+f/g1AFxf62zDgaID+apaKBugaoL+alaRb+S4KaID+XVTSz3klCmiAPnEZNUCfuIYaoL8+DXXLWgFR4D8CdIHn/pgTXXK627iS6tx2MCzoeOpx9tJ1Dp27yd2GLkYGPWIRk9rqQr53YBW7tq6gojRO6+Mhjp+5y7Gz97jd2I7rJbDNBEZQjG0WgRdi9sw8/vJPdrJnWy2FsQyuO4Jp5JPJhrj3aIR//PwcN+410vmki3g8xNpV8/l4/0ZWL6miJB7guyNYdj4dTwf5+vxNvjrdxMPWFMX5MebOrmFObSV5oYDqygIWzp/BtDIbJ+QTGAk8P01nVy+Nj1M86x0gFA0xe14VhQWVHPnqGr/8+zMEvsGWbYvYuWslZmBy+mgDl2/cxzMCdm5Zzg+/t57Z1VJC3SPwRlTKd8OK4VtxfEkLL852D+IIQIeUD+evdHLoy/Ncv/qQsqIIe/eu58P96ykpcbh6I8FPfvYVJy7eoqq6go/3rGT/dgHoccJWStWj9xGAHlILV65gkVG/a4Cu38uTSQEN0CfTbOqxaAW0Am9SgXcRoL8YRDwO0McPkd8GCHiT86GvpRXQCmgFtAJagd+lwO/6/JPH5HOyvb1dQXRxoFdXVyuAHo1GVRr3t/G5qQH6q1nDGqB/q6Ougf5q1pRu5eUKaICuV8cbU0AD9IlLrQH6xDV8WQvvWw107UB/fWtBtzwxBVQKcOVA9xWUNck50FVycyNEYEbwgcFRuH6rndPnr3Du8gMGEx62FCc3PCwzy9oVc9m9fTVLF84imUpy4swNjp68SXPHCNG4QX48hZstIjFiMTzgMqs6j7/6893s3l5LQSyD56XAKKS7B06de8Q/fXGMtqe9ZLIB4bBDVXkh2zcuYdfmhcybVUpMwXCb1o5ezl+6zZEz7dx6OApeGsf0sLwkUdtl9fJ5/PEf7WPZkhJCDmSzGUZG+7l1t5HPTrVw71ETJWUFfPjRBubNW8iZ07f4xU+PYRkWOz9YwZ7dazF9mzPHmzh/4z4pN8valfPYu2MlNRVh8kIpigtCRCI2Gc+kdzDJSNbCMyK4mQwxM41nBwylsty6186Fc/dpethJaUGI/XvXsW/vOsqm2Vy9NspPf3qY45dfAOjiQK+J5QB6EOAHNj4hyawvCd0xyarJV1kC9E0rMEkU0AB9kkykHoZWQCvwxhV41wG6OOtkDydlrNT3F/V9U9+0AloBrYBWQCswdRR4GQSXz/BsNktraysdHR3fAPSioiJisZgG6O/5EtEA/dsJ1AD9PV/M70H3NUB/DyZpsnRRA/SJz6QG6BPX8GUtaID++rTVLU8tBXIAXVKC+xhBDqAb6jzTVLXCsSMKnt9r6Obk2atcvnaXJ+2DFBaXUlVbSdp3aXv8mIjjsHb5XLZsXMK0aRFu3HrE8ZM3GRiMUz9/OrPrw4wOx7l14zEND55SOyPO//iLD9m9s46iPEmq7tE/YnHtRhefHb7Clfv3GRhNYTlxbMPGJsu8unJ2b13M5rXzqJ5ehB2C1vY+zl66yVdn2rj1KIHvpvDSQ7jJfqJWhnWrFvKXf/p91q2uJuqA58Jg/wDnr9zjVyc6uHHnPhVVBXz8gw3MnVfPuTPX+PnffEFBXj4HD27kgw/WCpPn6yONnLndwNPBIcoKwtRW5lEYzjJ3Zhnr1yyjrq6a7ueDnLl4nfvNHaRcA8O0CJs+WcMl5Qf0DmR43p0mM+JRVRph/56V7PtwBRXTwly50svPf3aYY1fuU1k9nU++caALQE/i++I0t/EUQDcVQDdwVTp3qYiub1qByaKABuiTZSb1OLQCWoE3rcC7DNAFCsiBqfRRXHS50jQaoL/pNaKvpxXQCmgFtAJvV4GXAXQJLpPPypaWFgXQBZrX1NQgAF3c6NqB/nbnbaJX1wBdA/SJriH9+u+ugAbo310r/cwJKqAB+gQFHIuqly9HUvtNDgyk/vX4wfDEW5/aLWiAPrXnX4/+1SkgAN0XsznebwF0C58IvYNZ7jU84cyle1y9+YjOrgFKopUsWrSQRWvqGUwkOXnyHO2t3UwrDrF6eR2LFpYyMDjC5UsNDA2WsnrtHNZsLGN4MMaXn13gxrVm5tQW8uc//oC9e+qJRjOMjAxx7WYnp882c/FaG72JAWIFJUyvmk3IjtHV8Zj0UA8LZxWwa8tSVq+cx4yaMnr7M3x9/gqfnXjA/ccJ4jGLymkxykvCxENZ6mdOY/um1cyqnoZjgGXA8ECWs+fucPhkD3cePKC8MsLuA0tZuXIRbY+fcPncI8KOzYb1c1gwfzpdHT2cPPSQQ7fbaewbxXKTmJlBgkQfG1Ys4o//6HusW1NPS0eC//OrLzh98TqDySyYUZKjBp7pYoQtfCNCyAiT54RZNLuA/bvms/eD+ZSXFnL9+kP+/udf8tWFDspn1KkU7h9tn8/cmTFCyoGOStruEcY3pGi7quSuADqBBuiv7h2hW3rbCmiA/rZnQF9fK6AVeF8VeJcBuqSllf2wAAIN0N/XFab7rRXQCmgFtAITVeD3AXT5rBx3oAtAnzlzJoWFhRqgT1T0d+D1GqBrgP4OLMMp0wUN0KfMVL/9gWqAPvE50A70iWv4shbeN4A+Pg4JopD0hbI2dDDF61sfuuU/TAG1iTMkUbtU7s65gZSr2YrR0NLFmQu3OfH1VR6392CH81i5dDHrN61m6cp6evtGOHr0a65dvs/wwCDV08tZvnQOpulw/cYDRoYcVq+pZd36MoaGovz61+e4cb2VefUV/MmPdrN//0KSySEePGri+KmHXL3RS1d3lqL8EZYuW8SyleuUC/3a1Rtcu3KFIDPMsoWz2b55DWtWL8WyAs5fOMdnp+7R3OUya0Ye2zYsYN3KWgrzLCJhC0tSzQcRvIyhvNqjA3D1+iMOX7xP8+NWiooj7Ni5gi2b1xGxDRJDAX42SUmRRdjJ0NnWwdlTNzl6s5eOQcgPe0SNUUj3snJxPQf372XBvDk8annOv31+jAvX7zOagVi8gLBhY0Y8PCtLYJiYgU3cclg0ZxpbNsxhy+a5FBXkc+1mKz//+SGOnW+mckYNH+9eyUc7FjCvRgB6Gl8AepAD6FK3XmbIFIAe5H7TN63AZFFgPLWv1P579OiR+rwU90VFRQV5eXmEw2H12Pjh04u/vy4Nxq8xODhIW1sbyWRS9SUSiSgQ5DiOgkIv3qV/43f1N3XMbfk2ahe+Ll10u1oBrcC7pcC7DtBlDyR91Cnc3611M5V7YwTj36ED5Eu1/E8FqaoIVWNsV5TbHUkwq3zvtnPhqwQqZVfuFfKQhLbmfjFzv0uUsjxfPd3HN6T81PjP8ewLBgYmpm+i+iJRzbhguipAVso0BYaVa9aQck4uhimtywZAfpoYhoXrSzsg4c+5q+fG4vmG2n/IgFT2qrFsY1h+bkxeJHcNVborA4YE5wYEvoMRWKpPhuGqPWJgjY/XIwjkOiamaeO7UpYhRCDj9j3VDz+Q5wSYlqmG5KuzDwNDRQTLayWoWXrq4wW+JD4Dea6MWekg2bZyfZZyYZDBMGReTILAxghCyK7O9TNKL9FE2pB5C8aiw1XGLtV/edwnCDylrym7wbG5k3nJKeWPzfn4Tvjbd4Xol9t7ja0JaT+3WVZaja+Sb1dL7lF90wq8TIHfB9Dlc1IAemdnp3Kga4A+edaRBujfzqVO4T551vW7OhIN0N/VmZmE/dIAfeKTqgH6xDX8fV86x9P+vXh4Ll9K5MO4vb1dHdDU1taSn5//+jr0IhKaAAAgAElEQVTyB7b82wD9D3y5frpW4JUrINt7Wx1gBLmDGXWX8wWLwAjT25/gyrV7fP7FCTqf9DJrVj2bdy5kxer5zCgvZ2g0yb3bj/j65FU62gcoKqhizuzFpNIZLl+5TCI5wqoVVaxbVcHwaIwvDl3kyvVmliyZw5//+fdYvryajs42Tp+9wulzj3naE8EyClgza4QPdqxk1fqN+LbB2cuP+OLwaVqan2D4JmuWL2X39rXMnlnCg7sX+ep8Ey3dHguqI3z64XJ2bZxNfmGYgdEk9x/3cOdhH7294KVieAmfzu5n3B1oon9kgLDlUF9bx+yaGgqiEQXR8ZIEbhLDyBKL2rS3NXH5dpLB0SjzZxezfNE0SvOzTJ8WZ+6cOcRixdy8285vDp3lxoMOzHA+C+fXs3r+dGKFHhmG1aFZ4Epa9wjlhXGqa4qZMbMEw3K4dL2bn/39MU5fuEN1VSUH96zgo+0LmTczTznQVQp3X1K4Oyq9fq4Gei7gQR/SvPK3hW7wLSogYEUOljRAf4uToC+tFdAKvJcKvMsA/cUU7tJPfdMKvAsKmL6E1gpklkDiHKzN/Z67yXdsCWJVBNswsQMT25MHBIbL3mns59i/K2Ad2JiGowCx2mf5Ar4zeIaHZ3sEto9rePgCjuWSgYPl2Vi+gy1w2EgRGEm1DwuI4EkJJ7U3czFtT0HuwMsSuFJ6y8ayomSNEEbgY3kpbD+rIDqmhNrauPJfhollSEvySIZskMSVENygHCQ4VyW0SgBJFVRtevmYXkRxZsvMgJklawroFhCdwffTCkTbZoRs2sSxYviepQC6bRt4flppZtpyxQBP9i2WKdweI5PFVoEFspvxcGU8NgS2Q0bmww9jCrz3BIbLeCVzRWoM5BsEXhz8OMLMJQlXYKaALL5cSWVVkxAHR93xLZVljUAyQXq5dn3nhcBx6ZnMuacAfS5E4MWbgW9LIEMuEEHB+W/uOYBuBlJWS+45mJ4LYdDZwd6F9/e72ocXAfpvn2WOA/TxGujjAF0Cd8dTuI+/5k0EEau/g2OBy3LOKv3q7e0lGo2qc9bxrDLjP8eD5MbNQi8b67s6N6+zXxqgf6uuBuivc6XpttW3tkAXitIr4Q0poAH6xIXWAH3iGr6shcniQH99CumWtQLfTYHfBug5iC7nOQYZzyQcidDWMcSx4+d4/nyYhQsWs2FFLeUlMcIRA9eF/v5R7txtoLtnmLyCMopLy+nue87tO7dJZkapr6tmUX0diYzJqbOXedj4mPlz6zh44ANKCyPcu/+Az744xoVrTYTi1cyZs5D960tYu7Ke2vpqDAceNA/z1fFzXLx4i+bmdspKSti7Zxtr1yympfkOR8+00tJpUD89xCe7l7Nr01xKyiI86e3j8OlLfH7kEg8fPcNNh4naMTJZ8OL5cm6l3BCGn3NlyOGTYxr4XhY3m6a4uJBVa1Zh2SZ3H7YgadV2bFnMDz7ZzOyaCI64RHzoH0hx4047nx0+z40H7ZRXzeLA3u38YHstsQJwcyYU9X+hABw5kLLENTFKwjO5cuMx//jL0xw620rF9FoN0L/b8tXPmoQKaIA+CSdVD0kroBV4IwpogP5GZNYXmUQKCFBVZm7lSBa6m3OJ585xTAzTwhPjsvy3aRMSiC4PKNg6DtHHXOjSgp9zQJvGmHtbXMqWr2C5wvKWgRcEuGNZaSzTxBQw6wUEno/8t2XlHNeooFlxdjvK8Z2D++LE9lWJQHFpm4QwrTAZcZgLOBeAHriqZJUE6PpmmIyvPNrYJoSEOntpsv6osmvbZjm+n9vPBeYQppVWwNkKigjcEIFnYtspbMcikXEwRS7DxfeTCm6Ln9t2omrcngB9y8MJiV4p8CK4WQPPCLDsMRe9G+Dkeo3vSxCBh2/6eIaLJ4ELykIuwdQRzEC0kYdcDCOJ72dzOgQxjCCmpssLspiOONB9sr6rsgRYdgjfEze8iSUOeXncy2Lb4oK31HjVi8fuhlxEQUJxo8vvEuAj97GMAqaXm2v1JMkuNPbvcjF5hQLoOXguy0hKbensYJPoj8RrGMqLWbTGm5fH5DNcA/TXIPg70qQG6N9OhAbo78iinMTd0AB9Ek/uuzY0DdAnPiMaoE9cw5e1oAH669NWtzy1FMgdE+RS6KnDoLH0hb4hxwBy2BEmnYae5yNkM1BUUEBlVA5g5JDCV4czgWnQ05dkNO1iR+MYjslwMkPfUL86hCqKFlAajZMJoHegn5SbJho2KS8pojgeornpCV8eOsGVmw8prapjzbp1bFlaQc30IkIxRwH90ZTPo8Z2zpy/zs3bDwhH4mzftYUly+Zz7fpFvvzqAR2dJvUzYnyyZzU7N86npMziSc8gR74+z6GTl2lo7iIxGhAPx3HsKL6Rh2WJ5cElk0riuWmVAlAOdOTgI+v6FBaXsnLVWuU6aGy4h+8Os2XDAn746Xbqa4twyOK5Ac/7kly71cbhE1e4cb+dksqZfLx3Jx9tqCWWD57poU6dXHA8caOIoyONYQ2DE+Xm3Q7+9mdfcvhCG5XVszRAn1pvQz3aFxTQAF0vB62AVkAr8F9T4H0C6NoX8l+bY/2qV6uAQNpvAbrQ7lxKb8/3FQS3QxGE2bquPG7imOJC/3a/lNs7CYwN8DwXW7LoCJp1XeUQl5sfsjBsR6Va9yXu1hXYKiB3zJVtS+pyl6ykIxfYbEnqcgHquVTmAvkFfouf3POSCPA1Zf+i4HpI9SuFQHMXJ8jiSJp3hYct5Uz3TblLOvMc4ZeCUIaZVazay+ZAtGLD5hABiRwI9gsxiY0lIk8q0I2RN5auXspSpVEWcIF+VkjtJkUhH3HPC+TPYHl5ZJPizfZxQo56re/J7tJW/1MwCQ+PLG4g7WWx7AyBFyLwQ5hBVD3HNGU+xB2f67O43glCeK4EN4gz3VeaYFnKdS8p4CXGQVTO/U/AtquCo6Uvhi3PGU/VPxYoIW54pcOYe1yl9pcgCEk8kFZ7xW+S7suYcx7/XF7/b5L3q7paKt27Buiv9n062VobL/H0YnknDdAn2yz/5/FogP6tJhqgT/71/rZHqAH6256BKXR9DdAnPtkaoE9cw5e1oAH669NWtzy1FFAHC0EudeH4AVDOVTFeW1vSEIa/qTcsjgZ7JIMpJzmGiZv2GUxm6O4f4ln/EH0jo4ykM/iWSWCbGJZBPIhQU1BFeXURBSUQy8uVnjOyAbZnkBjOcv9+A83tHRSUl1K/YC510woIy3mMKvEnzgKL4eEEDxo7aG57ihMrYPaCeYQLohw9dYQvPrvJs46AhbPK+HjPerZvWEh5pc3AiMvDx23ca+6g6/kQybRPPJZHyAwTNfLx3SxZN6EOpPwgS4CrnANYIZUuPTCihKNFNLV08OjuDRxSbF6/kE8ObGH+7HKVClFcDn19Ga7eauXo6Rtcu9uGb0VYsXQxK2dXEY77ZINUrhZ7OoztyT2FYw1TWBRQN28+vQMuP/m7Lzl8/i7Ta6o0QJ9ab0M92hcU0ABdLwetgFZAK/BfU+B9A+gaov/X5lm/6tUpIABdYPN/rGcuwbRjtbQNAdWWcjLbIWUg/ybH91iJ85xRWcFUCY4V2p7Bz6ZVam/TskiFQwSGpBS3QDKbZ1EpzJVrOwjwJC265WGEwHRUbjDlfpYk4Cr+VmVtdzEULM7ieYKqBcrHcvDaBFfM6kKNs0kMN6WwMYZN4OQTOKZw+LFC7jKanNFbgXNpf+y/s94orjeioLVtlGJZsteDwA9IZ4awjLDaK/lGVrnqxR4uAcamE1V9FqzsksZHXOwuEQoxXId0NoXnZXMw3JI9pewtVclzJBu+q1Lcp8AYxrSeY1t5WOQpp7mqiS7aKhe6BAZI2nqB9YZymJuuiZf1cT0B4w52KCwl6FW/Rd9M2iOQwAY1fg9fUueLvN/cVC6yXGp2UUJlJMjNuXKbq6QBGTWe3PlTLlhC1XJXt/9c6/zbquivbp3qliaXAuNlTF78DJT1JXsg7UCfXHP94mg0QP9WDQ3QJ+86f1dGpgH6uzITU6AfGqBPfJI1QJ+4hi9rQQP016etbnmqKTBWy23MPSHOi3ErgpwN2HZI1ZDzpSadpCSUww4vqyL8B4dStLT30tjaRdvT57Q96eZxZxcDQwlMJ0xgiIPdYlo0zLLaKuYsqGPa9GKqZ5ZSURKnNO5AOquOidLpLCnXx7NslW4wMWKoQw/LSFIYt8iPqmR/GIZDIh1ghA2khF3PkMuF65e5cO4uvU9HmVVdytb1y1i9tJ6KihgZF0YzLgnPICWOBKlSZ8DznlFIGUQck3jcIh43cBxx1adVmkbxZ5h2nKHRgObHzzhx6jwXz1zHCix2bFvBpwe3s2BuiTJfuFkYGoRrtzs4dOwKl2818Xw4SWFJCQQZrLBH2k1gOzGMTATbi+D4KQgGqK6Js+/jgxSX1/GvvzrLkZOnqK4q1gB9qr0N9Xi/UUADdL0YtAJaAa3Af00BDdD/a7rpV01dBcwxCp4D6Lmb/G6akqFKdh6y/7HIZgMSiRSJtIcrKdWVrznnNlYU2sg5u00y5EUsivIiWLgkEqP0BhESaXGHB5TG4xRHo1ieq9K1y65LkrW7lkkqgJFMhtGURzoDksk9jEF+yKYwYhAN5bzmUrVbrpb2bBIpVJ+yZppY2KIwahNzBHr7ZF1IeDaDyYChlK8Cfm3LwTJzacfFK294km/dIxTKUlCYIRbLOfJHR8IMDUqQsU8kzyU/LyBmZVUaeXF7B6ZF1rNIZSwybpjhEY+MK1DfVJBaqH/MT1NeGCMSsXG9jAomyHomo4mAZMYgk5HrGuTlWUTCokQCj2EyaYtU0iKTCeN7orXcxWUuqfAzeG4Kx7GIRsMUhUxCErSNQzLjM5rK9VlYeChiEw07OGq8sqeUmuwW2JaC4VLzXJz/rifB0DkbvgSV50C6BFbkap47jmQPUPECCuB7bla52ccjKdRLctXQp+4bSY/8D1LgZXXBZQ8k5eJaW1tVrfF4PI6ugf4HSftOP1kD9G+nRwP0d3qpTorOaYA+Kabx/RiEBugTnycN0Ceu4cta0AD99WmrW55qCozVd8sl1lMHQLkK6PIjUJnp5PDAMkPKfSGHEplIiGcDI9x/+JjrN5p42PiEnr4RRhIpep/3MzKaxLbCqu6dZYUoiVtMLzAoKCmhpKyYpUsXsGJRLbOri5hWYGB6aRzHBidOIgkNrb18efwhff2DlBVarFxUw6L6GVQU52E7YrHIlQVMezCQ9Oge6KW3Z5DkSO7QqrqylGlFecSjYVw3k3MjhExcE9I+tLQnOHPuCh2tvcycUc6SRXXMrS+npNDGMTLqkMZXWQmjDCcCrt96xKHDJ7l0uRHDjLJ10zI+ObCdRfPLlYtDUttLv2/e7eGzQ2e5dP0hz/qHsaIRRtxRcDKqFrztxDGyMRwviukmcDM91NYV8IM/+RHVdYv4t9+c5ezX56idUcLB3SvYv30h82ryCFsp1R/ft5UrXg52JCGihAPI4U2uXp++aQUmhwIaoE+OedSj0ApoBd68Au8DQB932Y2nrn3zKukragW+VeB3A3QB0PIcC8uOKGP306c93L33gMbHPfQMSdr2XJ1r+akcyZLJy0tRlBdi2cLZrFmxgLDt097WypeXmhkYTlJeGGXzqoWsWjhLlcISl7p8m/ftGKOuweNnI9xrbKO1s4f+wQTZ0SR5tsWsqgqWzKumtrqEkuIwVsgkG0D70+fcudfMg8ZWnFiIubOqWTp/FjMrStX+Z2BwhLuNHTxs6aL1aT+eZ+ZKWClgHGAbNlYggDlLdXU+GzbMZs7sGQwPjvLwQS/XbzQwODLKrLnTWL6kmvryWC5Lui0ZukKMJAwGhgIuXHxES1s//UMudiikHOBpL8Osco8ta+ewYF4doZDUkzfp6hnm5t0WHjQ9IZV2mVVXxYqlc5g5owjLChgaSdHY+ITbd5rpfDJMKm1jWXHluJcgbl8Cnf0k8bhDZWUxO9fNoWZ6KYYZorW9j+s379HZ1UU8P8y8+XUsnD+L4oI4flZqsktgRBgzlKvHPp5MwPczSi/ZW+XCInKZ0nLOdHHY50nSNQXQJXA68F0F8VUps7GAC7UWvqmdnsvjpm9agd93ljn+b+Nnxuovjgbok3rRaID+7fRqgD6pl/o7MTgN0N+JaZgandAAfeLzrAH6xDX8fV86x1MevfilU76UyIdxe3u7ShNWW1tLfn7+6+vIH9iy67oqLZP0eTx10x/YhH66VuAVK6Aqw43Vb8sBdHElqEd8H1sc4b78t0B0R6Xa6zGjXH/UzvHjl7h6tYFEIqCgoJjikgIK86OE5WDCFTuF5M+zyWSGGBp9Rk9vkpHhLFWVM9i6YR57di5iXp1UwRsl8DI4ThmJVIxT55r4f//hFA0tzcypKeCjHSvYt3UVM6fFCdviCMnVmJPSgK4l5QGl3zknveF76m76QS4B4tjjctATOA7JAE5feMDPf/Hv3Ljdxazaag7u38qHO1dSWeoQD0vNwqQav2GESCUNWlq7uHO3kfttPbhWiIXzq1m9Yi61M4rVcUk2KykCDZ72ZLh6s4Fb91sZSqSx80KkzBE8K4GvasaHML04thtRNQqzmR7KptmsXLcelzi/+uwCF8/dp6ayko92LmPv1vnMmyljzqiDPD/QAP0VL37d3DuowHgNwM7OThoaGlQPa2pqqKioIC8vj3A4rD5Dx90bL/7+uoYzfo3BwUHa2tpIJpOqL5FIBNu2lTtJDr1evI/XN3yxn2+ir69LA92uVkAr8O4r8C4DdHHVyR5t/G/8u6+m7uFUUOBlAF0osLjQJXA3mQy4d/chXx09xoXrzbT0iOdciKqDaUdyn/0GOKZPSYHDzq2r+fTATkrybS6cP8/ffXaLBw0t1NcU8Vc/3s3B3Wuw/QHwXLIeJN0IDx8Pc/5qCzfuttPY9pTe/kEyiQQFkRCzZ1SwctlsFi2oZvHiOqbPLEBKoD9o6uWrY2c4dvIsTjjCji0b2L5xFUvnTlewt72jm7OXb/P5kbPcbXyC61lqLxGy5TtLFNuKIluosJVkycJy/vTHu9i4djG9fWmOHb3NZ1+cpruvn5Ub5nFw7wbWz6wiFg3jCSG3TEYS0Nic5F///TTnLt6nq2eUSF4eaVdqmmdZtcjmf/35DrZtXqVc4E7IprG1m0MnL3Pi7E36BobZunkN+3atY9mCGdimydNuuHylhaPHz3PtVhODQwFOuATx4ovOtgOhkI/njbB8eT3//b8tZcv6WkYT8LBhkH/45b/zqLmRktIYO3euZeP6pcyoKMX0PCJ2mIGBDE+eJejtfaZSwhcVxaiqKlVOeNvyFcRXpcNUboCAVCaguz9Gd88QydEBwo7P7NrplJbEMSXoPJCga+WPV5BfILpsPXOv1zetwO9W4GVmINlTaAf65F01GqB/O7caoE/edf6ujEwD9HdlJqZAPzRAn/gka4A+cQ1f1oJ2oL8+bXXLU0uBXIC9wOdvkhF+40AXgC6HFfJTAXTLRjLctfQFfH3pPkeOXqCxoYuCglKWr1jCqpVzmTNnGiVFIUzXxfQCvDQ8G05yo7mdCxcf0vCwEz9jsmpZJf/t++vYtkHqiA8RiFPcriCRiHLyfDv/9z8d4lFLgzpsOrBrJfu2r6a2PI88caoLTQ7E/eHjmwGBmUvtbgokF/Tt+XhiC89msHwfU7lDHDBjJAOD4+cf8JN/+BXnb7RSP6eW7x/cxUe711BVahKzXcwgA5KaT2rDByFSGRhNZHmeNkgB+XEoKbQU2HYzAtulll9MpTEcHM0ymHRxpQ6iZSmY79lJfFPqq9uYXgxLUrgHLgRDhCIZogUlPGzq5Rf/eJwT5xuZPn0GBz9Yzr5tC5g3M4+Ik1F1/LQDfWq9N6fqaDVAn6ozr8etFdAKTFQBDdAnqqB+/VRT4GUp3OV7twQOhyNhUqmA+/cfcez4SS7ffszjPhs3sDCsCFgxshmPVCpJyAwoKwqxa+tqvn9wB6UFBufOXuAXnzdw+34T82YV8X/95Ycc2LMIyxtWNbkTSZe2jmHOXGrh5JmHtD+RNOYCZDPyzzhmLkV5LGZQUhrlw31bWb9pOZEo3H/UxdlzlzkhAD0UZueWdezavJql8ypxLOh8IgD9Fmcu3uZBcxcjSU+Vk5I07lk3SjptkUmMUBDNsGblDH78o+2sW7WQnt4sR766w2dfnqVLAPrGuXy8bx0bZ5aTH4+otPUeFqMpaOsc5vNDZ7ly4wFdvUOEYmEyfpq0l2R5fSV/8uketqxbRExKtZvwoLmHQ6eucfTMDXqeD7J1w0o+2rWatYtnEHbCPO2Dazfvcvz0BW7da2YkaROKlOH5UXzfIJVKYBgplWpeggl+eGAZa5bPJZUSgD7Ev/zb5zS0NFFWFmbnjpVs3riI2ullOIFP1InQ2ZngqxN3OX/hjCpGv3bNUjZtXk1lRTHxuNRxl4Bnqdeec5qPjGa5eGuQo8fP0dp8n7rqUj45sEvp5FgBvpdRAF2ytSmAbkh6+LGsblPtzaTH+50V0AD9O0s1qZ6oAboG6JNqQb/jg9EA/R2foMnUPQ3QJz6bGqBPXEMN0F+fhrplrcC4AlK7LZeqbjzdnOQvDwj8IFefTxzpY0DYDwweto5y/NRNTp26wdOuYcrLq9i2YwNbti5i/nxH1d4T97ctzXnQn4XT95Mc+vICt248ovtpHwvmFPCXP97OgQ/rcYJBBdAtq5xEIsyJc+389RenaXzcxOyZRezbuYrdW1dSXRYnakhCxVzaPUk1H6hKgGJ3F3gukf+5m6QmNDNJTDeF5QusdsDKJ2PanLzYwt/+8jMu3Gtlbn0d39u/kwMfLGF6ibQCppyaKVeBXEhGkqsKnzZyxnq5tkUa3x1Q6RpNua5vYZgRTCeqHCnyfCOwiHqqdCKeSg0vYQgOljQv2dclD6CZxA8iXLjSzE///ijHrrRQXl3Dwd3L2T8G0ENWWjvQ9dt1yiigAfqUmWo9UK2AVuAVK6AB+isWVDc36RXIAXRDBeWqm+x/chsADIGhpoPr+vT1DfD4cQftPUkGsgVgRQnMKL39Ke4/aKKpsQnDzzKntpwPtq7ig23ziIfg7JlL/PLIE27ea2benFL+51/s5YMtlaogkyDX5wNDnL9wjyPHbnHrrqQer2bRwlnUzSykoKCMp129XL1+i8ftLRhOwLwFdSxYPI9wJERPTx/tbU9paGymuCiP7ZtWs2vTCpbUTyMaQpXC6uodoaWzl6fPk2R9h3heMYmRFPcbn/OwoZu+Z+1UVzps2zSbA3tXUF87nd4+n2NHH/L5ofM86ReAXs+BvatZX1Og6qy7vodYwc1QVEH0hubnPO7sZiiVxo5YZAKp055mRuEMls2ZxYzS3L5QXPp3m55z8tJ9Tl58QFf3czasWsi+bUtZv7CSaMSkL+HT3ddHc3snXX1DZIM4pl3KSMKitbWT27fvMjTUTdX0YmbPqWTW9DxioSgjIw59/T537jXRP9RHZWWY7dsXs2XDPGZVlREhIGxHaG1N8LN/Ps+///v/IRw2OXBgD59+up/6+rBy7cvUy55XALrnwuCwy5HzHfzjL3/No3vXWLKgmr/4k4/ZuXWVqkkfuGm1T/4GoGPnALra6OmbVuB3K6AB+tRcGRqgfzvv2oE+Nd8Db3LUGqC/SbWn+LU0QJ/4AtAAfeIavqwF7UB/fdrqlqeaAi/WacvVQx8r+4bneViWqWq8yd8zSSvm+wE9z13OnLnLyRM3aWjuxQ7HWbJ8IavXzqF2VgH5cV+5v0OGje1H6U1YXG3q5tz567Q0t+Fms6xcXMWf/XAnG1fNwA5GwctgOyUkUhanzjfx//zTKZo62qmaXsD6NfNVpH9FST6OHGZJQXBJ465qtntguliE8V0bF59ILERhQZSiiEckSBENUgpwC0BPmWFOXGzlb3/5ORfvNTBzpqSTX8WmVYupKIoQttJ4mYSq8WfYFi4mGak/joVtxBVBD9kpigsN8mMejulimwam1BE0Qwqcu4GnnPFS6zySzAMrGHOh+xh+GNNzMLwAw3bB8cCIcPVGHz/5+TEOXb1NxcyKbxzoc2vihMxcDfQgcHQN9Kn29pyC49UAfQpOuh6yVkAr8EoU0AD9lcioG5lCCpiSjlwB9PF9hQTn5srEqEcEsEtabky8wCDjO6QCEzsMiTTcuJ3gqyNfc+nyNeKxMNs2rmTP9jUsnJOPl05y6eJ5fvHVU24+6GRWbSkH9m5g+ZJa8mMBZcX5jI6k+Ow3R/nq2AVGRk1Wr97KgT2rWDavgGjcoanN5fDxC5y9fI3u/gEyeLheFlvSmRshkP1N4DNjRgFb1i1h54alLJo1jfwopNOjZAOb4TRkCGOHwAlBU2OGQyfuc+ZiAyP9naxbWc2+XQtZvbyS0uIinndnOHq0gc8PX+TpQD/LN85l/97lrJ8TJRY2cX2fRNpjNI2qe57MWLiBjW87+JZLxk9iWC52upgYMYrDWaaX5VFYYNLYnuCrs3c5dPomvc8H2LxmIR9tW8zGReVEYz5ZL0PW8Ehk07hSRszOJ+3GaO9McPrUZU6fOkcy0c+qlQuZPaeK9rZObt9qoetpFowStafCdqmfU8gHOxaxed1sZleVEAl8HCNMw+MU//vfrvLll58RCVusW7eKjRvWUlszXbLSK9d54Lk4suf1PIaGk1y638vpM+d51tnAgtll/Oj7u9m5aTnRkJT9klrongboU+hvxqsYqgbor0LF968NDdA1QH//Vu3722MN0N/fuXvveq4B+sSnTAP0iWuoAfrr01C3rBXIKTCeZi4Hz8cBuqTnk4MDwzJVDXQJx1fp3ANIewG37z7m69MPuXqzk+6+DLHCfArLwkRivqpN5xghjKxDkImo9OOjqRG6e5+RSo9QNb2Ejavns2frKubNLMUJ0irM3wrHSYtb/cI9/l/GSTkAACAASURBVPqXd3jY/JRwxFcpC6eVFRIKSY3BUO6gyxfbvOBqH8P0VN32bCqFZwbMmlvNmtWLlAOjLOYT84dRJnQzToIoJy618JN/Osz1Bz0U5BVQVV5CRWEeYcvDMVyMsdTwnmGQlfGrAyELezSLk0oxvTKPtavqWba4htKiCJaqfJe7iQvBw8WwfByimMkovpXGtUdVHXSkDrofVl75QPC8ZKR3CrhyvZ+/+clxjl66StXMCj7Zs4KPdixSKdwdUw5nNEDX79ipoYAG6FNjnvUotQJagVevgAbor15T3eLkVsAUAC3Bw2N7Ctlb5H7PudClprX8NE0L0w5hWvKtX/Y10Nw2wJkLdzh/8RbNLR1UV03nk/272LV1MeWFMDzQw5Wrl/n7I13ceNhFfixMdVUp0ZBBUV6ELZs2UFlZwZdfHub4sVPE84s48NEn/PFHy6mrTAMRldL81IVHfHnyIncb2xlMiOMZQlYYO3CQilCyyZk1K8bW9QvZtWEpC+tKiEd88JIQiuFKkLFtkExDT0+Wq1dvcORMKzce9JIf9vje/lXs/2ABtdUOYdPmeU+WY8ea+fyryzzpH2DZpjns27uSVXUF5OdFVDmvjid93LjVzK07bfQNBFihIsxQHr7h4xlZAiNLJpkgTIZFdaVs37iCupoZtPeMcPzCQ744fZPBoRG2rl3Evo1zWTevmFjYIPAccAJc28cMhRn1bZ49z3LxUgNff32Dhw9ayIuF2P3BFhYvnsPx86c5eeYKg/02PsWYVgzMDPPnFbF7xwI2rallzowSYoGPTZh7j5P89Wc3OXHimKQro7i4kJKiIvLjMWzDVO5zyWJmmzZGYJLKuHQn4Vl3F26yj/raAn78g918sHkxUdsn8BKqHXGgS34yKdelGtEO9Mn9h2OCo9MAfYICvqcv1wBdA/T3dOm+l93WAP29nLb3s9MaoE983jRAn7iGGqC/Pg11y1qBbwC6Slf+IkDP4WBJ0ScHRZ7UQDcC9bu40a2wSe9Airt3e7hy4wkPmnp40jtA3/Bzng/2kkwlsI0YQTaCYxRSEjOoLoXSaXkUl0ZYvGQWKxbNYXZ1BUUhB1uliPcwI1KTz1W1+v6/v3uk2k1nR0nL4YTh5/pjhvF9C18cIyrPngB0H8fMkkkN4uKyYvVCDh7czo4NC6gqtogHIwSe5KCPkTHDnLr8mJ//8hgXrz3HJIwZ+PjpJLgZHMvANyQxfIBrGni2TdY0SEvtvJFhopkR5s6p5JOD2/jwg3VUT4/mUsoHEgPgjgUayAOSu93E90J4dgLfSuCZLoakkg8c5aI3zADLtvCsfC5dfcbf/O/DHD97ieqaCr63bz0Hdi1jfl2RqrUuzn8/kEO7XNLH3JGepAdUPhm9mLUCk0YBDdAnzVTqgWgFtAJvWAEN0N+w4Ppy770Cpi/JxccBumSFEoAuwbS5uGKB5Z48bDo4oQiWZTAyMkBzay9fn7vDuYv3ePpsENMMsXTJQr53cBcb1swgZkN/dyeXrlzm74495dajHiSiOJtKMtD3nGlFRfzoj3/IhvVrOXXqBJ9//jnxeJwDBz/iRx8tpr4qCVYZnd0eR07f44vjF2hofUp5VQ3z5s0nL5rHUN8Iz54+59mTToqKPHZsWsieLUtZUFugsmUh+6dQPp4RI+mHaH7cy7Wrd7lw4RJ3m5P0j0aYW1fJn/5wG7u21FFSkFQ1wHu7Rjh2rJ0vDl/naX+C5Rvr+HDfClbXl5Efi5N1TR4+7OSrI5c4cfIWzY+HwSpSgcp2JIQdccj4snd5Qiw8wqoF1ezctIaqymk0tT/nTlMvNxu6SKXT7Nq0jANb5rN+fgkhKdyejebqaVkgIQRN7cNcudXMmbN3uXfvMcmET2V5Kfv27GTZ0vn0JLu4+eAeXlDAs+40j9u76e9/Tt3MGNs3z2Xzmmrqq4uJGRIkHeZOW5q/+fIBp06eJJVMkc1kSCUTynkuezMLUwUlWISwzTCe7OViceXcj4dc5tTk86d/tJsd6+cTdXwML4kRSN10sa+bOYBuBgQaoL/3fxte5wA0QH+d6r67bWuArgH6u7s6J1/PNECffHP6zo5IA/SJT40G6BPXcLIDdFkj+qYVePsKjK/D/whiX7Y6DWxMI0w6E9DVPcTDpjaaWtppf/qMts4n9PQNYloRBbstO8K0PFhQG2fhwnlU18ygvLyE0pJCwo5N4GVVzblMJk08L0o6k+H+ozb++csWGlp6GRwcwJA6dJ4g7XF0LIqN9zXXS8vMkEkPEvhpli6u54MdG1m9fB4lhWFChofn+VhWCHGV37nfwtGT1zh7tYesZynwHUiQQCApG3Oek/E09sqDMpbG0XL7sLxBqmeUsWP7erZuXkXltALw0piBuODlzMTA9AVwg5jkXctTTpZAHcGpnqqi6PLWF0e/9ElcC7duN/Iv//o55y7dZUb1TLZvW8+mDUupq51GyPHwvYwKXpDDGUkjaaiAh9ztm7qNb38h6R5oBSasgBwuyL2zs5OGhgbVXk1NDRUVFeTl5REOh1VJCTl8Uuv/hd8nfPGXNDB+jcHBQdra2kgmk6ovkUhElbZwHGfs/Szv6dxd+jd+H+/nm+jr69JAt6sV0Aq8+wq8bwB9/O/4u6+s7uGkVSCQVFBSt0nCUYWUuwRGGs9I4+OOhaqGMe04nh9icDRNY3s7l84/4tL5Bp52JFQQcl7cZumSGj78cA2bNi7AxGWw/zlXr97lF18+5lFLDzYZIk4WmxSl+WH279vLihUruHLtNr/5/BgDI1kWL1vNjp3zWbAgRn5+NY9bEhz+8jzXL1/GIs2+3evYs3sTpWUF3G9s4dzFG1y6+gA/U8TWDYs5sGch9TUQCyfxfEmDPo1Rt5jGTp8zFx9y6uvrdHQ+w80GxEIxqqZNZ/uW1WzdXE1VtUc0NsjQyFPOHB3mN/9yn55uh5Ubyvjep0tZMssmHo3jZkO0Nj3n/IUHXLnWSOPjXux4CUnfYCibxrMg6Wew/UHqZhSrElxF8Tz6ewdoaunGDSIkkj7FRRG2b5CMZHNZu7iCUChDkE2TpYiRdIzH3XDxZjNnr97j/qMmFWQtAcQhw2J2zSw2rd/I7Oo4xaU20ZIwTR1POXzkLC0NPZTm56la9BvXVjGzOkQ0nMYxQ9xt8/nZvzZx7PgpFRgRiURxQh62Lbh+FCPIYgYBlhfFJoZBjOHAZGikX5XUml9Xwg8/2cGODYuJhzxwUyCluxQ8H3OgK4AuqQH0TSvwuxV4GUCX/UM6naa1tZWOjg6115g5cyZFRUUqwEb2HOOvffHn69Z5fP8idaulX729vUSjUfLz89WeR/o1/lO+h8jv8vPFfdCb2rO9bi0m0r4G6N+qp2ugT2Ql6dd+FwU0QP8uKunnvBIFNECfuIwaoE9cw5e1MFlqoGuA/vrWiG759Skg6dlN01bgN5nOMjA4ysDwKIMjSZ73D5NIS2ryXNS+gO7CqM+MYouyslLieXHC4RCOwHM5mspmxwC5i23nEps/7x+h8YlLd98ImUyuzp8cmsj7JQemfvfYPIHxQZbSwjg1M8qoKCsgEjIJvAymIa51A9NyGBwaprW9m45eH883FZyX1OvjmzzZ3Pyum59NSEV0CgqiVE0vZXpFEfGojYlc11fgXAH0wFKAW9IYZu3MN6nxcy5/aVvS4oNjO8qxIDoODQ7R2NhEx9MhonlFVM8op6KymLx8B9PISj4A8UQo77mkFBSQnmtLuxxe30rXLb8NBTRAfxuq62tqBbQCk0EBDdAnwyzqMbxZBca/U8s3bOU3JzAzeIFAdE/tZzDjDI8EtHX00djWy9UHj3l4r40nbf3gRYmEwjg2lJfFWLCgiuUr5lBZWajSnTc2tvLPX9zl7v0WKsvy2LZxKfPnVBI2M9TWzKCichq377by5VdnuHWvhcCMUVNXQVlFHiGnmL7eER43t2G6g9TPLOTTAxtZv2YZ8TyTB80jfPHVRY4cv0IoVMjm9QvYu2shc6ptYhGPrJulozugpcvj2t1eLt98pIKeZc9TVpRHPBQimzAoL53G4gWzWP7/s/fe31Ec+fvv02GCcgAEQomcjcFgkrFxttdre8Pn8zl795xvOPeH+5fduzee4/V6be864MQ6YINNMEGAEEJIoJzDzHS456mekppZDZKYkZiR3u0zHjHTXV39VM1MV73qeb8Pl2H3vkoY1ii++3wMH753FYP9ERw4WoG3392Jp7aWoqykBK5jYXTMQW/fJDq7hzHtxjCeNNDVN4obd7rQ3tWDobEJrKmwcPzZfVhbXYl7dzpw8ZfL6Lw3iFi8CjCiqFtThueP7cRLx7fi0FMbUFZiYHx6Gg/6HNy5N40LV/tx7tJN3OzoUumx6upqELMNDPcNAo6B+rX12NJQgb37m7Hn2S0YGJ/Ex5+cwdWLD1Adq8Brz3OxcwtamksQjU7CgIXrd6bxf793Ff/85xewI6XYsWM39j61FQ2NNYjFE3A51vMJ6cvgTtuYnAB+7RrChcsXVQ50tsF/+9ObOHVst3KgqzD5CqAHscF8g3HJoNKBySYKzKdAeC6Q8xAC0OdTrLjfF4A+234C0Iu7LxdD7QWgF0MrrZA6CkDPvSEFoOeuYbYSBKAvnbZSsigwnwKcWFAOcFrDOVFAOM1V9waQcoNwh3zZ8VS0QsRNMPseTFrNCXyZX85z4LoOTIuWb+ZY51mDyQbDsuFYUSSc4BjDIOTmSn7mIJybnjOzHY8mUrbo7qYjHEkVVs/kuQ0TyZSrQjDadlTVzU3nMVSDV0aDJ5l/RDR0zzED/M25EZUjb1oBe9v0YTLEvRc4wzlBQ8hNZ7hj0dGQjgMZAui8ZNuOwHHojgdi0Zi69mQ6mr5SStUlCfhJNRETLEcIAXRCdEMA+nz9Vd4vLgUEoBdXe0ltRQFRoHAUKDaAXjjKSU1WqwI+w0epVEyM8BSMU1QaJtOH6/tIeYTFPm7ceIBfLtxEa8cwLt8ZwfDQICrLK7Bt6zZUlldhYnwK9zruwTAcbKivxvYdG7B7dzOGR/pw+usruHnjNnZsbcCf//MNPH+sGRF9KgO4/2AC5y604sx3F3DjVicmp0xMTRlwnCBN1Zo1JTj0dAOOPbMJzx3ehvXr6uC5Ji5fm8Cnn/+KL775GVZ8CC+e3IffvnYE2zetge+kcOdON85d7sK12wP49cYDdPXehxkzsH1HE7ZuqoefSuHGr13oujuI0mg5Dh2tx6mXd6NuYwmunHfwycdX0N/v4OljMbz19k7s37wGpaVxOBzcWTZ8K4rBkWkMjTnouDeCttsDaL3Vg5u3ujE4NI2NGypw6vlDaGncgKG+Xjy4/wCdXYPo6R/FwOAYKkptPHdkF04d245De+sRL4nixt1B/HiuFZd/7cCt233oHxpBtCSGDfU1OLB/J6orStHZfhd32+5ioGcQicQwjj1/AC+/fRJJw8Jnn/+A65d6UVtSjVdPHsGJo01obIgjFkvBjsTQemsQ/997Z/HZp2cQi1fiqf2HcOCZfWhsWgfDnIKTmlA+8phVBt+JYHLSwHfXe/DTL7+gu/M6tm+qxn/702/w/NHtiMc40CVAT6nIZZ4aGweLqE0JMrhav1IWdN3hKFp6zlinsEomk+JAX5CKxbeTAPTZNhOAXnz9t9hqLAC92FqsiOsrAD33xhOAnruG2UoQgL502krJosB8CjA/Xpo4K7htmBYMkwDbVCvwuXqacwiOyhmIYJIo5SkXOY8jzA5CmgezC6lUEhHmvaP3Q+VdN2Axrxyf1b6+colbnKzxPeVEz9xSKIELurVVkHQYfhJeahqek4RtBW5tl9QctppAIY02LeYsZ3j1NOJmZTkB4jG3+L9vnl858yIntRxnWgF6Bbc5Z8LJNzUBxzDtAdz2TDrQ02eYyTNP1zkCVzyBuQ9EozHY6cOYrp2vu54L30+piZn0tIwK367KTodyFwf6fL1V3i82BQSgF1uLSX1FAVGgUBQQgF4oLSH1KBYFfEZ5Yvh2zw4iPKnlqnwywPvx6aSFzs5hfPXVBXz/w2X0DCYxNGWirAI4cHAnnj/1LGqq1qLn/jDOfncJN1rbMDo6jPX1JTj23B6Ulhk490sHrl+7gW2b6vE//pe38cqprbCN4EzJhI9EysC9B8P46ZfruHDpBjru9qH7/hDGx6dRW1uDAwf24uWT+/H07gZsXBtR0bVSKeD6rVF8/vUlfPPdz4iWjuLo4d149fnj2LF5I8ZHfXz99Tl8/PmP6OwZwfBkEvEyF5u2rMGpF/bjqX1bkZyextnvWvHDmRvovD2E2rooTrywD/sPbkFPdym++uoqHvSOYP/RCN555yk8s3kbSkpLMeW4mEg6GJ5IoLN7AGfPXUFb2wP09U4oR/7UhIep8RTKa0zs27cJe3ZtwcYNa9HQuA4PeidU2PmfL1zB1PgonjuyB6+cfAoHdtfDM2x8+n07Pvv0a9xovY1kIoWy0iiaGtfh5ZeO4OmndmBNVQV6H/Sh9cotXL54Ff3DA3j6yD4cfekghieS+PCjr3Hl526sK6vBG6eO4+TRFjQ1liMW91Rasau3h/GXv/+A059/pxYpVNfUo2ZNLSIxjmWTsCwfEYsLpg04SR/JBDCVjKCv7wHcxBC2tNTgT//xCl48uQuxiA/fnYCPFDiaDEanPNaC5c0dzaxYPhdSz6VVQM9lzuVAF4C+tNo/ydIFoM+qLwD9SfbE1XFuAeiro50L4ioFoOfeDALQc9cwWwkC0JdOWylZFJhPAZ+OaFPnIA4mCFTe8BAgDl4LHOMKFDueguAMxx7gauYkt+C4TgDN03mP+Tfd6ZbpgtybcJnHcVNgPu1gz6yjY0aRUnkMXeUIJ4w20mUxtznt3IZhwzQZNt1QcFo51FWIvQzbeRYXuo9yuB6Pd9T1m5YP3+OiAB2mLwDoKpdiOrw6FEAPJVVPu9HpQOc+hmnCtmxVB+Zpdzw6XwAVRZ4OGGZf9NMLFgIP/kz5wUSfONDn66/yfnEpIAC9uNpLaisKiAKFo0AxAXRJY1U4/WY114Th2tWIxbdheLx/T4fgNulDZnQtCx0d4/jg79/gqy9/Qso1sHlLC1q2rsX+A1uw/8BWVFREMTwEXDh/G99/dx6trTcRiTs4fGQPateW4vOvr+Ly5WvY0rwO/9v//E+88+ZhGG4SvpfC9HQC0XgFppIWevoncL93BD19wxibSmBsbErlQG5pasSWplqsrTRRaifgu3Q82+gfcXHzzgA6HwygpDSFxg1r0Vxfj9qKEoyNAKe/+Bn/z18/wfDENNZuWIfde+qxZ/cGHDzQgsaGNUgkpnH9Sjd+/O4Ozv94B+OTg9j/zA4cO7kfPT1RfH76F3T3DuPp43G8+/bTeLphM0pKyzEwmsIvV9rwy69t6OwewtXrtzEyPIHSWBm2t2xGbVUVxoaGca+3C3bcQFPDGmzf1oyTJ48hVlqJ73+6iK/P/Ii+ngc48exTeOPFQ2pxgGda+PRsL95/733cun4NDfVr8czTu3Bw/3bs2b0JG+oqURINFhkP9gMdHb0YHB3GusZ1WNdchdt3H+Cvf/0Uv56/i7VllfjNi8fwwonNaG6qRCTiwzBLcaVjCH/9+iK+/OIHdN8fxXTShudbSDou7ChzORuwTF+NTVPJFNykg1IrAgsOqstt7Ny2Hv/xewL0fYjYLnxvEj4cFRZfAXTDhOlZMNUYTTZRYG4Fwg50vYcO4S4AfeX2GgHos20rAH3l9vNCuTIB6IXSEqugHgLQc29kAei5a5itBAHoS6etlCwKzKcAJwoMujXSycj5Xae+79IhxrWz3FKTT5yEoOOafzNsuQ3X4USDi0gkknaWW3CUOz2A5D4hsuPDDigyPC/ITz7jep+jgg5DLVr0wLMujCPvKle4aRjwPQ8+85MbzLseuLfpgleh4/WmorgH12HSUT/HOTyD2REZ0tENrl/F55t1w6uyQ4BbTcgZDMGuZlTSJaZVMtLXqaLGs9ZBeHbG/KPLnhMxCp4rd3v62tXpVJD69HkCgB6AdtlEgZWhgAD0ldGOchWigCiw/AoIQF9+zeWMxa3ADED3IjDUAth0nqZ0VK1ILIrRMeDMmas499NVlER9HD3YjF37WlCzJo54KaNIMTWUib6+SVy6eB2dnQ9UPqlNmxvVuOFf57pwq70Tjesr8cbLR3D80E7Y/jgARwH0eGklUk4EKT+GpGOiq6cXk04CphVBaWkJKivKURH3ETOmEfEn4bsOrEgMo5PAg6FpjE17MJjXvKoaFfEylERtNer4+ZdufP39eYxPJ9CypQmHn9mKpoZyVJd7sJm/Gz5Gh1203RjBL+fvYWR0GDv3bcGmHfW4cnUE7//tDHoGJnDwZA3e/s0+HG7aiLLSanTcT+D//es3+PzrC5hI2DCtmAqtvmPLRjx7YAs2rInj/r0buHTtPq7d7MDYaLcKkf7OO2+icdNm/PTzFXx15iwGBwZw8ugzeP3Us3hm7yZESmycawPOfP0VHtxrx/bN9Xj2wC7s3tGMmHLdu5gYT2BiCphOGJicZqh9E0bUhx9NobO7F+d+uoKB7mnUVZTh+SO7sX9PNWprWEcP0Wgt2nsn8eWvbfjpp1/ROzCFqWlGUCtByrEwNjGJ0bFhJJNTKCmLoqqyDGXxCKr8JCLuNCorYtjaUodTJw9h184GRCwHvpfgyBAeF2uroR696+kF1cX90ZDaL6EC2eYyOU8iAH0JhX/CRQtAn20AAehPuDOugtMLQF8FjVwolygAPfeWEICeu4bZShCAvnBteSNOABmAQYJMX8FKDT8XXpLsKQqkFUiD84D60rURgOQAEaf/VjnFg3+r0O7a0cGU52nmrD/H4c+z6pd0snMiS4dRTJ9Wh1qfqx1UCEYzgPB0hBNCq1R0Kmd4AJ5nw58HedVVrrrQplF41jToPIcKX88qpkPQp3fm1c8CdOY/D6C3md5/lrMHB/D8s5Hoec3qxbQjXoep5zVk1iodwl2HclfvC0CXz+aTVUD/tvC3hn+rhTDphTWLdRkKQH+ybSlnFwVEgeJVoBABulYzlUphampKjT9kDFK8fWyl1dxTi1A5VmDuaoJPDh6C3OMq3ZQZQcqx0dc/icHBaURtYENdDNXV1YhEmW4pnVnJYKqqFAaHRjGdYNqpMkSjFWAQrc7eKUxPT6Es7qN+TUQ5yWPmFCKWr9JYwYzCN0oBqwzdPUP45eJd3LzdD9gJHHp2B3bsqkNtpQvLH4XlTsL0S+F7lejq8fDLr9240noXhjGBA/t24qld27Gutkw10/DoOHqHRuHChB2PY+O6apSXAD5PabiIRi0kkwmMjngYGzWQSCVQWRNH0hjDN2du46N/nEdvn4uDxxvw2zf24MTWapRX1KCrZwLvfXQG3/xwGVNOBOs3bFBh2g88tQWN6+OoLQcSk324fgP46Xw7fjz7BdatK8cf//Nd1NZtwA/nLimAPjw0hFMnDuONU89i77YNKK2owP0xYHBwEJPjQ6gojaCxfgNikagaJt263Yu29gdovdWN/qFJOJ6NKCOiWSnYZQaq19ShrKwW66ub0bCmDBvXmSgvGYRpTiAWZwSxKiSSPgZGBjEwNKFAvOOVwEMpHC+Ksz/+jC+++gojI4PYs3c7jh8/jE3NGxEzActwEYsYqCqPoW5NpcrfzohnBhjRLFiE7XEBuBp8GvCyDiZX2idIrudxFBCA/jiqFf8xAtBn21AAevH350K/AgHohd5CK6h+AtBzb0wB6LlrmK0EAeiL01Y7eHnTxi3IJx2EqJNNFFisAgwbqEKiz1DhAB/Tnz0D0BVbJ0UPsp176fzis+cKzyxkzjIY8P3IbB7CBVSQedlNuOkaMax56CBVV06OBQ7xgEkbcMmiF1C23sVEcgaIq0x3ae7N97UCQej2wFEeAPRscDvz+tNgnRMxMysMgnx6s3UM3OuByz1w5wcXE3LSL+J6ZFdRIF8K8DeZvzOZAJ3/XuwmAH2xisn+ooAoIAoECghAl54gCixOAU/dR/OG3obJ8QIjahmMlEVncQqGbcG0S2FapXBSBkYnU7j3oBsDfRNIJILxioskYDmIxF2kGF6d4eBRCc+tgOeWIBrzEIu6qKmwFWBeV2XCSA3D4nlcF4YZgWvEkXKjuHm7E5+fbsX3Z7sQKU3gjbeP4MTJ7WhaH0UE47DhwEY1PL8SV1pH8NGn5/HlmXOIRCdx6rmDePnkIezYsgHxuIeUN8mYYTAicYxP+RgfTqCnawDjQ5MoK4mgsWEt1taVIhIpUUG5yH+jpUDvcBc+//wq3v/bj+jq8vDsc7vwx3eO4uimUpRXVmJ82sW5y6243t4Jx4igqaUJzc312NxcixITiCABE9MYGqnCnQ4XN25cQEncx4FnnkK0NIbWtvu4fOUmxsdGsXtbI/ZsXY8NNRGUlcYwDcLyID2WZXKxTRR9faNo7xjAhcvtuHqzC9dudqJvcAxJx4PlTKMkZqJiTSmat2zH5k07sHfbfuzZXotNDUBJfBqeNwYrwnRZNQz0pcZyvscRmqmGVByppRzgw49a8b//H/8nuu7fw/MvHMN//de72L9/vVo0kY4xFozCWAYjlzk+nGQSLhPSp40KlmGCUdEctdBaNlFgbgUEoK/OniEAfbbdBaCvzs/Acl61APTlVHuVn0sAeu4dQAB67hpmK0EA+sK11S5ADSW0dot1BS78jLLnSlfA96NpEK2t5NqBztmEAJoTps8CdALtTFStYTDVevhvVZqRziW3QDEthmVnqPh0cUEZaV+8AugBaw7C6gXluxZzCC4coVu+z4iMM9vDcJtlpq9D5717DHc4J2QeYv8PAfSHzxEsEgjQvWyiQCEooO97VM/UqR10xIoFVlAA+gKFkt1EAVFAFMhQQAC6dAlRYHEKBE5hDdAJRgnQU/CNJAwzBcdLKcDNPOXT0x5u3BvDB2VG5gAAIABJREFUZz+244fvrmBwMIWIWQXPcGBHHaT8EURihtpfwXOnCr5Tgop4L9bXGti5tR7PHd6Bp/c0wfJH4KemVOh1y47DM+NIOCauXm/H56fb8f3ZfiA6iRdfeQaHjmxF44YyRFmnZAqWUQ7HieNG+xC++u4ifjh/EaY9hpefP4jXXjiI3VtrEY9NwXGHQPprGOXoH3dx6UIXznx1GQ/ujaJ+bQ2OH92LQ0c3obamXAF0100hUuKid+gOvvu+Hac/u4reBxHsf2Y33nz5OJ5aX4XSMoDDwOHpSYwmxoCowfxbSKYcRK0Y4JiwjYjKA550o0gkgempaRhIoqQ0Ct+KYDplYGw8yOW+sa4UtWUOSoxxxCMuHKbgipgwozG4voG+/gQuX+nE1/+6ipvt/Rge95BwuY6YLm8PdnIaEZvIPQEjUopopAybNm7G8cM7cOxwMxobPaTcCUxMpjA+WQbbjMFim1omDDsC37Th+IwyAHz62c94770P8OD+Axw59gze/d3r2L1rE2I2Y6k5qm+ohdEu0TuXk/uIR2xEuciCI0w1hvPhWB4cUwD64j6Jq2tvAeirq7311QpAn213Aeir8zOwnFctAH051V7l5xKAnnsHEICeu4bZShCAvnBtwzdqPEq70BdeguwpCmQo4HMV/8OYNwDkYZir8XIA1IP1/Rmua0WAMx/BuTyT4dIXPvlgebaarFHR3zl9kY4ErwPLBwCd4eZ1LXx4pjMH2M/e2gT0pobj6d3C6DrA9LObyqk+nwMhvLDAZ8rEdPjIUPnaTR8sCpgNlB/soq9Qeqko8OQU0E5zHZZXw3PWaLGhegWgP7l2lDOLAqJAcSsgAL24209qv/wKBA503k4HDnQFQQ0HPqNOWQ4cj39biJdUYWRkChdu9OGvX1/FF59/h6GhacSiVWrBoBUxkUiOw45aKpS378dgGqXwXBsxexQ1FcC+XS34w1vP4ZXn9yJqJOAQQPsubDsOmCVIejZab3bgi69v4tsfuzE01oemljrUrClDZTwCLl+OuHS9m3B9E8PTCdzt7cG9vh7U1FTg1LGn8cqx/djVXIXy+BQ8dwhJhqOPV6B7wMVP5+/h44/Pof32CDbVV+Gt157BqZd3oaa6DG7SQyqZRKzEw5TTh67OcdztmMTEWDnWrK/CtpZGrOfiAAswIoARU5KRl+Pazbv4+cJ19PROwPdKYZuVAOLwDaaMcxCLeCpkPMPFG1YcsOJIOj6qK2LYt2MDtjTGUVOWRGnEhenSvU3XfAyj0x5u3h7Av76/hi+/uYyJSaCpeQt27t6MuvpqmFYSSAbRj7r7utHWfh+3bt6D7cdxaP8W/Ob1Qzj4zHpMTI3hWutdXL0+iokpG55hw7A8+JYLz/Th+lG4Xgzt7T1ou9WJRMLB2rVV2Lq1EWtqSlAV9+A7U+AqA8NLAW4KJVETa2sqsGvbJuzcvhklUQtuchq+l1JBwjxTYrgv/6e5eM4oAL142iqfNRWAPqumAPR89iwpay4FBKBLv1g2BQSg5y61APTcNcxWggD0hWvLGzUOLJn3nPkHw7nQF16K7CkKhBVIhw8PZpyC/6cBusoCNzNnELyn3OgaoM+8GQLnOhz5DIDm7FVK5SBc6EZ4TrhNJwnP5hlhiO4HjhKGVE8/Bx6BxU1uMD9iEDr94aUA6Zm3h3LA63pzYu6hcPIhzfRxs9fow3Y5gWc97KRPu+m1tgGYDwV2FwP6QruJ7LdECjAliG3bM6lBHtd9zuoJQF+iRpJiRQFRYMUrIAB9xTexXGCeFVCLaVWaJy7E5UJZLod14fl0oHtBVC0zhkikDOMTDtq6R/Cvyx24fPlXjI9NwbJicF0TJl3XRhQwTKQcB5ZF0O1hZHQEA8PjmJocxfZN6/GnP7yM11/chRIL8FIT8JwkYNjwjRiSrq1CuJ/+5jr+dfYuBkd7UbehFhUVcVSUlCBuRGBMMz+7pcY5I8lxdA314MFgH+rWb8CpZw/g1SP7sbe5BpVxhhUfhWd6SFpxdA27uHBlEB9/chE3b41gy8YSvP36XrxwajuqK0qCNcsOVF53H8Pw/CgMvxSuA6Rc5kwHbJqv6VQnSI4wMTgwlQTe/+hzvP/h17h+qxe+UQ2YlXBRAssag++NwjY8RCwDruMCBhcLxOD5Bjaur8SrL+7Hqye3Y+fmClTGTRgJH65pwY+U4MHQFM5d6MDHn/6Em7f6UBovx8nnjuHV1w5h2zYDlh2s0XY8oO3uOL47exlfnv4Rfd1jaGmoxltvHMHxE1vROzCIT0//iE8/a8WDfhcOw8TbCfhmAp7Fdo7BNBmiPw7TiCNixzE9NQ7LdmGZKZTaLpzEhFrsAC8JeAlUltnYs6MFb7xyEq+8eBw1lTZS0xNsVHUfS6+6bKJANgUEoK/OviEAfbbdBaCvzs/Acl61APTlVHuVn0sAeu4dQAB67hou9qaTNyX8Me7s7FSDl5aWFlRUVCxdRRZZMiF2IpFYVoitJ9N43snJSQXSF+sIXORlyu4rXoEwsVU4dwYSB2HTuWnneeD8Zvjz2Y07aQgfBumzQFvh7cWAYQXbXeXQVgCdq/9VXQLYPAvQ3XQ4dwumWzoDxBfSZCwnANeBvV3XNgihzvqmHfjpxQTUws1YTDB7nswA8EGMecsNwh7OAP60nvrc+nqCHOzaUb+4hQALuVbZRxRYjAKxWAwlJSWIRCLqt1c70sN/L7Q8AegLVUr2EwVEAVHgYQUEoEuPEAUWp4BLFzPv4T3ef0fUYlyOJEx1L+/BVeOXKDwvAscxkfB8DE8PY2xiEMnkBDzfheGVwDYq4bvlKr4554Ai0SSGx+7h+q0r+PjbfrTf6cOmxlr8jz+9iVdf2I6KGI3MCQXQTSsCz4gh5RhovdmJ02du4Yfz95HwhvDMkW3YvnMD6mrLEPF9eFMu4tFquH4Mt7v78PPV67h66yYiMeClo4fw+tFD2NdQgXIGC0uNAnEbSTOKzuEUzl/tx4efXcCt22PY0WTjNy9txeGjjagoLUcUZUAKsEyOMPpgGiYMwm6vDLCmYUamkMKQet11bRVG3jArMJmw8eEn3+OvH32Dts4heNFyTHsReHYcUcOF4SZgeinYBMqeCcez4bgmHMfFmpoIXnpuF958aSee3rUG1SU23AkTvh2FF7HRM+zil8v38Onp82i93oV41MZzx/bh1Zd2YfvWMkSjo0h41Uj5cXT19uKn8zfxxenzeHB3BE31tfjtm8dx/Lnd6OkfwedfXsSXX93B4EAKvuvBjE7DNyfhmBOgrd40S2CZVbBQiogVR2J6Qrnnk6kppMwYUq4DW+VC5/ETqCo3sXv7Rrz20lG8+PwBVJYBTmJUhXpX0cQ8NoBsosDcCghAX509QwD6bLsLQF+dn4HlvGoB6Mup9io/lwD03DuAAPTcNcxWQrE70F3mzjKXZ2UynYE8H93nhOgE6NqFvnQtJCWvaAUe4rWzlFvnH+e1h3OLs6ebDD3OnMjBm2nIHsp9HrJp81X1/cn/VMhyH77nw2PuOZMTOnOpOwvsidIVyOf50qcI4HbghudmqMkNBkP898L04MZjQkAVypH5DA3w3+oKdOr3UDUyYbpi7Hxffc7TSwr09Wf1vnMCjyHcg+8GrWw4hHuwqkCrGw5Qv6J7nFxcgSsQjUZBiM7fm8yNn8PFbCyDn7nu7m7cunVLHdrU1IS6ujqUl5er82TmWl/qRWH6fCMjI7h79y6mpqZUXeLxuHLec+EA6x1+qO+N9EN9nh8zJ/xitJN9RQFRYHUrIAB9dbe/XP3iFfANLr7lglQrGBukb7rpuKaDPLiFseApsG7DilowIxw+uPB9jqm5bDcKy7QY2Vs5tXmMaQPDI6M4e+4c/vJxJ65c78Tm5lr89z+9hhef246ymAcvOQbPTcEwbJh2BRzHwpVrHfj821s4c/4+JqaHsG//dmzd1oDK8jgN3yojVsQuhefbuN83gKutN9F2uw2VcQ8vHNmPl04cxJ5N61Aec+A5IzCjUThmKboHU/jp0n18+sUl3GgbRHkZsGv7OrRsXod4LKaiX8ElSOY1jat86KZlw0AEkaiJhvpS7Gy2sW5NDRyHIDkGyy5VOc6vtt7Bleu3MTA8Ad+KEiHDZ6x3z4XNSptM4xUA+cEhF133RtB1bxCWn8SJI9vw0vPbsWdnJWor4/Cn7SBumRnBpGPgZnsPvvvxCr751y8YG51C/cYG7N27DevWVqi6enTJ+yZGJ0bQebcTN67fgJ9KYf/uzfjN68/hyOFtGB2ZxpWrt9F+exBTU4w44MG02e5JuEgGAy6GdTdi8BnRjPX3uYjCQ4oRAiJxuB7HoBw1unDdBKK2j7q1Vdi1owXbtjQhFjXgpCZh+MyPzhHs8szzLL7HyxGFpkB4TMNxRDKZxJ07d9DV1aXGGs3NzaiqqlJ/c8yh50HDz0t9TbqOhJ737t1Df3+/WjhNo1I4Chnrx/sQvhbM2ei5nKCG4Wtd6joXYvkC0GdbRQB6IfbQlVUnAegrqz0L+moEoOfePALQc9cwWwnFBtB1X9AOdD7rm8qlU+nhkjXE0M/LBfCX6/rkPIWtgP4MZA6cHgW+9HuZn/e5rpSOVz64b+aATbthF6qQLkcP+nLJ5zzXOcPXoweT4UHlUsPAheog+4kCT0IB/fm9f/8+2traVBUaGxuxbt06NVEjAP1JtIqcUxQQBYpBAQHoxdBKUsdiVoD36HMtFuQ1zSzA9Tz19+joKM58dw5/+ftt/NraiZ3b6vDf//w6Xjm1DyXRSbiJMQVkCW3tSBVSqRguX7mFz79vxxfn7qmIeoRmZWVlaiExF+emUo5aSKvH8YwuNz0+gt0NVXjx5AG88PwBbN5Ug3gsCc8fD8CwVYH+YR8/nu/AZ19cwMVLHRgam4JdUoKy8lK1MNlJMZS8D8si9PLgMpe3WnTsKXh3aG8L/udbe7BrW0uQGs5leHNz5nk6kVCL9RU80+njqINtwjESgB0F7DK03R7Fd2da8f2ZKxgbGsZzx/fitVf3Yc+eWtRWx5Cc4Lk9FaLeisTRNzyOqzc7cPrrn9B2px8Dwy5clCPlcBF0DDbjuHspRG2C6wlYxgRaGqtw/Nm9OHZ4H7Y0r4OX9JCcnFDRyJhaK1/mcNdx1ALKSDQys9Cb+nERBSMTyCYKLFYBfn74ORKAvljlimN/Aeiz7SQAvTj6bDHXUgB6MbdekdVdAHruDSYAPXcNs5UgAH3h2nKQq4FEGCwuFiou/Iyy52pQIBfIu5DVxxpa6wUfmW7OTI3ncnqGj11Mm+j66WsMA/RHfSfN9V4mLM+2j359IedazLXIvqLAcijA35PFOs2z1UsA+nK0mJxDFBAFVqICAtBXYqvKNRWSAo+6T6f7klHfuPGzODw8jO9+OI//66PraLvTg107GvDn/3wNp57bh9JoAqnEaDoylg0rUo5E0kTrjQ58/eM9fHamA7fa2mZS4hCqEUwT1jL8OSNfRaJRdR7TT2DPpgq8/tIRvPD8IWzYUArLnoZhJFQubtMux9Coh58v3sWnX5zDufOtGBxOAUaJqqvr0VWdUrCcMN22mcPbheMkFUTnAsZjz2zD//r7/di7a4taQMCodowMxjrZEVs58E26TjMCexHBJ/wEDMuCDxu3OobxzVe/4psvL6D/fi+OPrsbb7z+DPbtq0N1ZQxuwkXK85DyXMRKSuHAxuDIJG6238e11nu4cOk2Ll25gwc9I8oxzvNbpoe1teVoaV6Lnds34pn927B7RzPq1pQjSiO4m0IptVJJ04MoZXnZmKrL9ZRjmOYIbkEUJcDzBKDnReNVVogA9JXd4ALQZ9tXAPrK7uuFcHUC0AuhFVZJHQSg597QAtBz1zBbCQLQc9c2X7Aj95pICcWmwOPC87mc1/M50MMQWy/6eNzzL1Rnnbc5HHI5POCZq5xH1SnzszbXogB9vJ54W2hdZT9RoFAUyNfnUgB6obSo1EMUEAWKTQEB6MXWYlLflaiATp9Gd3hbeye+OdeN3oExNDesxbHDdHFvRDySgpuaUjHZGbLcsGJwXAs9fYO41jaEi1f70dPbA8MwYadT2xBQp+gUpxndVImuFLB3nQRa1pfhwL5t2LVzE6qrorAtAvIkfNJiM4bxaQPtdwdw6dodtN2+j6kpH4YR5Gsn8GV4csJy33NhqDzoXBgZQOCyslLs2FyP5/ZvQGPDepWWiy5xnZKO7ngVutky4bmeSnnFfUwjpo5P+JMwoyTzEXTfH8X1q91ovdqFseFx7NjagP1PNaOpsQzlZRaYPcvxXCSdFEyWGWH+cQMpP4Ku7iHcuNWF1hud6Osfg2kydRCDpbuoripFU+MabN60Hptb1qO6IgaLYfYZgt11YRuWWnTguD5gMQZ/7hvve9UCUpoV1OIBQznyVfj3zJUEuZ9OSlgFCghAX9mNLAB9tn0FoK/svl4IVycAvRBaYZXUQQB67g0tAD13DbOVIAB98douZ56kxddOjigmBR538cVckRDoqJhrU04LywomZFQe8SBvVjbAHA63rvd9XDc3j+N5dZ4xnpPOgmzO+UfpEXazzxUBQjt3dV2XO7VDMfU7qWvhKvC43wlzXZEA9MJtZ6mZKCAKFLYCAtALu32kditbAR31jeMHupK5TU4lMJoowfhEAhWlcVSWRVASMxBlXnDmUIcHh9TYtODBQiKVwlTSwNiUi6nJKVhqHGSoMYhpBhB45p7LQJBjmDnXXR9VFaUoi9uwLR+2xdRWrIMBz7CQci1MJD2MTzuYSvrwXVeFNFeprxh2nOcAj3FUCHc6qPk6Q5I7TgoVJXFURizEY1E1FmPocj6ruqi6BWM19Rrd8bYN34moBQCuOQXXTMGIGCpn+uSEgakJwE0CVeUxlJcCsUgStk34rmoB1w/KUc51g48IphM+JiZdTE3R9U3Ib8FSp3URtQ3ESwyUxA3EIlAaWNRHAW5fLTawWA4sOG5+8pNTO14v21054S1L1Z8AnYsSZBMFFquAAPTFKlZc+wtAn20vAejF1XeLsbYC0Iux1Yq0zgLQc284Aei5a5itBAHoC9c2DPDCOaV1qLGFlyR7igKBAo/jNA2HYA/3w2wAnfn+wo5zffzU1NScEF0Dbx6j3Bjph5oYSk/qLKb9VA6/tONDl/motAfZNMkMPZ8J+jMB+mLqKPuKAoWiwON8J2SruwD0QmlVqYcoIAoUmwIC0IutxaS+xajAfAtnCZf1QmAC5GhpCZwUYJuAk/DhppKwSL2VlTzIy+0QGoNOZht2hOHQTRVu3IL1kETksh4DrHuOGicFOcdtGK6tQHoqmYLncBGyoSC5YdKfzYDsgBGJwooSaqfHcz5DwQfgXNUFgRudb6dc5jOHcm4nnAQsw4Y/DeUwZ8j3eCyOpFoEzbzpDFtOyM9y1f+CsVcyCtOw4FlTcIwpGDavLwoDcRiIqitjnZ1kCk5yHIbpweciAdbBhILoBNK8BsPkQgKGYY8qWB3e1KIC9SDMTihHPp30rBDhue/ymeNBCya1Muy8dDu2LWE5NSHOn70XNgSg50Xh1VeIAPSV3eYC0GfbVwD6yu7rhXB1AtALoRVWSR0EoOfe0ALQc9cwWwkC0HPXNp+OwdxrIyUUkwKE1dwy4fRcDm1O7ugHF20wnOHExIRydFdUVKC6ujo96RJMuOiNE08jIyMYHx8HoTkHHITqNTU1KC0tDVb5e1zhb6hJqtHRUbVvNBpV5ZaUlKi/dXjB+Zzd2gGun5nbb2hoSNWX56uqqlJui7AbXteVdQg75cP5oMOAnG6UsbExlTeQdeP1xGIMP8gJHU7C+DOLBoqpP0hdRQEB6BH1OQ4/MhfPhFNCSI8RBUQBUWApFCh0gM4J0/C9E/8OL/SV78ml6BVSZr4VyDaG5liAYxI+a7jNfeniJti2TVvBXAYdJwRm/mxFqy3AYc5x34FhGbBNi0m0g3GWYaqQ6ATB3DdwO1sqhPtMpC01hAoWDHuOB0ZeV2ML4nGexw/K5nl8PpgZ3bdg+8F4jqHadT1ZLsEzXefcz7YtNZayrQicFMd0wXhNLxLQ9zpaYz2WUeV5Jcr17RlT8MwpwOL1EX7bMBGF4UdUHQn64THkvAGHlTQCkO8RoHtBbnHCal63T7Lu8yi68bnIIAUQvHMBddo9zyUBCqj7gevcsiLwfVPVPXDM56dH6HEotdbfZdTqcRdv56dWUkoxKaC/S/Q4ip9hzhN0dHSgu7tbzWk0NTWp+RLOG+joePp3M1t0vHxroM/D3/B79+6hv79fzbWwfjpiYDhyoJ7bmOv7IZ9jxnxf51KXJwB9VmEB6Evd26R8AejSB5ZNAQHouUstAD13DbOVIAB96bSVkkWBhSgQniDRAyE1qZMG2yxD5xLnJAsHfIODg/j1119x6dIl8Kb5xIkTOHTokILIOjQ7yyVg7+zsxOXLl/HgwQMMDw+riZr6+nrs2LEDW7duxfr161U1eY6enh6cP38e165dw7p163D48GFs2rRJQW+WFYbT4Ukv/h0OKx+G44TnP/zwgyqzsbERBw8eVANYDl656QgO+rtIX2vmRLCeROH7vb29+O6773Djxg1s3LgRzz777EyZPI4D5syB5kLaQvYRBVaSAuJAX0mtKdciCogCy6lAIQN0LiLkvZMOeRy+5+Lf+l5NA6jl1E3OJQosnQI+TCSVz9tQ9Jqwlc8mXwFTlIMh09MP3/BhuVFYXpA/fCGbcl5bEzBo5yZc9i0YPkF1OgWWKtuBbzrw+Wx4sJxKWE4wpgm2EFU26Eh/eFOB1a3Ew/vNUzleByG3byTgm9PwzaQ6t1oJoOpJ1zyfFeon1mcw9hk/ubKnK3c8s8Q/vBl+kAPeN1LpMjMrw4XJWoO03sp6z7KC3O6yiQJPUgE9h8D5Ew3G+TcNAQTonP+orKxUcwY0EHAOQo+RMsH7Ul+HAPT8KCwAfVZHAej56VNSSnYFBKBL71g2BQSg5y61APTcNcxWggD0pdNWShYF5lOAwJuO766uLrUKmQM8DcA5AAxcDJaC3rW1tdi2bRvq6urUSuqvv/4ap0+fVgD93XffxVtvvaUGhJxU5bEE3leuXMFPP/2E+/fvq4FiPB5XYJnHcKXz5s2b8dxzz2HNmjXqPHfv3sVHH32Es2fPoqGhAb/97W/x1FNPqfc5CCW4Zj0J4zmBqyG1HoTSDU7wTujOY/g6r+3vf/87/vWvf2HLli14++23sW/fPpSXl8/kYmc5PD/rTojf1tam/mYd+KBzXWvB/e7cuYP3339fQXQuAmA99+/fr8rUE8rzaS/viwIrXQEB6Cu9heX6RAFRYKkUKESArsfDvD/iQkGdGzoMDMKLB7O5e5dKMylXFFhaBTRAJwgOQO7ss8Lq6TDuQRhw/tP0TJhpd/hC6hbA7XR0BwWj6dLWEB0KMBOcw3Bnnk23FKZbEir+0bZsluGZdIMv3L5tegTkvD4XvknQTZd5CF7PwH464akF88BHZs7BV4LzBUB/9t/Bv1Todi4IUO9rxK5WJKjFA1Q+0DtYrKBeNxi2nqHnl3qTJOhLrXAxl69NB+GF+Pz95u/jwMCAMhJw3oPzKDQNEKRzvkAAejG3emD80JFDOE/G+bTW1lb1zLkoLpagAYTufr3IsLivOHvtBaCv1JYtnOsSgF44bbHiayIAPfcmFoCeu4bZShCAvnTaSsmiwHwKEGgzdBfd5D///DPa29tVmHVCYsJ1hi9kqHIOAgmyCckJnwnav/32WwW7uc+f//xnvPjii2pAyJtoTqwShn/55Ze4cOGCAuVHjx5VAJsgnC5zPniO3//+9zhw4IAaZBDMazBNUM/3eD4ONjkgoYucx12/fl2dR4cV4+CV9WY9ea5XX31VOc15HOE9AfqZM2fUe4T9e/bsUVCcx3EiWC8SYBk//vgjPvjgA1X+8ePH8cILL6C5uXkmFzs1ZZm8dgJ0vqd1CYP2cPj3+dpB3hcFVqICAtBXYqvKNYkCosByKFCIAF2HsuYz75F4z8QxMiePeR81E4Y6nRpoOXSSc4gCy6cAMS6BLSEvYW4Ad9PW8zQWDmArUXHwF8O3L9wlTfBO5/ps2WnntYLH6ZJZnnJ/s1w37VIP51d/NPAlB184Og/Oql3iOkO5cp+r69I517kP62Ar4E+lFPSegeWz2c1VfvYZoD7bev5DOoXhefrvtNNfxYRXEi0HQNf1WL5eJmcqLgX0AnvWmnMKeuzD30cu+OdCfr7GeQ0+aCDgfIEA9OJq58zaCkCfVUQAenH35WKovQD0YmilFVJHAei5N6QA9Nw1zFaCAPSl01ZKFgXmU4A3/8wNTtc14TXDnevJUH42GXaMwJoDQIZT/6//+i8F0hnC/ZtvvsGnn36qoPXvfvc7vPzyy2qVLY8jlOdxX3zxhfr7lVdewWuvvaZW43JAee7cOfzjH/9QjnI60PkgiCaYJ0AnnGeY93feeQe7d+9W+cJ4c97X16fAPJ/DE7mE6wynTrBO5zld5iyTq715XR9//LEK406AznqwTO1A1wCdDirWjaD9L3/5iwLm3Jd1Z8h3blwYQH0I0Fn/77//Hjt37nyoTNZLu/jn01/eFwVWsgIC0Fdy68q1iQKiwFIqUMgAXc8t8J5JRx3SLnRqsly5XJdSfylbFJhLgSBkOCG36umhXQh1jTREDkKZK5+1OQnfGl+EmHQ1lqTDw8+C41lXtobPwfkViFZh1ZMZ5wjqM/dG93zsEe/PcZSG23TD60UDMwCdMD0IOU/neQDRmes8vXAgndf94VK5Q1g/tXQgdJnpxQnabZ5ejvAw+Of1L3xxwiIa4eF2/beg849Xkhy1chUIz2fqFHicU+GcBV3ojNC3YcMGrF27Vi3uZ8Q8AejF3R8EoM+2nwD04u7LxVB7AejF0EorpI4C0HNvSAHouWuYrQQB6EunrZQsCsyngM55rvOgc38OCDjN4d2XAAAgAElEQVT4I5QmTCYkJiRnnm+6zAmTCZC/+uorFRad0PuZZ56ZgdItLS0qfDuPZfh2Dhbp0ObxBOwEzATzBNB0vnNQSaDNsOsjIyPKCX/79m0VGv31119XudIJwjW81t/H4RybXN1NoE/wzn11SHXCdIZ8//DDD9V1EKCzTDrQuQKcGyd/dX5zXe/33ntP1ZVO9iNHjqhr0OejNhrKs0zW+4033phxyrO8cHj5+dpA3hcFVqoCAtBXasvKdYkCosBSK1CIAF1fM+/DGH2IAJ0Tp9wIBOhE5/0U7/O4hcd4S62XlC8KLJcCAQ8O8nkHz4FjXLm0Vbj1wIVNiO6ZKbhWJtx+RE1V4drdrk6U3nkWhs+4wdO8mc5t79/c2+FzPAzSAyz/77nRH6WfChuvcr/z2iLphQI8gm744L0gtDohuq3AtmHwuyF97vSCgtnr4bGzOJyuexXkXbvL0+A8CO7+kKU/Iyz8Ere6WoSg3f9LfC4pvigVCP/OcSEZf7s5n8G5EhoQ+FtJ57mG55x/0PuFj9VzMkstguRAz4/CAtBndRSAnp8+JaVkV0AAuvSOZVNAAHruUgtAz13DbCUIQF86baVkUWA+BeiU5meQAzlOfvKZGwd+t27dwieffKJydxFiP//88wp0M+wYB4TMgU5gzf0Yfp0Tp3SK07HN1dV8j45wus7/+Mc/KsiuQ64TeH/22WcKsLN8DiYJvhneneCe37ncn2Xx3Bx00imv66q/N/S/f/nlF3z++efK9c46/sd//IcKF8+N7vp//vOfqj6E3W+++SZ27dr1EEDXOvHcvC461mtqahRAp/OeIF6HJuUz6899GO6d5yGU53kJ3blxUCUh3OfrffL+SldAAPpKb2G5PlFAFFgqBQodoOs86Lw349+8h2RaIO2+4z2QAPSl6h1S7pNSQIclnw2hriE6Hd/Md073OR3eaYBu+HDNxQRMJ4ZmnvNsxxDS8xxUIID2njKb6/3ncp1nhiF3YYJQf+H18tM50w0/AswsEGAe8iCUe5C7XI2AlAs9AOhT6dcedtJnM8arElT1NTTX+Dwc/l2/m657Vpd9vnpIeDFDvsqUclaSAmHwzXkU/h7Sec4F/FxkxrkBmg84r8DfSP5bAHrx9wAB6LNtKAC9+PtzoV+BAPRCb6EVVD8B6Lk3pgD03DXMVoIA9KXTVkpemQpodw/hN2/e+QhvnLzke/p9/pubDiseHuhxgpPv88HJT/6b4dkZDp1wm2Ca3390gxNob9++XYVap1Ob4dnpQCdM52uNjY0KnDPEO49hfvBLly6pQSNDoTMHOsvn4JHQnPnRT58+rQaShOyE1FylfeXKFZV3neciwGYOdAJ6urrDTnkCe258nfCckJyvEXjrcPF0rXMFOGG3dqDTLb537161EICa6NxlrBvDzfO6WLf169erclgec7VzsMv9uR/Dsf3tb39TGhHKE6CzTLrpdZkrs/fJVYkCC1egEAG6rj0Xy9y5c0dNbjGdA7+X+BnXuXz19yKf+Z2pHzxeL6bJ/O5duDKypyggCogCj1agUAF6+PuP92xc+Mh7QkID3ivxu1Tfn2mIzisN33uyDNlEgeJXIDvkDth0Oh96Vhg+twIaF2edOwm/QYCcdm/PvvzoHOizOcgX2wI6N/ss4J4Nwz4XwA+73Oer09w4PzhqPkUWex2L2X/+ei+mNNm3+BXQv1/6N02PE3hlBImcd+BCey4u428iDQI0AnAug/MEepzxpJQQB3ruylPDuQA65884vmTEAc5tsc15T7TSx4sC0HPvU1LCoxUQgC49ZNkUEICeu9QC0HPXMOsg0DDUZDS3cM483mjwx5igjX8zLLQOubx0tZm/ZF1H7bzgs4YE8x8te4gC+VMg7HLmII4DOA7KwhOTGjhng7raKcR+zH0Yjr29vR2tra1qAKiBNyE1yyYk379/v1pFzTzmBM38nNIp/tJLL6mBIgeHLIch3Pk+z8H86NyHn2HWiaHbGVadn+9Dhw6p8O4NDQ0KTH/00Ue4ePGi+rcOjc7jMvOKsz6cuGUZDAfPY7Zt26bOdfDgQTVgYf3nAujMW85BDXXjBDAXD/Aaee3M607YzlxlBPgnTpxQ+7Is7SrXAJ376VDzAtDz17elpJWhgAD0ldGOchWigCiw/AoUMkCnGrx/4n0ZIQEfXLCoF27ynor3g3ohUuZiTw3hl19VOaMoIAqIAqKAKJC7AuF5Ac4l8HeQec8Z+U7Dc84fcM6ED71YNwzcc6/F4ksQgL54zTKPEID+sCIC0HPvU1LCoxUQgC49ZNkUEICeu9QC0HPXMFsJ4kBfOm2l5JWpgP4+0nBcT1BqN3nm+1SBk5rcL+wc4t/6dQ74bt68qR69vb1qX0JmwmFOinIl9bVr15Q7naHK6ThnaDICZA4a3333XQW76eomiObAkatw6QwnLKf7nC5tLoQh9GY4dYZw5/50eROic3U2YTed3QyNTkc6y9VucV1fPWjhBC1DpLEOdI3zWk6dOoWTJ0+qVb98n69lA+hcEc73WX9Cf17bhQsXFPS/fPmyeo35z3ldDPnO/agxr49OdS4AOHv27EwIdwHoK/PzJlf1+AoIQH987eRIUUAUWN0KFCpAz2wV3iNy8pTRPHh/x3/zHpKLGHkfxgf/nRmyVlzoq7t/y9WLAqKAKFBMCui0d6wz5wN0tD/+7jFyHp3H/Ju/h4yuR2hOgM7ofHzoFCfLles8m7YC0HPvdQLQBaDn3oukhMUoIAB9MWrJvjkpIAA9J/nUwQLQc9cwWwkC0JdOWyl5ZSqQGbGBnyEC8O7ubrXqWYNeTlgSQtPJzWe6gcLQXA8AGYKducMZbp3H1tfXKyf3008/rRznnBTt6+vD1atXFbBet26dGggy/DHDtBMo/+53v1Ogma9z8MiNedQJwgmZOWhkOCtCa06ushy+T0j/wgsvqPMQWPP1Dz74QLnXGUL9D3/4g3K8a+c666cnYjlAZdnasc7863TB04HOsOpc6c19qMtcIdxZJutO/QjyOzo6VP5zhmUnIOe5WOff/OY3ePHFF1X9uDFUKaE8Xe/UjYsCJIT7yvysyVXlpoAA9Nz0k6NFAVFg9SpQLACdIIH3S7zfIkTgPRL/rcfOjBakU2DoRZwCz1dvv5YrFwVEAVGgGBUIpyRh/XX0Pv7m8bePv4GcoyA855wE50Q418D5A533XF/3k4ToAtBz730C0B/WUBzoufcpKeHRCghAlx6ybAoIQM9dagHouWuYrQQB6EunrZS8MhXQ30caTnGikjCbTm/mLCfA5qpoQuEtW7aoHOKE0BzA6RXTdALpiUweQ3DMsOR0WtMNTgDNwZ7O/U2IzsEhB4ucDOWNMo9jDnS+x1DnhMw8hlBa52GnS52udtaPIFsDaw4oCenpZuczz8O6cX+WSZhPeE24zlzo3F/nfuezdrjTfU7XOBcQ8Jq4WOD48eMqXzv/5muPyoFODbgPNfz555+V+5wQn+HbeV0E6awfnehcUMCFCNSA9SS4F4C+Mj9jclX5UUAAen50lFJEAVFg9SlQLABd30tqiK7d6LyH0u503jfxfQ0cBKCvvv4sVywKiAKiQDEroBeCafitf/s4j6DhOuda+OAifj70XIpeSCYAvZh7wGzdBaALQF8ZPbl4rkIAevG0VdHXVAB67k0oAD13DQWgL52GUvLqUoCDNA2m+Dc3hh8n+CWkJlzm4I5hMwl8m5qalGucEFo7hfie/psOdLqvCbfppiZ054BPL27RYd55Tj1gIKTncTrPF0O981w6TLyuHydPOYnKfRkaXk+m0l3OetGRTnjOjccy/BmBNx3vrAP3YfgzXV8OUrkPw8PT/U4wr93tnJhlPnSem7CbEJ0LAljHTAf6nj171ABXh3mndgwDTxjPFeMMA099COiZz5368bWnnnpKrSrn9fz9739XDnsuNhAH+ur6DMrVLkwBAegL00n2EgVEAVEgU4FCB+gaHmiYoBdo8l6MEJ33orz/44PwnPeYfE/Dc33/Ki0vCogCooAoIAoUugL6tysM0vk7rSPjcd6CD84tcI6BRgbuS3iu51CepPNc6ysO9Nx7mgD0hzUUB3rufUpKeLQCAtClhyybAgLQ8yc1B/v8geBEgJ4Yzl/pq7OkRznQOelCIMYbU0IqAsAnvembTk4CEQbyWfrCk24VOb9WgIO0sLNH/00IPtemB4Hsw/x+IywmwNZh2Pk6H+FBF/9mufxc6tBkzF+uB4j83PI9HsfXNDQn+OZ7dIbzOH1Olsd68Bh+nuiEJ/QmGGe5OpcmJ195POE5Xeqtra0K2tMxT1jOY+jCpyucZfN1utE5mGUu9m+++UbldH/rrbcUCOfr1IUuc77HB4+j25x52bkRqBOi85yE8idOnMDhw4eVTu+//76C+CxTALp8BkWBf1dgpQP0QpgIK/Z+x98dPRGlJxj1IrFiv7bVXP/MUKf63lk+MwvvFTrqTldXl7on44JCfU+08FKWb08N1MO5YTVM572Wdp/rz7wA9OVrGzmTKCAKiAKiQG4KzHX/oucvuMCfcx76of/N50LbsgF0Oub1YgD9rBcI6PFcWANdTqFd33LVR49ZqAPbXRs8+Mwoihs3blQmEM5nhefSlqt+y3keAejLqfbqPJcA9NXZ7k/kqgWg5092Aej501KXlA2g83X+GAtAz7/mUuLKVICfGe3m1hOvGqATPmfbeNPPjVCYec4Zmp0TtuGFQuEBkwbffI2DgubmZgWVGY6dAy6dA0y74Dnxy/DofDBPGAE19+exOqe5/h4gzL548aKC4xx8HDhwAJs3b0ZNTY0C3Qzt/u233yrHPF8jJD927JjKl063E78vzp07p5zpXP3N91kOneI//PCDgveE3Qxrz0ENy+R7DGFPAM9w7QwbzzqyfgzVznoTpLN8Ank+uCiAIdwJ0OnYF4C+Mj9TclW5KSAAPTf9VsPRelKJv1UaqOlJqdVw/Sv1GvV9QiY4l9DdC2/xYgPo+sr0Z5nQnH/zWUN1Dc/1opmFqyF7igKigCggCogCT06BbAsAtRmBcyBh8Fyo0FQAen76kAD0WR0FoOenT0kp2RUQgC69Y9kUEICeP6kFoOdPS12SAPT8ayolrm4FMlcHP2qFMN/T+dC5Yra9vV25rRkSXjvIMuE5/00oznDxBO319fV49913VYhzhi3TDnQN0AnN//GPf6gQ6Qx9TuBM2E4HOEG0hmx8JsQnPCfMZph15lZn/nYuDLhy5Qq++uorBfkZUp0gmyCc0Sn09whv4Am9+eCiAbq1CNIJ3ekkb2xsxJtvvqmOY6h2OtY/+OADdU4uBKDDnO8RuvNaCPhZZ+rCEPTch0Cf1//JJ58oKM9/C0Bf3Z85ufq5FRCALj1jPgX0xKMGbfy3APT5VCv893VEGX2PwXbVQFVc6Atrv2IF6GGQzr/DzvRwCFxZTLGwfiB7iQKigCggCjx5BeYD6KxhMUSlFICen74kAF0Aen56kpSyEAUEoC9EJdknLwoIQM+LjKoQAej501KXJAA9/5pKiatXgfDkZHgS81ET1uFJTB1mk6E2swF0DhiYo5zObYZG57//8Ic/4OWXX1aubUJsPYAk+CYU/+yzz3DmzBnlHGdOMLrH6XzX5+B5CawJ1OkK578PHjyowPTOnTvVfgzNztDtLPvZZ59VYdt1fnReg86tqa9BX//Y2JjKV063OGE3Q7gT4LOudJYTrvO8DOvOcxKecyM8Zx2pHd/XG8/PMPdcFHD27FlxoK/ej5tc+TwKCECXLjKfAhqu6TCR3J/f5QJZ51Ou8N/Xk7SE6fo3VS+YKPzaP/kaFhNAn+veM6xgJiwPj/2evNJSA1FAFBAFRAFR4PEUyDQuhEspxHtZAeiP186ZRwlAn1VEHOj56VNSSnYFBKBL71g2BQSg509qAej501KXJAA9/5pKiatXgXC41MzP1nyqcH+60fkID/j03+EJUjrUCbM//PBDBZoJpd944w3lKtfh4nWIdzrb//nPf+LLL79U+c2ZS5yucn0eTq6zDG4sl67wu3fvqnDqzEVO2M28XHS80w1OAK/zSunJeB0ilP8Oh09jXXjM3/72NxXane53utr37t2ryqHTncCeoLy6ulo9dC531klrwrrpgRJfo8Od105Xu+RAn69nyfurVQEB6Ku15Rd33WHQGg7lvrhSZO9CU2CuewdxHS+8lYoNoGeG61/4lcqeooAoIAqIAqLAylLgUREAn+SVCkDPj/oC0Gd1FICenz4lpWRXQAC69I5lU0AAev6kFoCePy11SQLQ86+plLh6FeB31Fzhw7JNWocnuMOAXL+euapaA2VCZzrK6UDn9sorryiAznDpBM96cEaXNwE69/v0009VHnGGeyfEJqzWOW912F46uwnbv/nmG5XXnGCesJuOdR3unYBch4Llufk3HxrI89zazci6MPQ6HegE6C0tLQrKM0x7RUXFQ05Huh512Tp/K8sPf0fpchm6njnQGcJdcqCv3s+bXPmjFRCALj1kPgX4fa0XUfH3gd+3XNxUqLkj57seeT9QQEcW4G8wF7KxjXl/oKGw6DS/AsUE0HWbLzTakfSD+dtf9hAFRAFRQBQoHAWy/b5lRmApRNd5WEUB6PnpUwLQZ3UUgJ6fPiWlZFdAALr0jmVTQAB6/qQWgJ4/LXVJAtDzr6mUKApkDt4W4vrKHABmrpzWYJph2RnC/fTp0+pBsP273/1uxoHO70kNoxmWfWRkROU/Zxh3hlM/deqUAugMv67DrdP1zQl2OrvpVP/ll18UQP/tb3+rYDcn3sMTtDyHrp+G8OGBDPfV3y0aoGu3OHOgM786IY12sHN/1mW+SV29gID1ZO50hoXfsWOHgvJ01dOBz/ro0PTSE0WB1ayAAPSV2fqeoa/Lx8yf/M71M/+tvrVhGIBhGnBcD47rw7QjMKyI+rdhWOr7cmhoCIMDA4jHY6jfsAEl8Sh8z535ng/O6MP3V6amK+2qLDsCx3ExPDKK/oEBmKaFurp1KpqMyZRYrgP4DiIm/+UHv5mmwd7yb1L8+2vcDwj+v3K3YgPo2VpivgWcK7cF5cpEAVFAFBAFVroC4d+4Qofn4bkUQk/OZ9AUwfkL3p/pKH7haH78W4/n5jJWrPT2zXZ9AtBnlRGAvlo/Bct33QLQl0/rVX8mAej56wIC0POnpS5JAHr+NZUSRYGlVIAAnWHRCc8JxqempvD73/8eb7/9tsorzu9Jus50OHhCc+5HZzmd2wy/vn37drUvP/8aXHN/DuJu376tXOsM3c4ymZucIF472hZzbQTzHBy+9957yjHPsPDvvPOOKpMAPXN71Dm0I5LPDDHPsPAaoHNBwKFDh2auv1DDti1GO9lXFMhVAQHouSpYmMe7BuAbxJo+DJ8gM9hmAXqAPIP3fPWfoqaE5b4J34rCN2wkHQJ1D709fep7enpqEuvr6rC5pQVVFfwtceATrJLAp7eFLAYrTNVWU624YsKCBwN9/QNou30Hk1OTWLduHZoaG1FVWY4IYbmThGV4sE0Dnu/B9dhhMrH4v0N1DdQFoK+mPiXXKgqIAqKAKCAKiAK5KiAO9FwVDI4XgD6rowD0/PQpKSW7AgLQpXcsmwIC0PMntQD0/GmpSxKAnn9NpURRYKkUCIdwv3DhAi5evKhg+YkTJ3D06FEFurUDnUCcgws61LkfQ6gTkuh856wjATf31yHYNXyvrKxUAP3AgQMq7DqhvXadL+baNJRnvnbWoaGhAcePH1dh11lm5rYQgM5j6MD/9ttvcfXqVVXm4cOHlRNdX48A9MW0kuy7UhUQgL4yW9YzfAXQuWmAnv5n8JryEQdwnZtC6AZTa0TgwoRv2nB9E4mkg96+Ady8eQudd+8iHotiz+7d2L51KyrL6UB/GKCr4sSCXgSdyoAHCzAt9PT24fKvV9F9vxslJaXYtnULmhsbsK62FqbhAW4Splog4cMLllqEtkc70gWgF0FXkCqKAqKAKCAKiAKiQMEoIAA9P00hAH1WRwHo+elTUkp2BQSgS+9YNgUEoOdPagHo+dNSlyQAPf+aSomiwFIpoHOV03VOlzjDszNcO8OtE3oToOuc5DrkF//NfRmilzluCdR5jM59q8F4OIc5Q7YzRzpd6nSKa9jNshaz6boMDg6quupyWSbrN9f2qHCjOlw896ELn9fFstasWaNCn+nvM+2qL4ZQbovRU/YVBRajgAD0xahVPPtqgK4BuXabz9zX6fDaaXe6rxzrUI5kHxZ8M4KxiUn09Q+h7XY7Htx/gOGRYayprsFTe/dix/ZtqCi14bmpjBDuQW5t2QpfAcNmBAHgQW8frly9htvtd9Tv/praWrQ0N2HL5hasralCLGLBc1JwXAemxTAFs9tc4dz1u3xPAHrh94NH1VA+y8XdflJ7UUAUEAVEgSBlXDFtAtDz01oC0Gd1FICenz4lpWRXQAC69I5lU0AAev6kFoCePy1nJloZrjE9IRp2bfJmlD/GnZ2dCnRt2rQJFRUV+a/AIkvUdeREoAaBGhIssijZXRQoSgX055VQWw8e6CrXLnI+63zpvEB+bxKOa2Adfi8sQBg+a5ieTCbVpLsOn77YCVd9Lp3Li+fg51YD7sU0gA43z+thrjC9mIBl8Pr54Gs81+OEm19MXWRfUaAYFBCAXgyttPg6EqCr3OahQx92oPON4F2+Tl+xZxgwbFu5kiemkrjTcQ83227j3r0u9X1sGibW1tRi184d2LFtKyrLIgLQF980BXKEAdOOqRD9vX39uHGzDW3t7RgbH4fv+VhTW4NtWzYpiF5ftw4Ry0AqlYSXrv1KB+MLbaSVkgN9odcr+4kCooAoIAqIAqLA0iogAD0/+gpAn9VRAHp++pSUkl0BAejSO5ZNAQHo+ZNaAHr+tNQliQM9/5pKiaLAUioQhtIcPBAY88aZ34/8W7vE+R5f42dcw2YNwhVYCS2e0X/rQZ0+jvtpt7oeqCzm2nR5Opy8Dhe/WBCv68tngnIuHtDh7LXLXV+3vlaB6ItpKdl3JSogAH0ltmqQ/1wB9H8zgysveuiijQCgG4DLnNcwMDI2jq77fbjd3oG7nffUgibLtBCNRFBTXYVdO3Zg187tqCix4YsDvUg7kAGYUbi+gd7+AVy73qoA+sTkVPD7ybauqkJjwwZs27IZ9evrYNvMmZ5G6H6QAiC8Bb1qdUUfWCkAPdv91uPchxXpB0KqLQqIAqKAKLBCFdDzHMVyeQLQ89NSAtBndRSAnp8+JaVkV0AAuvSOZVNAAHr+pBaAnj8tdUnFBtB1vbUDXUI1579PSImFr4Ce2OV3IsO28/OgB5A6zLkG6JlQXU2Dh8Lw6rI0mOdx/FxpIK/3fRyArkG8PlY5HU1zxjm/GKV1yHldRjicvC6T58us92LOIfuKAitJAb1ghukObt26pS6tsbERdXV1KqIMF6KEI8+E/15qHZh+4c6dO2A6CqZfYLoILrSJRCJqIVD4ob/bdJhGvTim2MI25k9T7RUOlxjAc8MIwnB7XhBk2zBNBdBT8DE8MoaOznu4facTff2DmJ5OpPf3YZsW1tRUY/fOAKCXl9iA68DzQ+fS/LS4omXmT/YiKUm1vBkFTBs9ff24fOWqCtU/NZ2YWVRnGwZKS2JobmrAjm3bsHZtLWLxGCzLhOs4Ktc9o6LOLsnIhOrsDCu7IxQ7QOf3JO+HeH8Y3gScF8kHWaopCogCooAoMKcC4d8xnbKOO+pF9JkmgUKSUQB6flpDAPqsjgLQ89OnpJTsCghAl96xbAoIQM+f1ALQ86elLqkYATo/U5wQYnhpAej57xNSoiggCogCokDxK6Anku7fv4+bN2+qC2pqahKAXuRNayinMAOza4CpMacB07DUO67rwbYiMCwTCddB3/AwOu52oeNuJ3p6+zCdSCESjcH3PBXW27ZM1K2pxe5dO1QO9MqyGOAFC6l8n49ANMNUWL7IFVwF1Tej4FqK+z39uPTrNbR33MXE5DRc11GQnA3K3OcV5WVoaWlGU2MD6uvXo6a6Wt1Xcz8uxVB9Le1I16704Jm97OGc6StN1UIG6BoeZC4i0ouL+KzT+ehFlWyfcGSe1bsAaaX1VLkeUUAUEAVWhwJhcK7/1r9xOo2bThunAWs4+l4hqCQAPT+tIAB9VkcB6PnpU1JKdgUEoEvvWDYFBKDnT2oB6PnTUpe0EgA6r6XQbo7z31JSoiggCogCooAosHAFtHObAF070JubmxVAp+tbHOgL17KQ9jRnADprFcDzAKYHD9cDLCtw8yeSSfQNDePGnXYVtp3Oc5fudMtCxI4qoOY5DuhIrlu7RrnPd2zfitI433MVXA8mKTVBF3xeSH1h7roYMC2bqx3Q09OHK6030NHZhbGJKbiep+6XDS5ETSVhGkBZSRx1dWuxbesWbNrUgvLyMvU+IbqvQHrgPtcP3RcEoD/ZnjCXk1ynyQkWvgSf3czxkQbnAtCfbPvJ2UUBUUAUEAUWroD+zcuE6ExFpCPeaTjN8Q3vgXWEuswIVk9y3lAA+sLb/FF7CkCfVUcAen76lJSSXQEB6NI7lk0BAej5k1oAev601CUVI0Bn3bUDnc86ZHP+1ZESRQFRQBQQBUSBwlbgUSCE96AE6O3t7SosOkO4r1u3TgB6YTfpI2tnwlWAk6HZA3geIE71gmHBMINHMpnC/fsPcKfrHm53dWFgcFi9ZtoRBVhN01IOdLguLMNAdWU5mho2YuOG9YjEbOU8nnG0pkNjFrFsq6bq7BamYaj2HRoeQce9bvT2D2IykYTnM8y/AYOh+VVkAU/1pZJ4FOvXr8OmlhY0NjagurIClmnAc1MwlQPdSwP02ZD+AtCXv0tlptkIO851yPawG481DB8TzhUrAH3520/OKAqIAqKAKJCbApkgXc8F8rePMJ3/5niHqaEI0pkeiv/Wv4fqzpk5ap7QJj54zRIAACAASURBVAA9P8ILQJ/VUQB6fvqUlJJdAQHo0juWTQEB6PmTWgB6/rTUJRUrQA/3BQHo+e8XUqIoIAqIAqJAcSiQzUnB30amOunu7lYQnRNJGzduxJo1awSgF0fTzlnLAKATZKY9wQYBuqnCt1tWBL5hqHDddJvfbmtDe9c99I9PqLzolh2B5yNwoRs8hjDVh2UA8YiNirISlMXjMCM2PIbppvs8ne5avOfF0ml8mL6LiBXBVCKFodExTEwnkXJ9tbBCxRPw3KD3cJEEXemGj1jUQm1tLbZs2YyWpkasqa1GLGIhmUio8oLeJgBdT8Q/id6QGbqd3/H6EXblhfPAMpT7XMBgLgf7k7gmOacoIAqIAqKAKDCfApkQPPP3kOCcAJ0wMZVKKXBeUlKinOgc/zzJ3+7wtQlAn6+lF/a+APRZnQSgL6zPyF6Pr4AA9MfXTo5cpAIC0Bcp2CN2F4CePy11ScUM0HmTTDjAG2beHMsmCogCooAoIAqsNgWyAXSCk7GxMQXQBwcHUVFRodznhGT8W0K4F2dPCWBmCKCrXNQmDMuGYViYmJxC571u3O28pxzog2NjmCYoN8w0QPfhOB5MywryXBOgw4dtYsZtDMtWhvZMKFeciq2+WhtOEtFIBI4HJFIuXMOES/e5SReWEeS199KucjrMDU/lvLdtC+vr1qKxoQEtzY3YULdOLdYIA3QjHc3fUw6uJ+fiWupWLcQc6HMBdH7P65Dt2mE+l7tOgPlS9xgpXxQQBUQBUWCpFNBjHR15RZ8n/LpeODw+Pq5gOucHCdH5iEajBQHRBaDnp4cIQBeAnp+eJKUsRAEB6AtRSfbJiwIC0PMioypEAHr+tNQlFTtA580xJ4+4yvRJhmPKf8tIiaKAKCAKiAKiwPwKhCePwr+DXFw2MDCg3OcTExOoqqpS7nMCdMmBPr+uhbFHmlaGUKWhADq3ILA2FMi06EtHIungQU8/Wm/cQmdXFyYmJ+GbFsxYDMmUA4P5r5Vj3YBlmirPNQG6CgSv3OYEq66C8cprTIdyOtylOk3akF4Y2kgt5lJAOcVdR90XE5q7bF/TUuHbVah/tZhCN6av8qAzEgHb3eNxlqlCuG/ZvAlbN2/C2tpqtbhCh31XpcykD9ABCoIeOdtbM2uWPt8j9ii01ixEgK7zvOrveY5/NECnfiq/PdvS99WYmdtcrr25cqMXmv5SH1FAFBAFRAFRIDxnGdyWBnca4UVh/L3j7x+BOX8TR0dH1QJi/s1Q7hzzEKLr+cInOWcoAD0/fVoA+qyO4kDPT5+SUrIrIABdeseyKSAAPX9SC0DPn5bhm9Hwjai+oeQzf4w7OzvV5MumTZuUY+1Jb+GbZYZnmpycxNTUlLoh5k0zn/XEUTZXXnANKojlk74cOb8oIAqIAqKAKJCDAoELlL/ZBOZ81hFZ9G94T0+Pep3wnA70mpqambyAGrboCZ3lmlTi5NadO3fU7zcntjjBpX/Hec8RfmS6KrX7ZLnqmkPjLOjQIJd0ALHDW/DvEED3g6Dtnu/BokMcDMXOtOcWXN/E2OQ07nbdR+vNNvQNDiORTMGZCd/Mc8y/hf3Ecoc0v16Fusdi21HNR/sM6e/DdVKI2rYC5+vr1mDHtq3KiR6PReGkkkG8A8OHbUD1L6YE4GIMsnlXdcjMvmaotAJQSzxmQ8AXqnbh8RHHnV1dXaCbrampCWvXrn2iDrZwPnOCAY6D5vvuXinfk4XeX6R+ooAoIAqIAsuvQHgco+f++NvIhcNDQ0Pqd5LjHi4i1i50Pa4I1zb8+7qUVyEAPT/qCkCf1VEAen76lJSSXQEB6NI7lk0BAej5k1oAev60DE8QFRNADyuQCdA5+c5J98wQh3OrJgA9/71JShQFRAFRQBRYXgUCgM7fPgIV/v5pxyEXmN24cQME6Jw4Yv7z6upqVFZWzgB01vVJhOkWgD7bS7IB9ACqqxZS/1d/q3DbdBHTRQ6Ylq0gev/QMO50duHO3Xu439uvwnb7hqX25e5pw87ydk05W9EoEPQ0Q8Fx13EA5lC3TZTGY2hpasD2rVvQsLEesWhERSygU93wAnhrGqZyfjFWgeMGLrCHQrvTEa2UCELGF8tWiA50PfHOZ37fc9GUAPRi6VFST1FAFBAFRIGlUEBHZ9EAnb+NhIqMwsWFuqWlpWocxOcwRA/XRQD6UrTM0pUpAH1WWwHoS9fPpORAAQHo0hOWTQEB6PmTWgB6/rTUJRVrCHfWnwCdNwx8cCKJrjs+NER/dL4/Aej5701SoiggCogCosDyKhDkttYbf/90BJn+/n60t7erMIbr169XDkpGkmEYQ/1byeMEoC9vi2WeTWPyueGifnf2KM91g1Dspq3cvyNjY2hr78Dtjk70DQxhcjoBmDYMKxIATsJNIehPtpEL/OzBHbEB5jdnSHf+y/cclRe9sqwUzU0N2Lp1C+rX16EkHlfh3i2f4f89tTjDMNNhw9P9LTM3ejrgalFlTC90gE5AoAG6Dt1e4N1MqicKiAKigCggCuRVgXBUqnAak2QyqRzow8PD6h6YAJ2LiPUYKDM6iwD0vDbLkhcmAH1WYgHoS97dVv0JBKCv+i6wfAIIQM+f1gLQ86elLqmYATqhOXOg8waZbjauKGUYWD5zY3/JPmksAD3/vUlKFAVEAVFAFFheBQyYZuA+5+85fwP5u6jhOV3ojM5CgM7wwxqg87Vw7nTWeTlD/YoDPbdeYtsRJFIp9PcPoKOzC213OjA0Moqk46u816YdUUDU0451Aei5Cb7Cj2aIdXVX7PmwTAOmZcJgDm3PUeHa6Tyv37Ae2wjR6+v/f/beg02O40rXfNOVa+8NuhsNNLwHYSiAcARJkTLUSBqNRmOeu7N3d3/W7s7O3L1mR3NnRpQogqAnHOG9d+29N2XS7XOiOoEWBNAWgTaRVKka3VWRmV9EZUbFe853KC0uIm74CqQ/qsEttdQl+/xLk8znmsvPb1HnM0CX7zcRQBcVNUCf32NJH51WQCugFdAKfD8KyP0wug8+ub4pAcQDAwPKzl3ct+R7UFFRkXLh0gD9++mP59WqBuiPldYA/XmNuqW7Hw3Ql27fP/cz1wC9cJJrgF44LZ+cYMq/50Zeztca6HMVkOOVLHR5jI+PP7KulUlxVANWA/TCjxndolZAK6AV0ArMFwUe10CP7uOSbdHT06Nq98r9sLKy8hE8l3rjkn0R2bxH75FnDdDnS58+Nm9/fESP89Nl0UhqT/f3D3D/YTudXd0Mj46R84LZzHML03LwA6mXTt6VJ/Dnz8npI5l3CghAD2a9/mdRusoWN8NAqLqqfV5UlFTwvHV5C82NDVQUJ7DN2RIBswGrUSa6up78WdDGE9bu806FPz2g+QrQ5SgjgC7BC7J9GUDX7hPzfKDpw9MKaAW0AlqBb61AtH4p98EoeSZy4xL7dvk+NDIygnz/kWBieRYrdw3Qv7Xk8+KNGqA/7gYN0OfFkFzUB6EB+qLu3vl1chqgF64/NEAvnJZRSwstA/3J+uayeBTVQpfJg2RkSGZdZM+kAXrhx4xuUSugFdAKaAXmiwIGvh+oe57MkSSYrLe3Vz1k4Ugyzuvr6x9lXciikdwjo4WjudaHGqDPjz6N6lHPTeQVwBnZYitbyrFx7ty9x/0HD5mcmspXSzdtQiNv7S6Fz3OupwC69LdAUL1pBZ6lgGBYGWOSfS7hG6qeKFLf3FDPUvNcxpBl2zTU1bFqZSurWhpJJWLEE3EF26V2en7OHY3gJ8ZcKAD9cbmJ+d4b8xGgi2aisfSPfPeJnEc0QJ/vo0kfn1ZAK6AV0Ap8XwpE98DIEUcAujxkbbCrq0tlocv3H+WgU1qqILoG6N9XbzyfdjVA1wD9+Yw0vRdRQAN0PQ6emwIaoBdOag3QC6flQgXoz1JArJnkIXa1MnmWSbJMjuXzF0WhyviRv6kJl6rv6KtFZrUsLYvT+XVD9Te9aQW0AloBrYBWYD4pIHcruVfNXfSRu5VpSNZFqO5/nZ2dCp4LZJV7oGSf19bWPrJulxInkXX7izw3beH+WH0BlPlZR97eWvCjQpBiqx2CPwvBBV5OTc8o2/abt27z8OFDBckl01xei2k9eq9q4xF0D5+SDfwie1/ve74pEBoQzE6DH30/mIXhMne2bUsBct/3VA308tIS1q5spm3FcqoqK9XvwyDI278bBr7nYs3GfHiuh+NIyQiHWafV+Xb6Tz2e+QrQ5WAlWFhKdcgxzofr+YLoUH2Q806BufOZKOA9smN+VkCfvG5uwEgUUPJtTk65s8w6ZTz5HO1/7vOzgvKf9fvo/OScVFDS7OdVjj9yj3jyuL9pIOPcfT95zFHbc88t0u9pes0NrFRzEV365dsMK/2e56zAn3wnisoWkXdfkkAzmSsLRJe1webm5kd10KNg4iiDXddAf84d9x13pwH6YwF1Bvp3HEz67V+pgAboXymRfkGhFNAAvVBK5i3r5AYhkyFd760wui60DPRnnbXAAoEHAtFlUUnGh0yco5ro0SQ5+mKu1qajResnviDqL4yFGVu6Fa2AVkAroBUojALRQmwU3qUWYmcB6fT0DAKkxaJweHhYzZPEur2qqoqysjIqKirUwpGUNpHHN12gLcwZ/GkrGqA/WtpWc5H8jES2PDyXh2nlM8qFj8vvp2am6enp5WFHJ909varP5TXRewyxr1RBgHlymQfoahlcA/TvYxAvojYFoD8ZOvqoaIABlmnNZj3n1OiK2Rb1VaW0NDXS0txMTU21AusCziXHPPRdFdNhCSjyPAwjxDBsAtnRAtkWAkAXKeeW41gg0urD1Ao8VYEnQdjTXhRB78iq+WkQ/uvK++T3/adlpM5t61lzpy+D/U8C/7nH/bTj/KZrEM86/ydh4NfR9lnvedr5fdVxfllQQSHO++v2sX7d4lfgycAPNWMWRx3LUsHEAtAluFhqn7e0tKjvRXPduDRAX5hjRAP0x/2mAfrCHMML6ag1QF9IvbXAj1UD9MJ1oAbohdMyammxAHQZGxFEF5Au1rWSoSG2tpJxJw+B6DKZzmdrhIRhPhr8EZCIlpp1xHXhB5puUSugFdAKaAW+tQJqkVTuXWGIH/gEfoA/m9U00D/I0NAQUvtc7oWyMFReXk5NTY1aMJJHlHk+X4IPNUCPhkIel+e3x/B8riW75wdMzczQ3d1De3s7PX0DTM2kVXaY48TyGegCyQVyPqKgGqB/6w/bUnzjUwB6JEOUORktUkvmZBh4JMyQyvJSmpqaaFu5grqaGhzbUpnngeeKqTuWlBRQzFzm3LPOCgtE3/kI0KOFfgkk1xnoC2Qg6cN8pgKPAgPnfO+OwOuXBfrNzVKXOc1ckPJt5J4Le5+2/68KOvwqWPwoeH8W7M1de/k2x/vke+Ye35Og/Gnn9izXimdB9iiDPpo/zu23b5OV/6xz/iooXwitdBuLT4Enx2P0bxmvTwL0KANdvhfpDPSFPRY0QH/cfxqgL+yxvBCOXgP0hdBLi+QYNUAvXEdqgF44LaOWFgtAl/OJILrA86mpKQXRZZFJPoMCziUjL8pIjydi2JaVt8M1zTk27oayodSbVkAroBXQCmgF5osCquatslD2yWYy6h43OTlJJptlYnwCyUKXTWzbJeNcHpJlIfc9ecyXzPNITw3QIyWeBtBNAsPAduLkPJ+xiUk6u3p48OCBCpSYyXrK1j1fnmbWClYlnUt5mrmbzkCfL5/f+X4cfx5K+viIA1UTXcZpPqNLlRbwPczAVZbtJSVFLGtsYGVrK02NDSSlJnro47s5VTc9XyZp1hnhkSvCfFckn8Em193u7m51vZWF9+rq6hea8a0B+vwfN/oIv74CTwOmEcR9FrSW4Hj5WwRzpY1va738pF38szLQo+N8Fnj+NuD3WW3Nhe1fR8kngxCeBOZPg+vP2sfTXhutEz0rsOGrggeePIdv+vqvo4F+zdJW4Ksy0GXu/GQGunxX0gB9YY8bDdAf958G6At7LC+Eo9cAfSH00iI5Rg3QC9eRGqAXTsuopcUC0KMvzxFEl4mEPMbHx1WWRmT7LxBBJsyxmDznAXpUBz2qgR7oDPTCDzTdolZAK6AV0Ap8awUksEsWjuUhwWGTU1NMCUDPZLFtR0GdkpISBc1lYUiyK+RZFhii+9633vn38EYN0POiqpxcmXPMAsY8TheAbqqa5kPDo3SJbXt7B319/WRzOQLDUn8TeD7X0v+xDfyfLVlrC/fvYQwvpibVqBMQNWv//+jcBFRZeft2gehqzM5CcAs/X+vcNEglE7Q0LWPVyhU01NdRlIyrTHT5u0B0eah3KweohbHNR4Au/RBl1UUZ6HPrOC8MZfVRagUeKxCB8CiTPALLMr6ftombTrTJd38JKoxs0b+NrhGAzgekGY+ubxGYj7Kvo39/GfR/cv8R6J8bwBjN454VICCB/t9ke/I4Iy3k98/S9lnty7pJdI2f2x9z9yE/R5rMvR98k2PWr9UKFFKBpzlZyO8iC3cB6FEN9MjCXQP0QvbAi2lLA/THumuA/mLG4FLaqwboS6m3X/C5aoBeuA7QAL1wWkYtLTaALucVQXSB5pGduwAHsXGKvrj6vkcQ+GpBT8DE3C+cs36ThRdbt6gV0ApoBbQCWoHvoIC6bwUCuhRzVRBVSpXE4wlKS0sVOJcF2Kh8iewqWgj9Drst+Fs1QM9LmgeXMhfJW64reI6pap8PDo9y/2E77R1djIyNkc5kVX8bdkw55wh3V3nB8nMQqCy8p89fdA30gg/gRdagwHMJx5D/f3KTsWjOljvKz5VlzBlYRkgg2aACyAkoLkpSX1dLW+tyGuvrKC8tVm2q7PYwwBdAv3BKoM/LDPSnAfRnZbIusiGqT2cRKiCuFnl3Cvnuns8kV7ObEBzHfsoZGwqYq+/u4Wy4j2mo61Meos06XTzxTuNPrVkeXYcUxJ7NYM9DYvXPfEmU2fbycfb59uXal9+eaPBL+kY+s1G5HbnjW5aJpQKJpK0/b8f1/C9p7enviY4qD+zzOsyeRV7TR+eWP8dnwXvbypfckEQC9Z7ZueZcfdW8RbWf38mz2pJ+etqmXEz+/C4zJwhiAd0kFuFnciGe0twxONeNQhJmZC1wbga6tnBfiD389GPWAP2xLhqgL55xPV/PRAP0+dozi/C4NEAvXKdqgF44LaOWFgtAf1KZ6AujQHOZPAtAl4cAdfldJpMmm80hID2KXldfNtWX56//xbjwPaJb1ApoBbQCWgGtwJ8qIAuW+WwiU7mnSBZWLCbW7LbKPJda2HmQHlcuK7JIOTdTa77pudQAerTAJ/ONKDNG9UngYeMidc5Dw8JJFpHOBfQNjHLrzn36BqS+/Sieyjy18gvasvY+yznzCCFah4/CKv5sRjTful8fzzxTQAXjKHT1LHjxGBzlzdzBjKbKas4swCnEtgzqa6tpa22hbWUz5aVFWATKzl24kASHRABFAlrlmibXq29qW/w85JuPGejRecv3GlkwjTJc5ffPAlnPQyu9D62AKOCbnhLCCC3MwMYIDXWdsNTFIiD0AzAswlDguKUCbCw7R2jFufmwl0s375PJzNDa3EBbSy2N9VUY+HihTWibjGdgYCTD3btdjA1OUF9dStvyGqorTVIJaVMgdwIz3zyCcM0AbA/8dBbDtDDjNmkLQjFyAeJMEeQyjIy63O3K8qBnCscOaGkqonV5koSTI2bHcexyfD8plVJmjTQCbAk5CuQITTwjxDeyhOSwCYiRZGrcZ2g0y+WH7fQMDSinji2tbWxauQwrlKABVXkFP/TIeC4d/YN09o/SPzxFQAJLWsr5OIZJYDp5ZxpDApEkkEmcPULl9JGKWdRVFbFqeTWVZSa2kcG3DEZdk4Ghado7hxga8/BCh9CI43m+cg6xpUxF1iVmmtRWVrJhZQnLGouZdjOMTrvcvttNf980laUltDZVUV0BxSlDXecTsTJmshnMONimoyYlhjxCn3R6SvWbI+4lfkjoW9hmEsOwIQVuAJYhwRDgB9NgTOYDrQIb/JQaH3nHkgymavdpwRT6M6cVyCvwrLXMJzPQJcBYZ6AvnlGjAfrjvtQAffGM6/l6Jhqgz9eeWYTHpQF64TpVA/TCaRm1tFgBenR+KvLb9xU0l0dk5y6/k4cs4Klo9jnQXAP0wo8z3aJWQCugFdAKfHsFIjgizwKc8qVIYo9+FotQ+bc8R4BqPgOVpQbQ5y7yRfMulSkTejiGh2Haypo97Yb0Do5yv72bh+3dTE1nyOZctfBvKYDuE6gFdB3o9+0/Tfqd31WBPEB/DNvznhh5/B6PmdTVVNK2oonmZfVUlhXjCCQKBG7lbZIj62XFSOaprbsG6N91lOj3LzUFfMvLu+MEDlZgq2uEpTKZc4S4CpoahkMQ2AShowC2bXv0jOb4w8eneeeD4+Ryafa+vJXf/PwwTfVlZLPTjM/4eGYRw9MBx85c5tLFW4z2TrC+rYFX921iy8YqqipShIFBJp1gMu0x42awEi5FMYtiwyZl2IRhjImsQfeMCwmTRDLDsmKfmJ/j1p0Bjpzs4Pj5LhxCDryykoMHWlhWnyDuFDE17jA5HSOdAysu0QIZzMAnRgwvADcM8FIS1JKhWK6B8VqmJ+DS9S7+4/gJzl+/QU1VOX958CA/PbSbijJw5d5OqED/wPgMZ6/e5eixS9x+OMhMzsb0LUwvJG6YuJjqdQqeGwGBAPQAHAOqylLs3rqan7y+i42ry7GcLJ7v8XAkw+XrD/no8wtcvd3LRNogNIsIQpNUPKGwtOm5JCyTDavb+Nuf7WDr1momvIBr93r44/tfcP1KD8tqKzm0ZzO7ttXQWJfCwMOxyhmbzpIOAtLTGTkwUokk5WVJAn8G08hhWwLP5ThlLCTwfJMJskxMuRhBEsv0KCkJSKSmMIwAw3fALVdjQ2XnW9OY4rqjAi70phV4ugJfBtBl3e/hw4fKwl0D9MU1gjRA1wB9cY3o+X02GqDP7/5ZVEenAXrhulMD9MJpuVQAupxnVK8rguYRVJ/7rKF54ceWblEroBXQCmgFCq+ALBoIJI8eAtOj381XGPWkCksRoIsGUb3iKHDPNEKVoWvYNjNZj+7eIe497KS9u5exccnMytc6F3iuErTE7l0B9MKPK92iVuDrKvAnGeiRAUJkhhB4xGyDmupyVi5vYnnzMqory7EtWwGfaE4+nwN8RAcN0L/uaNCv0wrM2rAL3JU85NDGDEyVfS6ZyCDZ3y6mlbdBD4lhECPEIZODy7eHeef9U7z74Wksy+fHb+3nb/7yVcqLDe7duc4X524wNB4w48XpGRqko70HMiY7Nq/kR2/sYM/uZVSUJZkYn+Hu3VEuX7tH/8gIDcsr2LSugTXLq6hMVjEymOPU+XaOX3lAhoCN65s4sK2Z1rpSbt7p4n9+cJkjn9+kmDLefH0br7++mrbWKpVRf+36CKfO3aejdxjf8hEn8tALiJtJrEDKqPi4CQ/LzNLaWMGBbS9RXlLM+as9/NPvP+DY2XMsa6jhf/vFW/ztz3eSLOkjm0tjqczsMtq703x47DpHP7+pYPdk2iBm2ioAwQ4VOlfZ55JSLwFLgUrqlwAFqCkr5eCebfzlTw+yea2F7YDnQu9IwOkLV/n9+x9z9sodJjImZqwMz7dJxpOEvk/c9IhZPtu3rOE//dUb7NhRwwxw7mov//67j7lysYOasiJ+dHgnrx9cxfLmMowgh20X0zsIZy52c/XKVVWmY+2alWzd2kZFpU0yKW4EacIgmw/+8w2mp12u3B/g0pUHDPZNUFtdwt49G1iztgxHnN19C9wyQmWzIy4BAtYlt/1ptu/6U6cV+FMF5q7lRe4skjyjAfriHCkaoGuAvjhH9vw8Kw3Q52e/LMqj0gC9cN2qAXrhtFxKAD2C6NGiXTTBjv4d/b3w6uoWtQJaAa2AVkArUBgF5gKnaHEoqs0ZPUd7kvvbfIbpSxGgR30U2VWr2vSWhR/4TE6n6e0b5H57F109/UxMp/F8sbd1MA0r7/UqGWdSn1QAemGGlG5FK/CtFMgD9HzGufx/MFt0V8alJJT7bpaYY1FdWUbTsgbaViynrrKShGM/cn+SYBL5DMxH+3YRZaEB9G/VkfpNWoECKiDXgVDZeAs8NzDkGmEISM2AmSPAw/MNnHgRjlNEOmtz90GWT05c49jpm9y6308yabP/lW388NWt1FTGuHjuNP/yr+9yv2MYK1aJk4rj5nxqS2vYuW0lB/auZsdLtdRUlTI6PMXx43d47+hJHnT2sHHbWl59bS07ttWxrKSZzo4Zfvtvp/nX988y7fq8fmgnv35zO1vXNvCgvZv/+OQS739+nQqnhkOvbGT//lbWrKpWVuPHjnfwf/6X33P1Xgc5w1NuP74LjllMTEC2hAqIK5CVZev6ZfzDr37I2lUNXL7Rx3/94ylOnLtCQ10F/+lne/irt18iXjyEm8vhWKUQltDe7fLxiVsc+fwSD3tHSJZW0NxURUV5griVwwwlq9t95D6j1jICExuL8qTYt9fz0qYVLKuJ4VgzmGGSydEU9zr6OX35Ene6uskECUyngoASBvpH6OnqgnCKVNJn4/pm9mzfRV19DdPBDDcf9HDm3G16Oieoryjm9f1b2P+DZbQsE0cRX/XfvQ6X//rvx3j/yFEcy+TVV/fxk58cZNWaJLZi3q4KnhCzfpnCjE/k+OSLDn73zudcvXib1Svq+V//4Wfs39eGY/uE8nK36HFpeCutMtOjeusFHKq6qUWkwFxXp7nrm5GFuwboi6iz55yKBuiPxdAW7otzjM+ns9IAfT71xiI/Fg3QC9fBGqAXTsu5E8y5QHmuTazcjDs7O1XGVGtrq6qzutC3J6NT58KGhX5u+vi1AloBrYBWYPEq8HUyNp91j5tvqiw1gB7BcykbE9VAl2c/hKmMS0dXN/cfdNDZ06dss+rpWQAAIABJREFU2w1LLG5R9qWyeGyEAaYhGewmfhhIIq/etAIvTAEB55YEdAg8FxNiqaUrON3Isw/PzWIEAY5tUlpaxKq2laxf0UJ9VbkqOyE1vKMgIHFj+DrXtud9sgsJoGsXrec9OvT+nqZAoEzZ8wDdUOE1AYZAX+SeJjW4PXws4okS/NBhaMTm/KUxfvfeZ1y92U7aM1UmclNjJXt3r2dtWxOD/V18+NHn3H/QQ2gkwImTy/hUlVTw0pZmDu5bw66dtdRUljM8Ms3JEw9498gpbt7rYtO2Dbz+1lp27qykMbWc/r6A//Y/TvA//vAFaTfgh4d38bc/3sGW1aU8eNjH7z+/zIcnr1NslHBw73oOHVzNujU1uDk4dqKd/+u//Z7bHT1kVNkVR2XRW2Extm8QejATOATeFNs3NvB//M1+Nq5fyfU77fy3dy9x4twN6mrL+Lu3t/DLH2+jqNTDzwVYFOF7Dh29AcdO3+HfjnzOaCbHynVr2LV7HW1ttZSXGTiBQHQ3n4UuV1n5X2DiYGOH4kjvU1PukLBnMMJxnLAEf7yWLD5jmQlmQh/fLsUNY0xOwSef3OLEiRNMTnazanU1q1fXMtbr09s7zGhmhGnPYmIqwAhKaFtWyxsHNrFnZy1ty8uJ23K1j3HzwQz/9Ltj/OGdd0nGExw+fIg339rPunVFaniEKnM+h2M7+B6Mj7t8ePwB779/mhuX77B6ZR3/+X/5Kfv3tZJQherFCz/xZwB9TpU9/cHTCvyZAtH84cnvPxqgL+7BogH64/7VAH1xj/X5cHYaoM+HXlgix6ABeuE6WgP0wmkZtbTYa6A/S7GnQQa9AFX48aVb1ApoBbQCWoHCKTAXNEX3rPkIn77qjJciQI/qPkfW+2ItOTGd4X7XAO2dXfQPDDGdyeEHIU4sjiwah0LRFTwP1UN+GShIqT3cv2qM6b9/fwpInqkAdIVyDBMBZwLR1bg0TCRQRAI+kJIDgUt1VRVtjdWsam6gvr5eQXRZ/FRBJBqgf+OOkgAEWTCNghD095dvLKF+w/egQN4ZRQC6pB/n/SkwPAIjh+konI4XWri+TWfXIFeuD3P6zDCXb1xlMj1FaWU5nusiKd/11TWsbVup6oZbYltueOTcLO0909y70012Ms3mDXW88dpGdu6spbKshIGhKU5/0c3Rjy6qbPaNWwSgb2Tb9ipqE0n6e+FffnuB3753klwQ8NrBbfzNj7azaUURDx4O8sfj13j/+BWKbXj14AZePbCGFc2VWEaMe/dGuHSrk6GpaVzLww8MbKsI0ythejpLe0cfl270MjHWz66tjfzvv9nJ6rYGbtzp5L+8c51jZ25TX1fF3/98I3/1012kYincjIdjxpS5TEePyyenrnDk89P0jI1RUV/LyrZ6auuKKCkKcdwyTD+hdJArrcwFZH5gBiGGH1BdGmfrplaaGlIYwSRBNksiKMFIhhAP8UwJYyhmyoWLl6b58MPTXLp0nYw7wFs/epmVq6o583E7J45dZHB6ELuoHD9IUJyoY01zLW/s38gru2pZ2VKqADokuNk+yT+9e5yjRz7GseK0traxvGUZZWVJHEd6W67/IbYp8xmb6WmPu70jPHjQz8TQFCuby/nNrw9y4JUWUjEfQ1L9vYQq9aGGjykW7uEjS/fvYcjqJheBAs9ay5R5hrZwXwQd/IxT0ABdA/TFO7rn35lpgD7/+mTRHpEG6IXrWg3QC6flUgfohVdSt6gV0ApoBbQCWgGtwNdRYKkB9LmAS1m3myZjY2O0d/Vx7V4XA4PDZHOeqoUuy862E8tbWyvrdoHngcpClzqroWlqgP51Bpl+zfemQN6oWbILJfNcxqNJYOTHpSnuCb6PaUq9Y59cJkPMsakptlnRUM2qVauorq6mqCifpSgL3POx3MRCyEBXuFI88/WmFZgPCkgNdLFul5rVCqLLFhAKADel/IjNTBYedgxx+vRVLl7u4v7DDIE5Tn1jMStXN5DLBXR1DNLTMUlZUSXr16xmy+Zmtm5bTjzh8+mpXo4du0J/Zy/r11Rz+NB6duyso6qynPFxj88/f8DRjy5zr32EphVN7Hx5LWtWV1OdLGN4YIaPP7vIB6cu4Jkuh/dv5DdvvsSGlmo6Ogb43SfXOHriKqm4x+FDGzi8fw0rGkpJOgnS0yau1GwPPUI7i+8b2EYK03foHPL59MwV3j16lpHBbg7sXsl//usdNDVWcOnaQ/75d7c5duYhDfV1/MOvtvLXP9tFwjTwspnZOvE2vYOTfHT8Akc/v8jt9gGmXJN4PI5lQCpuYwWVmBQRBDly7owKTJI5geF72EbAprUt/M1f/5gd22qxRGt3kphAaMfDiJvM4DE0DjfvjfHpZ3c4f+Euw0MTpErg7b84xKbNy7l/aYCrl2/RP9HPjG8yMDRDmEuwor6Ctw5tZd/LtSxfVkTc8rHtUq4/mOEff3+eTz85gZsFyxBQ7hMELqYp9eBnYyhwIHRwfQM3JuUxbJzQYXlDEb/51X4OH2wl4eRQqf5eEjVYZCxZk8rNQN6rN63AsxTQAH1pjg0N0B/3u85AX5qfged51hqgP0+1l/i+NEAv3ADQAL1wWkYtLdUM9MIrqVvUCmgFtAJaAa2AVuDrKLAUAXpk3S5zWXn09/dz+147tzsGGBkdB9PCjsWVrbvURs/Xhg5VHVnJ8VUm2SoDfTbT9+sIrV+jFfgeFMiPQAHoMkKtWXiez0Sfm1VumQa+m1OBH8WWS3NNGatXr6alpYXy8nL12sjO/Xs4zO/U5HwE6LKmIMclQQdzM9C/04nqN2sFCqWAqncuFwV7FqDPBndYBl4Q4gYWA0NpTpy8ykcfn6GzaxTPT1K/DF7es4I9r6wjmzU4f/YeH31wi8lRj+qKCtasLuGnP93OqtVVnLrk8cf3ztJxv51Na+t59dBGduysp6qykvFJn08/ecCHn17j9v1BxV2rqkopSToUmyaeG9A3PMbdwX6cVMDhA+v46zd2sL65ju6uMf7jwxt8cOoWsYTLawfX89q+1bQ1lJEwLXAdTMfGN3JYsZzKtDfDFP6Mw4X2UX73+Tk+PnYFw5/htb3r+M3bm6mtKuXy9U7+6Xf3OHa2g7q6Bv727S385Y+2Uhz3IMgQtyQMyWdgeILTF27yztEzXL87xOBoSMwuB98hzAUYZhkYcYIwSxhmVT10Ew8jdInbIds3t/H3f/tTXnqpGompCbxpuTJjCHt2bLoGh7h5b5DPT97k/MVuBgZm8H2bRNJg9w+2sG3bGhqKqxWUz1lZOvpH+eLMNboejFBTEuOtg1s4sKeBlmUpBdAtu4zr913+8Z0bCqBnZnwQC/vAIwhzuN4MpqkKe0jBD8LAIpCgimITy7RJGHHamor5m1/t59D+ZpJOllDuFV5CBWCEEUAPbIwwUagRqttZhApogL4IO/VrnJIG6I9F0gD9awwY/ZLvpIAG6N9JPv3mb6KABujfRK0vf60G6IXTMmpJA/TCa6pb1ApoBbQCWgGtgFbg2QosNYAuSkR2yxFAHx4epr2rl7sdAwwMDJHzfEzJPJclZ1MWm/O1TgWa5ytMq2rTCl1qC3f96XqRCkQAPW/hbuUz0FUtdFOwEr7nYRhgGwJy8nbuZQlY3lClMtBra2tVBrqUMxAL9/m4aYA+H3tFH9O8VsBw84enMoYlczgP0A1L/Cokq9iipy/Lu388wftHTzI5laWlpZktW6o4cGAtm7c04no2d++O8t6RG1y6eI/R4RGWNzn85S92sW1rM8cuzPDOH77g4Z0Otmxczo/f2sWuXc2UV1QyMuby2WcP+ezELS7f6KB/rF9leJMLIDONBPTEiotIx6GowuTQK6v56x/uZH1TPd2dk/z7h7f44NRdnLjJawc28fq+NayqLydlGsipeUEOrCxmPIMROlh2OdN9Ae+dvcm/fnqa2w97WbWinjcPbOXNPSspSiY4d7mdf/79HU5c7Ka4pIJ9WxvYtame4oRHQ20J69c0UVJkMjUzTUdfPzfuDyib+vFpm+JkLempgFtXb3O/+yG5MMuyZTWsXt1CRXkKyYn33TT4GVpbqtm9ey1NDcUYTOIFBn66hpmMx/DYNJev3+Xcpbucv3iXoeEMJWXVxONFjI2NUlVVzorWZravqWHt6kaa1zbS0T/FO3/4hOuX26lI2bypAHojLY1FysLdssq58TDH//POFY6+/4kKmmha1kxTcz2VVUU4cZcgTCsLf9MyCfyQXA7ud83Q/mCQ6ZEp1iwv5W9/tY9XDzSTtHMECqAnVVAWZkAgFu6hjRkk5/Ww1wf3YhXQAP3F6v+i9q4B+mPlNUB/UaNw6exXA/Sl09cv/Ew1QC9cF2iAXjgto5Y0QC+8prpFrYBWQCugFdAKaAWercBSA+hPWrgLOMxms4xNTPGwc4D2ji76B4fIegE+BobYYEuZU5W+lQfnAtBVTVn1S10DXX++XqQCkgntPwrmEIAu8FzGpaGouvoNocBzQsrLSmltrKK1qY6GhgaSyaQKKJHPRZRV/SLP5mn71gB9vvWIPp55r4Ah9yj5/IuFuzl7l8rbt/thSCxRxPQMHD9xk+PHL5PN5VizfgUv71xFW2sVqYSPF8bIegZ3HmY4eeoSPd3dtDaVsm/3GuqrE5y8NsDxE9fo7RhkVWsde/dsYPOmesoqqxgZdfn82EM+PXGDyzceMOlOUFqcpMi2iXkebs4n7RsMe1liRSGH9q3l1z+UDPRaurrGVQb60VN3iTsOrx3YyuuvrKOtoZSUxLQJQDd8AjNN6MxgGgliZim3Lo/ybx+e4Y8nLzDtZXjt1Z385PAOtq2sxXcDzl/t4J/fvcIX13rwcahyXIrMDKbtsmv7en7ywwM0NZbhBznSuRwT2ZC0L5nuSeIODPZnOP7p53x0/CRpz2Xnji0cfvUVWprqMEIPS2zcQ49EPKCoKCQez+DEc8TsYqbHi7lzu5er1x5y42Yn7V39TEzNUFKWYs3aVRQVF9Hd2ctA3wihBylzkB/8YD2vvLGfTBDjyAcnuXm1m/KkzRsHtrJ/zzJaGkvyAN2u4MbDKf7v353kyHsfkUyUsH3bS+zYtY3WFQ1YdhYvmFbC2baJ5/mk0wHnL45w+sR1uu930rasiL/79X5eP9RKIuYSuC6hmyI0bAIzJDCnlYW7FcTn/dDXB/jiFNAA/cVp/yL3rAH6Y/U1QH+RI3Fp7FsD9KXRz/PiLDVAL1w3aIBeOC2jljRAL7ymukWtgFZAK6AV0ApoBZ6twFID6KJElHku8y7HcVTtYt8PGR2d5mGn1ILtYGBklHTWfQzRFSefzUSfBehSYXaWrOshphV4QQqEqkZtfnRK5rkMVMk4NVT9c8sw8pXRA5+iRJzW5S2sWrGM+poKSkpK1Pvk8xAB9Bd0El+6Ww3Q52Ov6GOazwpI2Ew+iEbdpVTwl6Rum1aA63uE4iduFtE/kKa3ZwIfj/KaJCsaailNqKRjVRjCs2A0BwMjATJXKE/GaShLkjChbzpDV88QM+M+FcUJaquTlFeEpIpLGZvw+ezYAz78/CI373dTVlfMlk2trGisoCpRwvDQDGcv3ufUjTsEts/rBzfz6ze3s66liq6uIf7jo6t8cOo2CSfG6/u38dreDcrCPSWnJQBdoK6Tw0y5uK7DyKDPZx/c4v2PL3KzvYfKpiL+4u39vLFvM60VMSbGAi5c7+KfjnzB6RudpF2TWDqNPzNNOnTZtK6NvTu2UBSHTGYGP/AJ7DhmIqFs1y0zYHpqjPv3bnD73igZ16aluYH161ZSWV6C6QeYcs31PAIvje9PYjs5mporWbGilZmpgBPHbnD2zD3GR0P80KW6tpgdu9vYur2NyooiRganuHjuFndudJEeu8uulzdw4K1DuGaK946e4tL5B5QnY7x5aAf79zQrgB6zQyypgf5wjH9852M+OPqpCihobmqluWUZFZUlxBI+QZjBsHwMqffuBmTSIV09cO9mD1PDE2xYUcnf/foAB/c1kVQA3SfwUgRGjECCLiwB6GAH9nwe9vrYXrACGqC/4A54QbvXAP2x8Bqgv6BBuIR2qwH6EursF32qGqAXrgc0QC+cllFLGqAXXlPdolZAK6AV0ApoBbQCz1ZgqQF0mWtF0HDu/MsyLYzQYnR8io7uHu61d9A3OMLETAbDtgkeJZoLRBc0IdnoAtD16NIKvEgFQlWjNr/NAnSVcSoA3cMIAuK2RXlJEY11taxuW0ldTQXJhK1s2z0vXyt57gLoizybp+1bA/T51iP6eOa7AqGybrcUPJe63uCBkcVyPEJcXF+uG0lMS4JoHPkr094Ek305MiMhYSZGFp+MkSWbSGMX2Xi+i5OL4WTiOJ6Dmxwh52VJOZXUlJdTURYjVeRiO3FGxn0++fweRz89y72uXlZvWsGPf7SdnVsbqIolGOiH//HbM/x/fzxOLvR549WX+PWbW1m3vJyu7l7+/eMLfHTqGikHXt+/lcOvbKStoYaEaRN4FoHj4TouOTtNR/cY58+2c/yT+9y/NUgyWcqOA6t47fAmtqypo8KyGR6Y5vz1dv7Lh8c4ce0uOClW1zSzrK6WCWOKMJcjNzlDz71upsazeJ6jMs8DK4YvjveinZnDIgNWBUEYIwxcDDzMIMDwDWwjpmQOfBfbCkgVGby0Yz0HXt2OHw5y5N2zXLvUQ1VFG03N1WzZ1syO3bWsWVdJUVzmE0nu3ern9vV+JocHWLmqldYNK2nvG+e3//YRF88/pLashB+/8QP2/6CZ5mWlxCyw7QQ327P89/dO8sHR40xN+vhejMA3COXWYAQYloFpSf1zA9cF1w1win1C36PYTrBpda0C6K/sriPuSBCAAPRifMOZBehpzNDHzlvx6E0r8FQFNEBfmgNDA/TH/a4B+tL8DDzPs9YA/XmqvcT3pQF64QaABuiF03LuAm5kLTrXRlEmo3Iz7uzsVItdra2tj7JGCn8UL6bF6Lyjhe0XcxR6r1oBrYBWQCugFVhaCiw1gC69G801osU+mdOapkXMiqks3uHRMe53dHKvvZPeAbFz9wnE5lpZYytXbEwpJq3gudRGf3LM/DlVF+t3BTiX1vDSZ/scFBBbZvW9QXCZ8A0Zn1JhIPCwCBQ8b2lsYGXrcpqWLSMhfsT4KvNcALosfs5d+H4Oh/yNdjGfAbrruqTTaaWf6Kg3rcB8UCAMJVNYAmnkjiNw1lcZ6H6YxbRCDHFdCUwsK4Vtp8j40DU4zPkv7nDx3AMG+rK4hoGRNHEl+9jx8TyXpFWCmUvgp02MognCME1dRTVbN7SyffMKWptLKUoVMTKa5tNjN3j/47Pc7xpiw7bN/OTNLWzfWEp5sorhEfiv//0sv33nmHLNePXAFn7x462sWlFGZ08ff/jwEp+evEGRbXF43yZe3b+e1sZSEjEb1zUJnDhjWegbn+D8xVt8/vl57t8eJOYbbN+whtd//DKbNzZQXW4SD1C1xi/e6OW3R09x8uJ1SivKePPAyxw88BJ+Is3Du12cP3mVK+fukZmWkhZxDMfGw8c3JLzAU0Fzcu2UoAPTiuP7LtnMjApUMkMTE5vQDQn9kJhtkYhb7NixlTfe2gWxHo6+d4w7N7tZt2obL23fxK5dq4gnc5SUQ9abUIEM6ZmAiXEPJh0qysrFJIBr97p498jH3L/bT01ZGYf27mT3jhXUNxRjx3xVZqazN8sHn9zmo08+pW9ghHQuxPVj+H4cw0ji+SamYWMYIZYZYhoeQTBMccKmJJFizYpafvGzA+x6qRnHcgk8lzBw1JwnMKQGehZDlQPR17j58Pme78cwt1SS3Btl/VLulQ8ePKC7u5uioiJaWlooKyujuLgY25axmS8lM/f5+z7PaH+yztrV1cXQ0JAqayPHJMcsxxU9y/1dfo7mS3PXLOdr+ZvvW7+ofQ3QHyutAfrzGnVLdz8aoC/dvn/uZ64BeuEk1wC9cFpGLS2WDPRvAsPnTrDnLmoXXl3dolZAK6AV0ApoBQqvwJMLRbKHb3IfLPwRfbMWlyJAf5ZCsggkD8/3GZucprO7lwftXXT3DZDOefiKgVuqhqxp2XlgOVt9em6bstD8ZGp6hM4Fc+pNK1A4BQxC08L3PCzTwLZMfC+HGQZY+FSVl9KyrIHWliaWNTYQj8cVNH9y/l244yl8S/MRoEdnOReg6yDgwve9brGwCkSgZy6kEkiUC+LcuJfhjx+d5Oixc9ztmSDn25hmDIsQxzQJgyB/D7QcvNAgmYyRywzTUO3w6p6V/PDARrauq6e6vITRkTGOn7jMkQ/P8aBjik3b9vHjwxt4eWsZyeIKugfgv//LWd5957iCtYcObuDHb2+hdXUVXb0jvH/0Gsc+u0OJVcr+Pes4fHg1zS0W8ZTBxLRL92CMOw9z3Lo7zfWbt7l69SK27bJtVRVv7tvMoVdepqIMDNPDI8fIpMHFK6P8/p2LnDt7hYaGIv7q1zv45S934VhTDPSnuXyhl672NH4YI5CgA2eG0JzBsHOYZkJBddMsBsMhDE31miD08UPJ8A/U/3zXU1nojmEj/zU1NrN6Qz0kx2i/f5v+7k6a6+tZv2YjVRXlKhhvYNSjo6+HjoEORmeG8E2PkulmUkY5vpPFtzKMT40QBj515bWsWr6Shvoq4sUBVjLLDMPkppP03jG53XGNgfE+XDvEN0vJ5Eq4fXuMmzc6ycxkaWhIsW5dPXXVMSqNBI7YstsGdbVVrFndSkN9ClsCsgIJGshhGT6Erjq/QOqhoy3cC/uJXFytfd0MdAHUAtDLy8sVTNcAfWGPAw3QH/efBugLeywvhKPXAH0h9NIiOUYN0AvXkRqgF07LqKWlBNDnZto/TcmFtLBX+JGgW9QKaAW0AlqB+azAs0DJkzbI8rr5DlU0QP/TkaYAg9i5WzYTUzP09A9y++599Tw+OS0r8urv4oxqys9/wsOjbPRnZaDncbvetAKFVEBlCQYBtmkgxggC0AV61VSVs7xpGSuXN1NTVUkqGVev830BPgtn0wB94fSVPtKFo0D0XVuyKjFsegaGOXXxNqev3KVzaIacFEDHUvDclkz2QGpoWwSmSTobkp4uYWRwiJKky54dy/nhIckwb6a8LM7A4DSfnbjC0U8uc79zkuVt29izq4lN6+KUVi6jpz/Le0fOc+yT89ihx2sH1/Ojn25iZVsVPX2jHDlylU8/uUFRLMGhA5t54/AmGhsTuG6W9q5hzlwc4OK1fm7cGWRopA/DzLBpUzOv79nM3m3rWNlcpa6FMINn+IxOCUAf4Z13LnLmzFXq64r41V+9xC9+voeULUFHJtmsWJurGDmRg4zn43oubgC5TIzpaQPfMzAssUQX14kQDB/bMUgW2SQTolWAZbhYkrEeyHOAYRQRUKrmCm52mnjMwLFipDMBoyMuN273cPHyA67ffqj6ICtlNQKPVCpOSVUxLa2NrGhtZMu61bTV11BXCjHxEAkyOAkX38xAmMLPFuFbHp6VI2d5ZP0UOc/m3T9c4V//5V16urrZu3czv/rVG2ze1EIiZir3HLknSB8nYuJZIA2HKqjBd/NZ53JfkQBAX3Lw/3TCs3AGuz7S56KABujPReZ5txMN0B93iQbo8254LroD0gB90XXp/D0hDdAL1zcaoBdOy6ilxQLQv0wZ+Qx+1UPerwF64ceXblEroBXQCmgFvrsC0T0ssuyNspajfy8EaD5XBQ3QH6sha8OSESaQ23ZiKstucjpNR1cP99s76OrpYyadUX83LKkvK8vKj2F53sr96SbtOgP9u3/2dAtPV0DcEKTYrWQoSiZ6zDGpKi9jefMyWpuX0VgvdW0tZTUc+H6+mMACAiEaoOuRrxUovALRXEYAutyf0jOT9I1nGZz0mPLjBDgQWljiZhF4GKGPZTuqovrEtMf5s8PcvHaX6clutm9sVHXMN29opqIiRv+wx4kzt/nw86tcvtUPdgWNjQ41VWmMWJKZjEln5yT9HUOUp2wO71vNT3+6ldbWcjo6B/ng6HVOnrhLPAH79m7itUPbaKorZWBgiGMnLnHqXBc37w0xNJalvNJm7do69u/fwM5Nq2mpqiQZc/C9GSwrR2CjAPr5y0O88/tLnDl9jbraYn75qx38/O29lNo2QQB2LA/PZ/PJmUy79PVP0Ns3SVfnJJ0dI0xOBjhOBtPKqqzseNymtraCltZ6GhvKaagroazIxGIGizQGOTKZOH6uXp2LtB8aIWMT03R1D3P8+DVu3RriwcMJRkZcJqc9gtAka/djJ31iqRRVlRXUVpWzsa2ZvVvXsW11M1XFEHpZlWHvGwG2XaLmLnKungmuJebzNn4A7/zuFv/vP/+WzvYODr+6i7//+5+xfkOteq1UpZE4AwHnUvbDDASeSwCWRGJJjXQ//3MY4ktBdUtbuBf+k7h4WtQAffH05Tc5Ew3QNUD/JuNFv/a7KaAB+nfTT7/7GyigAfo3EOsrXqoBeuG0jFpa7ABdLCNlk7ETfWlXS83K6jS/zf39k38rvOK6Ra2AVkAroBXQCnwzBeQ+Jfcx2Z6spS02hNEjqoc732vjaYD+aAaSX0S2bDyZpyhI7qjqsRNTabp6ernf3kl3dw8Tk1NSBF31dX75WW9agRengLoOzQJ0ea6urKBtxXJWtDQpm+BUIkbgu3kYYgoqi8I5Xtwxf5M9a4D+TdTSr9UKfD0F5gJ0KUiSm5phYCJH72iGocmAjKRehwZ2EGCFLmboY0qJCAym0x5Xb4xx9fIN0pN97NrRxptv/ICNG1opq4gxOAKfn7nJ+59e4uzlDkanxPk9h2GOk/VdbCeJaSbxprJUpAzePLSBX/9qD6tX1XL/Xh9H3rvKyZN3iRW77H15I68d3MmKZfX0i737+6d474NzDI3lKK+pZdtLzby0o5nNm+qpKy8lFlqYvkHgZ7CldrsZMDJlcOHaMO/8/jJnztygtqYuQkfXAAAgAElEQVSUX/xyJ7/46V5qEhYzM1lCK4sdD0m7ArJdrl7v4tbtAe4/GKW7Z5zOrgEmJ9PEzCIM38IPAopSSZY11qsM8caGUtaurmfLxmYqJEvcmsG2coS+ReiXSDI/oSPG6B4POvo4f+kORz88x/BQQDxRT2P9SpLxUmwJUkh145pTjIxmGRyYUJn+FSmLV7av5iev7mTLumZymSydnX309I8RhEUEQQpfAgYsyUoXa/kEXpDi3Jk7nP3iIpPj46xZtYzdu9fT2FSCUxbiBRkVeCX3DQmUiFsmxck4jXU11FZXYhtghAFGIKGCIWE+rV9vWoGnKqAB+tIcGBqgP+53nYG+ND8Dz/OsNUB/nmov8X1pgF64AaABeuG0jFparAA9AuRSJ/BJQD4XQDz5s85CL/wY0y1qBbQCWgGtwHdTILqPyTwoskOOfpZFBMnmchxHwVX5WX43n7M9NUCPxkM4C9AtXEnbwsC0HeS3gWExNjFJ/8AgD9s76OjsYnJ65s/69kl7dm3X/t0+a/rdX62A4IwwlExBj0Q8roB5c9MyWpc3U1tVqbLRxXpZIInAcwkSEfCzkMamBuhfPQ70K7QC30SBuWsOysI9sOnvGuPC9ft8cfEWD/smsOw4pSWlmL5LzBCImptNVzbJegEZ32ZoaIBUPGD3jlXs27OZVSvrKSopYXR8mrOX7vDZFze4equH0Um5p1rKxjzrz2DFHRwnrgB6aRzePLyZH731Essay7l3f4A/vnuVz4/dJFkasm/vFg7vf4m25hrcTMDZs1c58uFp0jmDptYV7Nq9ijWrqykv9XAE+HpguJI3LRnzARlchqfg4nXJQL/C2bO3qK0t5+e/2M0v336ZqphPNjOOTw4nkWBkzOX2nSHeP3qZ23eHGBv3sRI2XpghNNPYZhwCS9VBt3AwQhPfdUnEDDauXc6hfdsURK+UGuxkCdwMMSmzYZkEdozJbMiZy3f48NNzXLh8D4w4W7du59VDe1nWUEY8LvDdw3UD7t0f4+z5u3xx+gLTk0OsXlnFT97aw94fbGdgaILPjl3k1JnbjE+EuDkLMxZi2AGhFeIHkoEeZ2YKpsZnlBW7bbmUldqkknLfMPC8HIbYzZPDJkdR0qSttY5X9m5n10sbSSXE3n4Gy8j3X36WpDetwNMV0AB9aY4MDdA1QF+aI//FnLUG6C9G9yW5Vw3QC9ftGqAXTsulAtBzuZwC6E+ChLn/jqxvowm4huiFH2e6Ra2AVkAroBX4bgpETipzAbrcr6L7nCwmxGIxEomEetYA/bvp/TzeLSDStkw8X+qe5q1qpd5rJpsjnirC80PS2Sz9/QPcuXuPnt4+ZmZmZi3flR3BrHn74wwtWWx+uqH78zgjvY+loICMOguxbneprqxkzepVtC5vobKinJidh+di625ZBnHHxs3lFECXsb1QNg3QF0pP6eOc7wpE38Pnzkkk4C8MYjxsn+TIxyc58ukXDIznaF2xig1r17GsrpqEFWL4WYLQx7BsVQvbSiYIwizlJRZN9UXUVyeVfXmIR871GBiepr17lIGRDBkB2mExMauUTDAhr8jfM7M+JQmLlsYiNmyox7R97t4f4ugHtzl+4i6xlK+yzw/u3UxLQxlFCZPu7n4edg2TyYVUVNeyqq2GshTkcuP4bg4rNDF8B9u0VH3yrOEyPB1y7kovv3/3CmfP3aG2ppJf/OIH/PLt7dTEs4RBGi90wUoqO/WPP77B0Q9u0tefo6yykW2719GyqpqKagmo89Q11DLjpKc87t/t4PKFqwz19lBfXcaBPZt5/dAuVq0swzZDvMwYCSTDPU6OBENTISfO3eb9T85w+34PiWSCAwdf5i9+doCmWoHykBA3HB+6e+H46R7++P6ndHTdo6Exzls/2sMPXtlJd984vz/yBUc+uMTQ8AxhIEF/IV6YIyf27kYM20nhmEUk40lS8TgT44P43hSOZMNnUuCLk06IbWQI/QmSCZ/1axv5i7df5Udv7qO4yCCTHsXEwzQdwlBcd/SmFdAAfe41dL47jX3f41UDdA3Qv+8xptt/rIAG6Ho0PDcFNEAvnNQaoBdOy6ilxZKBHkHvyOZ2bmbe01Sbz2Ch8L2sW9QKaAW0AlqBxaqAAPSpqSmVma7qihoG8XhcPeTf0e/k/OfLgovOQI9G41xj68jmevbZMBVwlFfkXJfevn5u375Nd08PU9Mzqn6qE4uphiR7PV9jWkDCY4AeGgZfViN9sX4m9HkVRgGVaa6uG1LvVmr2hnieq6x3kxbU1VazvKWF1tYWBdLFaVeyzpX97iPT9iicI/+bhbJpgL5Qekof50JQYG6QuvwsQX5uGOPWwxE+PHaaD4+dZSJrsm79ZrZu2cLq5U1YoYBpSe3Ou1cEhomLg2mExMwsKTtNRVFIVYlFKm5iGuLQI9eZOIERx/VNDM/BCsC3IZDYHiPECA1Ve9vGw07kED579XY/7x29yakvHhJz4NV923l130ZWNKeI2Vl8P42PQ2DECEIHMwzzddpDqV6eU1nuhp/ACAwVOJQzXUYzAeeudvG7P1ziwsX7VFWW87O3f8Cvf7Gdakcy0MewYiaGncwHEhy5yAcf3mJs3KK0vIGdr2xi685VFFcE5MwxAiuHSZzpyRy3b97nzMkz9HS0U1maZN/Lm/nJm6+wamUNppHByM6Q8sAzHHwrxbSf4MK1Dt7/+CynL1xXWf1r17Wyd+96GhuLSSU9kukUQSbF0KjJhaudnDhznqmZIVavruCNN3fw8t5tDIzMcPLMHS5d62N0fAIEghs+oeojudabqoa9bUqWvOgsSQySbS717A3CmQasUFLRXQgkQz1DPObS3FTG7p3r2bF9DckkuNlJDMPFNGxUB+lNK/AMBXQG+tIcGhqgP+53beG+ND8Dz/OsNUB/nmov8X1pgF64AaABeuG0jFpaTAB9Ljx/WrR74dXTLWoFtAJaAa2AVuDFKiD3OylXIiBdspN93yeZTJJKpRT0kkyvuff8+RBApgF61CN/DtDlL/JbPwwxTbHjtzAsi+npGfr6+3nwsIOe3l5GRkYJQqmfbqlnJLv3TwC6IaVk1WaEOif9xX5KF/beTdNQwRlyjQkCn0TMoammnNaWJpqbm6koLyMeiynQLjXP874I0djWAL3QvS/X+3Q6rYKl5sP1vNDnp9tbvApE389lXuKGcW4+mOTD42f55NRFekfTpIrKqCgvp6o0pWqgC0APjTyaFYAeGEkkeswOM1SXGGxb38yel9ZSX12qXi/2LIbpYJoxQsNUGdVmIG7xPr7pEpghRpBUgWWqtISZJovPlTt9vPfBTU5+8YC4bSlL9IN717OyKU4ynsW0MhhOnIAYfuAQugLnDUwvJDByGFaA6aUwAhPTMnDNLKNpl7NXH/K735/j/MW71FRV8/O/2Mevf76DKgcymSyG7YNlMDSaVrbp7x25QHvHJJlsnKq6akorinES0p5UMRdYbxH4IdOT04wMDRK4U7S11vPq/u3s3rmauuo4tpnDdD0SrkNgGgSWjWvatPeMceHqAz769Dx9vWP4gUlFeSmJuIVtBSoLPQhssn6C0fE0k1MT1FbF2L2jhQN717J+7TJybsDg8AxjUwY5LyAUcRU8z89chMzLf/KjTD9EZwOxYpf7gokXlAIxkMCDQAC5T9wOceyAqopiKsuLlHV7GLiEgZefvxjawn3xXhG++5lpgP7dNVyILWiA/rjXNEBfiCN4YR2zBugLq78W9NFqgF647tMAvXBazl1Mn5u9HS3EyLPcjDs7O1X2WmtrKyUlJYU/gAK1GMFzAQcyTuT4v6wGrLZpL5DwuhmtgFZAK6AVeKEKRPc7gVtjY2Pq3h3ZuQtEF5gu/5ZtvtRG1wA9GjJzAXoeOeaXneVpNpNcQLpYuxuGCpDoGximvaOT9vZ2xicm8IJQWb9j2vihtCHvE3geZftKxp0G6C/0Q7pAd66yKmfhhcytBdzK9aSuppK1yxtobqynqqpK1TkPg0BZDM8tIBCB9NkBrTPQCzQONEAvkJC6meeuQATQJbjPDxPc6/CUffvRY2e40zVM1vWx5N7nZrBDV9l4Cz4X+3YB4p4fwwh8YobLsuoUPzy4k798+zVWt1ZjBgGBO1u6zcy7sUj2uUVAYE/kAbrcFoNijMAh8H3MeIDvmFy518c7713k48+uEzNN3jz8A9589SXaWoqIOdMEobxfULBDEMQxfXk4WJ5FYGXBDrDcIgXQpby7a+UYS2c4e/Uuv/2fxzn1xTUa6ur56796g9/88hUqHMhmJSjAwzeyeGFId98Q5y7c4eq1Tjq7phgcmqGre5hsVuxm4ngqIi4kmUpQXVVOXW0ZdTUlbN7Yysu7VrOsQWzTc9imi5ELsXIpQtMjlCiCWMh0NmRgOM3Zc/e5dXOAmzd66GgfZnJSrNct/Pg0RiwkUVxKeXkJTY1V7NjYwu6tzaxbXkpVsQBxWWOxMOwifJXDL3PL/Fwj73YTbXkXkkfrTbN4PeuECqerkAjJ4pc+MiwkCjBwfdycqzLVHcsilN+Jfb/YBehNK/AMBTRAX5pDQwP0x/2uAfrS/Aw8z7PWAP15qr3E96UBeuEGgAbohdPy0Rca+UI6u7A619p1oQH0CJxHNWJlUhUBg6eppgF64ceSblEroBXQCmgFnr8Ccj+TQDd5zmazTE9PK0t3z/MoLi6mtLRU1UWP4Pl8yFjUAD0aJ38K0B+PHgPTslWfep6v1qcdWxbuA9Kuz8DQsALoHR1dDAwP50GBE8vb3CqEaWqA/vw/iotuj/kYDEPZtsvYi8cTNDY2sGJ5M+tb6kglHHXtUVmfhjEL0AW6Pw14aAv3Qg0QDdALpaRu53koMNcVLvr+LdeNwEvS25XlzJXbHL9wg7sCi13JRnYw/ByW2H6Tz0L2DbFwNwi8QGUoO4ZPTXmC3dvXcXj/btpaK1UGtQBYtRYgnFwZipvELIPAHicwc+q+aHolCoCHXoDpuASOwa2Oft7/7Cqnzt6hKGmx7+XtvLJrE831JdhGFtebUvbvgZRVMWys0MGW/wI5ygyBGWDlSjADKZsDrplmPDvN1XvtfPDhZa5cukttdQ1vvrFb1VevTMXIZT3kSL3Qw47ZZL0sAyMj3HvQTXf3GB3tY9y40c3kBMQSYh3vE4Y+RcVxmprrWNnWRHNTFctbamhuLCNuu1hmBiNw8XJSk70Kw8wRkMa0pZ64jR/EGB2F9o4pLl7s4NyFu/T0jYIRw49N4BSFlFeX0dJSw4a1LWzfsILmqiKKjRyOO4MhWf7i0m6AH9oYVomybJdfCvjOp55LVrpky0d56QLZZV4S4sbHVcCAepnUjSdv0S4/+x7qYWLLjCZvB6/s4aUtvWkFnq6ABuhLc2RogP643zVAX5qfged51hqgP0+1l/i+NEAv3ADQAL1wWkYtLRYLd8m8ky36Yh6BAg3KCz9mdItaAa2AVkArMH8UkLlRFDAm93SB6OPj4+ohdUaLioqUg8xciP6ij14D9KgHngXQ5e/ipGMpy2yxaJeMPQUpMUlnXYaHh3nY3sHd+w9ma5Faysb9zwF6PmtMb1qBb6OAjD8JUhU3i/r6elpaltOyrJ6myhRm6KtAHVUj3ZIa6TLOnjXWNED/Nvo/7T0aoBdKSd3O81DgSYAu/5Y5i2SH58ZnGJzy6B7OP+d8qSHuYKo7nauuMZI1ruC5IVjVVBnokpmecqC2qoSG+kpKi+IgJueBWL4bs/dCCIM8oA3tcUIjv1bguCXYfgJHanIbMxALGJ7J0d6boX80A8Y0jXWV1JeXUxJzFICX65rYv/umZMOHqra3ZLxLHfRAIK+cj5sH6LZp4FpTzPgZhqdn6OxKMzw0Q1EyxfKmUpUpnnAy+K6FaRSTzdk4MUdB6Www8/+z9x7ucRxpnuabrgy8I2FI0IPeyFvKseVa6h5Nq7t3ZvZmnrv/6u65Z++em52dmd2dmd6ekboltSwpiaIoOokG9CAJwhDel0l3zxdZCZQoQk2TBAEoUioCqMqKjPxFVGZFvPH7PiamxsnlC4xPeAwO5PCKaRxJAx646vyclEl1bSWNDdVUV2epyNikLHHa+wqeS4h7X/6yKjElvHxYxKCIZdjYZpaim2Emb3BjeIbrN4aYyOXBNrEDH9sJSVUaVNU5NDZU0lRTTaXhYBUDTFfc57KIwMdFwLwsZhDQLRqXIHocrt2Oc6LLdd8iVPuYGOYMQVBUBN5UUXYMqa5ytYeBPGdhCej3A1mXJYF4VH51vWkF5lNAA/SfZt/QAH2u3TVA/2l+BhbyrDVAX0i1f+LH0gA9uQ6gAXpyWsYlLReALl8c4lyA5e66+QD6YnDgJd+ausSlrUAcbvfms/i+k0tyAcrEww/3Lt9vvrIiKPPDbb733uwi+/57xU0QPXO7x57LhRrVI/p77reoZuV7zdV1Lhzx3HPzHffmc/yx89ChAZf250bXPp6cjtOXiCKSH3doaEiBLwGv4kKXh7i+FkMYdw3Q4347P0AP/EDlr5frrOcFGBKSVpy+ljxn4Po+Q8MjXLhwiSvXupmcnsELZZq/3IEeh1aNJqDnrow/vCbqK+HyuZb82DeAm+/Y8511fG+PI1yI83zjho20trVSX1NFyp8hbZuR29MXd2P0+00drax4DdCT6mEaoCelpC5nIRS4FUCXcXiaPI4/RmhV4FqVFI0KPHEei0tcxVER97k4kOVfiapiYgoQ9wMMcW2L69sM8H0J2+4RKJgtacJNQtPCD0N8P0tIBVgTGEYUHjzlVuJ4KZxAhlNTWKkQ17QoBJXC2vGsIrbcZfMCjQ0cwyEMJZc4ymkemOKML2IKlJbjSo52caW7Eho+AuieNUmRImEqRRjWEgaC/gVy5wmCYUxrmNCrwDGbKeSqMCUNhqTMcCSveB6sAkEgkYVkMUEWK5C6e1GcdDFmC1gOfDUeFCd94IWkLXHVqy8BGGmbKSuv3PrqXOQa7ZvYRppQ3OayRMEC3/HV+XpGkcpcFkec4HaewC6q5PGBZ2K6GUwvQ+hHkN8zAjzLw7IKmMyoBQpyZgLIlftccrVbfjSWU5EOpQbiMrfJeCKwvCKLKOSeEOL5HpZtqUgn8rzt2Kot1dslbL5OQbMQH9MlewwN0Jds091TxTVAn5NPA/R76kr6zbehgAbotyGS3iUZBTRAT0ZHKUUD9OS0jEtaigA9huLKieX7KidjPDgvD9teHpI+eeV0iVqBe1dgDoYbZSHw5spV0fBkIsII1Ap8maTxTZk4sjADE1OFv5M8c74Kc6jKUz4JmayQFf+WmmtRWXWjmYxoQiIqWP2p8tCpWHolcK1cBLLJc3Jsv7S/wBsJXViaVi/VKZrW8krHKeXvVYB/DnhH9YpD+Un+u4w6X1PcC6Fk0IsmWnzDIlCPCKmLa1JeUxNEpNW5ytlF5ys/Y1eCVD4KERj/9OP8wYY4JiT8n+gW6xzpEkkQhRoUHWJZ7r1ldQlagQevgIRxv3HjBhKhpaGhgbq6OuVCjyG6+pSXJiYXelGZBug394/58PUPUajyc1kWfiATzwFTMznOdJ7j7IWLTExOK8hgKHgQ5VG3LAnbGgP06FqsSo0npWWCu3Q1jJdE3Xqh1Y/16fgG8uD7va4BmGXdpjwPrTT5bA9Q7V6C2uLwDOVeK+GTLfWs70bAJmWZrF2zmk0b1rN6VSvVVdURuAkEIt3cb39sGcafw/qLq+Xkmijjzp6eHpUSo729naampihk/QPa5HodpXXw1NhHxkA64tYDagx92HtWQIViN2V8o0YD6vt/fA8yS+OAubFD9I1dQHb0/T1efBZd0SSfuYKupVvR3PJe+bzKQ+BzdB8Ul7gaP6l7ZDQ+UDnW1dhJ4LuMaWQMIseaG8+oI82OZ6Ic3zKGiMYOBobAfTX6kfGEr4YkpqTXwSmNT1RCDAzDw/NL4Dl0QB4Kr4dYjlD0aKwTnUM0rjGNucV2c4uMQ3WNEre2qkG8uFo564nGi2osFasRnY9lR4vw1JBIwX85VqDC0avaqzGRnJe810Rxel9ekWUNpfeUQrXLeKw0yoyaKvpyUTbmi7SJHjJuLRuD/uD+Eb1Xj8Xu+aOlC5DeZppq/HPlyhV6e3tVJC65j8tPWVAcR3VaaLHi+UmBntevX1eLnbPZrEq5Jd8vpF7xTxWpo2zh880moYUeuy20Vj92PA3Q59TRAH0x9czlWRcN0Jdnuy7Ks9IAPblm0QA9OS3jkpYyQJdziAG6Gp7JinVTBqDRpgF68v1Fl5isAhG8Lk3OhAJ15/rvbD9WEDua3JDwgZ4ZKAeGTP5YQTlAd0sTITLtIpMjEUSPJk5kEqQ0wRPPbcRzGtF0RfSZUdxaXATxfIdbBtDFCSFllvZTky4yceKrEIazcyZl6Lxcrejw0ZEC0oRSf3xsAeizIRotPMOeA+glwK5y4ymArjB72aKBOC9eDM9LE2Uy4TNbTwHo4mKJALo4IKJQgzEi0gA92V6tS1ssCghg6evrU/BHwi/X19eriSNxNZe70B/EvVID9LvvJUboY4nbV2CaWihk0jcwSNeVa1y73svA4JCC66YtLi4BoyjXenTNK4MOs7Pw0ZU1mmIvLZD6MQ56y6rPvffuz0y/MxEFwhAVcbgswsvcXT7uAeLmjNpMtX0YKoAujkB5r++5aoFbRdphVetKNq1fx+rWFqoq0ur6IZt8/17O22IG6KK9gAEN0JdzD/xpnJs4qW+1zRtBToHmH26LNWXbfIDrbiLkJXWOdwPdkjr2T6NX67NcDAoIeJZxUFdXl1oIFwN0gefyuwboi6GV7r4OGqDPaacB+t33I/3O21NAA/Tb00nvlYACGqAnIGKpCA3Qk9MyLmkpAvS47tIfxIUhjzh8uwboyfcRXeLCKBDB81s5tCJ3gGziQJfwhGbJgR65DSIHhLgAIpd6nG9OXA/isIgcCAKvY9fGD0OuR06E6J+4HgLuS46N+HnlQI8nr2KALm6O0nPqGApdx5b3mLbPohspX4VYVEfyMZUDPXJaiPtE8vbJxH4UHj7KL6jeQyp6rhQeMHajxyXJucY5+FRuPfVCyUWvHBKiw5wDvXTCpXoKRI+XESxMe+ujaAXutwLy/VMc6CMjI+oeKQ50gejiQpeJo/h+qQH6/W6JZMuXa6xyoIvjTrKPOmmKns/I6BiXr1zj/MVLjE9OKXCuwKi65oozrhygf79OMTz/Pje/E4qurGzJnqgu7a4VsMrciqU74azXL1pCEd3n51pYxWCJnJPKXe5TW1VJ84pGOjaup31VK7XVlQSuhEoO1LVjuQOVxQjQVVuWHOgxQI/HP3fdWfQbtQIPTIHounOrbb67iTjQb7l/KTrWAzuVeQ58p6D8Tve/m/O902v33QD3u6mXfo9WIEkFbgXQ16xZQ21tLZWVlRqgJyn2AyhLA/Q50TVAfwAd8Cd2SA3Qf2IN/iBPVwP05NTXAD05LeOSljJAF3AuE8jy0AA9+b6hS7z/CsyG2yv5/+IQ7HNHjkMVxk6xUjx25aQWOB4FSo9wswBteQhaFleihAE0MIMIREf0PILsKkGe2iJgHsH7KEygel3tE3nF58B6OVyX95ZC9EloQZX/LnoucqXHZcxBeQk7Hx1Dcgh6UYjE2dCC8dT9XL3j8kwVZlih9OgICgwIcJ+D9DEMiAB6FM5dOdtVaPibYX7pGKXM69Fc3J2AovvfL/QRtAJJKCD3SHF6Dw8PI4NrcVxIKHeZOBIXqUD0B7VpB/rdK6+WSEle0FIId9OyJVYlrh8yPDpO15WrXO2+zuDQkHLfWE4myis7u916odbd1yi+l2iAfm8aJvNuhcUlV+7sfU0WyEVL7aLwvHKcKBRvvKmQ7xIKWHLQhgGVFVnWta9mw7o1tLWspKYyK2mFCdTrEjbYR/W7ZbwtVoAuksvnWgB6vIC4fPHwMm4SfWrLToG5UN83n9r8zu34frPsxPjRE/oxiH2nQPynpZw+25+qAgLQ5T4ZO9AFnMcAXaJyaQf60u4ZGqDPtZ8G6Eu7Ly+F2muAvhRaaZnUUQP05BpSA/TktIxLWsoAXSaQZPIods/pEO7J9w9d4v1VQJzbUeo8AdVRzrnZ5NzyvILkZYB7NvxuVK8ol3mM0EuhWGWiXLmpI9huBpFLXcFwAdelnN+lEpRrW+D2LOA2JBS8W+ZQ+2Fo3gh8x6HnBYqXJtJLYd1nIXpUy7JjlHzhZpHQLMyGDJ4F4FGU9zJfXOnYpedUvr7oxOdCyc/uHedBjyCOE7qYYZxDsFynuIxIgQgiaPBzf3u6Lv1BKBBDFsmvNzo6qpznjY2NyomeSqUe2OSRaKEB+j30COUALl331foiudBbEqd91ol+9Vo3Fy9dYlDCuQsstTOl6120sGou13l0FVSlqcVKpXQeKvLHHW7agX6Hgt3P3d2yHLTRojGB6IZhqkcUvj2OSlO653oeQeBRU11FW0sLGzesU87z6mxGLVoTeC4LN+Thy3fv+WIv38/TWsCyNUBfQLH1oX6yChhRaKwfbPM7sW8drWuxQuSkQrgneX536ihP8tg/2Y6uT/yBKJDL5bh27ZqKxhUDdAnhrgH6A2mORA+qAfqcnBqgJ9q1dGG3UEADdN0tFkwBDdCTk1oD9OS0jEtaagC9PNRs7L6Qc9EO9OT7hi7x/isQ5TAXV3UJoAtEj93fsy7zOcAdg3AB7rPBV8U1LmHP1aPkLlPlRA40yZc+dwyZ9I6PEbnDI0BvlyC6SWgWwSiWcqhHedSjLXKuR+HiQ0z1XsmXLseV/YRyy3nIMeRnBGAiyG9iSD0E1CuqP0NoFAgMB9+wSu5yA3Gb2xJyvpRTXcC6CkOv/hUgENVAgfQSBCoFnZ1F4DEKt0K3tBYhznku9Yy1nqtf7FjXEP3+93d9hIVVQO6LsshM8qDLI51Os2LFCuVCl9/FhR5PpC50GHcN0O++L2FlmL8AACAASURBVAg7l/YS3m2oUNoRRDcsW+U+dz2f6ekZrl67yvkLFxkcGacQ2mU5r+M82NHVcu4vAaoRRDfnyUs7f61/uNDq7s9Qv/PeFJB2LEYRYdT9Uu6x0V10Ltd9WbuHUeoVw/fJpFOsW7uG9evW0trSTHVlBYbkRieM8qIbBrYl0Q9kwd8dd5J7O60FfvdSAug6jPsCdw59uIQUkLRMty5qvrhQcdytm9+1WCGvBugJdRVdjFbgDhWQeeOpqSmV/3xwcFClsGpvb6eqqkqHcL9DLRfj7hqgz7WKBuiLsYcurzppgL682nNRn40G6Mk1jwboyWkZl7TUAHpcb+kLhUIB+SlfoPTkUfJ9Q5d4fxWQOSObCChLbnMfnyAswW0xCZbCneMJfrawxO0l5NiAICximJFb3fNC0qkqfN9UOW9lMspyJDduAd8rYPriHrPwFTgPVRR1X8KvyudGucMNVbYpYdx9Mb0XMWyfIHDwg5RyNUab5EQvqrDoMtluEwFx35PjSQhh8AIPN/QwTIE54nYzCPxAKhydg+wUGJhmHsOBnCdYPEVgOYReQMoISUmwYTVhH4WiV7l7FVgvRCdnmBQ8T+X9FQdcIC5zBdzV3rOIQGB+ILnQjSy+KxP9ljJp+lI/S5z4ssBAqha1hCnvvBvX5f3tJrp0rcBdKxCH9RV4fvnyZfWZX716tZpEEveFQPTybSEhugbod92s6jKoYEEJnM9G0VDu4mhplYD0mZkcl7u6OH+pi77hCQpFF9N2CASohuA4KRUKWtzs0TKsgEzKIZNJY9tybfUJ1U1F/jeiY84brEPnQL/7Fk32ndGCCE993ouez0zBw1Xh/qN0KHL/V3c9tfhC2tjHCgOqM2l1fdiwfh2rWlvIZjLKka6W5pVCvKuy1Yo8SdeiAXqyLXf7pcnCKJkwlc+vbOXjoPJw7tFCG52i5vaV1XsurALzh3Cfvx56sdbCtpE+mlZgcSsQ3+PixSoSuj2eJxwZGVEAXe6Z4kBvaWlRkbhk/BPfNxf67OKxltzDr1+/jkQJy2azCuxL3SW0fPxT6ii/32qucyHHbAut0e0cTwP0OZU0QL+dHqP3uRcFNEC/F/X0e+9IAQ3Q70iuH91ZA/TktIxLWqoAXfKeC0CXz5d8gdL5/5LvG7rE+6+AIRPaIfjKPWhhOvb3nH++H+AVitiGScqyVehVZfpSEQx9in4OzzXIZCpVOaEv4ESgcJ4gnMI0fQy3AsNMCbdWE952Slync+cWiFHc81T+UyMICAyXwPCxTBnIiWsxinDuSWpzU8KiF0FCuYYWVphSx8z7OUzHwrAtQtPGtMX1Hk2uy2R9GHjKXS7gPSi6hEEBJ5OmIHDbSc3mYk0BKTmBYp7A9zEsB5xMFKE4ngSW8LE+mHYpk3u0piA6mlRGwHjgkisWCA2HTKoGszR/LCzIVeeRxxCXveRjVw58B9O0FEjQm1ZguSgQpzXp7+/nwoUL6n4p+f/iPOgygVQ+AbOQkzEaoCfby6JIHBFIU3BTlk1Ztgrd33XtOue6uunt61d50rHTyA/LdgjVDSDEMkIq0w4rGutpamqgIpvGDySktyxOMtSiKMm5HqUcuUXdZ9OJJHteurS7UUAWrMkCO4OJqRn6h0YZm5giV5SFYxH8ligGkatcFsWF1FRkWNPaQkdHB80rV1BZUaEWVkjY9jhCQdT0c6H9tQP9btommffIGEgmTOUhWzzZHjVvBM3jhcUaoCejuS7lfiigAfr9UFWXqRX4KSkQj3Xk+2q5sUbc5wKoBwYGVNoqGftIFK5ygP4gdNIAPRnVNUCf01ED9GT6lC5lfgU0QNe9Y8EU0AA9Oak1QE9Oy7gkDdCT11SXqBW4XQXEkS3XNV/AuOWIx5uCKzw7JOVIqFSwwhBH0tv6HoWihSsh281QucwFaIeBRRim8CXyegiZtEAUmSgfJ5XycWcEDmfBSuNhROWXQLsYx9OOwGmJvl7AlhpYgqBl4jwrTF3tW4rCjpP2SNsuoZvH9Ewco0K9WGRKZnDBTuGFjjqGAtWSi9wycWxxN0bw3ZZc7J6P5WSZCjNMBZATY7wPNSmoDENSQSGauLczuJZDvhBi+uIoF53EWxeZL4W1W5H5XeU7t8ICtuHhWCFFW6z4WbyiPauN6KmKsAvYdjFyrwcWZihOXCklcqXrTSuwHBSIF5f19vYqgC7XGglf2NTUpJwOGqAvh1b+/jlIm0s7y9gjlU6r38cnp7l4tYfOcxcYHB7FDQ2VF900bXUNJPCxTWiqq2HT+rWsX9dOVXVlFKZbALqK/FFyoM/rZtWuwMXUmyRPuWw3hkY4e6GLa739TM7kVQQX1Zxy7/MlzYlPfU01q1tW0rF+rVpgk045UY5zBWGjfWfHDBqgK1j9oLd4biF2oUudYkedwHV5yOdWntcA/UG3lj7+/ApogK57h1ZAK3DvCsh3X7nvySYObvldwrZ3dXUxPT1NXV0dzc3NCqJXV1croP6gzDcaoN97e0sJGqDP6agBejJ9SpcyvwIaoOvesWAKaICenNQaoCen5exkWDwpWnItxOGP5KfcjLu7u9UEzLp169QXzsWyaQf6YmkJXY97UUCcXxJ03MdmaibkWu8QFy93q/y1rS0r2bShndaVlVRkYGJ0lGvXp7hwJc/4dB8rW2tpW92Igc21Kze40TtBdbaSHds2snFDLY4zg2nOgO8QhCkMO8tMDs6c6+XUmcsUiwVWr2phS8camldUkkl52IaLYdpM50P6+nJ0XR5kYGiayqoUbe21rF1fS1O9g+kXJZo7DhWEgUGYLhBaDq7v0NM/ztnz3fT0DVNVWcXaNa2sbZdcqsK+82ScEMs38cM05/snOXaum8t9w9RWZnh48xp2tDfQWJ2CwMPzDa6PTHHx6g26u4fJ5T1MJ4sn+dctu+SOlJDyebJOSEtTFZvWtbG6tQkqHGYKAae+vcalc73gW6xZ08qmTU00rrDJZDwF6SWHuxlWlMITa4B+L/1Zv3dxKSD3brmXC0A/f/68mlCSEM0yiaQB+uJqqzupTckHXvKcf/+dakIpiACaRNWQPuAFIWOTM1y93sPlaz30Dgwzky9i2qnIgR76OJZBS2Md27dsYvPG9VRVywIqSeURAfR4seX8ME6FRbmT09D73kcFHFlZZpj03hjk29PnuHjlugLooXznV9FmPBV1oK6qgg2yaKK9jeamevU9X6K/SLjTaJPoBOUVnQsHrh3o97EB/0zR8jmUNsrlcmqsJp9TAQLyiHO3SxHli6RvLlLeozetwANVQF1b7jDFgFrRqzetgFbgp6bAfMC7/Hup4zhKljh0u7jP5T64cuVKFb69pqaGTCaD7KcB+tLuQRqgz7WfBuhLuy8vhdprgL4UWmmZ1FED9OQaUgP05LSMS9IO9OQ11SVqBW5XAcnDbTkZXN/ieu8UB78+xecHjzIwMMi2LR288rO9PLxnLXXV0NfTzeFjvbz3yRV6+s+zbec6Hn1iO5aZ5uCBIxz7+gzNDU28/dbr/Pznu6mplqjsY5iGRdEzsZxKRkbh3T8e5He//1CF9n3k4Z28+fMXeGjPOhrqTBxL0iKkGRwucOLEVT755Cjnzl+nua2Bx5/awt7nt7FudS0pw4NCgBNWCufGT+cx7Aqm8/DNkUu8+94Bvv3uIk0rmnjmqUf52UtPsnF9WjnpQ38KO0hRKDh8dvw8//Tupxw8cYa1q5r57evP84vnHmJNSzWEAZOTOY6d7eLTQ6f47OAFRsdnMFMZAoHeEl6ekLQNfnGSuiqLh3Zs5OUXnuTRPdvI1MLgmMu//PMHfPzBIYKiyd69j/LzN56kY1MDlZUBgVfECCT7eaXK1S650fWmFVguCsRhDQWgnzt3Ti0SEYAuE0kCyrQDfWm29HwAPXYMi/k4zpGuFkWKMyeEyZkCV67303nhMj39gxRcF1tAa+iTtgyaBaBv3kDHhnVUVUv+a1851GcBeiBX3Hlgh4T20AB9UXQoFXJfIqoYFn0DQ3zXeVEtnJjMFfEl4o3vkbZMGmqraG9rZvPGDbQ1N5F2oigDAmZV3k3pNypf+q3bXAP0B9vc8ULimZkZldJKPqdyTS931v1YDnTtTH+w7aePHsPzOwTo6j6jIbruP1qBn5oCscnn5vOO84TLPU3miiV0uxiAbty4of6W8Y6EbpfoW5WVlQqea4C+9HuPBugaoC/9Xrx0zkAD9KXTVku+phqgJ9eEGqAnp6UG6MlrqUvUCtypAgFFnHQlrm9yqWuKT/Yf49P9RxgeHmHXrm0Kbj/2yGrqq+H6tcscONTD79/vpW/gPLse2shTz+4hk6rk4w8+58tPjtBUV8ff/vWv+M2vH6KuViDKNBieAui2U82NAfiX3+3nf/zL+4wMD/PMM4/x21+/xuOPrqWuJiBl5YBKBoZ8Dh06x/sfHOLUmau0tTfy7HO72PfKLjasqSWFS5DzSBsCug2CtOQcN7jeO83Hn3zLHz/4iitXhqiqruLxx3bxxuvP8sRjzdTWAEERy5Ww7AYffnOB//Kvf+Szw9/RsW4V/9tbP+NXLz3ChjYpN2RyKsfRM1384cB3vPPZRYbGppVemLLC3MDzXGqr0uSnhqmrNHjmse38/JW9PLJ7PTX1AtBD/p//6195/53PMQKHV1/Zy1++tZfNm+upqfbx3QJmYCsHuieOTVsD9Dvtw3r/xa2ATDDEDnQN0Bd3W91u7eZ1oKvw6tGrkr9abaVcyKFh4oUm49N5rvUOcL7rKtd7+hQslVDeaQuaG2rZvmVj5ECvyszlQFcR3MtzoM8DLxRE19tiUMA0JPKMONCHOHXuIl3dfYzPFFTvkK7RWFfDxrXtrCs5z7OyEi2Mct6LA922JMR/KSTqfM2t0p4s3y12cvf09KgJ+Tj9xWIJ4R4vdhCALk70YrGoGkPcdfKQesYRJG7VSvPBiOXbovrMFqUCxp1EQpDVYRqeL8p21JXSCtxnBeZb9CX3OQHi8n1WnOfiOh8eHlb3xBie19fXq8hbcm+UEO9xiqv7XOVbFq9DuCejugboczpqB3oyfUqXMr8CGqDr3rFgCmiAnpzUGqAnp2Vc0lJ3oEufkEmiBxWGKfkW0SUuRwVuFf5Wufo8H1NCn5s25y6N8O4Hhzj0zQUCfB55eAs/f+1Rdm5uRSKa910dYv83V/j3AxfUqupdu7fw5DO7se0U+/cfYv/Hx6irTPPXv36V37z1CI3VklfcJxDQbLgEqYCeQZd/f+cIv//9t0xMjPPc3l389jePsXt7C1VOQDrMKFAyOAKHvjnHh58e4cz5a6xoqWPv3p3se2kH61ZXYQc5vHyBjF2FEUoSdZu+wRwHvznP+5+e5PT5G4xPG6Qcm7WrGtn7xFZ+tncLOzZVqxzqgW8y41t8evQy//gfn/LFkVOsW93MX//yRX7x/C7WNVcqB3o+79LVO8LxM91c6BpnIpfDSKfASTFThKGRabqv9jE6OEhDdYZXX3yMN197ho4NjsSXp28E/t//8kc+fO8LbNPm1Zcf5xevP86WDY3UVTn4xVIId9PE8z0Mu5S4fTl2Qn1OP0kFykO4y/dRgUDagb60u8J8AF2wQjTBKLmrywE6mIahUl/4ocFM0eNqdy/nLlyif2CAfG5GheluXtHEtq1b2NKxkaqsTRhEQFWVJOXNm/9c7bC0RV1mtbedFF4AfTeGON15ka6r15mYyquw/jU11axfu5pNG9fSvLKBlG2odCZGabGFtLlA9vh7y3ygNe6Hy0y62dNZ7ABdKhq70GXyNA7nLvUWSBA70QUsxNFI4raU64QeNy3XnruUzutO3ef6XrOUWlfXVSuQpAJx2pH4u4nc/+Q5uffFPwWeS4Q9gekSkUVc5+I+l9DtcYQWAegxxE6yfrdblgbot6vUj++nAfqcPhqgJ9OndCnzK6ABuu4dC6aABujJSa0BenJaxiUtNYAef+mUL8YSsjCeBNITQcn3DV1icgqUT1rGpZqGScp3FJTIGx7fnLrOP/3rJ5w8O0xDUxWPPb6RN1/bzta1bVSGNoNdLp8e7+T333zDtUujbNu6nUef2IaLx7ETnRzYf5r6GpO/+tVz/NVfPEpbdRq7CG4ArgMz1nUu9U7y/keXeeff+xgdGebll3fyd3+3lV0bG8kEIal8vaRNZXQCDh49x3uffs2pC1dpaq5j34uPsu+5HaxrqyRlzOAV89i2g1e0yE2nOX2un/c/O8aBo12MzjgETi0py8Lyp1jfkuWVpzbx8tNbWbeqGlI206HBx19d5L//x2ccPNpJe9sK/uatffzypT2sqrcxDR/P9ZlxLWamXUzXxzV8XAnZ7qTp6p3g62OX2L//OyZGc6xauZJfvPY0e5/eSE0VTBFyrW+S3/3uaz779BCW6fP6K7v5xcuPsHNjK3XZNH4BlPdFygyLYN6JEya5/qFL0grcDwXkvijXHnFQSgh32TRAvx9KL+4yJQS3JcHXBaL7AZbtMDmdo6evn87zF+m/MUCuUKSpaQVbtm6jo6ODuqyJWQLoi/vsdO1uqYAj9zaDgRvDnD51nq7L3bhFn6qqatrXrGZTx3qammrJZG2CoEgo/SK0tJhlCixGgH7zpL8ABHmI004gwvT0tPop+wkkEIiezWZn3Xbl30V1CHfd3bUCWgGtgFZgKSkQpxSSOWHXddVDorBMTk4qcC73PzHWiNtcwrXX1dWpR0VFhbonyuNBR5HRAD2ZHqcB+pyOGqAn06d0KfMroAG67h0LpoAG6MlJrQF6clrGJWmAnrymukStwM0KyASnDNrk8ya/y31B8osa8nyqgoHxPB9+doZ/e+crrvUUaFxRze49a3jj1Z08vG019RkY7p7is6MX+f3BTs6e7qV5RQutq2txKdJ3Y5grV8ZUrvS/evsZfvvL3bRVVyqAjm3iWSHDuX6+OzvA+x9e4rNPR5icnODVVx/i//jfH2L7+iosbxKrUIlpZxidcTl49CJ/+Ogwpy70sqJ5BfteeJJ9z+1ibSukxGwYQNENuDEyyZFz3Xz59becPnOJ4dE8VdWNbN68Q7nYzp89xejgdTasaeLF5x7n6Sf2sG3tSirSJh99dYV//N1+vjp6njVtLfz1Wy/x5gs7aa7zMZnBN1ysTJVyP1q4+GRxMZgowOeH+nj3/QOcPn2epsZ6Ht69mace20rWcbl+rZO+MY/xqTSdZ8fpunQd2/J45eWt/PLVh9mxYSX12SxeMSQgILQLBKHkepXQ8HrTCiwPBTRAXx7teM9nIW5TI3KlC0BPZzIqDcZ0Ls/lrqtcvNxFb/8A2YpKOjZvZsuWzdRlLMxSSO97Pr4uYMEVCEwfw7QYuDHCyZOd9FzvJ5WqYN3adaxdt4aVzY3YdogfyJcEDyM0MHUI/u+102IE6HFI9hiEy9/yfbIcoku4+TikewzJVWj+0qP8uQXvmPqAWgGtgFZAK6AVuAsFYngub43vfTFIF4AoxhqB47W1tcp1Hodsl5+ymCx+/4M23WiAfheNf4u3aIA+J4oG6Mn0KV3K/ApogK57x4IpoAF6clJrgJ6clnFJGqAnr6kuUStwswJx+Mw4Z6W8rkKImR4Fz+bM+WH+8MFJ9n9xjpHxACcVsnZdA2++9ij7nt1B+0oY7R/ls28u8c6XVzl9vFui9GKYMwS2T2jYFIpZ6mo8fvv2U/z2L3bQWp3BKgR4WGA79AwOsv/LS3z0yUU6z0oYdY/Hn9jEr97azqO7GqivLGKHIYGZZnjS4/PDF/nT/pOcuTRMJlvNw7u38eTDW2iqs6jKQGN9DdPTOY6ePs+HJy5x+kwnE8PDtDU18PhDe3jm8cdUUN8vDh7k8JGjTOYLrFq7lkefeJJXHmply+oGjp0d4R//7QAHvupkzao2/vOv9vGLl3bQ2iipGaZwwxnCVAoJRG8bITm3kv4B+O7MKPu/PMnBr4/jBTm2bF7N3md2s3VjG5cvnOaj99+j8/IwTmYVhtGKH1hUZGHfixv4xau72b6hkfpsJZ5bRBQKnTxBIAb0Ct15tQLLRgEN0JdNU97jiYQqW7X0B4neg2lhOSmC0GBqJkdPbz9XrnWTk2v06tVs7thEbcbG0AD9HnV/cG8PzADDMBkYGOb8ucuMj03R1NTM2rXraGysJ51xCIJCFHlFFo+FYBn2g6vwIjzyYgXoIlUMAspd5DJGvtmJLkBhYmJi1qknn38N0BdhZ9NV0gpoBbQCWoEfVSAG3+X3PbkXynyKpCqREO3iNBfnuURekVQm8rc8/6Bd5+UnpgF6Mh1dA/Q5HTVAT6ZP6VLmV0ADdN07FkwBDdCTk1oD9OS0jEvSAD15TXWJWoFbKVA+4JOBnO3YFA2Prv4Jvviim08+vcjZ84MUfJkcdamqNHnm8R28/rOHeWhHPW5ugC+OXuGdz3o5e7KXoCjEdxrDCQlNm1w+TV1dkd+8/Tj/6a1ttFSlsTyPwEyRK6Y43dnPex+c5KtDVxgaETd8wPo1Dbz0wmZeeG4dWzsqccxpQdUMTHl8dvA8H35+jtMXx5meDmisq6O+yiFr5Wlva+CpJx4lCEM+/Pwwn5zup5ifpj4V8NTO9bzxwhM8snUDpglffn2Cj748xjedVxnJm3TseZLfPtvIS3ta6OoP+af/9SUfHzjFmrZW/vPb+3hz33ZaGjxsZ4rAzuMbNi6Q9/P09ZkcPTLIF1/20Hmul5HxCSxnmvUb6nny8Q42b2in/3oPX3/xNSfP9WCnW4BmPB8qKw2ef66dN1/Zwc6OBuorKnDdHAEuoZMj9CXcfK3uvFqBZaOABujLpinv7UQktzVRSGc/CPADtfpKOZQDTBW+XcK4D4+MKufOqlWrqE6bGGGUX1JvS1ABG3V/Hh0dp793CN83aF7ZSn19A45jqYgrGC622s8j8AIsWWynt1kFFiNAvxkcxJWV52OHeZziSuC5hLcVN7r8FLgur+nPtO7kWgGtgFZAK7DUFCifsyx3k8ucSgzQBZrLIw7XLs/L7w/adV6utQboyfQ8DdDndNQAPZk+pUuZXwEN0HXvWDAFNEBPTmoN0JPTMi5JA/TkNdUlagVuViCe2JTPm4QRk831PK6Oj3PkRDdfHOjmzNlBpnMBjSuqsKyA4cF+aitqeOaJHbz43A6aV3p8d+467358ga7zIzTWNrFqdQOhFdDTN8iFi0PU1fn89tdP8tu/3EFLdRrLD/GtCi5fnWH//nN8/OkJLnXdwAsNstkUFWmbjvWreP65rTz91HpaW1XEd0ancnx28CIffX6Bk2fHGByawjFN8pNDWOE4WztW8+u3f0lVdRUffvI5B493saqlid0dq3jxsa08tbuDpgYHsaBfvzbG0VNXeP/zb/nqu0s0r93Gr15czbOPttPV7/JPv/uE/Qe/Y3VrE3/721f41euPs7I2wHYE/odM+xbDEy7nL/VztnOAI0e6uNw1SUCK6tpa8oVhUk6RlSsqWN/eTlNdE6ZvUTSLTBcMTp0a4uKlLjKZkJdeXMcbL+9kZ0cT9RWVuG6hBNDzhL6B7VfrzqsVWDYKaIC+bJryHk8kxJAw7pZkQjei0JcYCqD74jy2HaZnciqHpJOKHDwVjqEB+j2q/iDfbtqGWiyRyxXI51xM06Gqska5sAxDAtj4BKEAdEP97XviQpeYMXorHx/JZ6WnpwcJi94u3y+amhaNky2G6fE4rtxZLqBcwrpL/eWn/B3Dcw3QdR/XCmgFtAJagaWmQAyeY3gepzKRsU78iN3oAs7l+87N71kM56wBejKtoAH6nI4aoCfTp3Qp8yugAbruHQumgAboyUmtAXpyWpZPEMWTLvEXOnlNvpTKzbi7u1t9AV23bh3V1Q8eLsV1jB0W8nf8pTl5dXSJWoHkFJDrl/RV+TyJM2h0bIIDp7r46shVTh4fYmKySH1TLbt2t1NdneHUd2e4cn6Q9rZmFZ68Y0sVA2PjfHH4Ir1dU2zt2M7jT+wkMAIOfX2Cz7/spLYm5De/eYb/9Ks9tNZUELpwbcTl0OGrfPZJJ51nu/Bxqa43qMimmZqYwfQy7Ni+npde2sPuh1fQVGtRmJriyyNX+fDAeb47O8LYeIHaqgoydhErGKNjw0p+9fYb1NXV8vnnX3LxYjcb1rTx+EPb2L11DbXVFoSBcjniwegkfH64k48+P0pNwypef2k7e3Y003l1mn9552O+PnGSVS21vLHvMV58ooPm+iyOZTM+7XO5Z4ILV0Y5+m03ZzovcPVaD9mKGtauX8/q9lWMjQ5zo6+H8bER6qrq2LNzD7t27GbbQzWMTcG//etXfPzJ56QzIa+9spXX9+1iR8dK6iuq8IougYAERwB6iBNkk2twXZJW4AErEDsuent7OXfunKqNQKCVK1eq+7mENSy/75f/fr+rLmGFr1y5otyRcZ7CeOJLrpHlj5sny6SeC1nX+63F/S5fsKgpkDSMjlQO0IMgxEml8CQ/sh8oyC7gNS1m5MCfDfd8v+uoy09WAbn1igNdAggYmBiGgHNLwVT5bJlmqBaQhUi6FFOlW0ED9O81wmJ0oJdX8M+50ePr5M35z/X1M9nPmi5NK6AV0ApoBe6/AvPB8HguUMYQ0SJBY3aMEEPWGLarrzoSlUlWDj6gTQP0ZITXAH1ORw3Qk+lTupT5FdAAXfeOBVNAA/TkpNYAPTkt45KWmgM9rvfNAP1BfhFOvlV0ictRAemjMrCTCWyBR8dPnOSPB69x/NQAE6MhK1tqeeLJrTzx9HrxCPLVl8f48tNzeAVY1dbClu0rqV1RyXdnTtN/dYZtm7fzzDMPk6ms4L339/P5F+eoqIC/+auf8eu3HqGp0mJkoMjHJ65x4MvzdJ6+wcz0OGvW17BlRxU1NZX0XBvm9PFBbDPNzl2b2fviVp7a2Uqt7XLo2DX++PG3nDw/jGlneHjPVrZvbqW5waSm0mftmhWk0jZjo0NMDPdTW1NJfN/G/AAAIABJREFUc/NKqqor8ALJWh5iWWlcz8AyU4yO5bl6tQ/HybKqpZnqWoOBKbjUO8nA2BCVGZcNbZW0NzhUO2l8N8OFy1O8/8l3nDjVR+9AkbHpPuz0NNt3reaJpx5ic0cHY8N5Dn15gpPHzzMxNs2KFSvY89AuXnx5K62rGvjnfz7Ev/7bu2SyJq+/skuFxN+6fiUNlTV4kv5VQINTxHcLpNE5YJfjZ++nek6xA10A+vnz59WkkQD05uZmBa01QP+p9gxxIMvkoQR2n9tCNaEojxAzDG569aer1VI881CSmqtN7OZxu5ql5+Q1CeNf+omE6ZeIAw9uQnkxarzYAfrtaBaHdr+dffU+WgGtgFZAK6AVWGoKxGOdpVJvDdCTaSkN0Od01AA9mT6lS5lfAQ3Qde9YMAU0QE9Oag3Qk9MyLkkD9OQ11SVqBW5WIP6cxeHExsbG+ObICX7/0RVOne2nrrqWp5/dxrN7d7BlayOe63P6VBcfvf8tZ892U1XdQMe2NVTUmJzuPErP5TF2bNnG888/gpNxeP9Pn/P55xdoaqrl7/72F/zy9YfwJnMcPXyGfz/YydlLw+QmoaE+xZNPr2fvi+3U1lTTeeoqH71/lksXb2A5aZ58ZjtvPLeVbatq6bw8wrsffsOFq6M0rmhi77OPsO+5LbS3gKOm2wulCXiZoDfxQpOx6QLXB0e5MTKJi00QWmJiJO2kSRkmfqGAYxg4poGk4Z0KTIxshsAOqM4U2NCapa3GJINFYSbFydMj/NO/HuDzQ51U1a+gbkXIho4qHnq0jV27O2htbSU/ZdN5podvvurk8DfHmJyaomPzen7+xmO0ta3m978/wu/+13tYZsibP3+Et954hu0b26jL1uC5KHQQOOK+LBAF19ebVmB5KKAB+vJox/t1FhFEv/X2fbR+v2qgy71/CoSlRRKz3/ZLiyPiv2N4Ln+rgP73rypLtOTlANBV64bly2TmGkMvPF6iHVNXWyugFdAK/AQVWC73Mg3Qk+m8GqDP6agBejJ9SpcyvwIaoOvesWAKaICenNQaoCen5eyUWinMUTzJEk+oLNYQ7nG9tQM9+b6gS7x/CkhYMdd11QFiqNV9vY//9cdLdJ7vYfWqWp5/YRvbt7VSV2vj+xYjIwUOH77Ed6e6qKpdSfv6dczkRjh67ABD1yfp2LCOJx7vILR8vvr6BAcPdrGiuYlfvfUyzz+9hcFrN/jjO/v56LsuBsddmmpXsn1bGy+9uI1nn1tDTUU1p0538eEHZzh2/CqXunppaKrk1We28tLjWxnL2fzx4685f+UGK1Y2sPeZPby0dzsbV2cw/ByOGWAaBkVxmGeyTOSg8/IQnxw8waETZxkcL2LZWSzTwiIga0HWMjC8PIE7TRj6eE4FZNIU/QIb22t486WH2bt7HXVipfcruHJ1hj989C1Hvj1PTWMtGzrq2LG7mbXrszTWV5EiTZE0U5MmVy4PcejIUfoHbtC+to1nn9qGbWZ4553jfPDBASzL4OV9O3l936N0rG2myqlV4W0VQLcDgqCgFgboTSuwXBTQAH25tKQ+D61AEgqUQ/JbQ9UkjrJcylguAH25tIc+D62AVkAroBXQCix1BTRAT6YFNUCf01ED9GT6lC5lfgU0QNe9Y8EU0AA9Oak1QE9Oy7gk7UBPXlNdolZgPgXk8yYh3DOZDIWCx6mzefr6B2laEbBhXQ31dWnSVhbCDK4H3f1T9I9MkKluIFOVYWoyYKi/n5nRAo31WVa1WXjGDNf7BrnWXSSTTbN161rWtlUzcHWQD9/7kv849A1muopHdu7hqce2s2v7KtpaHdJWirHxIqdO3+DQ4U4OfHmUwArZ98weXnzqIYYmPd750xd0XuqmqamaF57dwysv7GFDWw2GO4UlrqbQoujb+E6KsWk4fX6IP374FZ99eZyeG1M42RocJ0Xou4R+AccSYl3EDsewLR/fqcU1UuQLRfZsWcXf/PJZXnt2Ky1NlYpsj0+4nLs6ysDYJJkKh5aWelpa6qjISs5WCRJvEASGSrWeK8L1vgmGx8eoqq1kw+pGFf7+7NkJLl3uByTsfJqNq6tprLbJWpWq/j4GvlUQjI4l8dz1phVYJgpogL5MGvIeTyMO1x65yn8ITm/1fIi+Ft6j7Ivw7eVtrx3nf66BljtAn8/N9+d00a9rBbQCWgGtgFZgoRVYLlFTNEBPpudogK4BejI9SZdyOwpogH47Kul9ElFAA/REZFSFaICenJZxSRqgJ6+pLlErcLMCcu2Kc6AXi0WVC93zAky7imIRMtlxLKaxQxOLRvAdZgowkpti0s0zE/jMFC0CN43lZgjzBplUgbr6abLVPqmKLH5Yp0ByOg1pq0h+1OW7Yxd575svqayp5fGHHmX31o001TjYeBihiWmZDI/CiVMXOXziJIZj8fDu7axf287J8938+/ufcvbSVQXQ9z3/CC/v3c3Wtc2YxRx+3sM00lhOCteByekC3d2DnPj2Ip1nuxmf9DHtCgLDJFBR3kNCIwDTV8f3g4CBUYO+gRmGhibZ2FrP268+wlv7dtDeKl7waVx8FeY9sFKEoYmbM5ke98hNBniuwACDwCiCE2KkDIphQN71wbJJMwGeQRi2UnQtQlyamwOaagMqLAnXnsLAwhO0buUxDBMzSOvOqxVYNgpogL5smvKeTiQG6FGo7u8D9Lm/o+ej1NlyrTZvCgF+T1XQb15wBWJA/v1Q7XPViPOiq1a/5cKKBa/yIjvgcgHoyyXs7SLrHro6WgGtgFZAK7CACiyXe5kG6Ml0Gg3Q53TUDvRk+pQuZX4FNEDXvWPBFNAAPTmpNUBPTsu4JA3Qk9dUl6gVuFkB+ZIv4LzcgR4EIaGXwXZC7PQghekJ0lYVptnC+Ahc7Rmme+gqfaN9nL1yiYHhGVLmCjJhEynDoarSZ/Uak7Ub6tnQsZbaulVksxD4PpY/SZVdzWDfOL35QXygpWkVNdkqYc3YMl3u+QrkF1yP6YLH6OQUec+nrqEJy7E4eOQcf/jTZ5y7dIXa2iw/e/EJXn3xUTa0NoHkMpeM4ZL7XApPj+IHPm7BZHzMY3y8iOc5pDLVTOYL+IaJlXYoBj4+AaaVwvUdTnb28+n+45w5dZkNrfX8+rXH+cULW2lvDfGDYcJUAc+xMYxK8kWbc6ducOKbq3RdGGdq0lWQx8q4FIJJQsfFSqcUsPcCkzRjhK6P47RT9CBbafLUU2t4bPcqWupTOIGFYdj4YYhnzWCaNoZfoTuvVmDZKKAB+rJpyns+kSjL9Z93nyvsGmqAfs+CP/ACbgbotwrZHkP08n0feMUXTQWWC0CfT1DtQF80XU1XRCugFdAKaAX+jALagW6oeaR4i0H8T7XjaIA+1/IaoP9UPwULd94aoC+c1j/5I2mAnlwX0AA9OS3jkpYLQE9eGV2iVuD+KiBDoJRnQujjGjnMTAbXSHOpe4xzF4c4e+EGFy73MDAwQl//DcZGxwEBvNUQBmSzJi1t1WzqaKZ9VT0b1raye+sa2ldWkQlnyJghpm1AyqUYpugfDjhz8Qb9N0apqsjS0pRiw5pG6qssUqaNJaHjAweJ3Ds2CV1dfXSevczg0BjVtZWsWdtGR8dqmpoq8AWah2BZ4BbBMofBdHD9Cq7fyHGlZ4ScaxKaJqYp9vMAU8C9YWGFBkEqw3jB5ezFKxw7/i3nzp5hbWsdb7/xHG++9AirV2QpFsexUoCTwjRrGRuHA1+c4Q/v7+fYdxcZnfLAqRAcTxhRH/UQB6XSNpyM3JRmI2bKJJUu8Prr23j7jSfZvLqR+nQtfjFQWAk7j+d7GIZ2oN/fXq9LX0gFZHJBHj09PVy4cEEdur29nZUrV1JVVUU6naZ8AmYhJ2MmJia4cuUKuVxO1UXSWti2jeM4amFP+UO+p8QP9UkXwBuG35tIWkhdl/exYtCqQ3wv73bWZ/fnFFiuAF2D8z/X8vp1rYBWQCugFVhsCmiArgF6eZ/UAF0D9MV2jVrO9dEAfTm37iI7Nw3Qk2sQDdCT01ID9OS11CVqBe5UAct1sSyTwLZxzQw9g1McOHSar49c4Gr3KDMzAelUClvoc1jEsMBT4MhGctQGoYHvFcEvsK59JU8+soUXntrNhlXVpAwPIxAwb+EGFZw8N8z//I8DHP3uLNXVVTz7RAfPPrGZLesbqamowAotPAW9fYreNG7RUI9iMcQwDVJpgdAGlmPg+S5gYVsCnH1Sdo6ZvORsz/HF4Yt8cbiT/uEchuUorh3IeYYGGdORE6AgdXdSFHyPickxJsYH6VjXyFuvP8MbLz3C2tZKvOI0AUV8gWdWFePjNt+eusCXh49z+sI1RqaKeEYa08oqLQSEm2GAEcpf8sgThDZjEynGpyZxUkVeeXkjb732KNvXN9GQqSUoyP4Ghu3iBhIhQELH600rsDwU0AB9ebSjPgutgFZg4RVYbgA9Bufxz+UCIxa+Z+gjagW0AloBrcBiUWCp3ct0CPdkeo4G6BqgJ9OTdCm3o4AG6Lejkt4nEQU0QE9ERlWIBujJaRmXpB3oyWuqS9QK3K4ChuFi2g5eaDM6CWfO9/H+h8c4fuIi+bxBW1sbO3dsZO2aBqqrDOx0nsCYxvNTTE7Cte5xzpzu4mpXD45lsmXTKv7yly+x96k1VKRRIcwFXBu2ydGTOf7P/+/3fHXkJM2tzbz07A5+9vwudm1tpiILwsQDH+zUNH44iGVmyaRqMUkRhAFhIGHZc3heQblaTcMm8KOgwLYDU3mLC13jvPfRd3x84CT9Iy5BaOE4KXzXw88XccTpHhj4kus9lQHbIhTQT0GB/L949Ql+vu8hWhqkPjkMs6hylIsV3fMdBoYn6L0xwuD4DDOugW+kwJRQ8spHjinwXBYYEBLYMDrh88WX4nI/g5MKeO3Vzbz5yg62rqulIVMVAXQsDCvA9V0M07zdptP7aQUWvQIaoC/6JtIV1ApoBRapAksNoN8OGC93ny816LBIu4mullZAK6AV0AosgAI6B7p2oJd3Mw3Q59TQIdwX4AL0Ez+EBug/8Q6wkKevAXpyamuAnpyWGqAnr6UuUStwpwp4RpFUtoJc0aSnL8ex41f500fHOX+ul6rKeh5/bA8vvfgwO3emqKoGwwTLKBCSZioHnWcL7N9/nGPHOunt6aW+Ic2v3/4Zv3zzYWpqwM1PUyVx0A2HY6fG+b//4V2+PnaG1lWreWHvTvY9v4sdW+pIK2d7QBBCxnQxmBYsjmQSD0NLubodUxYx5XALM0hUdnFuB6784mBXZJmYMTl7cYh3/3SUA4dOMTYdUNtYy7qN7TQ0VOIXp8AvivecwAPTcHADVBhm24I1LQ3sfWQrD21uIWOCl5/Gdix8iSkvDnwzT2hYBKZDaKUJrChou9RZNgnXbsluCqRD3obLffBf//4b3nnncxzH4o03dvDGq1vYtrGS+myGoCAh3x0Fzt1AAPqt8sTeaavq/bUCi0MBDdAXRzvoWmgFtAJLT4GlBtDnU1jGzje7z3UY96XXH3WNtQJaAa2AVuCHCsRjHTUXUJYjfLFqpR3oybSMBuhzOmqAnkyf0qXMr4AG6Lp3LJgCGqAnJ7UG6MlpGZekHejJa6pL1ArcrgKFIE8qW4kfOvQPuhw7foX33j/MmdPXqKyo46GHtvPcc3vYvbuBqhpJ/ishxwVwpykU4ez5PJ/tP8Lx46fo7btO+5p63v71S7z22sNUZT0KhWFqnWq8oJJjp3r5+//xEYePn6e+oZlnn97F3qd3sGXTCtIZIdkuRa+IbZkKRBtBCit0CAV2K4DuY5kFUrZEbXfBC7DNFJY4zB2DsamQsxeGeP+T43x5+DRjOY/dj+7k6b0Ps3nragxm8N1pwqCA4Zs4Vho/tJC49OJQr06ZtDdU05AyyJohgedimjZFH0xbkq6PYto2pp1SAN3HIsSS4fJs3nMrDJRGgtbztsOl/iL/7b8e5Q/vfoNpOfz89R28/somtm3KUl+Rwlch3MXFbquw9OJE15tWYLkooAH6cmlJfR5aAa3AQiuwVAG6zDuUPzzPmwXoomEMz2VMrTetgFZAK6AV0AosBQXmg+My1olfk5/yt2VZ6udi3DRAT6ZVNECf01ED9GT6lC5lfgU0QNe9Y8EU0AA9Oak1QE9Oy7gkDdCT11SXqBW4bQVU3HELzzeZKdpcuDzIB3/6msPfdJIrhNQ3NLBm7UrWrGmgsiok9EJMP41hZCi6BjcGxrl0+Qo9fd04KY+du1bz89ef4JHH1pBNFQmCKbJGNa5fzbEzvfzD//yUQ0fOU1W1gjWrV9KxoZWGOhsr5YJVpOgXsY1qwmIFhm9jmw6GD1bgUpU12NLRxsZ1rVRkTMxAoLqEYwcyLqOTPhcuj/LR/u/44vAphibztG9oY88jm2ldVU3RHQVymKaHKQDdTFP0JRyZhIIPyBDQ3lhHR+sKVq9oIGM7hIFJ3gtIZwzCcDiymQtwDwWeS6ZzEVDCt0eh281Q/OriKg9xqzOc657hH//hFO+/f0otOnj99Z288VoHWzelqa9w8IsC3KMw8OJAN00B9XrTCiwPBTRAXx7tqM9CK6AVWHgFlhpAj6G5jJVj1/nNznNRUbvPF74v6SNqBbQCWgGtwL0pMN+9S+53vu+re5uMe2zbJpVKqZ+L0ZGuAfq99YP43Rqgz+moAXoyfUqXMr8CGqDr3rFgCmiAnpzUGqAnp2Vc0nIB6HpCKPm+oUu8vwoI+nV8GwMTD5/AthmbLnD4WCdffH2KS1cHGZtw8YOQfLGA6+UwgwwUMwok245BNmORzZqkUz7r163gice28OhDHTQ1ZnAsD8c2CL0s2BUcPTXI3//3jzh89CKul8E2TFJmiGW4hGaBwHLxDV/B+cBzMCR/uWnj5vM4RpFVLdW8/uqTvLzvKVa1pAjciGf7Evo8M8l0zuRy1xQffPgdnxw4xdC4j2GncNIOpiUhRCWbeaBCuEv4d8mhHloW+WKOYnGKVSureHR7O/ue2cnTj22jptImn5/GMwwsy8AM3FlgPgfPozaSeki5ZhiXH0KNzelLQ/zjfzvJO+8cJQgd3nrrcd54bRvbN1dTV5EmcEMMI60c6EWvgGFqR9b97fW69IVU4FYAfc2aNaxcuZKqqirSaUnRIJ8BuRpFYGWhJpsmJia4cuUKuVxO1SWTyajJLsdxlHOk/CF1ih9xPReyrgvZZvpYWgGtwOJQYDEC9B+77sUQoTxke/l182ZVF+pavzhaU9dCK6AV0ApoBZayAvNFTZEoK/HDdV01XpAxhYxxZFwhj/JNynmQ7nQN0JPphRqgz+moAXoyfUqXMr8CGqDr3rFgCmiAnpzUGqAnp2VckgboyWuqS9QK3I4CApFTRXF52wRGHt/28W2D3qFRLl4b5nzXEBe7RrjeO8q16wMMDY9gkcExqgjCHFUVJu3tDWze1Mqqllo6NrSwob2FtpWNOALEPA/TMPAlcXra4UTnAL979yBHT1xmbDzAywXKXW4KvDddAtPHM32FuF03wMBSkN3L57GtAu1t1fzqL1/kxecfYVVrLWYYlR/4eVIVeaan4crVaT76+DSffHaSvoE8rh+HWRdFlN1ewXOVvFx+2BYFd4ZCcYLWFWmeeGgdv3jlUR5/eBO1NTauP4Mv5xKa2IEzC9B/MBEsq86V81zqLb70ELsaTp/v5Z//+TjvfXAUy8rwxi8e49V9O9i2qYHabBZfAXQJCR+q8PWLNNrb7XQnvY9W4AcKzOdAb25u1gBd9xetgFZAK/AjCixGgD5fdWPXebnzvDyk7a3e9yABgu54WgGtgFZAK6AVuBMF5gPo4j6XTV6XRbkC0WURrizIFSd6DNJln9hw8yAXkGmAfietPv++GqDPaaMBejJ9SpcyvwIaoOvesWAKaICenNQaoCenZVySBujJa6pL1ArcjgICkrPFDIYp4cmncM0Z7EqLwLYYnYbrN3Jc7ZmmfyBP/8AU45M55VY3kLDjAtBh9ao6Nq1toXVFLY21VVQ6GdIGGEUIxSFuQMEqEKQsugfH+LbzKle6Rxgb9TG8FFaQUlg7MAICM8ATB7YlPnFfOdAtw8QvFrHMPPX1Njt3rGbL1jbqalJYhuREN/Bdl5QA6ILF6GjI2XNDnDrTzfBoHjtdoUKuI9AcCyM0hZory7gv4N4y8UIPz89RUxGyflUNu7e2sn5NI9msgUcRT87Ys0iFlaVyYnUlnHv0u4Rsj8C5Gh6rRyrj0dM3wldf93Ly9DVMx2HPntXs2NpCW1MllU4VgRcFgPetAm4g5+ncTtPpfbQCS0IBDdCXRDPpSmoFtAKLUIGlAtDL4XkMCMrh+XwRujRAX4SdTldJK6AV0ApoBW6pwHwAPQ7dLve9QqHAzMyM+inPC0CvrKwkm83ORth60Pc+DdCT6eAaoM/pqAF6Mn1KlzK/Ahqg696xYApogJ6c1BqgJ6dlXJIG6MlrqkvUCtyeAgZpP4N4tN1gCt8oYKdNAssiIEu+6DBTMFWe8IILXiDAOCQMXQQt22ZAJmWSTTmkbXGLGxgSJd0X77iBKWHNxYjOJKHjMxP6THsBBc/ALZhYQRorTGGGJoEA7RigExIGIUZgYyL5ycWlXSSV9klnPKqqbQgLEApAtwm8ADxZBJDCMLLkCybTuQJFWREuQD6qVMl9Lg50yUnm4ws4lzDuhkUQSj71gEonpDoF2bSFIXUKDbVPIDnTcSI2PnvxKv8jguflz1i4+J7JxEyayUIR33CprvKocEIypkU6rJFTIDRCPGscHw/LyN5e0+m9tAJLQAEN0JdAI+kqagW0AotSgaUA0Mvhufx+c7qL+BxuJfCDdOAtygbXldIKaAW0AlqBRavAjy0GK3+tWCwiaaLEjS73OYHnNTU1ypEu4yJxpz/ITQP0ZNTXAH1ORw3Qk+lTupT5FdAAXfeOBVNAA/TkpNYAPTktZxmUIeArwk7lufXkC6fcjLu7u9UXzXXr1lFdXZ18Be6yRMl1FK8ujb9A3WVR+m1agQemgBE6Eaw2JdxY5Kh2iz6mmVEhx8W8bQqvNsQVLlZrCVEuwcolpzhIWnFxdUsO8CCAwPcJZRJVjN7KiO2TMQQNF/GcADNjYQmIxlRwXD0Cg8AUxB3iESigL5nZlRVdXRhK4dYFgweyR558fgbDMLHMlAqvbgQmYWhhmA62bWKIyVzZwYtABPwF6ysXOg6mej7AwyFAQrOLs15qVSTM5wg8yf0uT0h49QyhvK8Uok2c5qpSJff5HDSffUVV2PZCbCuNmYHAjhB+wDih62MWHGyvWhUjpnjPHiaU/O/ictebVmCZKKAB+jJpSH0aWgGtwIIrsNgB+q3Ctss1/2YwPh90WHBB9QG1AloBrYBWQCuQsAJyz4vDuIvjXLbJyUmmpqaUG122+vp6KioqVD70eJ+Eq3HbxWmAfttS/eiOGqDPyaMBejJ9SpcyvwIaoOvesWAKaICenNQaoCenZVySdqAnr6kuUStwuwoUDVOBcVkMbSmSK6ZtWwFpyzCwxUZuTGPa02DmVJDyIMwQCBEOU4RBGgRAh4YCwSqXuZHDN2YIzILKN16ZW00YmPiOS+AUCAwB2j52aGMFJmZoqRDusQPdDgrYvguq7Ix6yHH9MMCyDUIjwPMEt9uYRoogCDGtYlS3QOLHGxhmQKDAeQTKJUy6EaTVg9DBDlxMxIHu4JsWoWmo/OVWWMQxPAKvgKwCCCwbX3KUS5nivA/VMoI5r7k48hVJL2U+lwVB6ndIexm1uMATeO7kCewpMCaxvDRmoRqrUK0gv+jmp4YUQCeout2m0/tpBRa9AhqgL/om0hXUCmgFFqkCSwGgCzSI857f7D6X+YfyhdGLVGZdLa2AVkAroBXQCty1AuV5zeN5TXlOHOiDg4MKogtAr6urU/nQBaA/yAgsGqDfdVN/740aoM/JoQF6Mn1KlzK/Ahqg696xYApogJ6c1BqgJ6dlXJIG6Lev6c1alWt4+6XoPbUCcwr4CvhGbm1D2LCkIDfE/x3/5xOGBRVCHdNTrvJAQqArN7etXN+hhGAXzi7x2k2f0PAIDTdyVBsGTrFWUeLQ8gkETosbPAyUB10Au/wnGFpCmUsodwtfudAJo2NExxFwHznbhVfL3+IXl0cUNtSPno/+iULNSx51I8bZ8rzkQBfwb2OGnnpNnOeBaKAAuYB2X55RznnDlN/kGYmSIeHob4LnZR1pLvt5nBQdrMBRAN1X+d2LhGYRDFctUDD9NPgVykUvIeYDazqC8qHOga4/n8tHAQ3Ql09b6jPRCmgFFlaBxQzQZW5B4HkM0KWucV7XGAxogL6w/UUfbSEUkFGDxJOScYiMT2S0En3vV4tg5TU1VpCRTTRGkRBeKmKX2i0ac928lY9VZNQRGOJalT2t0lhIyiptEvJLbVJ2dAwzlKNFKaskQpiqTyDjCadUD6mvjIlkvCR18XCtaVV3Q8ZZalxnY8i4a7aC8ksUOys6J4nUZWH5sshaxlPRrhJBTMZ3cv7qGFKqyvhlEko4sNllxfJrrIm8JrUMVF1Uqi0ZM6pFznKcuBKlsZ56X6lqRvyeqB1UnfWmFXiACsRAuhyey/1QQrkLQB8bGyOTySiALtE0BaLH46PoWhL194WC6hqgJ9NZNECf01ED9GT6lC5lfgU0QNe9Y8EU0AA9Oak1QE9Oy/+fvff8kuq6836/J1To3A3d5AwSAoGEEMoo52BZ4zD2M/bMmvU87+//cl/ed/eudT13nhkH2bJk2coJCaFARuTU0GToXOGEuz771IayDDZIBV1N7yPVqqZqnx2+e3d1nfPZ39/v4nWgC+F+1aJ+O8S9PZF16Q6ngFPAKeAUcAp8XwUaeQPHAfTvOxvufKeAU2CqKtDsAJ1UVjw4Lhe6farOmxv3zawAm3zLNXidV0okLgPPgbtsHK5mMLgGm9m0m20AzqJjZWWASKWSAAAgAElEQVQz4G43D1vAbCG6Aej+UG1TLWmqcjXwzPkmb5Z5jw3MZpNxGipMQe3A+1IGsg1Ab5HSYtaOyTrFluBInp+aTb3l/Eht03FOfloQKb1Mfw2XNmg825xs6uURmLRbYZRXEPvmJYYVB6ShSrJNwmw5TmMF5rZEqFQF025Wn90QQJ9rm6ENzK8q9cuSX5EXtck3G4ntOYbOX4T6BjOafQNozTx48s1GAXc4BZpPAf4+As/Pnj1rNpt1dXVdDOVOekr7d9MB9Oabu6vpkQPol1RyAP1qVowr830UcAD9+6jnzr0mBRxAvya5/m5hB9Abp6WtyTnQG6+pq9Ep4BRwCjgFnAITrYAD6BM9A659p4BTYLIq0OwAvVqtXsz76gD6ZF1lrt/XpgCe7UoNSpPrOEthlQW/IsoUD5zYtfxMJuqVdVvDe33jAM9s4DXn6UUgnshLMz+7LxzeuK6Bx7XIVmDlb7ncM0d3YBzbxhnvl2tOeAA7bm4APO5yDoA4cB+3OCidFFnG/po96pzipot17VIsDqrG3R7GoUIiadXGFQWJooD0XVGtH6mChKhegVLPwnBc7LRjx1QLJ2ZM6dnGA8C/n5D6io0BgPsaZTfEvB66E7Gs5lp3DvRrW76u9A1VgHvw5EE/ceKECePe3t6uvr4+tbW1mTDuDqDf0OloeGMOoF+S1AH0hi8vV+G3FHAA3S2JG6aAA+iNk9oB9MZpaWtyAP3qNa0Pi5hd897YkE9X31NX0ingFHAKOAWmugIOoE/1FeDG7xRwCnxXBZoZoHM9bAF6ffj27zpWd55TYHIogJUbCA0AxxkO7AU383qWpimzcPsmvZUB2LUUVRk3z5zo5tmkxCJllHVnm5IGnOeSlsxofjFsee1nExs9c4TX7gDU2s9CnHvWAe9Tbwae0ySUZ1JzZX0H9KdJoDQqZt02LnDOJrVV5lDP4LkNEZ9B/KpfMQA/TDwFKWHjaSJV5CfmQRouc1bqKZdkGwhIkZWFgGdkWWj7TDsL0K12meM8g+f151irei30u9XaDDa5bDj8ybGOXC+nggJcA5XLZR09etS40AHns2bNMmHcW1paHECf5IvAAfRLE+gA+iRfzJOg+w6gT4JJulm66AB642bSAfTGaWlrcgD92jRFLwvS7c8uhPu1aehKOwWcAk4Bp8DlFbB5axuhjwPojVDR1eEUcApMRQWaGaATjtYCdPs5bzf1TsW5cmOeIgp4uMBrIdpr7nLDcg0cBqDjwiZUehZe3UsLSg3ordZc4BkettA9SUxs9Syge+0ZR3lYLWSAulbU5gtPTC5yC9BxYmcYPRWgHpc2sJow8tWsHC7xNJRPKHXPNyHgE29cSgKFlXbbNMZ44173/KqStLZB4KLzO8v1HgWpUj9RkCTyE3Kdk6s9MSHckwC3uScPuB77CuMsQH1k+msSohsdLiVYvwTSjdPe5ka/WKZW3vy7dhgRgO/WnY+zP6258qfI+nPDnFQKEKadv5OHDx82LvTW1lbNnTtXnZ2dBqY7B/qkms6/6awD6JckcQB9cq/lydB7B9AnwyzdJH10AL1xE+kAeuO0tDU5gH71ml4OlPP7zRc4dzgFnAJOAaeAU+D7KuByoOfETa/6h92sVh8Fhr+9jdTq+86bO98p4BS4uRRoZoBOblfAANclDqDfXOvOjebvKxD5AGxgMYA8A8XAZAPQFcn3Ab15eV6WVxzIm+JOB24nGUROzXPtMGHdeQSS75PVW16V94HhhFvHbY7DG8gemDDwmdfbQmac261Skt0LoBmlJaX+uPmHp7x8dRhAjzE88UalpKKg2pL5wX0eKdbxDHTXottl0D4bHQ70xCPkOznHyXNelpdUFNO3MJRCcsEHUuwriD2FEfVEiv2olh/eutztuDKXu3kk+Yv518nNznhNu2bjAX3Kzsk2KfjyEwB6Tl6SU+Inpg13OAWaUQH+NvJ38siRI+rv7zfQfP78+SYXugPozThj19YnB9Av6eUA+rWtHVf62hVwAP3aNXNnfEcFHED/jsJd5jQH0Bun5cXrRs+7dLFWd0OaG0f8MSbsETeyFy1aZEIeNcvBzSPCMtmbRzeqX9b1wRdy+uBu4t8o5V07TgGngFPg5legWCyqUCj8jTPiu4zcuiuOHz+uvXv3mioWLFigGTNmmFyAtFP/N+xG/j0bGhrSoUOHND4+bvrCuMMwVC7nAPp3mWt3jlPAKdBYBZoZoHMNYgE612huM1Fj597V1pwK4Pcm57dxjKdBjTlfAuiegb8QaWBzi2DpgOjEuMEB6Di3id2eKE2yDfAGUPuh5IUGkrMnPqmOy/dxi1eVEFrd56xQQdCqVAVhXOcAihvcTPpzGLjJCV57LxhRFFfke3n5abspC2rGQe8Ho0rLowp8wtDnjIPd84sG5HOYFO4ZwjcV03qSkJm9ZoBPSyYXfDWJlIZ5KWS8odhb4FdT5RPKVxSHFRM+PiGcO+M0IegTpWlFAU3FUpAW5cU544pPgjIy1MpnhnPGn4XGjxSgTxJKcWjOi40DHre9O5wCzadAPUAHogPNuQayAN3+7bzRKRnttRb3WQH7Z86cMSHluRaiT1wL2WfGwM/2eq7+b/2NvGZrvtllvxMRPrJNR1w7cl25Z88e88x17pw5c8xcc315s5udHEBvxhV6c/XJAfSbaz6bejQOoDduehxAb5yWtqbJ5kC3XxYtQAdo36gvRbRDe4B7bvrzs7tp1fg16Wp0CjgFnAJTVYF8Pm9upPBs/z5fdCTVnElXqw03XTgA6Pv37zf14b7o6+tzAP1qRXTlnAJOgSmpQDMCdHsNBDznhql1nzNB7npkSi7TKTXoDKCbbN0m13dm3AYN40oH5OKZDlQq+xoZSVUu4yqPlG9J1NHepkIupzwmchh6nCgIfEWJzOPCUEkjo+PyA0/Flqo6OnPywkixcbWHKpVSXbiQaHTE1+gYMNpXmAsVxbjBI5H2POd1KBek6ur01TsTiD2u8bGqzp8tanTUNw73rr5IfbM85bzzClRQJS5oZCjUyJBvyoyXU3k+IdlxkJeMez71ysrFRbUXWtXZ7qunK69C0dfI+KgGR8o6N1gyoeJ72jrU3VJUT0tBcTymKCgrCFokr2DaNnsLfCmKx5TzpWq5pGLQLlVzUuyprFHlWvKK40B+6JvI7mwWSNOyqS/k/NiXH4XK+W2qxFUlObYQuMMpMHEKXOleJtdAlUrFbNbFEEQIdwvQgdWAantu/fP1HokD6I1R2AH0Szo6gN6YNeVqubICDqC71XHDFHAAvXFSO4DeOC1tTQ6gX5um/D4DznnwM1/OXQ70a9PQlXYKOAWcAk6Byytg3QbWGWH/vtT/rb5a7RxAv1qlXDmngFPAKfDXCjiA7laEU6C5FDAA3Zi0/xagJ2lVXojTOqcTJ0a1Y1e/+vvPK1JFM+d26/YVt2lGb5fyQOAsWnoWVl3A80Tbdu7WoSP9xnW9cvkC3bJ8njq788Zejm+9v/+cvvj8gL755qSOHRsxoD4IM0AfhqNSPKa8N13Tu9u1etV8PfDQAnV0hNq374g+ePeQdu4cUHdvnx5+6jatf+RWtQfjSpXT2HioI4dGtHnzYe3ccUwnzwzLC0L5uUB+PlaisqK4pBYvUVdroPUPrtG996xST09RJ84M6uut3+irzbs1dGFEd61aqfvWrNDSub3y/LIqQUlJ3GLc+IBz62wnvHs+jFUpjajgFRQmBROSPS6UlIa+KpW8iAyP3kSz51zfG5evsrwYv3xBYVpQOa5ioHeHU6ApFLCbjc0nhOeZe3QOoDfF1FyXTjiAfklWB9CvyxJzldYp4AC6Ww43TAEH0BsntQPojdPS1uQA+tVrWv/FnLPqnR9XX4sr6RRwCjgFnAJOgcsrYIG5DUtnbwQ5gE7+UZMU9GLIPue4dL9FTgGnwPVSYLIB9Oulg6vXKdBMCtQD9CDJwpvjQE8Vy88XFCU57dpzQm+/+6W2bT+kqiLNW9yn1StXqG9aj3J+qoCUdeY/gHuoCyPj2rx1l/YdPKIg8PTk+rv18Po1mjW31UD2cpJoz95j+vOfvtann+7Rvr1nTEj0LL96Wbn8mNJ0TG25uVo4b7YeWb9az794m3p7W7Vl8y7956++1Mcf79Gs+Qv0P/79Cf3sp2sF1gZQj45Ku3ad0Zt/3qCPPt6iw/1nFKeBgnxRuWJOXuApzPlq8cbUUazqX37+A7388mPq6pKOn0r1xp8/1DvvfqZTJ07qqUfu14tP3a87b5ujQkusSlBRudSigePj2rf/rEbGxtTWnteSpb2aO7tDOb+iMJH8OFSY5lQKx1RVoDOnq+rvH9HRY2cU5jwtWjxNi5f0qL01VVopKcfmgThn3OlEBHCHU2AiFbjctYED6BM5IzembQfQL+nsAPqNWXNTuRUH0Kfy7N/gsTuA3jjBHUBvnJa2JgfQr01TC9FtLqJvQ/Vrq82Vdgo4BZwCTgGnwN8qUO88/676OAf6d1XOnecUcApMdQUcQJ/qK8CNv9kUMHnBa6m8CeHupalB4J4Spb5noHM5CrV5x4B+//on+mrzAVXSqrr72jR7Rq9a86DfOAPoVEYody+nxM/r6PHTOnnmvNpainr+oTv17DP3ad4i8nzHipNUhw6f0YZP9mnr5mPqPzYqLwiU+rGidFRerqrhkRGVBlvV292lhx9cqZd+eJt6+4ravnWffvNfu/Tpp4fV3TdLz71yh5579i51e1IxL+UK0pH+cX3w0af6YvN2nTw9LC9sU67QpWoc6Oz5EZVLiVrCEfV2e3rxhUf1wP1r1d2TV//AmN794Att3LRdIxfO67EH79Qzj67WXbfPVHuHVParGhtr0+cbD+q3v/tYp06f1cJFc/Xc8/fprjsWqKdLCpJYquKFz6sUlFROQ+3bO6i//OVrvf/BJrV3tempp9bq2WfXac6MguLKkPwkkVeRwlxRLgN6s/2WTN3+XM6BTroTF8L95lwTDqA7gH5zruzmHJUD6M05LzdlrxxAb9y0OoDeOC0dQL92Le3NNM60edcJ5W4hxbXX6M5wCjgFnAJOAafAXyvAdx2+O9qNWrzLa9fquHYA3a0sp4BTwCnw3RSYTADdbeb9bnPszpp8CsC9jXvc5EDHSV4D6IEvBUWVk0Bbd53Rq3/8RF98tV/jSVWt3XnNmNZtwrf7SaQQ13rqKeXh5RQU2nT85HmdOjeorvYW/XD9LXrhuXVasKRb5ficEiUaHKrq/Pmczp5JNTTsyyN6ey5RNRnWwNlRbd3erz3bzipIEq1/4Da98uOVmt5b1NbNu/X73xzQ11+fkl/o0Nxl0vy5OXVXpVW3L9Pd96xWa6evIycO69T50xoaqygIO5WoQ4cODWnTpt062n9enS3Silvmav68aSqVhlWNqhociXT0+KBOnhxWMedr/X3L9fiDy3TX7X1qbY8V+Z5Gx1v13nvf6P/5v/+i4wOndevyJfof//K07r5rnqZ1S7k0lh/jyg8U5WMNV6Qd28/qtdc26Y+vf6i29ja99IMH9fOfP6F5swNFlUHlFCkpxSrk21RhR4M7nAITqMCVzEDkOHcAfQIn5jo37QD6JYGdA/06LzZXPRsWU75/ucMpcN0VcAC9cRI7gN44LW1NzoF+bZpaiAGYsPnQr60GV9op4BRwCjgFnAKXV8D+TebvCzd/uEHA3x0H0F0Id/c74xRwCtw4BRxAv3Fau5acAlergMldTqJyALoJ304W80SJ7ynxCyqnhHA/r9/98SN9/sU+JaGvWQtmaNH82eoo5uTHFflposDz5XmhYoWqpjnt3HtYB48OqKM1r5cfXKAXn12rRUt6NF45rThNFCUFDZxIVa52qFRuUZxW5ZNHPBrUwIWqvtxyVF99uk9pZVyPPLRS//SjO9Q3o13btu7Tr/9zlzZvOaNykte4jmp85JCmVar6wQuP6l9++ZJWrupTrIrJd54or0gFnR2TNmw8oj++8Zn27jutZfNn6/H192pk6KTeevsNHTh4SF7QJT+cplStmj1juh554DY98fAS3b16uoqFcSV+qrMX8vrwo336j//6SEePndfipUu07p5btPzWPrW1VJT3IxWCQIpTJTlpaCTWkSNlbdlyTJ9/vk2dXa165uk79c///LBm96Wqls+qJfRUGasqn2tTlLgY7le7dl2566OAA+jXR9dmr9UB9Esz5AB6s6/Wyd8/B9An/xxOmhE4gN64qXIAvXFa3iwAPYqiv3LpNV4hV+PNroDdT2fdnfW5tK517Ffam3cl5+i3w43dyLavdWzfpfzVjPtq671Wba+23utRrpF9baSG12Osrs7mVcA62AcGBrR//37T0Xnz5qmvr08dHR0qFApmI1j95861uty/6+iHhoZMWMXx8XG1t7erWCyaDQO5XM5Edal/0Cf7oD2bH/5G9fW7jtGd5xRwCkxeBZoZoFcqFXHDlD7aiFiTV2nXc6fA1SuQV6gkijOA7uMgT5R4kdJASnxgeIt2fjOgV3//gb78ep+8fF7zl8zTqhW3aHZfl4KkpDQqKwwCeX6ochLq/EikL7fu0Z4D/SYH+kuP3KIfPHufli3uVbUypCAoqP/4iL7efk4bv+pX/4myYkKfqyrfL2soLenUyKBGzw9rZk9RD993q5577i4tmD9Hm7/eq9/+Zqs2ftGvctouvw239wVNj87pqYfv1C9+9ryWLOyQl47IDyKlKujkhUhf7jyuNz7cpk3bDqvqteuh1av14mPrNXShX6+//nsdOHhYcdKlKO7ReKmo3uk9enT9bXr0wTlac3uHulrKJlz9yFhBr72zRf/5+hc6NDAu5bvU3dWtYsFT4FeUehX5YWpyyOfLgZJKqErUovODYxobH9L0HunZJ2/Vv/zkfs3tldEjibn30qo4DuSl+aufPFfSKXAdFPh7AJ2/lVxr9Pf3q62tTQsWLFBXV5e57uCaw55b/3wduvhXVdrrLv6G068zZ86opaXF9IlrH/pln/n7zs/2eq7+uqf++u1697kZ63cA/dKsOIDejCv05uqTA+g313w29WgcQG/c9DiA3jgtbU2T3YHuAHrj18RUq/HbAJ3x/z0w08gANldqu5FtTKb5tGDMzsFUAmSNhO6Tac5dX6+fAg6gXz9tXc1OAafAza2AA+g39/y60U1OBYJE8lLfuNDBvgB0+QlBxRUUWlRN89q+c0Cvv7FBGz//RmPlRD29vZo3Z4a6O1sUpBV55EH3fRKyqRIHGi0n2nf4hM6cHVZHZ0GvPLdMTz++WksX9CqORpSmofYfPKu3Ptitjz7br/1HhjQ+XlIUjRsIHSuQgoJac3ktmd+tJx6+Xc88vVp9fV36evNOvfbaFn3+1REFrb26bc0yrV61VN2Bp9l9Oa1aMUu9XbFyfqw08nTmrLRpc7/e27BbX+46qJND41KxRfffvlDPP7pWPd2hBgYOq1yu6sy5RPv2X9CBQ4MKlOqBe5fp8fWLdNfqbvW0evKTogbHcnr9g236zz9+rv1HLyjx2zUyOKTQtDemOB2XFyRK0qpavFBJNVSQnyY/16J8LtC0LumZx1bolz95RHP7cqqWRhVHqbygTbEB6ZXJuZBcr28aBRxAv2mm8poG4gC6A+jXtGBc4e+lgAPo30s+d/K1KOAA+rWo9ffLOoDeOC0dQG+8lq5Gp8BEQtCJbPtKM3+tfaJ8fajqeucpr1/uaEbI/vc2QFypv9c6jqm6ycJ9yly9Ag6gX71WrqRTwCngFKhXwAF0tx6cAs2nQBrFyoU5k8M8wgVOCm4/VeylKrR2qJJKhw6X9Nln3+jrzQd08vQg0cmVy/kiTbrSSGkam9PiGBofyg+KGi8nyhdaNGdOjx5+cLrW3TVPc6a3yVdZUSrt3jugtz/8Rh99tlfHT1fU1taunp5Otbf6SiqBwqRFxSDUnJltuv+eJVp392zl86m+/HKbfveHL7Tpq0NqmzZbDz91rx55/CG15ALlwlh9famKuWFVxss6d6qs7dsG9elnR/T11gGNRFX5rYHG4iFNL1Z096oFWr1ygebOm67FSxfr/GCijz7ZoQ2f7tTg+XO6/+6levKRW7V29XR1tBbkpT06Nyb96f0d+v/+8InJl97aNl3d7a3qasurmMPJX5IHTCc2fhKpVElUqhZ1Yais0ZFRdbZKzz56h37x4yc1t0+qjktxJHm+ifouPxhtvkXiejSlFHAAfUpN98XBOoB+ad6dA31q/g7cyFE7gH4j1Z7ibTmA3rgF4AB647R0AL3xWroaby4FrhX+MvorQd4bEWJzIttuJECvd+XXQ+VmHN/fG/fl1k99GOpvn+sA+s31+dEMo3EAvRlmwfXBKeAUmIwKOIA+GWfN9flmVyCOqsrnC0oTT0mSyg8DxUkkQ8eDvMqxr8Eh6eixso4cGdT5oVMqxxdExDqzDdfPUsIY8s5zksiXL4zsba2tmjljmhYv6tGsGUV1tKQKvYrkBdq996j+8v52fbxxt8aqRa1edafWrLlDs2Z0KedXFaaxVJFa89LsGa3q6kpUGi9px44jeu21bfr8iyNSrltzlvSpb1a3cqGvlatn6IGHlqnQMqr9ew5r57Zj2vbVkA4fHNfwcKCZczvV2efp9OAejZ1O1eq3aEZvTkuXzdQTTz6krukz9dmm7Xr/o006c/KYHrxvuZ55fKXWrJyulpZQkd+tC+Oh3nhnk37123d09ty45s9drPX3rdPiuTPU19OqNC5JiuSHviLP02gp1tGBQW38fIu2b9+h1lysl566R//602c0p7dV1VJJcRVJiiaMve9zvjucAhOngAPoE6f9RLbsAPol9R1An8iVODXadgB9asxzU4zSAfTGTYMD6I3T0tbkQrg3XlNX4+RS4Nt5x68EcO2oGun8/XttTy4VG9fbb+f3alzNrianwNRSwAH0qTXfbrROAadA4xRwAL1xWrqanAKNUiBKIoU58qDDvwPl83mNl0s6efq0Dh09rpNnRhQlHSpXWjU8LJUqI6rEQ0o9X2mQk8IctmmTQz2OY/lJpCBJ5MVVFcJAne2tKrTklAuqai/Emjt7mhYtWqxTZ4f0zkdb9eFnOzQ8Hmj58hVadfvt6u3plLyq0jRSTnn5qiqJLki6oEIhr9FR6ZMNh7Xx830aLadK8sDxMypUQz35zL364Y8f0VjltDZ8slG7vzmmgSORCsE0zZm9UHeumauFi1s0Vj2kvdsT7dlxWiND/Zo9u10vv/Ksli1foc+/2q533/tUZ04N6NEH79Qzj9+hO2+boda2UNWgRefHpD+//4X+4zd/0clTg5o3Z6Huv/suLZg9Qz0dLUriihIl8gKCwOc1Vkp07NQFfbV5m/bs3aWOFumFJ9caB/qcvhZVSyOKo1heWFQcp2w9aNTUunqcAt9JAQfQv5Nsk/4kB9AvTaED6JN+OTf9ABxAb/opunk66AB64+bSAfTGaWlrcgC98Zq6GieXAleC2EEQXDYXug0zfrlRXslp/o/Cj1sof7mc6Fer5rW2fbX1fp9yV3JVX2kTAmOovyCyOdF5Zj4ud1xJ2+/T7+977pXmoj7H+7fbyOVyl232Slpx46+Rmzm+75jd+c2ngAPozTcnrkdOAafA5FDAAfTJMU+ul1NLgViRPN9XFKUKw7xaikWNjIxp644d+vDjz7Tjm0NKvC6lXreiqFi7jqsq9XOqKtB4LJWrqeIkVUuxoAKh371EQVxSkEYGokcKVK2MqqvV091rVmj9+vVK/VDvbdisdz/+SoeOnVc+36KOtk4Vw1BVL1Xk+SoELYqjMQ0PD6irJ9KK22/RvHlLtHPnaX3y6RZFSjVtVk7R+LBmebN0110rtfbeldq+e7M++PAjjY1VFXptWrZkqdatWaV71s3TwgUFJRrQ/v09+nzjMZ0Y2Kee7ryefHK9evq69c67X+qtdzbozMlTevyhe/T0I2u15ra56ujwFOWksyPSexu26X//7i3tO9CvttZOtYQ5tbcUlMO173nywrwSP5RXDVUaj1VKUg2Pj6hSHVV3h/TcE2v0y58+pTl9eVXLg4rjsrwwVBwF8tPi1FqAbrRNp4AD6E03JTekQw6gX5LZAfQbsuSmdCMOoE/p6b+xg3cAvXF6O4DeOC1tTQ6gN15TV2NzKhCGoQmxbsEjX7x5rVgsmtB+fFaPj48bUMvPuBp4LhQKqlQq4stpW1ubeZ/y9kF9wE/jZKgBYM6lHO1Vq1XzsDCZ8zhaWlpMG7bM6Oio6Y9tvx6mU4Z+8OCw/aFOzrFj4lw7Lt7jdcZk4Sz18L4JZZgkpi3K0A8O+klZniln32fcFgrzHnVSv32//iKm/rOFdihDH6mXn60evGfnhLrQgz7xGv+mDTRnfjjH6s6/0YGy5XLZzBEP+oAujMXOjdWX9xgnD+qvB8/US51Wd1unPcdqZtujnNXIzhf18r5tj/opY9uybVPG9pWfKcPDzpWtw64X2wf7bDW388eaQTdet3OIBtRj+818ONDenJ9J17tXDqBfb4Vd/U4Bp8DNqoAD6DfrzLpxTV4FUlXSisJcXnEs+cqpWCxobLysLVu36ouvtujA4RNKvS4F4TSlaTvfgOUFqXIt7Roar+qb/UfUf/ykqWPh/AVaOGeGcmlVBb+qIKlKSazRciQvrao1l+qOlcu0bt1dCnI5fbRpq977+Att2vKNyuOxCrlWpVGqihepnMYKxPfxSOOlc5rWK925ZoVuX3Wn9u0+q882blZLW0H3P7xc6+9dpe5KTjNnzFau0KY333pX77z3vjq7O7Vq1a1at3aFVq9cqFl9LeoopvI0rjPlFp0equj86WPqbC9qwYIFOn7igt57f5Nee+19nT01qBeffFLPPfaQ1t42Q7lAiiWNRdJHnx/W717/QDu+OaCRsapGh0eNAz8IiwpbO5WGLSpFUrEypjQqazyK5Bdx96daNH+6nntinX7w7NySf1AAACAASURBVP1aMi9UpVxVnJaVK+TNNZeXOAf65P19ujl67gD6zTGP1zoKB9AvKeYA+rWuHlf+WhVwAP1aFXPlv7MCDqB/Z+n+5kQH0BunZT3kqne/WsjHM3+Mjx49asDSokWL1NHR0fgOXGON9JW+AZAAXTxbSHCNVbniU1ABm4PawtahoSFduHDBrKXe3l719PQYoMlNgbGxMR0/ftysN94D2o6MjOj8+fMGjM6ePVvt7e0Xoa+F8PzenD171pRtbW3V9OnTL8Jv+2UfOEwZ2uY16urq6rrovga4fruvZ86cudg2/aFtC01p20JnylE/7zMeACttWKc259B/Ds6xcJrfLQuY0cNuCLBfys+dO2fGY9tGJ85BK/vzt8PfW9Bs60CTzs5OTZs2zfTBAmY+Y+jzsWPHjG4A+76+PvNMfznfwnc0Y4yMyZaxcN5ueGBcjMHOs3Wv14NmxsfYeaZO5oPyzAMP2rWfhxZ22w0LdhOC3SRBWxb+W1jOOkEz+sZ47eYLG9mAtoeHh3X69GnTPv+2n2fUVe/et59xvIZ+c+bMMfNAefQfHBw0ddEGc85are+7nWsH0qfWh54D6FNrvt1onQJOgcYp4AB647R0NTkFGqNAqooqCkM2LXsGoBfyBY2Xyjp99rQGTp7WhcGyytWChoalkZFUCcnNg8iEHD9zflhbdu7R/gOHwepac+carbx1qdoLgbxo3EDzlkJOLW0tai/mhGe9r6dD8+fPUZRW9eX2b7Rr/xEdOnZGlZIUei3KeQUpV1WksnJBh7lWGSsNqqWlokWL52nB/KU6dnhEO7btVld3q+57aJnuv2epphdiKSlqeNjXxs93afvO3WrrbNWatbdo0YJeTe9pkaJYpZGShs4N61Q1EdnGq+UR5XxPrS2tOjc4qgOHjuvo0VPyYmnl0kVau2KpFs3sViHwFBLevirt3H9KGzfv1sEjJ3RhuKRcWFA1DjQ8GunwySGdHq4o19qlJV3jmjU9Ly+fUxpKRLyf1duje1bfqrUrl2pmj1QukwA9kp9jM3lVftqYmXW1OAW+qwIOoH9X5Sb3eQ6gX5o/B9An91qeDL13AH0yzNJN0kcH0Bs3kQ6gN05LB9Abr6WrcXIowIUWUBO4uWfPHm3atMlAyLvvvlv33XefgcTAyN27d+uTTz4xYPOuu+4ykJvXdu3aZYDoo48+qsWLFxtQaUEwIJVNJ5999pkOHz5s3r///vvNudRrASbQ9IsvvjBtAz0fe+wxrVmzxgBc6yavd0rjNN64caO++uors5GFft5yyy0Gklv3Mm3T5qeffqqBgQHdeuutWrdunebNm3fRpc5YOOoBrXWC280pFhzbm8cnTpwwOuzcudOA23vvvVcrVqww46EetPu2q9vCf3QGiKPz1q1bzaaE2267TXfeeaeB1BzWrY1u77//vvbt22f0evjhh41+6GM3JzBG6vnwww/NTSrGt3r1aqOJdajbMaKljR5Af/g379lw8PVO96+//trMGWUY38qVKw2othrUw3Hr8LaA2sJ769hnTFzIfPnll0Y33r/nnnsu1mmjAbD+duzYYea0v7/f6MhmB+a//rAbB6z7fP78+aaPrBfGwFzv37/frE3g+dq1a41+ti67uaL+BsPk+E11vfy+CjiA/n0VdOc7BZwCU1UBB9Cn6sy7cTevAqmqBGInoljkyRPRrbIoYZWoYqB4JfJ18tSoduw8osOHT2ukMqyqP6YwLGp0rKxDR45pYOC0ktQz5oBFC+Yr56eKKmMq5APNmjFNy5bO1rKFc9VZzCtUrLb2gqK0ogulks6PjGuYOPBJiwK1yotJv8Qm2AtK0w6FQVGVSklBWFJHW7uKuS55UatGLlTV3hqqpzdS9/Rx+eExKW1TZbxDZ896Gh2LlCvm1dWTV1sbG7nLOnF0RPt3n9S+Xae0c2BAo3Gk0EsV+olaWijbpe7p3Zq/cI7mzOrSzJ6c+jo8FdIxtRZCKfYV+QUNV6Rzo5GGx6oaK8XK5dtUjkLtPXhSv3n9fX2585D65i7Rz57s1b13zFRbT7fKSaQkldqKrZrR3qVpxVYVfU9JnOV7F/uwgeexc6A37+/L1OiZA+hTY56/PUoH0C8p4gD61PwduJGjdgD9Rqo9xdtyAL1xC8AB9MZpaWu60pdO50BvvNauxolVwN4M5TMZuAgYBpq++eabBqo+88wzevHFFw0YxuH8+eef64033jA3Zh5//HFzowXozesAyp/85Ce6/fbbL4bPpn5AN7D4j3/8o4GjvP+DH/zAwGwbKh4girP9z3/+s/7yl78YkPzTn/5UTz755MXw6ihVD9NxytPPt99+2ziPn3/+eQNQOdeGHgdOA7lfffVVHThwwEB2yi1ZssRAXN7H4X3kyBHTPjDaQmQb9pxngDvnzJgxw+gCnP31r39tgPCyZctMnQBc6763rulvu88tRD916pQB45w/a9YsPfjgg0YXoLfdLMB8oNdvfvMb8wxk/+EPf3gR1NuVg74ff/yx/vu//9vAezRjbtCEutiYgP44soH9bDKw4ecZL3CeTQaA9YULF5qxcjAPf/jDH4xOjI9ND7jbrcOcunGocy76MR8WyhNGkf6yJmxEANz0b731lhkPGj/77LNmwwUbLziolw0DtPvBBx+YyAJoTn/r0wxYt7pNLUD9jHXVqlVmTaEba5VNHR999JFZq8wNmwroj40QYNeTc6BP7GfQjW7dAfQbrbhrzyngFLhZFHAA/WaZSTeOm0cBco0TeY745IE8kbYqUEIKrdBTvphXNZYOHjqrDZ9u1c5dhzQ0HisOCgp8cnYnGhka1fh4Wb4XqKur21ybjZXGNVYakx/4mjO7Ww/eN0MP3XO7Zk+fpurYqAnLHnlV+S15VeUrUVGBQqWxNHAk0alTgzp/YUwjI1KSJoqTksLcsDrac+qb1qNpHX3qaS9oRq/kBxdUSU5prDKuMOxQ4HXKE2myyHXuK0pjDQ6P6+DBE9q+7bh2bD+u/fvO6PiZEQ0TZ52UVl6q1paCZs+fqbkL+7R85XytXj1Pq5fP0LTWkuLRk2rvbFMlCZT4eaUqKFKopMa8fTZSS9qxd0j/5//1H3r/s+1adOsd+j9+sUaPPrBE7a1dqioxfNyXb0abx++fpkpiNiuMKVLVbGDw4yy1mDucAhOlgAPoE6X8xLbrAPol/R1An9i1OBVadwB9Ksxyk4zRAfTGTYQD6I3T0tbkAHrjNXU1NrcCfI7gLgagAznfe+89AyIBp08//bQBnidPnjROZ6A1rmVALaAUxzgAHbj84x//2IBgDuvABlIDr//0pz8ZmI2T+YUXXjBg1DqPecZxTNtAdEAyMN4CdEAvhwXj9Bd4S1kgKWCUvgJJgcPWCY3TG9gNCAYU485mPMuXLzd14XgGtG7ZskV79+69mF+cCxC+eDNm6+oG+uMyZ1yHDh0ywBqXNlCa8VC3dTjbUO/1AN2CO/qNDkBvXP0PPfSQHnjgAXV3d19cJJRFE/T+3e9+Z9rD8U87AHfgMUAcUM/P9B8gDwRHM4D83LlzDdTGhY1O1HHHHXfopZdeMtAfjWifjQ12vtevX29c7ugPyOY9bqQB5IlGMHPmTAPEgdJoR7vbt283OqG1DdsOhKe/QHQ2X6AHoJ+1QjQANho88cQTBsrjELc51A8ePGjmCpc6GrCJgj5x1IfTt+77+tD7jJ0y9Jc5YkMEmtBHID2bJ9hgwfqwrnvqrQ8L39y/pa53jVDAAfRGqOjqcAo4BaaiAg6gT8VZd2NubgVSJX5s8nd7aU5eCgrGAZ0qTqvK5XOKU19Hj53Vtm0HtHdfv86NpKr6rfLlycNSHYGpfQVAeAOspaGxcZ0mPdT582pr8/XSUwv07GP3aun8eaqMjkqKTBj4shfL4/u336LRIU9HD57Vti/2avu+AR09NaoL56vmegqAnisMq7szp2WL5mvR7IVasWyBVq+crWnTRhTkS6rEbVLqm+/yjCII85IXGGf4th2H9f5HW/Xl5sM6P5gql5+mfCupuKryIk+hl1MSpSpVqqrEYyq0pbp95Vy99Mw63Xlrn1q8UaWerxNj0nglVpR6SjxfXirlw1BpNVbgt2rP/uP61a//oi+2H9SMucv0ixdW6e475qt9WrtiPzHh7704VSHxlY+lgjwVi75a2gIpFytNUoLoN/eScb276RVwAP2mn+LLDtAB9EuyOIA+NX8HbuSoHUC/kWpP8bYcQG/cAnAAvXFa2pocQG+8pq7G5lXAurqBmjiAX3vtNQMegaUAW1zCgGGAKaG16x3oQFogMg/cyTikAegATFuvdYEDZC0IBuICngGnPCiLkxnnMY5yYP4rr7xi2rb5vm2YcZQE4OJ6puzmzZtFCG/c8rQNsLVOb6Au4BwoS9tAbkLDA++pF/jMpgEcy8BmPk8BsfSZ83DjA5k570c/+pEBwvQDnXCgA4+BxbipCUmOTtYtXf95YvvDOHGDowXPgGz6A5i3udEpYwE+wBn4TT5wAPBTTz1l+v3NN98YMEzfgNa4tYHYaAqYBhQTHYAx0cff/va3ZhMDEPyXv/ylcZoDtQHRjAN90I360ZGf6SMbGpgfoDzjA95zDg565pz1gFY4v5l/+oKjnwfaMo8Aa6sJ57GOmC9APbpaVzt6sQboy4YNG8w46Sv62A0F9NnewK//nLZrjb7xYAMAwH7btm1mTTFfhMhnbKxrDubRhuhv3t9O17NGK+AAeqMVdfU5BZwCU0UBB9Cnyky7cU4eBVKl9QA9qQFo31MK3A48xamnC0Nl9R87p4MHBzRwYVTjAPNUCtNUBc9X6Pkm/HiS+hqPU50bHtWBYyd0qP+YCgVPLz68XC88vl63LJytuJTIqwH0apgYgH7y9LA2f7FPW77Yp/6DZ3VwaFQnKonKpbwS06dIQTimlryn6R1dmtbSq9nTurRmJRtup2nFigXyUk+VCo70kvL5klJFxoF+fGBMn23ar7fe36I9R85o+syFWrV2nZaviNXePqq8OqRKqwbPRtr9zTHt3ntIxwdOqndaq557/D49/8g6zewqaMeew3p/20mdOntBpUpFPjnR00gFKHq5qtAv6sJQRXsPndOpwUhha69u7e3QrN52qZhKuUiJV1EaV5SLIxWVqLezVbfeOk933b1c02fnzQZdL61MnuXjenpTKuAA+k05rf9wUA6gO4D+DxeJK9AwBRxAb5iUrqJ/pIAD6P9Ioat/3wH0q9fqaks6gH61SrlyE6EAENGGsa535dq83xbWWtho82DzOmCb1/ncANgCG22oct4DGgNb33333YtQGuhIiGwgLcD09ddfN7AWmIzrHNcwcBqIikub16mbvgGjOQ+HOg50clMDgoHjwF7bJ/oByCaPN1AcEP1v//Zvxplt+w+ctSAVOAo4B/DiHKeu5557zgBinNy0bT8bbfh4+kkubADz0qVLL2pIOQ7qtgdlcYgDn3kd0I1rnZ9pGxCMFoRH5z0LrWmbmyc2Z7etkzYYB+cS8p5NCIyZ8+rBNP22Ic9xUDMPwGR20drw8wBpXPO40wHkFmjTF3QAggPQiQ5gITJQmjFRB85+ALaF2jjc6Q/tci5uc+YNVzqv029ew9WO0582AdPME31k3nH/o6nNOU+/mUsAP+fQF+pn/nHg0z6bIwDorCHaQDNAN+uPqAKsITZa4EC3myzsWmCe2ERh1zrP6GL1R3fGx9qjL8wl77Hu2KxAWfv74UK4T8Sn2MS16QD6xGnvWnYKOAUmtwLNCNCtonz3YuOe/V4wuZV2vXcKXL0CqZfl3MZ97if4z1PJSxSnscJCQZUkp4FT49p74Iz27z+lE2cGVY4zl3dKqHec6KkUJ7FyubziVBoZG9ehI/06PzSo6T0t+sETt+jJR9Zp8YKZGseBnkYK877SXIvGo1CbdxzSq3/4SBs37VEhP12zZ7drzrwOdU3vVgxsD+mVr+HBqgb6h3Ty6GmNDZ7XkgU9euGFtXrp2QfVVQxVKlWUpGWFudQ4xqPE1669A3r3w6/1ycZdOj+a6paVd+mp536gR9almtZyVqlIf8XmZ+nzTSf1wUefa8vWHVJS0iMPrtHLLzyiWb1tev/jLfrPN/Zo774D5vooX8jLSxMpiRV6ngI/J3mEdc9LQUFekFc0MqjQixX7bFRIlCjC2y8/KSuvSHP7OvXko/fqRz98RkuWFFUuSWkycvWT50o6Ba6DAlcL0DFPcI3ONTLXxjaNnd1gfqM2mtt2uN9BREKMDdwLon9c+9Mv+8x1nL0v8O2/9zeqv9dhyhpSpQPol2R0DvSGLClXyd9RwAF0tzxumAIOoDdOagfQG6elrckB9MZr6mpsnAL8ztsLBguK+beF1vY1EwKv5ma2ebW5AOF8C9BtPUBYvmjiagZ0A3nJJY5rF/cx0JH6yMWNIxooTahsC8iBmYBgADqgmddpk2cgKyAWkIlb2UJs6uTCyMJO4KoFr4wFxzftc5GEo5hnICx95uLqnXfeMe5iwDEhuqkXJ/jixYtNnfSXm6n0mVDkONYB7MBgoDf1cVDWQmvqxqkNmN+4caOpA+gMHLbQHhBtb9RyPq536qSv9AOIbEO4mxtannfR6YwWgGmc7TihyS/P+da5bjcUUAdh3pkLID7/xlEOUAY6M4+Mm4N+AfOpk7EApgmNjjOe9zgf/dkcQVh1NhrgQLdAnzaA3WgOQMfxzdwShYBoBLRVD9Bp10YK4GLbvoeTnIP3GSPnEmb+kUceMXUyh2ykoC3Gy2vkJkczG5qfeWV9EeYdDdkIgD7oguZ27VvgTnusPdYZUB6Yb38PeI91zTjY9MFaAPSzToH6duNE434zXU2TQQEH0CfDLLk+OgWcAs2ogAPozTgrrk9TXQFCkRPC3U+lIE3lmWzesRIvVa7YplKc0669Z/X+Jzv01dcHdObsBXl+dt2YJKn52fc8xUlivjfnwlCe52t0bNRcA8yb3aPnH12s+9bdpjlzehVVRyDvXOAIH3YpLurzrw/o//2vv2jDpj2aOecWPfPQ7Vq/brFmzO1UElaU5qQobtXJk2Vt39KvLz77Wvt279DsGUW9/PJD+tEPHtacrpzKpTFFbBQPQ8kvqJqE2n3guD7euFUff7ZNA2fGNH/RbXrk8Wf1+Nqi5nSXFatNkQoaL0lfbTmjjz/eqC3btspXSU88uk4vPPugpvUU9Ommb/SHtw/rwMHDKpdKytdSP1noxjYEe91svytWShBx/ifku8yDzQm+Ksr7kWZPb9ND996hF556WEsWtKpSJroVIe7d4RSYOAUcQJ847SeyZQfQL6nvAPpErsSp0bYD6FNjnptilA6gN24aHEBvnJa2JgfQG6+pq7GxCtjw09Rq4SM/27VrHc+8xs82xLV1RNfv0LUAGyc3YBR3MeCTegGdwGaALNAVpzlwGdBJ+HZ2LAO+cWQDzgG89Xmv+fJKfQBMQn4DQYHRgFObQ52bNfQb9zHt4xYm9DoAGHcykJ3c3QB3QoIDk3FfA1rJb84NICAq5QCkuNaBskBVxgFAByBTvwXoQHYbMp2bQwBj4D714X6mD+x+pj3GDrQmVzcuecKTUy9AGic+0BYneT1At5rbeUBLAC4wG2CNfsDsl19+2ez8pv8WuqMFmgJ+yQWOi9tGHLCbBAhBT5/tJgGgtHW1W6BNuHV0JNw775ELnXM4F5ht1wTjoL3p06dfFqCjE3PFRgLAM2XZkED/6DtjYOzojZbMD/OIk5z2eZ8oBswP/SRkPGO0udqZK/5Nfwjvznph8wAacw66MzdozTOgntdoj4M2APmsD8ZG+Hn7+8F42QiBy56NEcwj7Vooz9pzx9RSwAH0qTXfbrROAadA4xRwAL1xWrqanAKNUiDBgY77PJV8A9B5xLwkP1dQKclry/Z+vfrHj7Xpiz2qqqoZc3s0d86ciw5P+lK/+ZfrjqQWFau3u113LO7RimVz1dXZomp1ROxBTlP82DnFatXWncf0v3/3jj76dLvaOmZqxeLlWjZ/vjqn55WEJaW5WFGS19BgomNHB7V/914NXTip227p1Qsv3K+nH71T04qRomopixBFVDCf/O2hzlwY19adB/XOB5vMc67YrfmLbtG83h51tbUa0F6JApWrqU6ePKPjxw5r8PyA5s5q0fPP3KtHHrxdXe2eDvef0t5jFZ0/f8FcGwdBaMbA55o90os/8JMnL85JaZgpyoZoU5R/RcoHsdqL0py+Lt2yaI6mdbYqikomT7o7nAITqYAD6BOp/sS17QD6Je0dQJ+4dThVWnYAfarMdBOM0wH0xk2CA+iN09LW5AB64zV1NTZOAX7nv+0ktxDduqppzd7oBM5yWMetdZ1byMt7gEvruubLN7CcNoClvAeYBJLy2Y27GJBJDmtc0bifeQBXraPahsgGFFsoTuhu6gZwAt8pC9DG/U2/AZwAY+A1Ob+B9wBsID3AnQd9B3IDRXHLA1iB4ZQHkOPqBngDmglnDlwFxtoQ5rSHS51NAdRv3eI8A5KB/IRHx7mNA9+GVLfQn2d0YyMBUJo+oBXObYA4YJe6vg3QGSN9tM5tyuDAJsc84fGB6zYnOeUIT4/OhEtnIwF6skmBMitXrjS6Wac/FwiUBcyjL31BKwvQAef0lXFxoAtza9cI9QLp6cflHOj03Yaa51zmkfzobDSgvaefftq40G3ofMKm096bb75ptABa8wB4s/Hhyy+/NPOKMx0oD7inP9Rl87nTJwC6DYePc581Rt1spmDsaALcRzvrQGfMzKs9j/VhN1AQVcGuOzZZcC7tuWNqKeAA+tSabzdap4BToHEKOIDeOC1dTU6BRilARnLzX82FjgMdgI4D3Qvzqiqv7buO6dXXPtQXX+1T5EnTZ/dpyZIl5rqF7+AGhkexfN/7K5BuroOCVMvntOiuVUs1o7dTUXVUQZDKAxT7ecUq6NiJEX36xW5t+HyHjh0/r9FBX3Elp9gbUSkeUhpW5AUF+V5R+aBDrYWc5s+dprvXLtQ9dy/VskXT1SZSYFUuRpvyTDj1wIRTP9J/Xp9t2qYvN3+j46cu6My5YQ2NBvKCjgxum9RkoVpbcmorppo5vag7V87VYw+u0q2Lp6sYVlWNE5W9NuOyB9Cb+z21TeZ/Bc7NhoQMoPsGoPsGnMfWgW7ekQJPChRl4dz9WDkvUUQofC+7xnKHU2CiFHAAfaKUn9h2HUC/pL8D6BO7FqdC6w6gT4VZbpIxOoDeuIlwAL1xWtqaHEBvvKauxsYpYPOWUyNAtR6m1+dzthDXOsxtOc6zr7HWgZXARQA64BhQDkgFMOJKJzQ4bQKdgZ2E4aZdQoUDdzkXKIoz+J/+6Z+0evVqAzSB17yOUxw4DdymPM5uwDrwFIgMDAWqA9ABwYRx53xAuM1XTbtAdiAwOcEB2PSPOoCz9Jt+4vCmrM2vDUAFIOOYpg+EBGdsQHcALH0EvDNOoDUOc15nDMByNg8AyQHZvEY+bkKF038c1oyPMQHlAehAZLthAZ3tHOCEJrQ5kBuIzvgseMaBzTlobEExGtMvYDltArcZG2OkLJoBtZkT2kA3XP7MJ68/9NBDZkMDuqAZ7xF2nzEBj3mPsmyEoE7ANuD5SgAdQG5Dn9sIALSJptSJw5xNFqw/2gGwsy5YJ7jdWRvMH3NPm2y8AKAzd4zNhmi/GDKxUjFwm/qA+8wPIftxodN/zqVedLX55vmZh13bnMv8s+EC5zvrijVDmgGb591GP2jcb6erqdkVcAC92WfI9c8p4BRoVgUcQG/WmXH9msoKAJCNW7rmQrcAPVasIF9Q4hf0zd4TeuPPG/TpZ9s1OFZVobNbnbVoVDYKlLluARzXUoBRZxRVFVVGtG7FDD37+P1auXKpQi9SmlaUxhV5fqhYoapxXueHYn2zt19fbd6p3bsHdeJkWeeHBjRePa80KCtXyKuzo1sL5y7SwnmztHL5fK1cMUtzZreqmIsVQp9N+zi4s00B8gKF5FkvSydOD+nQkRPatmOvNm76WruOjGs0bjEgn33BXV1tWjCvV0sX9OmO2+Zr9a1ztGBmh9rzkaLSkAqFnJIgJ98PTNh6e81sP9cYf9Zm7Zl/xxjOCd/uG5jPc6Z3qgCTPBsVqiWlUUl+Ght4XlVxKi9HN/YmUMAB9CaYhAnoggPoDqBPwLKbsk06gD5lp/7GD9wB9MZp7gB647R0AL3xWroaG6+AdaDbMOw84xQ/fPiwAYzsuLQ53AClwEqgsnWFAxytUx1AjEMXGEpocsAs4JoHdQB9AdC4jgGWuH0B2IBHC5MBzLiDAcE//elPDfSlHOASeA78xHEM+ARcE1KcOri4A9YDu4GvNgc651D+l7/8pR588EHjUAcEA2QJG05/GBfAGoCOg4IxUy/udaAuocWByLiVcTLjQmejAA5koDP1owGa0Rf6iC68Tv9xsAP8ORfADCjH1Ux4ekAy4//9739vXqc+QsdzDq51wK+9gLE5uwHmaElecEAuWnEOLn7apG3mwo6RsoB5QLENDU9fcX0T4hyojAud95lb+ojLngMIztjrc6AD0JkP+s4coQ/rhjGxEQC3ODpfDqADnQHOrAlgNwfrgX6w6cCuDQvlGQdOcQ70oF7GR1tsCmCTAq59QD9jAHLjuufBnFjAyXn0kbknfz1jZ32jM2uPTReUQWMbXYE2ONjIwIM1z6aETZs2mU0ErBNc/4Rx53w7T43/LXU1NqsCDqA368y4fjkFnALNroAD6M0+Q65/U1cB3wB0LwX+4p7GgQ5Az5sw6MdPDWvHriPasfOwAdHlyDPXYZVq1eBgPwguPuNGT5PMk8336mp5RPfcMV+PPbxOty6bLyXA87I8VbOUSQrl51qMG/3CYKQjR07o8PERDZwe1fDoaSVeSanPtamn9rZ2zZkxRzN6uzSrr10zevNqbY0VVSpKo3b58rMQ6eRmN9HUcIrnlCqnBpRJ2gAAIABJREFUlI2/Zelo/wl9s/uADp47r8FqxYDsQiFQSzFU3/QuzZ0xXbcumqe+rnapPK58Gqs6NqZ8Lq/Ey/K7Z/A8c5lnz5cO85Y5UgVeSWLDgHwlXmAguvmZd9PU/CvA6a9Yfpoo8XLG8e8Op8BEKuAA+kSqP3FtO4B+SXvnQJ+4dThVWnYAfarMdBOM0wH0xk2CA+iN09LW5BzojdfU1dg4BWyuNnPhHgTm5gbQGEgIXAau2rzegGkgJZAXmMhhcsvV8r0BrQHoAHDcu4T+BqIDZe3OfL6AAsT5rLHhwHERA1sBoZ9++qkBv7iMgbM4knGI8zpgF0AK6LZOavpKCHZcz0BM3gPOcgDA3377beMU/sUvfmEAOj8DZKmL82ibMTE26sY5DdDGTW4d8/QZxzj1Mi40YjzAajYCALTRAXc2UB54y7gB7sBlwK/VCPBOX22+dcA9dTA+XOHkaWdswHVexyFuXdCMiZ8tQAdy487mHEAu53EO/QcsW1gP/KXvwHP6TF9sGaA9/aEMIJhNAWweIIIAY+Q8xkE4c3RggwMOfOYErf/5n//ZvEdZ+kZ+cPrFWmJOqRNNAf0AfyC1zatOqEfOYYw2Dzx9oX27HllnuPTJDc+6Y44oDwhnjaI3r9mw98wDmwMA3dTNwXhtjnfmjvln7TFPbJhgjaEpbVoHus17blMQUAbtgO6sbzRg7eCWZ4xWVwvfG/cb6mpqZgUcQG/m2XF9cwo4BZpZAQfQm3l2XN+mrgIQX+B5YMK4GyDsxUoUyws9JWmg8Yqn4dFE586VdGFoUJXqeG0TKdcpWQ5wu+k3A8iX4HISR+rt6tCCebPV1VlUEpUMPPeNE51w8b48Py/PKyiKuUaIVVFOpThVFI/LD2Olqhp3eeAHynmhirlAuSBWPgTEl1SpRkq8afLEGNLscdGHzhg8+UFeqUeu80SlUlXjflnlpCzP43qYHsfK5XzlSReWLyjvh4rGy8oTUj2i7VpIeLYY4HKv4+cGPJlhsyEgNUZ4NiIEwZg8A9Dx9RtcblzoOOPZY0DO+Uy+FAGzcrzvDqfABCrgAPoEij+BTTuAfkl8B9AncCFOkaYdQJ8iE90Mw3QAvXGz4AB647S0NTmA3nhNXY2NU8CCT2q0NzMJjQ2ABPYCHG2Oa0C4BcKA0Pov1pwLdMbtDGQEalLWurMBk0BKe0MFZ7V18nIeIBJ4C0gG6pIfmxDuQFaAOmHI+fKKY9g6xQHmQFBgNGWAurixcWLjbgaQE6qb/v/sZz+7CNABn3Z8jIN6APGEC7cOZMYDpKVOyuMgxxUNgKc+tAByW7AKMEYvQsejKWNh/NRPecZvQTjl0AhtqZMy/Bu3NcCYsaMfegG6Oc+GB6cdG8IdUM340Iiw79aBTln6ThQA5gOAD4RGG/pvITFzzqYHyjFeXOaUJcQ8EJrXgOPMIQ90wCWO+xoXN/PwyiuvmLopy5zipMf1Tz8ByzjD0ZeoBPSXMVkHOhpm95e4uZSadgH/1G0jG1CezRToT1+ol/fYhIGLnPZ4DQc+mxHoA3PAmCyEp2+Mm7lFGx5sDEF/9KZ/9n0bkYEyHGgPZGeu2WRAuH3WLeHzKWMBOvNVn/Kgcb+hrqZmVsAB9GaeHdc3p4BToJkVcAC9mWfH9W3qKpBBbKWhyddtDgN9gdKxUlzcflFxmle55CmJR+T7w1ctF9DYSzsVBjnlQikMYokQ7klFSuMs2LoXyjfu7pyBywp9yaQCJwZ6IqzxuOOVkEycfybykqo83OxpVXEqlYOO2kaA1IDpDKBbg3jmmE/9UF6Qucj9oCLPI/IUmwUSpV5qNg0kcao4ApAH8tNQXhLW9Mnc49dyBN5Yzc0PYP/bR7b1oCa5ge6MNbsecYdTYKIUcAB9opSf2HYdQL+kvwPoE7sWp0LrDqBPhVlukjE6gN64iXAAvXFaXrwA4gKtFr/Lhsk216KeZ4AgYYgBQITGxj060YftI3AIGGUBnnXQTnT/XPuNVYD5BR5auGuBkA3LbsNgAxspy/rgmdf/Ks+bl92MsOHe7ZduYCefK8BX1hNAF7cxgBenMeCbgzDh/A7wPgAfiExOa87H1Q7oBe7iiCZ0O322feH3CGBKGHDaAXYCfAGsOKkB1D//+c9NjnQbppt6cUZb8E25r7/+2kBVxmGhq1UbCE7dFvICXQkXT50AZKA246Q++ka5gwcPGiBcnxeP96mr3lVOXzgfQAsM53OA9ilntaYOWz/9JtT5G2+8YQA655IDHVgNJAcuUydjBUDj2KYfwF82K1iYT/22b/TZ5gnnZ/RDbwuYeQY640AHHrPZgA0CuPqZK/rL+2yAYF4ZB31CH/pArnYc6PUh3OsBOrowPrtBAd3r1xp9s/AcTZgL5pc6LUBnbdAPNiiwscJqYMPL8xprz36mWaCOTowP3XmmD3a98zPwng0RzA9RCWgX5z/vsckD3S2Ad5+Tjf18avbaHEBv9hly/XMKOAWaVQEH0Jt1Zly/prICBtoa53nOQGPzfdyL5Pk4vyNFaSTPy8sPWuQpJz+tKvTGr1oyAHo5Jq8311rA+khKcZTzjAOb/OtZvnITRp4Q6cDsLJ14LUJ6Vsb8Z0PNZ1zd5DyP/VSlHA5uXN2Zs9sA9Fr9Jje7l5rNAGaoRPeKCgpj21a2WSAxmwYMTjflTC1mU4Fn+nSth28qYSD40bMHbv/sZwvjM4yeAf+qfFWutRlX3inQUAUcQG+onJOmMgfQL02VA+iTZtlO2o46gD5pp27yddwB9MbNmQPojdPS1uQc6I3X1NXYOAXqHej8/vNvwCoPe3PTunJ5toD525tCLHS2gNhCS84BrOLwxvXNhhHc1gBmwC7v8QUdCAuQBUbzAFoCcIGgwFKgJyAWpy/lbX5qXqNNW5cF4wB6XM+AW6AooJMQ5zZ8OXVYZz1fignrTZ/qNwfUQ3QALgdjoF7gOI5nHMiEFre5uW2ocFzQQFZgMn2ygLU+Lzf18x518zOAlnDpq1atMsAWSM+47MYEC34ZM7p9+OGHBmZzPjCfMO7ohl7Uy/joF+MjNDrhzoHovGY/lyhTvxkBXamPMjivCV1/++23GyBOPcwj46c+YDzucFsfcw2kZu6ZQ8AymyAYM23Xh3AHdtcDdNq1my/s5iLr3qePbAqwOtg1RVQCQsNzHuMnZQAQ3ORYrOUvZ87YkMG6Y3MG8wxE57DriHXGpgTGQr8JiW/d/2hDP5hX5oMw+2gORCd6ACHs2URgw787gN64z6bJUJMD6JNhllwfnQJOgWZUwAH0ZpwV16eprgD5t4HS5Am/BNBjyceFXlXq4QIP5APRvYL8JJFinNtXd5iw5GE+g9IpdeE6TwxGNpv4jfO6BpoNJMdznoVCz0LL4473M3ielcxgvHnNxF5X4qcq50qGtgPQqdNgan6uUfiaz1zETIdpFyptCqMgA+oe5nZc6Dxw3ZOPHIheC8luKspyw1/9wZgKRtO/zpSejaDOI3+xSjYX+ISrd4dTYAIVcAB9AsWfwKYdQL8kvgPoE7gQp0jTDqBPkYluhmE6gN64WXAAvXFa2pocQG+8pq7GxinAl2Mb0tu6gPkcsDDTvmchK2DSljO3LGr5z23kAguULJwEVpIbnLzRAGogpA1PTp08gMQ4qoHCQGQc5kBpgDrlbTu0AQilPuoCdgJ5OYd+2LDywFYgMuHXAd28jisdhzsQ2m4IMDcsatEhLIi347A3du34OA+QS/u//vWvTZh54PJzzz1n+sA4bBnGjmMeyGxDodMHC4mte9/OImMnJzeglxD1OLeB6IB/tLF623zz9IPXgbm40Al5Tn7zl19+2WhHO7aszWsPOMc1DkC2ILp+8wTnAJHRBkhOqHaAMn2xsJs6OZ8xMT5Cztv6bZ2MCfc6Tnj6AtCn7k8++cSEfqfvVwrhTn+A3NSPzoDsFStWXATtdm3RR8ZPGTYq0PbChQvNerBRBegH7bJZg8gE6Mu/ba5y+s2c2I0edvMEUH/lypUXc9Db8PuUozzh21999VWjJRso2LTAXNGn+tD4jfsNdTU1swIOoDfz7Li+OQWcAs2sgAPozTw7rm9TUwF80IRUBzfzHRkHOo5pXNhleQFO9MSw4zQhwl4oP8nLS3JXLRcQOg4yEA+ONt7rWuQvc01m2HQG0C2nNi5wQ53DmuM8c2uTrxz4bqC3CTtPP6hRSkJc8RbI1yC6Aei42clwfgnLQ9mDaquCJF+rt244BppnED2D6TxMCyY3fM0SfxXjR6+W2hiMHb7Wv+Sy52ZjysbnDqfARCrgAPpEqj9xbTuAfkl7B9Anbh1OlZYdQJ8qM90E43QAvXGT4AB647S0NTmA3nhNXY2NU8ACUOvIthDQhgxn/VLGOmzNLQrfv5jLnJ85bO5w67TmGYfyzp079fbbbxuYTY5tQrUvX77cOJptm8BuQDdAmBDZOKCBmDY8ej3EJsw6ea8BrQ888ICpD3haH0LbhvumXzZcOf23IcDrw9UDzgGrwHv6y7k8bLj0+t9j6sKBTth0QsaTA5w837RPPfVh1q0DnLHRN9u2/TywueB5Zuxvvvmm2WRATnWgPE50ALrNQU+5+r5QDxAbN/hnn31mYLeFuUBkOwa7qYDx4Q7nAgD4bHOM1/fHziPzQL24rp966inj3CenvA3Hb8+xddiNAZxvIwXUA3WiARDaHdh/JYBu9WFzBFEDCO2Prv/6r/9qNlLY9+ujJNT3x67Lehc7sB9N0YcQ9mygQFcgOfUxZxxoY9cf88vmDeaVTQl2XmmLB7rY/OfM0913322iJ9iNGc6B3rjPpslQkwPok2GWXB+dAk6BZlTAAfRmnBXXp6mtAACdUOqZAz01QNqvAfSSAei+D2BPTW5wnzIg3muMZp6y+dqGZPeoPwvJbkKr1wB6FqKd1n3FQUWJyQWeAfQsDDoFY3nkZwdu4zFPuV7N+nwpbHstHLpxtmcOdErb0OwmcrpJpQ5wj4yL3WNjQEp4+nwG8w29t9Cb67EspLsh9ddwpORzN0ctgHuK8576sjqzNrL3M7zOPJjk7+5wCkyYAg6gT5j0E9qwA+iX5HcAfUKX4pRo3AH0KTHNzTFIB9AbNw8OoDdOS1vTZAfo1slaMxo3XiBX44Qq4PvknuYGRAbCozhS4AcKAl+VStVcwoe1/NSUCXOhomrV3OQIfL/mjk5roBrYHqparRj4evbsOeM8fvPNP6lUKuvhh9frxRdfMuHJzT2C2v2IajXS0NCggeeE+t6xc6fmzZ1rQDIgnbDcHEBh3MS/+tWvjLMYJzNhwhctynKiA6sBxubGhEfePE+5XCifEO/lshlP9h6vZznUOXDJ0yaO8TOnT2u8VFKaJAb2UsbAd35OUtMGDum2tlYD+IH4S5YsVT6fuS+s+xsdgK9xnOWYz5pKzaaB7HcK7bKNCPv379fvf/8Hbdz4mYHFhIW/++516unpNvX9dXhwHAzkCs8b8Ato/tOf3jD1oAVhzHt7+0w7WWj4LErAsWPHtXXbVh09ckSDg4SqJ2Q6N3Ky8Zk+mi6mxgkPnKcv1AlI7psxw2jCQVkLDs29rjTJIhF4XraxorZxgbI2BP9HH3+sP772mvKFgp54/PGLrnbjFElJHcDGDE87duzUO++8rQ0bNmjp0mX6X//rfxqHfzaH5AHMNkJw8FqxUDBrkffQmn5k2gZmkwObHb766kvzOm76u+5aq87ODlWjSPkc7pos2sKBAwfN2iMkfHt7m55//nmzIYFNDB5zFkU6d+68WcuffLJBs2bN1I9+9CPTNyIqRFFsfo/shpIJ/aV2jTdYgdoH1WVqvRxA5/ON6Al8btkNGN+O1NHgDl62OqIqsHGJiBysUT6TbcoGfj/qH9nvTfbIPgZqoVTdH/4bMVWuDafAlFSg2QE6N0zrI/Vc+yRdI1279gbcGU6BhitACHdDcdOwBm+zIOqJqiYPOgCd6yG+t4dBznz3j8lffrVHlnS8lgO9lgvcfOdgM7bN/X0pQDs/JX5FiQ/YJ/w5AJ3TKZxkudlxiZvrkSDLJZ4GCpIszLsB8rW+2RDuWU7zGgSvdSfScOayNwAdeJ49PNo0edZtLRnazg6bt/zqBm9DwGdR4jNo7qc2eXu90zyrn3zxiQPoVyeuK3XdFMjuZWbV20h9/GxNGFxrEOmOaw3uHZAajZ9tOkB7Tv25162zdX3kbzj94r4G5gL6ZFMN2meu476dXs/27Ub193pq8X3qdgD9knoOoH+fleTOvRoFHEC/GpVcmYYo4AB6Q2Q0lTiA3jgtbU2TEaDTdxyVF524YVCDZ+5mUONXyM1TI2sdMAlYb21r08kTJ0zIa5zHo2NjunvtWr3yyiuaN3++KQOYtLDVhjEnrzfhthctXqyXXnxRty5froKB4tma3LJli3736u80cHxAjz3+uIGiC+bPv0TjvyUn7fA3gnOrUVVJfOkGBRcGAHdg/FtvvaWPP/nEAHIcxQsXLDB3XKqVLGR9diODVHlZaMCe7m7dcuutWrJ4sRmrbYf3+DlOshtQV0JvQF82JnAQhpzw5tZ1/eyzz2rt3XerlZDquDzITV+D1xdBl++bvuzbv9/kQt+1c+dF4I3Dn4vWcqVitANi48RmjLQFFCa8emdXl9kMEbNZ4OImCc841IFtOLYpR67vQrGoJI7NRgKz4cJYR7gx9befCfTXblCgbeqjj4wRvZm3B+pyoBvHSc10QcSC9z/4wKybZUuX6t///d+1cNEi5cKaA4Mmk9SsHbsBwtzaSxKz2cDmiacdNjq8/sYb2vz11yYVABsTyFfe3dNjNhAA0E3odTYx7Ntn+vjW22+bvgPPn3v2WRMpgaGOj42bsPbvvPuuTp06pTVr7tTzzz1vNhagi+3LzfPb7EZySYFaQszLSGI3TLDhhN8tDj4/SF3gALpbQ04Bp4BT4MoKNCNAt3/L7TWQTc1Tfy139XNaD9qu/ixX0inQPArUQ+Pm6dV16UnN+Z3VnYF3dzgFnAL2Cv1v72jYdH1cb9cDdNKl8ahPWXcjYbRtywH077d6HUC/pJ8D6N9vLbmz/7ECDqD/Y41ciQYp4AB6g4R0AL1xQtbVNBkBugGh1WpdKGsLq9zV5HVZJDdJpWat10AoABOHNFCJkNzk1Wbn77333adbbrnFAGh7o7JcKau//5h27dppoGcYhMb1/ND69SY0Oc5iKqZuQPBvf/tbHT50yIRQf/iRR4yjHYh5pcOA8kLB7D7OW6c1gQCD4GJec8Ap0BZX+Jo715hQ3/SXTSQWvNuQ3waaeZ4B3PQP4GrzaV8MGW+j8F2hU0BbHNcMygL0TbWw5c/XQoMDfU1Y+MxWkelluHUGz9EbjXfu2qUPP/xAFy4M6r577zUa0y/OoV+VatXkbH/j9dd1tL9fS5cs0T333ms2CdAP41Svhea3oe7pNuMCAgLcyTNfqeIA90zbbJRAv8uGLPfYRBAYmE19gPwPP/jAAPRcPq8nnnhc9993vwmlftHJXptgAPq7772nTZ9/bsD9T37yE82ZOzfboECnjB5ohwtFRhs2F9DXNly2hcLFneQDJ07o0w0btHHjRp07f864z+9Yvdq0iy7MJ2sPOE4I9y1bt6r/6FED7Nc/9JDuWrtWXV2diqPY3BjAoU6UAqD5/ffdpzV33WW0wZ1uHLv/YM5vkl/zKTiMvw/Q+R0gRQARNDhIVeEc6FNwmbghOwWcAtekQLMCdPrF9xdumPJs3WnXvlHO5S6+pgXhCjsFnAJOAadAEypw+esgruH5O4kDnesgoPn/z969/cZ1LXaCXiySoiRK1sWS7OOTc3By6Tx0JpkeYDJvmZ6HANNP+U978tYD5KFnAkwj6G5gku5GD5DjxPaxLfkmW5ZEiZTEy+C3qhZVoknzUrWLtau+OqmQIqv2Xvtb26y9129dMgI9X9to78uYgUuAPp1TSID+1lGAPp1zylZOFhCgOztmJiBAnx61EejTs2xb6muA3kZfDAPBTN10/EgKa/5O/5zp6xaH072v1YCzTrm3v19evHxRPvnnT+r65g8fPayBcV3POwHw6EBXBit1Cu5MH//Lj35ZA/Y//KM/Kr/+dUaqr9YRzC2c/6//5b+Uf/t//NvyD3//D+X9e/fq6POEmCc1bCa8TVj/B3/4h3U6+NzYZXT1cHrzlRq4ZvTov/+//n35D//Pf6iB9IMPPqhTyCeUTVCcx3DdvJU6mjuju3OMt967Vf74j/+4/Omf/VkN5/NIWRMw15uOlvofqdAWBCdMTiCcEfd//dd/Xdfqzqjvv/qrv6ojpRNe57/DBNfROhxxHbvR6P2U8Ztvvy1/+7f/d/nP/+k/l7t379bp0bM2d715XVurN7cZhZ111j/+p4/L5uaNup/WiaGF/qmXuGSbu+mQcHBQR2D/xV/8RX19yp2wuE7jv5tR6Mc/6o3rqHzZ/9bz5+Vv/uZvyr/7P/9dGawMyv/+b/5N+V//4i/quup5tPXm875PPv20/O1oKvXMBpDz4P27dw93VEfk15Hwq3Vb6RyQAD2jfnPcqY82bXaOOzf0Cb2ztnrqJu/LlNbxzOvSUag1jmcn9+7fL//jn/1ZPd4PP/yw1mNmR8jSAZmGPvvKftLBIq+t58ToHOnrf7fKfZrAzwfoOUfyN+S3v/1t3VD+xiRAz39/pnA/zdbvCRBYVoF5DNBbXbR7oHb9OT6S7uz1JUA/u5VXEiBAgMB8Cpx8H9SWtss06elsn07ECdDTNmME+nzW5llLJUB/KyVAP+tZ43UXFRCgX1TO+84tIEA/N9mJbxCgT8+ybamvAXpCtTb6IklZBsse9xCgT/+c6esWW7g8HDW9X8PvXHwnlE6QmdHPGeH76NGj8nxr6zCATficm62Mmk4A+vt/8Pvl1q3bddRxGjHzyHbyfbbxd3/3dzUQbeuUJ+zNyPHjHq92XtVQOVPB/8mf/En51e/93nCd9Dr7+HBN8mfPnpf/77//9/L3//AP5btvvx2u4531vEcdAQarw3X0Mlo7oXJuCBOOP7j/oPwPf/qn5X/58z+voXwC5gSydXT4aHT5cWVqAXrW8M4jHv/pP/7HGsAlePuf//zPS6Zhzwj37DPTrB+dPrRN5Z5jSSCc3t//9b/9t/Ls6dPyR//iX9SA9+Zora+U6Xeff16nIP/s009rfQw7MQwnmR//bzj7y3TpGXWf48wx/uVf/mWtl/w7I7YTXJ86Emu07di9fLld0vHh//37v691/q/+p39V/uW//JPy3mht+1YPqd8ffvih/Pbjj+vrv/7mm7p2/dVrV8veXs6n4Zrxeabe0pGhNXL/4qOPyv/2r/91reP8POdiwvIcYZYSyAjzzz//vK6DlnOxhumrq9U3a81/+OEvygcPHtQb/4xAz41/6jHn1uPvvquzBHz8T/9U7r3/fh15ntemo0Hen/Ow1cepLn39j3upy31yw1H7bycB+j//8z/Xc+pXv/pV7RwiQF/qk8bBEyBwisA8B+jtHiidCvPIdUVbsuPsFStAP7uVVxIgQIDAfAocfx+U+/Eff/yxztK2tbVVA/TMHpcBAEagz2dNnqdUAvS3WgL085w5XnsRAQH6RdS850ICAvQLsR37JgH69CzblvoaoOdcSDCX8C2PzFp93OP8DUrTN7bF+RBowfNwtPhBDWcToCbEzHn04sWL8vzZs/Jy+2VdW7y+fhSEZqTmjRub5cbmjTqaey2joHezpvXe4VThCUtbyJoQuE6bfXBQw9KTOnJkH9l2W4+rjggdjSjP++pI+JWVeq4/e/as7Gxv1ynH65TwGUk+mpY+IWmbbrw1+iY0v33ndrl5870aOme7eV+74TixVrLN0drmuSWNTfadm89sM2uTZ2R8tpNnC4zrHBBj64W3Y85rEmw/+eFJXcM9U5nfvnWrTpfe1mbf3tkpT58+LdsvX9b9JUCu/12nfg7KcM32g3I4sjvO2X7t3HDrVrl/795hmeua7KPOB8cdYzoP1BkIxqaeT33lmd/duDGcFr6uAT/yj0PqIyP+45D6SF3UEf2rq7UTQc6Jg4P9uo59ylY7IBwc1Ndkiv6PfvGLevOestfOHOtrdUaE1GeOe3tnuzx/9rwa5fetI0M6IeQYU6a4pw4ShLYOFLHLjdPW1vOysXG1jspv09e3KeRrgP4znSbm479QpbiYwMkBevv7k04wX3zxRe2ckyUlskyAAP1i2t5FgMByCPQhQM9nfx65JkiIfr6HAP18Xl5NgAABAvMncPx9UDqYpVP6N998U++r03k4AwHS5pL2AyPQ568mz1MiAfpbLQH6ec4cr72IgAD9ImrecyEBAfqF2I59kwB9epZtSwL06Zva4vwKtGA1YWKCzsOwdXUYBm9c2ahBYwtBWwNqQs82cjg3ZHltDTFryD6c/qCF6QmpzttxIzd2mQp9f/+ghuJ5tMA/QWybdv0sDaQJTWuwfnBQg952zPl5XUs8I5szcn5smvp3aiz7b0H4yko9zjqN+GgUfdbcrgF3nflhOPJ+OOo9b8so+DqffN1XXncta6WPRkGng0Dt/FIbfdPBoByO1N+4enXUIWC4oHwN4EfHkRe2QD4hdn6VGQTiVgPp0fTu165drd0P9vczhfvx01I0n+FU98NODvk+nQxqPe7t1ffXTgR7+3UfbUR5XpfAO0H2eCCd99TAfdSJ4HBNtVFniGwrFrVTxOgRz4xcT121KfZbx4CE47Vcq8OOD/WcWCll902mzB9OC986UGSbWY8+09Hn3EzZa6eGlWGvorfn+HBddo9FE/j5AD031QnQ04iUzhdZTiCzXgjQF+08cDwECExTYJ4D9NaJOH/f831mnDnL9eG7PgL0aZ4vtkWAAAEClyFw/H1QOrxndrcsdZbPyA8++KAG6BmBnrYaAfpl1NX09ilAf2spQJ/eeWVLxwsI0J0ZMxMQoE+PWoA+Pcu2pb4F6K0Ru4A1AAAgAElEQVTcbT3khFLDAG8Y9CVUyijbhE4Z3epB4KICbZ3so+9vI8t/st3RiPDj9nfSCPQ2svqsZawjm895Xo+Htmfdz2W9rm/HV//mHPM4aar0E8+d0TIAx22rTmfvQeBEgcxSMVy2YPzzvC4BsLdXG44Snmcaw3S0yDIAWY4inVnSoHTY2WOsk8ossDOrRZZ2SCefhPkJ92tHlvX1w047rfNOW4JgvKzteGdRVvsgQGD5BOYxQB//O5/ZevL3s03jnr+hCQXqbDlZrmc0g1LrRDdeg8PPircd+pavdh0xAQIECPRJoM3s1u6l37atDOq9TOvwns/BzObWZt9KW2HuexKg37p1q3Zabx3XL+P42+d4Qs9ML5/l21KeNq187oXarDJtwMb4LIOtzMt+HyRAf3v2CtAv47/k5dqnAH256vtSj1aAPj1+Afr0LNuW+hqgtxGdaTzKhfHGxvrhFNanTeE8fUVbXEiBE0ZoZ/r34fzaP32cFJRbe3ohz5CTD+rEc6cOUXfuLNnp0O3hDpd5yBQFbemFFpzk8zHrn3/77bc1UMm0hVn/L1O4J0BPI81Jf7O6LXOpy0II0LtWtn0CBC4qMI8B+njDeVsHvS1nlb/nbYmXFjC0a8/D5XVGy9JkOposZuRBgAABAgT6JDD+yZW7n9xWpyNx64SfgTXpOJz7nyzPls/GjDxPiJ7R5wmrE7Jf1kOAPh15AfpbRwH6dM4pW/mZps0DrdnOjxkJCNCnBy1An55l21LfAvTx3pYJztPDNI1H165frSPO3xmhNpo+efpqtrgMAsMbtJ82MJ40Nfjw1cc3SJ6QmR5O135Wz/F1xs/6njYl/Flff5mv69vx1XXUj3nUqdKPmS/9IufOz73nMuvKvudFIMH5cA3cBCrj0/k+ffq0fPrpp+W7776rgXkakLIG4O3btw8D9Ms6CgH6ZcnbLwECZxGY9wA9x5D7oExT29ZCbyF6ZvLI4+gMROOj0dfXj59B5yw2XkOAAAECBGYpMLznznJ0wxvs1uYyWMlSc8Nl2DIjS2beysjuJ0+e1Fmtcs+T8DxfNzc3a0ez887mN83jFKBPR1OA/tZRgD6dc8pWThYwAt3ZMTMBAfr0qAXo07NsW+pzgJ4epi1AX19fK4PBSl3f+XAN6dGaz9NXs8VlEDhxpPlJa4eP1r8+j81FRn+et//fRfZxnmOY9mv7dHznLeuJ687/zLnTt/qb9vlge6cJrJS9rIG7tn44fWFClFwvJThPgJ5GpExb+Mtf/rLcuXOnjkRvU6XXRqgZT9+efQrQT6tXvydA4DIF5j1Ab1PWJkDPvVDC9ATm6SyVEXYtRG9/39tSGG+XhbE8zGWeX/ZNgAABAmcXaJ9h7R1vp3LPko0rtSNZ7nsy8jz3GHl97n0ydXvufRKe57Mx90iX+RCgT0dfgP7WUYA+nXPKVk4WEKA7O2YmIECfHrUAfXqWbUt9C9DHG/vbOujb2y/LmzevD9f7a9MyWTt4+ufLMm1xmiPQjSJepjOnzVswndkLnDvLde6c/2hXyv7+QR2BnuvNFp5nzfM0ImUkRkKVtv5fwvOshZ7XtREYAvTzq3sHAQKLLTDPAXqTz31OgvPMxPXixYv6NX/vE57nXih/5xOo5/MhPxsfdXdQBOiLfQY7OgIECCyOwMH+6DNrZaXk+3zW5fnyZT7/Xtbp2tNhOF/zeZf7nbt379ZlqxKe57Mwn4uX3TFdgD6dc1KALkCfzplkK2cREKCfRclrpiIgQJ8KY92IAH16ln0O0FswngunrOu6s7Ndnj17WhuGcmGcC+R8f3Tqwunr2SKBswmctNLkMbN8n7rB865aeZF9nFqIDl/Qp+ObZr12SGrTCy0wnMI9n3n5bExgkp7omb7w888/rz9ra5+nISmjLzJ94fgIjPkN0Ad1WsY26uSdJVouYdT8Qp9GDo4AgXcE5j1AH1/nvM3IleAgQXr+ndA8z9ZZKt+3e+l8LmTWruOWmnEaECBAgACBeRMYb8/IZ9ib3Tdl981u2dl5VZ4+fVaXM8nnYgvPM2V7nm3WrTbz1mXc84xbnh6gD6ekH//szj3ecSPwL7szwGWeIwL0t/pGoF/mmbgc+xagL0c9z8VRCtAnr4Z2odFGHCc0zePk9WvOG8FMXsa+bmE4An1Y+vELyvw8H8ZffPFFbYD5zW9+U27evHnph9mmTG4XjGkk2tvbrRfO9bxYKeXa1as1SM9xDRvA9uqx5XwZBuv7h8e6MnY1Pnz98D0eBAgQIEBg9gIr9XPo6COfT/sH++Vg/6B+Rg0bU9KxcDRXxsFwFHpGI3799df1+fjx49pwlNHnWfs83ydAn4cRGD+dwr2Nklwrq2trZXWQBqRRgD7IPAxxGa17eJAFNg7KYCXTNnoQIEBgEoHjr/nnPUAfP+J0GM7f/hakJ0Rv07rn3qg98/vcSw8b4icx814CBAgQIDBLgfahdTBsuxz1AcsyVrk3yn1R7nHSXpn7nYw6zzPBeZuBZR7a+E4O0DdHnd5W633Q2upaGeQ+aLA6uud7ex9U223H1oOfZS3Mw75ax/HWkTD3tU+fPi0ff/xxnb7/wYMH5aOPPqpT+F/2mvez8BKgz0J5ufchQF/u+p/p0QvQJ+e+WIAuRD+L/MrKoFcB+nDUxLDRPOdFGo3ys0xbmIuHNCAlRMgo9Fwstynq2zk0/t7mc3RUm6nfz3LmeA0BAgQITFvgpMadFpq/DT/S+e2gfv61kYX5PMz6fw8fPiyZwj0/T+NBwvOMPr9x48bhdL6X3Yh0fIA+GK7NXgP0hOfDEZQrAvRpn2a2R4BAFUiDfP8D9HwO5JnPgFevXtXwvN0XZVReAvQWsLf7odYh2YlAgAABAgT6IDD+udVGZLep2TNiOwF6QvMsVdXaAvPzPC/7vqf5nhygXz+cNaYG6GsJzlfr/VDtND26FzrczolXL32oyUnKOLz/jU0L0HPvmPtKAXqpSxbk3PcgME0BAfo0NW3rZwUE6JOfIAL0yQ1P2kLfAvTxUfItPMjXjKpoawCmkait+9fW/mvT/LTwoXmMX0y3i7B5ucDurtZtmQABAgT6JtA6dyVUbp3BWieyfO6l8SDhedY9z+dYG3We8DxB+njHsss+dgH6ZdeA/RMgsCgBemqy3cPkfiifB3kOl7naqfdI+T6fF0dn8nIWECBAgACBeRc42umrBegtIE+Imvucdq/TOuG2GSjn5fgE6JPWhAD9qKAR6JOeU95/moAA/TQhv5+agAB9ckoB+uSGJ22hzwF6jimBQrugzqiLTFuYZxqKcmHd1nvNxXSbjvHoqPRmYzRGd+eZLRMgQIDA2QSO+yxqI9CzhbYWXj7/EoxktPmTJ0/KDz/8ULIGbn6f6QsToGfUecLzfBa2WVnmoZOYAP1s54JXESDQpcBijEAfF2qdi9t07cOlrvYOZ+xqny8nL4PWpbdtEyBAgACB8wscF6C3ATK5r2lBehtt3oLzebjnOfoZ3ZbK/PLLL+tyW7lHu3HDCPSznRUC9KNOAvSznTledXEBAfrF7bzznAIC9HOCHfNyAfrkhidtoW8B+tEL0PF/p5GoTV3Ypi/MuZN1cbL+TUL0XFTngvq4tZA0KnV3ntkyAQIECJwu8HMdudpsK22EYW6Y80zjSwL0fJ/Puzt37tQp3Nqa5+PrnrcRG6eXpNtXCNC79bV1AgTOIrB4AXqOuo1Gb58nbYr38c8XnYbPcn54DQECBAjMk8D4bJTtnqZ1Mm4djOctND/afilAn+SMEqAf1ROgT3I+ee9ZBAToZ1HymqkICNAnZxSgT2540hb6GqAfNwVhG2GRrwnQMxIvX9sUtwnPE6QfXSO92QjQuzvPbJkAAQIEziZwXLDRwvNMy5sb5cy0ks+4LF2SGVfy+6z5d/PmzfrMqPOMPk9nsfEOY/PSqCRAP9u54FUECHQpsLgBetTyudBGmrdQvWnOy2dBl7Vr2wQIECCwGAInTeF+3M/n+YhN4T5p7QjQjwoK0Cc9p7z/NAEB+mlCfj81AQH65JQnBegn3vynPaQcTL7jJdjCShkcToHenFtvznwYf/HFFzVw/s1vflMb5ef1MT7aIt+3kCEBQxulN772X+uhevR9RmTMaw0rFwECBJZD4KTPofw8n2NtPdsE5/k+o84zyjwjzjc3N2uQnmcC9HkdjTGNAD0dAD0IECAwkcBBvWn8yaMt+/To0aOytbVVfvWrX9VlMXJP1JfH+Ei9emd88PbeWIDel1pUTgIECBA4TaAvn28nBeibm9fL6tqgrK2uHU5HX6ehX12t93KDlZVS8qyPg2FT9+G/T9NZsN8fZDmz1cPZdtJRPPeVH3/8cf364MGD8tFHH9XO5Bk8tehL1gjQF+z8nsPDEaDPYaUsapEE6JPX7LkD9HpFIUA/i/xJI9BzodG3AL01BmWqwhYy5BhamJ7R6Pl3Qof2tb22raUuQD/LWeM1BAgQIDBLgTY9YfuaGVUS5OSZzm1pIEiInq95tqVLZlnG8+xrKgF6OT74Ok85vJYAgWUWOH0E+niAfv/+/YVviF3ms8GxEyBAgACBLgVODtCv1Xu6en+3lhA9wflqWU14PhiUlcFKyf/ao+bnXRZ0brc9PGoB+tsKEqDP7cm6MAUToC9MVc7/gQjQJ68jAfrkhidtYVEC9KPHl3OmheMJ01uInulu832eGbnXpn1v6wN2J23LBAgQIEDg4gItPG/TsickT2NLm6q9/TuNL3nOc497AfrFzwPvJEBgWgIC9GlJ2g4BAgQIECDw8wIC9EnPEAH6UUEB+qTnlPefJiBAP03I76cmIECfnFKAPrnhSVtYlAD96DSF7XgTkufRAvI25W3793iAbvR5d+eZLRMgQIDA5AItRG+jz/M1wXkbkZ49JDif92mGBeiTnwu2QIDApAIC9EkFvZ8AAQIECBA4m4AA/WxOJ79KgH7URoA+6Tnl/acJCNBPE/L7qQkI0CenFKBPbnjSFhYlQE8g3qZwH1/XbzwUb6PSW3g+/vXo67oTt2UCBAgQIHA+gXyutc+2uhZem9Jv9PME6Md9Bp5vL7N7tQB9dtb2RIDAiXdBJ06Cetwa6KZwdyYRIECAAAECFxUQoF9Urr1PgH5UUIA+6Tnl/acJCNBPE/L7qQkI0CenFKBPbnhi09HKoByMlosfH8XdtzXQ2/GdNBI9v09gnkcLIlpofvQ9RqJ3d77ZMgECBAhcTKB9No0H6dnScZ9h4x3JLra3bt8lQO/W19YJEDiLgBHoZ1HyGgIECBAgQGByAQH6pIYC9KOCAvRJzynvP01AgH6akN9PTUCAPjmlAH1yw5O2MByBPkzQzxagDy9a+vQYD8RbqHBcSP5zv+vT8SorAQIECCyWwPjn09HPr/G1zltHsRy9NdAX6xxwNAQITFvg5Huan4xA//Wvy/1798pgsDrtQtgeAQIECBAgsAQCAvRJK1mAflRQgD7pOeX9pwkI0E8T8vupCQjQJ6cUoE9ueNIW0kD0kwB9pZTByqDkw/iLL76oa6n+5je/KTdv3hxNddi/EL07QVsmQIAAAQIEziNgBPp5tLyWAIFZC/x8gO4+aNb1YX8ECBAgQKDvAgL0SWtQgH5UUIA+6Tnl/acJCNBPE/L7qQkI0CenFKBPbnjSFgTo3dnaMgECBAgQIPBTAQG6s4IAgXkWEKDPc+0oGwECBAgQ6J+AAH3SOhOgC9AnPYe8/7wCAvTzinn9hQUE6BemO3yjAH1yw5O2IEDvztaWCRAgQIAAgZ8KCNCdFQQIzLOAAH2ea0fZCBAgQIBA/wQE6JPWmQD9qKAR6JOeU95/moAA/TQhv5+agAB9ckoB+uSGAvTuDG2ZAAECBAgQOLuAAP3sVl5JgMDsBQTosze3RwIECBAgsMgCAvRJa1eAflRQgD7pOeX9pwkI0E8T8vupCQjQJ6cUoE9ueNIWjEDvztaWCRAgQIAAgZ8KCNCdFQQIzLOAAH2ea0fZCBAgQIBA/wQE6JPWmQBdgD7pOeT95xUQoJ9XzOsvLCBAvzDd4RsF6JMbnrQFAXp3trZMgAABAgQI/FRAgO6sIEBgngUE6PNcO8pGgAABAgT6JyBAn7TOBOhHBY1An/Sc8v7TBATopwn5/dQEBOiTUwrQJzcUoHdnaMsECBAgQIDA2QUE6Ge38koCBGYvIECfvbk9EiBAgACBRRYQoE9auwL0o4IC9EnPKe8/TUCAfpqQ309NQIA+OaUAfXLDk7ZgBHp3trZMgAABAgQI/FRAgO6sIEBgngUE6PNcO8pGgAABAgT6JyBAn7TOBOgC9EnPIe8/r4AA/bxiXn9hAQH6hekO3yhAn9zwpC0I0LuztWUCBAgQIEDgpwICdGcFAQLzLCBAn+faUTYCBAgQINA/AQH6pHUmQD8qaAT6pOeU958mIEA/TcjvpyYgQJ+cUoA+uaEAvTtDWyZAgAABAgTOLiBAP7uVVxIgMHsBAfrsze2RAAECBAgssoAAfdLaFaAfFRSgT3pOef9pAgL004T8fmoCAvTJKQXokxuetAUj0LuztWUCBAgQIEDgpwICdGcFAQLzLCBAn+faUTYCBAgQINA/AQH6pHUmQBegT3oOef95BQTo5xXz+gsLCNAvTHf4RgH65IYnbUGA3p2tLRMgQIAAAQI/FRCgOysIEJhnAQH6PNeOshEgQIAAgf4JCNAnrTMB+lFBI9AnPae8/zQBAfppQn4/NQEB+uSUAvTJDc+7hdW11fJi60X58uHDsjoYlN//gz8oN2/cKLu7e2Vtbf28m/N6AgQIECBAYMkF2vVcAvRPP/205Kb/+vXrZWPjSrlyZb2sr6+X1bW1et2xurpan4PBYMnVHD4BArMWyN+d/f398uWXX5YXL16UX/361+X+vXtlMFgtBwel5G9Z+9u0t7dXErj7WzXrWrI/AgQIECDQP4FXr16Vhw8flu+++65cvXq1bG5eq/c8a7kHWlsra2u5/1mt90O5tlgZrJT8rz0OShn7V/+O/+IljsHQod1TXrlypeS+8h//8R/L1tZWefDgQfnwww/Le++9V+8xF/3aTIB+8bPJO88mIEA/m5NXTUFAgD45ogB9csPzbiEXGi9fvixff/11vej41a9/Vd67+V7Z30+D0ep5N+f1BAgQIECAAIEq8OOPP5bPP/+8pAFpc3OzXNm4UtZWBwJ05wcBAnMhkIbs3d3d8ujRo9og+3u/93vl/v37ZXV1rd4LtQA9wfl4Q+5cFF4hCBAgQIAAgbkTyLVDHgk900Hv+++/L5ub18u1awnQBwL0U2vsbYDeXpoA/enTp+W3v/2tAP3998vGxsapil5A4DwCAvTzaHntRAIC9In43mmUyEiANLa+efOm/rw1Wvx0D7kwGV6ceFxMYGUwKDs72+Xxd4/rCIwPPvig3L17t6ysZCTY296PF9u6dxEgQIAAAQLLKJBrijQYffXVV/V6LgH6+vpabTgyAn0ZzwjHTGD+BDIK7PXr1+Xbb7+tDbL3HzwoD+7fL1eubByOQM996Mn3ovN3TEpEgAABAgQIXJ5AsoE8M7NNRqAn+M0o6WvXrgrQz1QtPw3Qc++Yjtn/9E//JEAXoJ/pLPKi8wkI0M/n5dUTCAjQJ8AbvdUI9MkNz7uFjDpPw/YPT34oO9s7dQqc+w/ul40rVwXo58X0egIECBAgQKAKpCNkpixMiJ4wPT3l1zN9+9qqAN05QoDAXAi0AD2NslsvXpTN69drR+KbN98bdSYeTh/a7lEF6XNRbQpBgAABAgTmWiCz2yQ4z0yfmfEzU7hfu7ZhCvcz1dpK7cQ4fs2V67UnT56UTz75RIAuQD/TWeRF5xMQoJ/Py6snEBCgT4A3eqsAfXLD824h6+zs7+3X3pHPnz8vGZH+/t275datW2V11Rro5/X0egIECBAgsOwCaTTKOnWPHz+u1xfprJeRA1nrzxroy352OH4C8yMwWB2U3d298mpnpzbIZp3zzRs3yv1798va2nptvM39aToB5VHXKB1N5z4/R6EkBAgQIECAwLwI5Joh1xTpRJwQPdcRuf/Z2LgiQD9TJb0N0Nt1WJbcSYD+6aefCtAF6Gc6i7zofAIC9PN5efUEAgL0CfBGbxWgT2543i3sHxzUidrTYJTG7pfb23V6oYToN268d97NeT0BAgQIECCw5AIJzdNolIaONCJl3bqMHBgMVuo07qZwX/ITxOETmBeB3AQdDEeZP9/aKs+fPat/n+7ff1CuXr1Wv0/jbf6Omcp9XipNOQgQIECAwPwKZBaudCLOTFyZ7bPOwrW+friUVe6JVtfWasfiwWC1rA4Gww56g5WS/7VHFitdzkU1h50Xs6xo67SYrz/88EP53e9+J0AXoM/vf/w9LpkAvceV17eiC9CnV2NppMh6dHm2BotcUOTReqDl+4OS8Nca6JPIJ0DPBVtc00vy2fNn5WD/oFy/vlnu3LlbL/ZygXd09MXRfY7XyyTl8V4CBAgQIECgPwKtYSPXCbluS6NROuRlxEWC9IwYuHbtWr2WSMPQlfU0GI0ajlZXyyDPwaBei3gQIEBglgL5uzVstB6UV692yvNnz8ur16/Ljc0bNUDP3650AGr3oe1edLyM2YYHAQIECBAgsFwC422g+T4zcLVZuBL2ZobPt/dBq7XNdXV1UO+D2rPeA43uhY521Fve64vhGujNt9nm/vKzzz4rOzs75f79++WXv/xlvU7LALAYLvIjx5xzKo/3BeiLXNWXdmwC9EujX74dC9CnV+exTANsGmIzMjoXFccG6LVXmkaLSeQToGdE2OpgtZonRN95tVP29w/KlfWNcvPmzbK5uXnYeGTawkm0vZcAAQIECCyeQDo75sY+1xBZ5y/Bea4p8vOMuEhnvOG13Eq5srFerznqKPSxBqNFb/hYvFp3RAT6L5C7yBqgl1IbvfP3a3t7u7x+vVvvfXIPlGcaaP2N6n99OwICBAgQIDBtgbRZZ6R5riHyzP1QriVyXZH7ndYRL7NwHQbo9ftTRqAvbQe9hOfDjtVtltrcV6ZDQkagx7oF6MO15Rf/Gk2APu3/am3vqIAA3TkxMwEB+vSox0cxCdCn53rcllqvxoy8OBiN/M807jvbO+X16zclFyRtFHodMba6Wi9iPAgQIECAAIHlFmhTG6chIw0baSzK1/w7vxuue94aiDLCYlDXAMy1xHAU+moZjKbnE04t97nk6AlcisBKGmmH07jnnvP1mzf179ezp8/q6Kf8XWqN38NlKN7OlKFT8aXUmJ0SIECAAIG5EqjXD69f1w7Ew054r+v1w7vPwajz8NsR6K0jcRsw9pMp3Je23fXtCPRW0XHNCOyvvvqqdtBOgP6LX/yihudps170+0gB+lz9J7+QhRGgL2S1zudBCdAnr5fWuyxfW2NsvrZpbbKHd6ZwNwJ9YvTmmYuQtCBV+zoF6+vy5s3u4VT66T3ZHuMNRi1MF6pPXBU2QIAAAQIEeiXQOtXlGqA92wHkdxlx0a4ZEj4N1z9fq9O2r40aluroz5WVd4KpXiEoLAECvRUYX4Ii90L1mZnQdjIT2ps6s0Yawsfvg9r96tH7IvdCvT0NFJwAAQIECJxb4GhHunYdkZ/nHij3PnnkXmc4+jxLVw3qPVDrYJzQvAbo6VB8dA10AfrhfWRGn3/77bd1Xfk4tgA94Xme4x0cz12RPXiDAL0HldTzIgrQe16BfSq+AH3y2hpvkGjraArQJ3f9uS3kQiPutWEoDdgrK7XxaG9vvwbobRqi/L6G7KXUr+PBeWs0NxKj27qydQIECBAgMI8CLQBvIynGv+aaoY1GX7+SEemrdb3zjD7PVO5tvb9Fb/iYx3pTJgLLLtA6Eh9kCPrw/zJfaNndzX3QMEDPqKd8n79l4/dDw5ealWvZzyHHT4AAAQLLJ5DP/3aPk6PP9cSws/D6aK3z4T1OXtc6Fa+tDZcmXc0a6G0Zq9FypWmHFaC38+jtCPTWxvzjjz/W0edPnjypgXkC9AcPHtT1z9sU+Yt8FgrQF7l25+PYBOjzUQ9LUQoB+uTVnAuQ1oDaGi3Gp79pFybj4a010Cd0H01bmOaf0bdlf2+vroG+u7tXG4ryjHmmJmoNR+OjzQToE9aBtxMgQIAAgZ4KHC4FU+dBHj5aoN5mEGpfE5qvrb5tPBqOuBi+T4De0xNAsQksiMD4/WU6EudeqN375P4n37dnDjnfj8+8oSPxgpwIDoMAAQIECJwiMN4G2sL0NmV7uxdqX9vP6yxcg+HyMAnR06G4diQe3Q8J0A/vJGvrdLufjO/3339fvvzyy7q+/ObmZg3Q82wB+qJfgwnQ/UnqWkCA3rWw7R8KCNAnPxnGp3BPo0Q+JLKWZmt4PW7qcAH6ZO4ZcbFShtMGJUTPOuh7GWE+ajRqF4aZznD3zZt3AvQ2RdHh6IuxxvPJSuXdBAgQIECAQG8EjozCbNdzdar2sVEWaTRq6wgfrveXa4fRDDi9OV4FJUBgIQRaB+J2MLkvyp+z/b23s26NB+f5/nCq99GU7+6DFuJUcBAECBAgQODsAnU50WHIm0ebrTNheL2QGN3b1PudjDbPCPVM4z4acd5m68rr23bquOvR9tqMOGcv0CK9cjgCPY84xfabb74pn3/+ec0H7ty5U8PzfE2Y3kb9L5LA0WMRoC9y7c7HsQnQ56MelqIUAvTpVXNrmMjo83xQtJ5nx/UqE6BP6J6LvtEmaljepjBMYJ6RFW09wLFGojcZkT72c9MXTlgH3k6AAAECBHouUK/RRtcULZRKg1Gdrn11tU5LmCnbE6AfXte1ERc64PW89hWfwGIJtNHldVmr2rF4uDb63mgk+ngn4uH903Dqdw8CBAgQIEBgOQROGvXcRpLX+53RvdBwHfTh9O4JzVuQfnTU+XLInXaU6ZgwXGo0ZpmdNqPPf/e739WfffDBB+XevXvl1q1bNUCv99EK/HQAACAASURBVJkLfi8pQD/tnPH7SQUE6JMKev+ZBQToZ6b62Re2MDYNEy1Az89ywXHYM6/1yqu9/jRWTCR/UoBeMm1h1jrfr6Mw9vN1P4sDDtdLTyNSXQt9bD30icrhzQQIECBAgEBvBVrDxbBhKJ3z3m00Gh9xfvialeEU7ove6NHbSlVwAksqkNA89zzjo83bclbj4Xruh1pwrkPxkp4sDpsAAQIElk8g/YYPhyK9e/iZnr2NJm/3P+P3Qe/cE6Wde/n0TjnityPQE6Bn1PkXX3xRPvvssxqof/jhh3X98/fee69cu3btnZkAFpVSgL6oNTs/xyVAn5+6WPiSCNCnU8XjjQ8tQE9gO76e5ttpbTL9uAB9IvkTAvRsszYaZVTFwXBK9zYt0fjI9PH6aqPXJyqPNxMgQIAAAQL9ERi7jng3RB+G44eNROOjzUehufC8P9WspASWSSAdh3Pvc7iU1ajD8DvTt4+F5+2+aZmMHCsBAgQIEFhagbH7n6MGmW2rPsancT8yIOznZlldWtPDAx8G6G0AXdY9f/jwYR2FfuPGjcMA/ebNm+XKlSsj6sXuhiBA919F1wIC9K6Fbf9QQIA++cnQwtjWAJupWto66Nl6LkTa9CzD17bn5Pte2i38TIDepnRvDUh1lEU5GI1IPxiOPh/B5XLFyIulPYscOAECBAgsscBw+vbaUlS/tCncfzJV+2ClDFYGbxs6fmb0xhJzOnQCBC5ZoE3L3mbaOgzSxzoWH07dnrLWn+vUfcnVZvcECBAgQGBmAidO4d6mEx8F6JmyvXUqrndLo2ncx9c8n1mhe7GjYYCeTtjJBL7//vvy9ddflydPnpS7d+/WKdzff//9GqYnI8j116LPZiZA78WJ2+tCCtB7XX39KrwAffL6OhqgZ+R5pmvZ3t6uo58zXUs+IPNBOmzI2B81006+76Xdws8E6M0k1uNTFNa1AEcjM9prcsGi4WhpzyIHToAAAQJLLtBGCQyzpGGQdHSq9jYSo/3ONcSSnzQOn8AcC4yH6O3vWgvS29f2t2z833N8SIpGgAABAgQITEngLKHtT+6F2v1RW8Kqhu1ZDmZKhVqIzQzXQM/guefPn9eR5z/88ENdSrStf3779u06fbsAfSEq3EHMgYAAfQ4qYVmKIECfvKaPBugJzROgv3jx4p0A/W1YawT6xOo/CdCHoyjSyD28lEtHhdHIimHr0XDt83RgGP07r60PIy8mrg4bIECAAAECvRNo1xJj1wMtUB8P1se/b8d4uCyPa4jeVbsCE1h0gcMQfTRd+/CWaDTavN4vRWDFCPRFPxEcHwECBAgQOCrQ7nuO/Hz442EbaZ2NaxSW1xm6jix9Vdu2BehHBQ8D9ATnn376aQ3SM1171j/PKPSsf76xsVED9GV4GIG+DLV8uccoQL9c/6XauwB9OtXd1tnOKPM8sg76y5cvy97eXh15Pj6Fe8xHL5vOzm3lTAJZA92DAAECBAgQIHCcwHjj0PjvjwvQCRIgQKAvApmR69gZt1rH4r4ciHISIECAAAEC3QiMDUhqA5PGZ+HqZqeLtNXhCPQ8vvvuu/Lxxx/XpV0zbXsC9Dt37tTp2zND7VlmAVgEGQH6ItTifB+DAH2+62ehSidAn051Hg3Qs+ZJRqHnmRA9H5J55rG/v3c4+Hk6e7eVswi0OjrLa72GAAECBAgQIBABAbrzgACBPgucNErscFauPh+cshMgQIAAAQITC9SR5sMbn9E49OE9kMdZBbI8aKmh+bfffluncE/ecv/+/fLgwYNy69atcv369Tr6fFlcBehnPXe87qICAvSLynnfuQUE6OcmO/YNbVq8NgI9oXlC9HxgZC30fEhmrZN8UCZAt1jMdNxthQABAgQIECAwDYETw6SVNChpQJqGsW0QIECAAAECBAgQIEBgkQTS1r+3d1AeP35cHj16VH788ccamGf0eUah37x5s1y9erXOUCtAX6SadyyXKSBAv0z9Jdu3AH06FX50HfT8OyF6wvOshZ4PyHxYZir3g4N9Afp02M+1lWW5SDkXihcTIECAAAECVWC4bnCN0Y88xOdOEQIEFlBA56AFrFSHRIAAAQIELi5w7JIvF9/c0rwz7c1v3uyVzz77rDx8+LBkBtQE5x999FG5fft22dzcPJyVdlnapo1AX5rT/9IOVIB+afTLt2MB+nTrfDxIzwdmPjASoOf7jEJv07WsrBzXQDvdstja0fZvo8ecEwQIECBAgMAJApl3z4MAAQILKHB816DhVK0eBAgQIECAwHIL5GqgzcY1/nXgOuFMJ0bMnj19Xj755JM6Cj2BeUafZ/r2jD7PaPSMPk820GauPdOGe/wiAXqPK68nRReg96SiFqGYAvTp1uLRAP3169fl5cuXdTr39DIbhuir2iqmy25rBAgQIECAAAECBAgQIHBEwPIUTgkCBAgQIEDgLAJ1Nq78X52Zq5TVweAsb1v61+zt75evHn1dPv/885oBZPR5AvS7d++WGzdulI2NjdGSrgL0pT9ZAExNQIA+NUobOk1AgH6a0MV/H9v0Lnv16lXZ2tqqIfqVK1fK1asbWUyzTvGe3nx1WvdS6troJgm9uLd3EiBAgAABAgQIECBAgAABAgQIECBAgACBaQqknT8jyAerq2X3zZs6Lfvu7m55/P335XeffV7XPs/o8/v375c7d+7U53vvvTfNIvRmW0ag96aqeltQAXpvq65/BRegd1tn8U1wnmncE6RnFPqVK+t1FHpC9NH/e1sI04d2WyG2ToAAAQIECBAgQIAAAQIECBAgQIAAAQIEziiQwW9p1z/Y3y/7B/s1QN/e3inffP1N+fzzL0pmoU1ontHnWfv81q1bdfT5Mj4E6MtY67M9ZgH6bL2Xem8C9O6rPyPNt7e36zNh+urqoI5CX1tfz7w4dSR6HunF1qaA775U9kCAAAECBAgQIECAAAECBAgQIECAAAECBAicRaCNRE+I/t13j8uXX3xZnj17XgP1rHueZ6Zuz9rnmYl2GR8C9GWs9dkeswB9tt5LvTcBenfVH9v0TMs07m0t9IToBwf75dq1q8M1UAaDYYA+em13pbFlAgQIECBAgAABAgQIECBAgAABAgQIECBA4DwCLThPUJ5V4p89fVY++eST8vDhw7Kxca2OOM/o84xCv3btWg3UBeilrgm/rCPxz3N+ee35BATo5/Py6gkEBOgT4J3y1jaaPCF61kRJeP7y5cuyu/umDAYr9cNj/cqVOpP7/sFBnQImo9A9CBAgQIAAAQIECBAgQIAAAQIECBAgQIAAgcsXqAH66mpZX1srW1tb5dGjRzU8f/58q9y5c7fcu3evfPDBB3Xd87T5r62tXX6hL6kERqBfEvwS7VaAvkSVfdmHKkCfTQ3EuY1C39nZLm9239S10K9dHfZI29vfL7tv3iz1h+tsasJeCBAgQIAAAQIECBAgQIAAAQIECBAgQIDA2QUy8C0zzX711Vfl888/L8+3tsrGlY1y//6DGqCPjz7PgLo8l/EhQF/GWp/tMQvQZ+u91HsToM+u+jNVexuJvvXiednb3S1XNjbK5vXrZXV1tYbog9GU7/mAzc/yaGukz66k9kSAAAECBAgQIECAAAECBAgQIECAAAECBJZHIFlJ/jdYGdSlV7PsalumNQpPnz6t4fnDR4/K2upquXfvfg3Qb9++XW7evFnb89tTgG4K9+X5L2e2RypAn633Uu9NgN5d9Y9/uGYv6aGWMPz161flxYutOiI9H6QbV6+WjUzlvrJSP5DzujxW11ZHa6gf1A9rDwIECBAgQIAAAQIECBAgQIAAAQIECBAgQKAbgTZ6vLXRZ+R5QvXnz57Xqdu//vrrklHWWff8gw8+LLdu3a5Tt29ubtblWfP+ZV6m1Qj0bs5LW30rIEB3NsxMQIDeHfX4h2z2UnuwHRzUNdAzjXs+TF69elU/VK9evVqfNUA/SIC+Ukejt1C9u1LaMgECBAgQIECAAAECBAgQIECAAAECBAgQWG6B2haf/x0clJX8bzQNe9rwv/r66/LZZ5+V7e2X5eaNm+XBgwfl7t33y3vv3SrXrl2rbfvLOup8/KwRoC/3f0OzOHoB+iyU7aMKCNC7OxFaYH50zZP9/eEo9O2dnfJia6u8efOmrGc99GvX60j0Mloe5WB/OGVMHvnA9iBAgAABAgQIECBAgAABAgQIECBAgAABAgSmL7AyWCm7u3t1NtiNjY06jfvW8+fl8ePH5eHDh+Xx99/X5Vg/+OCD8v7775fNzRvl5s33ypUrV8ra2tr0C9TDLQrQe1hpPSuyAL1nFdbn4grQu6u92I4/Wg+04TTtu3UK960XW2X75XbtyJAP2evXr5e19fWyOhiU/YOD4frnBwdLPe1LdzVkywQIECBAgAABAgQIECBAgAABAgQIECBAoNT1y2t7fCk1FM/At0dfPSpffPFlefzdd7Xd/sMPPigffvhhnbY9S7Neu3q9tt236dtbJrCso9EF6P5L6lpAgN61sO0fCgjQZ3MyvPvBmWD9oOzt75ed7e3ycnu7fn2zu1uurGck+rX64Zsx55kGPqPQjUCfTT3ZCwECBAgQIECAAAECBAgQIECAAAECBAgsoUDWL8807gcH5dXr1+X7778vD7/8svz44481IL979265/+B+ncJ988Zm2bx+o6ytrQ+nfB8txxq19u8lFKzL1v7www/10DNKPyP5PQhMU0CAPk1N2/pZAQH65ZwgBwf79YM0PdqyhsrW1lZ5+fJlDcwToOe5vr5+uG7K7u5uGawOhqF6RrYfHNQecXWM+5GR7pdzRPZKgAABAgQIECBAgAABAgQIECBAgAABAgTmReD4ZVHTpt5+075PQN4emTn22+++K19+8UV5+vRpnTn29u3b5d79++XO7dt1vfP2XFl5+755OerLLIcA/TL1l2PfAvTlqOe5OEoB+uVUw3Aa9/0akCdEf/HiRX1ub2/X3mz5UM6HcHpoZbqYvb3dsn+wV7Iueh5H11W/nKOwVwIECBAgQIAAAQIECBAgQIAAAQIECBAgMG8CiciPD9Bbu3xrY8/XtNe3rCQjqL/66qs6Ar2F53fu3Kkjqm/evFnb6zP4LQPcPN4VEKA7I7oWEKB3LWz7hwIC9Ms7GdpULvmaXm0JzzMSPd9nfZV8ON+4caNsbm6W9fW18vrNq7K/t19Hog9WBmV3b28YpF/eIdgzAQIECBAgQIAAAQIECBAgQIAAAQIECBCYM4GTA/QUNCF6HmmDTxt7ZoDNALdvv/22PHr0qLbT53f37t2rwXnWPM8zg94SnOc946PW5+zgL604AvRLo1+aHQvQl6aqL/9ABeiXUwfvrok+/MDOh3RC9Ezlng/rjExPb7Y8b9zYLIPBynAa95VBOdjfr7/PB7UHAQIECBAgQIAAAQIECBAgQIAAAQIECBAg0ARODtATgLcAPSF4BrQ9f/68fPPNN+W7776r4Xlmhm2jzm/dulWuX79ew/O01bc2ebPE/vRsE6D7L7BrAQF618K2fyggQJ/9ydCmgxn/gG0/y4d11kRv07nn3/kwv3nzRrl+/Vr9kM7jcPR6VkEfzuruQYAAAQIECBAgQIAAAQIECBAgQIAAAQIECNR5W08efJbgPO3zaYtPaJ5R51nvPDPDXrt2rY48z7rnmR02z/wsI9Lz9DhZQIDu7OhaQIDetbDtHwoI0C//ZBhfcyWj0DOyPMF5G4meD52VQSlX1tfL1WvXysbYGis1Oz+QoF9+LSoBAQIECBAgQIAAAQIECBAgQIAAAQIECMyHwMkBejKRBOUZdf7jjz+Wx48f1/A8I9MTlGfK9rt379bv2zNrnhtxfnrNCtBPN/KKyQQE6JP5efc5BATo58Dq6KXj07m3qWPyNb3fEqLnQ+fFi+fDKdsHg3L92rWyeWOzbFzZKCVroI+eCdLbtg6LOloj/dig/UgHvLaa+jCON7K9o+q2WQIECBAgQIAAAQIECBAgQIAAAQIECBA4TqC1WR83ZuyE3x2Ug5K27bSTt3bw4Qyuq3UPbcr1tLmnjT2D2BKcf/XVV+X777+vM8Bm5tescZ7R5hl5fuPGjZLQPFO3Z9r28Ufdz6gt3jro71aiAN1/1l0LCNC7Frb9QwEB+nydDC0Az9d8kKcnXL4+f/6s7Oxs1zXS9w8O6hos6f2Wad2vXNkoa2urNfPOBcDhRcFoffRcV+TCoX2tFw/DFx35OsrN8+Gf3xvZPl8nh9IQIECAAAECBAgQIECAAAECBAgQIEBggQVa2F1bqMdC9Na+3Q796L/r+/IcBdtpQx+sDMpgsFoScickz4jzPH/44Ye6hOqzZ89q+3tC84w4T3CewDz/TqCe6dqNPD/fySZAP5+XV59fQIB+fjPvuKCAAP2CcDN4Wz7UE57n65s3r2uAng/2jErPB3vq7vrm9XL16rVydWOjfphnmplcELSebwnU26j2+rOVlbKfkewtXD/yNYc1HuLn33rRzaCy7YIAAQIECBAgQIAAAQIECBAgQIAAAQJLLnA0OG/t2D/HUkeDj14wWFmpbeQrK4Py6tXr2jY+HKD2vI42f/LkSf0+r8nI8gxSu3XrVh19nlHnCc4zeC1t7ePt7EteLWc+fAH6mam88IICAvQLwnnb+QUE6Oc36/Idw6ll3s6tnn/vH+zX0Ht3903ZGU3rvv3yZZ3iPR9I+SDPh3rC9M3rm3Wd9FwoHF44jI8kb8PQR6PSD7vxHbydyqYd3/jU8l0es20TIECAAAECBAgQIECAAAECBAgQIECAAIFDgTZ7an6QweVl2N592HZdvxmNQx/9vP5r1LSe129vv3pnjfO0p2cbCc8z0jyh+c2bN2twniA9gXqeGXk+PgDtLCG+mhsKCNCdCV0LCNC7Frb9tx80Bwf1j9rjx4/rh8O9e/dqIOtD4XJOkvSIG/9wbhcF+wd79cM9I8rzQZ+p3F/t7JStra3y+s2bsre3W6ej2ciH/MaVsr62XnvJJVhPvQ573R25yDgyVXvd13Bu93rwP7fczOXo2CsBAgQIECBAgAABAgQIECBAgAABAgQILKpABoblcXSJ0UzJnvbr/H5lsFKnZ097d30OBmVvd7e8fv26zt6a57AN/VVtP8+I88zomrbyTM+eZwLz9jWjztOGPj7Day3DKJiXlZz9bBOgn93KKy8mIEC/mJt3XUDACPQLoHX4lvFedO+ORB+ubd7WRn/95nV582a4Rno+lF6+eFF2Xu2U3d29GrKvra4eTjezcTVTzlypFxfpgje8yMg076MLjVGHiZad15XRD9dHtxR6h9Vt0wQIECBAgAABAgQIECBAgAABAgQIECAwEjgM0Eczs9ZZVtvA81GIPvzZcObWg/2DOkV7BpklON96/ryG5pnJdWd7p6yuDtcxT0CewDwjzzPqvE3fnt9lxHmebRCayri4gAD94nbeeTYBAfrZnLxqCgIC9CkgzmATBwdvR6Znd/l3Rqu/ev26jkTf3t6pvepevdop2zs7NVhPN73hOi0rdXR6euatDgY1WM+FQy4KcoGwvr5WX5eLhvoYhec1wB+fKmcGx2kXBAgQIECAAAECBAgQIECAAAECBAgQILCkAm1p0v2D2v49bAc/KHv7e2Vvd6+8fj1c1jRt4K9fvSpvdndru3h+92b3Tdl9szt8Xzko62tXamDeRprn+zbavE3XntB82CQ+mpV1NKrd6POLnX8C9Iu5edfZBQToZ7fyygkFBOgTAl7y2xOU54Igo87zfS4WchHx6tXrUaCe71/VXnh1ipvBoPaka8/as25ttU55s7aWi4VMe9NC9NF0OeNrqF/y8do9AQIECBAgQIAAAQIECBAgQIAAAQIECCymQAaDpTk6bd7tWUebH7aBp937dZ2uPW3erV08bdp1idONjcNlTROcZwBZQvM887s24jx6w8Fnb6eCX0zR2R6VAH223su4NwH6Mtb6JR2zAP2S4Ke029YTrl1EJERvz1xE5DkM1V/Xi4lcaOTCol1wtO/z7zza9DfjX/Nz67xMqcJshgABAgQIECBAgAABAgQIECBAgAABAgSOFTjLyO+0VWeAWAu/26CxhOMJyROWt+A8A8ja+uZtjfPxfbR11FXHdAQE6NNxtJWTBQTozo6ZCQjQZ0Y9kx2lPltQ3sLyBOoJ0PM1gXk+xPKafN9+ln/n2YLz8e9TcAH6TKrPTggQIECAAAECBAgQIECAAAECBAgQILC0AseF2y3kbiPG25rlLRBvo8oTlCdAz+/z2vx8fEbWfK+tu9tTS4Dera+tlyJAdxbMTECAPjPqTnZ0XI+88VHp49PbtCltEqa36W+Ohu2tkOPb6KTgNkqAAAECBAgQIECAAAECBAgQIECAAAECBH5GIOF5W5p0fMr1tkTpcUuWtsA9AXoe46PM27agdyMgQO/G1VbfCgjQnQ0zExCgz4x65jtqIXh23IL0oyPUj/58vJBt1Pn4dmZ+EHZIgAABAgQIECBAgAABAgQIECBAgAABAksp0Nqmj65XPv7vwIxP597atROye8xWQIA+W+9l3JsAfRlr/ZKOWYB+SfAd7HY86B6fcv1okH50hPr4KPajr+2gmDZJgAABAgQIECBAgAABAgQIECBAgAABAgR+VqC1cR8dQd7edHT98hait9+nrfu4pUkzO2se49tXFdMREKBPx9FWThYQoDs7ZiYgQJ8ZtR0RIECAAAECBAgQIECAAAECBAgQIECAAAECBBZSQIC+kNU6VwclQJ+r6ljswgjQF7t+HR0BAgQIECBAgAABAgQIECBAgAABAgQIECBAoGsBAXrXwrYvQHcOzExAgD4zajsiQIAAAQIECBAgQIAAAQIECBAgQIAAAQIECCykgAB9Iat1rg5KgD5X1bHYhRGgL3b9OjoCBAgQIECAAAECBAgQIECAAAECBAgQIECAQNcCAvSuhW1fgO4cmJmAAH1m1HZEgAABAgQIECBAgAABAgQIECBAgAABAgQIEFhIAQH6QlbrXB2UAH2uqmOxCyNAX+z6dXQECBAgQIAAAQIECBAgQIAAAQIECBAgQIAAga4FBOhdC9u+AN05MDMBAfrMqO2IAAECBAgQIECAAAECBAgQIECAAAECBAgQILCQAgL0hazWuTooAfpcVcdiF0aAvtj16+gIECBAgAABAgQIECBAgAABAgQIECBAgAABAl0LCNC7FrZ9AbpzYGYCAvSZUdsRAQIECBAgQIAAAQIECBAgQIAAAQIECBAgQGAhBQToC1mtc3VQAvS5qo7FLowAfbHr19ERIECAAAECBAgQIECAAAECBAgQIECAAAECBLoWEKB3LWz7AnTnwMwEBOgzo7YjAgQIECBAgAABAgQIECBAgAABAgQIECBAgMBCCgjQF7Ja5+qgBOhzVR2LXRgB+mLXr6MjQIAAAQIECBAgQIAAAQIECBAgQIAAAQIECHQtIEDvWtj2BejOgZkJCNBnRm1HBAgQIECAAAECBAgQIECAAAECBAgQIECAAIGFFBCgL2S1ztVBCdDnqjoWuzAC9MWuX0dHgAABAgQIECBAgAABAgQIECBAgAABAgQIEOhaQIDetbDtC9CdAzMTEKDPjNqOCBAgQIAAAQIECBAgQIAAAQIECBAgQIAAAQILKSBAX8hqnauDEqDPVXUsdmEE6Itdv46OAAECBAgQIECAAAECBAgQIECAAAECBAgQINC1gAC9a2HbF6A7B2YmIECfGbUdESBAgAABAgQIECBAgAABAgQIECBAgAABAgQWUkCAvpDVOlcHJUCfq+pY7MII0Be7fh0dAQIECBAgQIAAAQIECBAgQIAAAQIECBAgQKBrAQF618K2L0B3DsxM4GiA/v7775fV1dWysrIyszLYEQECBAgQIECAAAECBAgQIECAAAECBAgQIECAQH8FBOj9rbu+lFyA3peaWpBybm1tlR9//LGsr6+XFqAnWB8MBgtyhA6DAAECBAgQIECAAAECBAgQIECAAAECBAgQIEBgmgLJkvLIoMzt7e3y5MmT+v3t27fL1atXDdacJrZtFQG6k2CmAi9evChPnz6tI8/v3LlTrly5UvJHzyj0mVaDnREgQIAAAQIECBAgQIAAAQIECBAgQIAAAQIEeiPQAvQUOAF6sqYWoG9sbNTjkDX1pjrnvqAC9LmvosUqYP6oPXv2rB7UrVu3ij9qi1W/joYAAQIECBAgQIAAAQIECBAgQIAAAQIECBAgMC2B8ZHn2eb+/n55+fJlef78eR2smRHomfU4DwH6tNRtR4DuHJiZQP7IvXr1qv5R29vbKzdu3CjXr1+vf9D8UZtZNdgRAQIECBAgQIAAAQIECBAgQIAAAQIECBAgQKAXAgnMW46UnCn5UgL0PDPL8XvvvVeDdAF6L6qzN4UUoPemqvpf0Pxhe/PmTQ3Q8zXh+ebm5uEftv4foSMgQIAAAQIECBAgQIAAAQIECBAgQIAAAQIECBCYlkAC9DwGg0FdEjj5UsLznZ2dOstxAvT8Lg+DNaelbjsCdOfAzATyRy49g7a2tupI9KtXr9ZR6GtrazMrgx0RIECAAAECBAgQIECAAAECBAgQIECAAAECBAj0Q+BogJ58KcsF5+u1a9fKzZs3D4NzAXo/6rQPpRS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P9OtjQAAIABJREFU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AAAQIECBAgQIAAAQIEOhcQoHdObAcECBAgQIAAAQIECBAgQIAAAQIECBAgQIAAAQIECBAg0AcBAXofakkZCRAgQIAAAQIECBAgQIAAAQIECBAgQIAAAQIECBAgQKBzAQF658R2QIAAAQIECBAgQIAAAQIECBAgQIAAAQIECBAgQIAAAQJ9EBCg96GWlJEAAQIECBAgQIAAAQIECBAgQIDA/9+eHdMAAAAgDPPvGhU7SKoAUk4IECBAgAABAgQIECCQCzjQc2IBBAgQIECAAAECBAgQIECAAAECBAgQIECAAAECBAgQIPAg4EB/WElHAgQIECBAgAABAgQIECBAgAABAgQIECBAgAABAgQIEMgFHOg5sQACBAgQIECAAAECBAgQIECAAAECBAgQIECAAAECBAgQeBBwoD+spCMBAgQIECBAgAABAgQIECBAgAABAgQIECBAgAABAgQI5AIO9JxYAAECBAgQIECAAAECBAgQIECAAAECBAgQIECAAAECBAg8CDjQH1bSkQABAgQIECBAgAABAgQIECBAgAABAgQIECBAgAABAgRyAQd6TiyAAAECBAgQIECAAAECBAgQIECAAAECBAgQIECAAAECBB4EHOgPK+lIgAABAgQIECBAgAABAgQIECBAgAABAgQIECBAgAABArmAAz0nFkCAAAECBAgQIECAAAECBAgQIECAAAECBAgQIECAAAECDwIO9IeVdCRAgAABAgQIECBAgAABAgQIECBAgAABAgQIECBAgACBXMCBnhMLIECAAAECBAgQIECAAAECBAgQIECAAAECBAgQIECAAIEHAQf6w0o6EiBAgAABAgQIECBAgAABAgQIECBAgAABAgQIECBAgEAu4EDPiQUQIECAAAECBAgQIECAAAECBAgQIECAAAECBAgQIECAwIOAA/1hJR0JECBAgAABAgQIECBAgAABAgQIECBAgAABAgQIECBAIBdwoOfEAggQIECAAAECBAgQIECAAAECBAgQIECAAAECBAgQIEDgQcCB/rCSjgQIECBAgAABAgQIECBAgAABAgQIECBAgAABAgQIECCQCzjQc2IBBAgQIECAAAECBAgQIECAAAECBAgQIECAAAECBAgQIPAg4EB/WElHAgQIECBAgAABAgQIECBAgAABAgQIECBAgAABAgQIEMgFHOg5sQACBAgQIECAAAECBAgQIECAAAECBAgQIECAAAECBAgQeBBwoD+spCMBAgQIECAfL5lwAAAAuklEQVRAgAABAgQIECBAgAABAgQIECBAgAABAgQI5AIO9JxYAAECBAgQIECAAAECBAgQIECAAAECBAgQIECAAAECBAg8CDjQH1bSkQABAgQIECBAgAABAgQIECBAgAABAgQIECBAgAABAgRyAQd6TiyAAAECBAgQIECAAAECBAgQIECAAAECBAgQIECAAAECBB4EHOgPK+lIgAABAgQIECBAgAABAgQIECBAgAABAgQIECBAgAABArnAANvAURZjCb91AAAAAElFTkSuQmCC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30275" y="160336"/>
            <a:ext cx="7120794" cy="3916735"/>
            <a:chOff x="251520" y="638106"/>
            <a:chExt cx="8741113" cy="54037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8" t="14608" r="9715" b="16396"/>
            <a:stretch/>
          </p:blipFill>
          <p:spPr bwMode="auto">
            <a:xfrm>
              <a:off x="251520" y="638106"/>
              <a:ext cx="8741113" cy="540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60554" y="3160814"/>
              <a:ext cx="3535730" cy="2682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27994" r="8450" b="34299"/>
          <a:stretch/>
        </p:blipFill>
        <p:spPr bwMode="auto">
          <a:xfrm>
            <a:off x="446782" y="4149080"/>
            <a:ext cx="8136801" cy="258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99756" y="4591569"/>
            <a:ext cx="1642269" cy="1958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2441"/>
            <a:ext cx="4371623" cy="1958198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1973576"/>
            <a:ext cx="2592289" cy="1958198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40152" y="3789040"/>
            <a:ext cx="1277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rgbClr val="66FF3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rgbClr val="66FF33"/>
                </a:solidFill>
                <a:effectLst/>
              </a:rPr>
              <a:t>조</a:t>
            </a:r>
            <a:endParaRPr lang="en-US" altLang="ko-KR" sz="5400" b="1" cap="none" spc="0" dirty="0">
              <a:ln/>
              <a:solidFill>
                <a:srgbClr val="66FF33"/>
              </a:solidFill>
              <a:effectLst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3688" y="3789040"/>
            <a:ext cx="1277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ko-KR" altLang="en-US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조</a:t>
            </a:r>
            <a:endParaRPr lang="en-US" altLang="ko-KR" sz="54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3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프로그램 동작 시연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동작 시연</dc:title>
  <dc:creator>User</dc:creator>
  <cp:lastModifiedBy>User</cp:lastModifiedBy>
  <cp:revision>2</cp:revision>
  <dcterms:created xsi:type="dcterms:W3CDTF">2020-10-16T06:05:46Z</dcterms:created>
  <dcterms:modified xsi:type="dcterms:W3CDTF">2020-10-16T06:23:52Z</dcterms:modified>
</cp:coreProperties>
</file>