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1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5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2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9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BA827-0C7E-44A5-9097-F02EF5522810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10BF-E616-4065-983C-530905151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426293"/>
            <a:ext cx="7344816" cy="6005416"/>
            <a:chOff x="2123728" y="516189"/>
            <a:chExt cx="5140168" cy="4202809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6313549" y="2830824"/>
              <a:ext cx="2" cy="108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V="1">
              <a:off x="6313549" y="2160564"/>
              <a:ext cx="1" cy="24380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19" idx="2"/>
            </p:cNvCxnSpPr>
            <p:nvPr/>
          </p:nvCxnSpPr>
          <p:spPr>
            <a:xfrm flipH="1">
              <a:off x="2829154" y="2830824"/>
              <a:ext cx="2" cy="108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2365651" y="3074624"/>
              <a:ext cx="927008" cy="1644374"/>
              <a:chOff x="4198941" y="2688176"/>
              <a:chExt cx="959126" cy="1701342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198941" y="3943688"/>
                <a:ext cx="458517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사무실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4699550" y="3943688"/>
                <a:ext cx="458517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전화번호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4198941" y="2688176"/>
                <a:ext cx="458517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699550" y="2688177"/>
                <a:ext cx="458517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 err="1"/>
                  <a:t>학과명</a:t>
                </a:r>
                <a:endParaRPr lang="ko-KR" altLang="en-US" sz="900" b="1" dirty="0"/>
              </a:p>
            </p:txBody>
          </p:sp>
          <p:cxnSp>
            <p:nvCxnSpPr>
              <p:cNvPr id="79" name="직선 연결선 78"/>
              <p:cNvCxnSpPr>
                <a:stCxn id="75" idx="0"/>
              </p:cNvCxnSpPr>
              <p:nvPr/>
            </p:nvCxnSpPr>
            <p:spPr>
              <a:xfrm flipV="1">
                <a:off x="4428200" y="3707193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4428200" y="3139021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 flipV="1">
                <a:off x="4806077" y="3707192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4806077" y="3139023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600" b="1" dirty="0"/>
                  <a:t>학과</a:t>
                </a:r>
                <a:endParaRPr lang="en-US" altLang="ko-KR" sz="1600" b="1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369198" y="3074625"/>
              <a:ext cx="1894698" cy="1644373"/>
              <a:chOff x="3707909" y="537165"/>
              <a:chExt cx="1960346" cy="1701341"/>
            </a:xfrm>
          </p:grpSpPr>
          <p:cxnSp>
            <p:nvCxnSpPr>
              <p:cNvPr id="60" name="직선 연결선 59"/>
              <p:cNvCxnSpPr>
                <a:stCxn id="66" idx="4"/>
              </p:cNvCxnSpPr>
              <p:nvPr/>
            </p:nvCxnSpPr>
            <p:spPr>
              <a:xfrm>
                <a:off x="3937166" y="982995"/>
                <a:ext cx="479563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67" idx="4"/>
              </p:cNvCxnSpPr>
              <p:nvPr/>
            </p:nvCxnSpPr>
            <p:spPr>
              <a:xfrm>
                <a:off x="4437776" y="982995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9" idx="4"/>
              </p:cNvCxnSpPr>
              <p:nvPr/>
            </p:nvCxnSpPr>
            <p:spPr>
              <a:xfrm flipH="1">
                <a:off x="4969954" y="982995"/>
                <a:ext cx="46904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68" idx="4"/>
              </p:cNvCxnSpPr>
              <p:nvPr/>
            </p:nvCxnSpPr>
            <p:spPr>
              <a:xfrm flipH="1">
                <a:off x="4756059" y="982995"/>
                <a:ext cx="182326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70" idx="0"/>
              </p:cNvCxnSpPr>
              <p:nvPr/>
            </p:nvCxnSpPr>
            <p:spPr>
              <a:xfrm flipV="1">
                <a:off x="4187471" y="1556180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71" idx="0"/>
                <a:endCxn id="73" idx="2"/>
              </p:cNvCxnSpPr>
              <p:nvPr/>
            </p:nvCxnSpPr>
            <p:spPr>
              <a:xfrm flipV="1">
                <a:off x="4688081" y="1556180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3707909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4208517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주민번호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4709128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이름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5209737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주소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958213" y="1792676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전화번호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4458823" y="1792676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직위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959431" y="1792676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 err="1"/>
                  <a:t>임용년도</a:t>
                </a:r>
                <a:endParaRPr lang="ko-KR" altLang="en-US" sz="900" b="1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18090" y="1219492"/>
                <a:ext cx="939985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600" b="1" dirty="0"/>
                  <a:t>교수</a:t>
                </a:r>
                <a:endParaRPr lang="en-US" altLang="ko-KR" sz="1600" b="1" dirty="0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다이아몬드 9"/>
            <p:cNvSpPr/>
            <p:nvPr/>
          </p:nvSpPr>
          <p:spPr>
            <a:xfrm>
              <a:off x="5905868" y="2404365"/>
              <a:ext cx="821359" cy="426459"/>
            </a:xfrm>
            <a:prstGeom prst="diamond">
              <a:avLst/>
            </a:prstGeom>
            <a:solidFill>
              <a:srgbClr val="5C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041211" y="1123290"/>
              <a:ext cx="821359" cy="1037272"/>
              <a:chOff x="3964207" y="1123290"/>
              <a:chExt cx="821359" cy="1037272"/>
            </a:xfrm>
          </p:grpSpPr>
          <p:sp>
            <p:nvSpPr>
              <p:cNvPr id="57" name="다이아몬드 56"/>
              <p:cNvSpPr/>
              <p:nvPr/>
            </p:nvSpPr>
            <p:spPr>
              <a:xfrm>
                <a:off x="3964207" y="1123290"/>
                <a:ext cx="821359" cy="426459"/>
              </a:xfrm>
              <a:prstGeom prst="diamond">
                <a:avLst/>
              </a:prstGeom>
              <a:solidFill>
                <a:srgbClr val="5CB4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100" b="1" dirty="0"/>
                  <a:t>수강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4153304" y="1729660"/>
                <a:ext cx="443163" cy="43090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성적</a:t>
                </a:r>
              </a:p>
            </p:txBody>
          </p:sp>
          <p:cxnSp>
            <p:nvCxnSpPr>
              <p:cNvPr id="59" name="직선 연결선 58"/>
              <p:cNvCxnSpPr>
                <a:stCxn id="57" idx="2"/>
                <a:endCxn id="58" idx="0"/>
              </p:cNvCxnSpPr>
              <p:nvPr/>
            </p:nvCxnSpPr>
            <p:spPr>
              <a:xfrm flipH="1">
                <a:off x="4374886" y="1549749"/>
                <a:ext cx="1" cy="17991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/>
            <p:cNvCxnSpPr>
              <a:stCxn id="56" idx="3"/>
              <a:endCxn id="57" idx="1"/>
            </p:cNvCxnSpPr>
            <p:nvPr/>
          </p:nvCxnSpPr>
          <p:spPr>
            <a:xfrm flipV="1">
              <a:off x="3283408" y="1336520"/>
              <a:ext cx="757803" cy="18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2569" y="1336520"/>
              <a:ext cx="999725" cy="18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2123728" y="516189"/>
              <a:ext cx="1410854" cy="1644375"/>
              <a:chOff x="6076912" y="537164"/>
              <a:chExt cx="1459735" cy="1701345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6076912" y="1792678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주소</a:t>
                </a: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6577520" y="1792678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전화번호</a:t>
                </a: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078129" y="1792678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학년</a:t>
                </a: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577520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주민번호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078130" y="537164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이름</a:t>
                </a: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 flipV="1">
                <a:off x="6306172" y="1556181"/>
                <a:ext cx="271351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V="1">
                <a:off x="6806781" y="1556181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 flipV="1">
                <a:off x="7005422" y="1556181"/>
                <a:ext cx="271351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6306173" y="982996"/>
                <a:ext cx="271351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6806782" y="982996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7005424" y="982996"/>
                <a:ext cx="271351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600" b="1" dirty="0"/>
                  <a:t>학생</a:t>
                </a:r>
                <a:endParaRPr lang="en-US" altLang="ko-KR" sz="1600" b="1" dirty="0" smtClean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369198" y="516189"/>
              <a:ext cx="1894698" cy="1644373"/>
              <a:chOff x="3707909" y="537165"/>
              <a:chExt cx="1960346" cy="1701341"/>
            </a:xfrm>
          </p:grpSpPr>
          <p:cxnSp>
            <p:nvCxnSpPr>
              <p:cNvPr id="29" name="직선 연결선 28"/>
              <p:cNvCxnSpPr>
                <a:stCxn id="35" idx="4"/>
              </p:cNvCxnSpPr>
              <p:nvPr/>
            </p:nvCxnSpPr>
            <p:spPr>
              <a:xfrm>
                <a:off x="3937166" y="982995"/>
                <a:ext cx="479563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36" idx="4"/>
              </p:cNvCxnSpPr>
              <p:nvPr/>
            </p:nvCxnSpPr>
            <p:spPr>
              <a:xfrm>
                <a:off x="4437776" y="982995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38" idx="4"/>
              </p:cNvCxnSpPr>
              <p:nvPr/>
            </p:nvCxnSpPr>
            <p:spPr>
              <a:xfrm flipH="1">
                <a:off x="4969954" y="982995"/>
                <a:ext cx="46904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37" idx="4"/>
              </p:cNvCxnSpPr>
              <p:nvPr/>
            </p:nvCxnSpPr>
            <p:spPr>
              <a:xfrm flipH="1">
                <a:off x="4756059" y="982995"/>
                <a:ext cx="182326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39" idx="0"/>
              </p:cNvCxnSpPr>
              <p:nvPr/>
            </p:nvCxnSpPr>
            <p:spPr>
              <a:xfrm flipV="1">
                <a:off x="4187471" y="1556180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40" idx="0"/>
                <a:endCxn id="42" idx="2"/>
              </p:cNvCxnSpPr>
              <p:nvPr/>
            </p:nvCxnSpPr>
            <p:spPr>
              <a:xfrm flipV="1">
                <a:off x="4688081" y="1556180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3707909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208517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 err="1"/>
                  <a:t>강좌명</a:t>
                </a:r>
                <a:endParaRPr lang="ko-KR" altLang="en-US" sz="900" b="1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4709128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 err="1"/>
                  <a:t>학점수</a:t>
                </a:r>
                <a:endParaRPr lang="ko-KR" altLang="en-US" sz="900" b="1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209737" y="537165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연도</a:t>
                </a: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958213" y="1792676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학기</a:t>
                </a: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458823" y="1792676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강의실</a:t>
                </a: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959431" y="1792676"/>
                <a:ext cx="458518" cy="4458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900" b="1" dirty="0"/>
                  <a:t>수강인원</a:t>
                </a: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218090" y="1219492"/>
                <a:ext cx="939985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600" b="1" dirty="0"/>
                  <a:t>강좌</a:t>
                </a:r>
                <a:endParaRPr lang="en-US" altLang="ko-KR" sz="1600" b="1" dirty="0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592980" y="117566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106" y="117566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/>
              <a:r>
                <a:rPr lang="en-US" altLang="ko-KR" dirty="0" smtClean="0"/>
                <a:t>M</a:t>
              </a:r>
              <a:endParaRPr lang="ko-KR" altLang="en-US" dirty="0"/>
            </a:p>
          </p:txBody>
        </p:sp>
        <p:cxnSp>
          <p:nvCxnSpPr>
            <p:cNvPr id="18" name="직선 연결선 17"/>
            <p:cNvCxnSpPr>
              <a:endCxn id="45" idx="4"/>
            </p:cNvCxnSpPr>
            <p:nvPr/>
          </p:nvCxnSpPr>
          <p:spPr>
            <a:xfrm flipV="1">
              <a:off x="2829154" y="2160564"/>
              <a:ext cx="1" cy="24380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다이아몬드 18"/>
            <p:cNvSpPr/>
            <p:nvPr/>
          </p:nvSpPr>
          <p:spPr>
            <a:xfrm>
              <a:off x="2418476" y="2404365"/>
              <a:ext cx="821359" cy="426459"/>
            </a:xfrm>
            <a:prstGeom prst="diamond">
              <a:avLst/>
            </a:prstGeom>
            <a:solidFill>
              <a:srgbClr val="5C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97156" y="226151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 algn="r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97156" y="283936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 algn="r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2" name="직선 연결선 21"/>
            <p:cNvCxnSpPr>
              <a:endCxn id="24" idx="1"/>
            </p:cNvCxnSpPr>
            <p:nvPr/>
          </p:nvCxnSpPr>
          <p:spPr>
            <a:xfrm>
              <a:off x="3258131" y="3894071"/>
              <a:ext cx="783079" cy="27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73" idx="1"/>
            </p:cNvCxnSpPr>
            <p:nvPr/>
          </p:nvCxnSpPr>
          <p:spPr>
            <a:xfrm>
              <a:off x="4812611" y="3894071"/>
              <a:ext cx="1049683" cy="27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다이아몬드 23"/>
            <p:cNvSpPr/>
            <p:nvPr/>
          </p:nvSpPr>
          <p:spPr>
            <a:xfrm>
              <a:off x="4041210" y="3683582"/>
              <a:ext cx="821359" cy="426459"/>
            </a:xfrm>
            <a:prstGeom prst="diamond">
              <a:avLst/>
            </a:prstGeom>
            <a:solidFill>
              <a:srgbClr val="5C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소속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92980" y="371312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95106" y="371312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t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82248" y="226151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 algn="l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2248" y="2839369"/>
              <a:ext cx="258940" cy="9755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marL="0" algn="l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화면 슬라이드 쇼(4:3)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2021-03-19T13:59:17Z</dcterms:created>
  <dcterms:modified xsi:type="dcterms:W3CDTF">2021-03-19T14:06:08Z</dcterms:modified>
</cp:coreProperties>
</file>