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79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17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23340" y="4087403"/>
            <a:ext cx="16771573" cy="28571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5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프레젠테이션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750193" y="2384144"/>
            <a:ext cx="17017568" cy="23825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400" kern="0" spc="-9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심플하고, 통통튀는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832864" y="6968280"/>
            <a:ext cx="12224940" cy="7314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kern="0" spc="-2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프레젠테이션의 부주제를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2451811" y="6814884"/>
            <a:ext cx="3557194" cy="90776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-1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발표시작 &gt;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94768" y="8979958"/>
            <a:ext cx="5871264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과목명 / 교수명을 입력해주세요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7017837" y="8979260"/>
            <a:ext cx="3541701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102135  홍 혜 연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2234499" y="8979260"/>
            <a:ext cx="2833361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2039 / 01 / 14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6435" y="1836508"/>
            <a:ext cx="3920529" cy="7268254"/>
            <a:chOff x="8386435" y="1836508"/>
            <a:chExt cx="3920529" cy="72682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6435" y="1836508"/>
              <a:ext cx="3920529" cy="72682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37400" y="1836508"/>
            <a:ext cx="4692759" cy="7268254"/>
            <a:chOff x="12437400" y="1836508"/>
            <a:chExt cx="4692759" cy="72682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37400" y="1836508"/>
              <a:ext cx="4692759" cy="726825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580223" y="2298058"/>
            <a:ext cx="6114179" cy="2342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7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제목을</a:t>
            </a:r>
          </a:p>
          <a:p>
            <a:pPr algn="just"/>
            <a:r>
              <a:rPr lang="en-US" sz="47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580223" y="4084278"/>
            <a:ext cx="6129666" cy="565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580223" y="5976624"/>
            <a:ext cx="8165380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키워드와 관련된 간략한 세부사항을 입력해주세요. 또는 우측 이미지에 대한 설명을 입력해주세요.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580223" y="5229358"/>
            <a:ext cx="1149779" cy="8695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8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01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580223" y="7081578"/>
            <a:ext cx="1149779" cy="8695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8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02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408759" y="5338700"/>
            <a:ext cx="3771429" cy="59427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408759" y="7215885"/>
            <a:ext cx="3771429" cy="59427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580223" y="7805195"/>
            <a:ext cx="8218951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키워드와 관련된 간략한 세부사항을 입력해주세요. 또는 우측 이미지에 대한 설명을 입력해주세요.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 rot="-120000">
            <a:off x="4523476" y="4044987"/>
            <a:ext cx="2279756" cy="128260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800" kern="0" spc="-100" dirty="0" smtClean="0">
                <a:solidFill>
                  <a:srgbClr val="000000"/>
                </a:solidFill>
                <a:latin typeface="카페24 빛나는별" pitchFamily="34" charset="0"/>
                <a:cs typeface="카페24 빛나는별" pitchFamily="34" charset="0"/>
              </a:rPr>
              <a:t>출처 또는</a:t>
            </a:r>
          </a:p>
          <a:p>
            <a:pPr algn="r"/>
            <a:r>
              <a:rPr lang="en-US" sz="2800" kern="0" spc="-100" dirty="0" smtClean="0">
                <a:solidFill>
                  <a:srgbClr val="000000"/>
                </a:solidFill>
                <a:latin typeface="카페24 빛나는별" pitchFamily="34" charset="0"/>
                <a:cs typeface="카페24 빛나는별" pitchFamily="34" charset="0"/>
              </a:rPr>
              <a:t>참고 내용을 적어주세요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796473" y="2964255"/>
            <a:ext cx="178292" cy="1048615"/>
            <a:chOff x="7796473" y="2964255"/>
            <a:chExt cx="178292" cy="104861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340000">
              <a:off x="7796473" y="2964255"/>
              <a:ext cx="178292" cy="104861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1587233" y="8427054"/>
            <a:ext cx="757245" cy="572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01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6339868" y="8427054"/>
            <a:ext cx="757245" cy="572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98413" y="2186478"/>
            <a:ext cx="5358730" cy="6476663"/>
            <a:chOff x="6298413" y="2186478"/>
            <a:chExt cx="5358730" cy="64766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8413" y="2186478"/>
              <a:ext cx="5358730" cy="64766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80223" y="2412344"/>
            <a:ext cx="6114179" cy="2342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7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제목을</a:t>
            </a:r>
          </a:p>
          <a:p>
            <a:pPr algn="just"/>
            <a:r>
              <a:rPr lang="en-US" sz="47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입력해주세요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580223" y="4217612"/>
            <a:ext cx="6129666" cy="565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580223" y="7195640"/>
            <a:ext cx="5598691" cy="17158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페이지를 요약하는 간략한 내용을 입력해주세요. 두줄에서 세줄정도 입력해주시면 보기 좋은 레이아웃이 됩니다.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2021767" y="4120512"/>
            <a:ext cx="875973" cy="794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01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021767" y="5433352"/>
            <a:ext cx="875973" cy="794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02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021767" y="6769250"/>
            <a:ext cx="875973" cy="7949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03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992978" y="4231005"/>
            <a:ext cx="5710533" cy="4039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관련된 내용을 입력해주세요.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992978" y="5550304"/>
            <a:ext cx="5710533" cy="4039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관련된 내용을 입력해주세요.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2992978" y="6899374"/>
            <a:ext cx="5710533" cy="4039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관련된 내용을 입력해주세요.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26190" y="5775323"/>
            <a:ext cx="5635714" cy="121855"/>
            <a:chOff x="726190" y="5775323"/>
            <a:chExt cx="5635714" cy="1218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26190" y="5775323"/>
              <a:ext cx="563571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09542" y="1788297"/>
            <a:ext cx="796789" cy="121855"/>
            <a:chOff x="8109542" y="1788297"/>
            <a:chExt cx="796789" cy="12185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8109542" y="1788297"/>
              <a:ext cx="796789" cy="12185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 rot="-480000">
            <a:off x="12587585" y="2293144"/>
            <a:ext cx="3419633" cy="12826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 dirty="0" smtClean="0">
                <a:solidFill>
                  <a:srgbClr val="000000"/>
                </a:solidFill>
                <a:latin typeface="카페24 빛나는별" pitchFamily="34" charset="0"/>
                <a:cs typeface="카페24 빛나는별" pitchFamily="34" charset="0"/>
              </a:rPr>
              <a:t>출처 또는</a:t>
            </a:r>
          </a:p>
          <a:p>
            <a:pPr algn="just"/>
            <a:r>
              <a:rPr lang="en-US" sz="2800" kern="0" spc="-100" dirty="0" smtClean="0">
                <a:solidFill>
                  <a:srgbClr val="000000"/>
                </a:solidFill>
                <a:latin typeface="카페24 빛나는별" pitchFamily="34" charset="0"/>
                <a:cs typeface="카페24 빛나는별" pitchFamily="34" charset="0"/>
              </a:rPr>
              <a:t>참고 내용을 적어주세요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852760" y="2954451"/>
            <a:ext cx="688404" cy="310153"/>
            <a:chOff x="11852760" y="2954451"/>
            <a:chExt cx="688404" cy="31015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4880000">
              <a:off x="11852760" y="2954451"/>
              <a:ext cx="688404" cy="3101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52817" y="2057143"/>
            <a:ext cx="4469527" cy="5385657"/>
            <a:chOff x="1952817" y="2057143"/>
            <a:chExt cx="4469527" cy="53856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2817" y="2057143"/>
              <a:ext cx="4469527" cy="53856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92385" y="2057143"/>
            <a:ext cx="4469527" cy="5385657"/>
            <a:chOff x="6992385" y="2057143"/>
            <a:chExt cx="4469527" cy="5385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2385" y="2057143"/>
              <a:ext cx="4469527" cy="5385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31952" y="2057143"/>
            <a:ext cx="4469527" cy="5385657"/>
            <a:chOff x="12031952" y="2057143"/>
            <a:chExt cx="4469527" cy="53856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31952" y="2057143"/>
              <a:ext cx="4469527" cy="538565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879480" y="7917927"/>
            <a:ext cx="3833333" cy="71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91557" y="8515320"/>
            <a:ext cx="4646538" cy="51464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6919048" y="7917927"/>
            <a:ext cx="3833333" cy="71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6431125" y="8515320"/>
            <a:ext cx="4646538" cy="51464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1958615" y="7917927"/>
            <a:ext cx="3833333" cy="71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1470692" y="8515320"/>
            <a:ext cx="4646538" cy="51464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3813773" y="7016205"/>
            <a:ext cx="731414" cy="731414"/>
            <a:chOff x="3813773" y="7016205"/>
            <a:chExt cx="731414" cy="73141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813773" y="7016205"/>
              <a:ext cx="731414" cy="731414"/>
              <a:chOff x="3813773" y="7016205"/>
              <a:chExt cx="731414" cy="73141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813773" y="7016205"/>
                <a:ext cx="731414" cy="731414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3780529" y="7153249"/>
              <a:ext cx="656424" cy="59569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600" kern="0" spc="-100" dirty="0" smtClean="0">
                  <a:solidFill>
                    <a:srgbClr val="000000"/>
                  </a:solidFill>
                  <a:latin typeface="여기어때 잘난체 OTF" pitchFamily="34" charset="0"/>
                  <a:cs typeface="여기어때 잘난체 OTF" pitchFamily="34" charset="0"/>
                </a:rPr>
                <a:t>01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8834293" y="7016205"/>
            <a:ext cx="731414" cy="731414"/>
            <a:chOff x="8834293" y="7016205"/>
            <a:chExt cx="731414" cy="73141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834293" y="7016205"/>
              <a:ext cx="731414" cy="731414"/>
              <a:chOff x="8834293" y="7016205"/>
              <a:chExt cx="731414" cy="73141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834293" y="7016205"/>
                <a:ext cx="731414" cy="731414"/>
              </a:xfrm>
              <a:prstGeom prst="rect">
                <a:avLst/>
              </a:prstGeom>
            </p:spPr>
          </p:pic>
        </p:grpSp>
        <p:sp>
          <p:nvSpPr>
            <p:cNvPr id="30" name="Object 30"/>
            <p:cNvSpPr txBox="1"/>
            <p:nvPr/>
          </p:nvSpPr>
          <p:spPr>
            <a:xfrm>
              <a:off x="8801049" y="7153249"/>
              <a:ext cx="656424" cy="59569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600" kern="0" spc="-100" dirty="0" smtClean="0">
                  <a:solidFill>
                    <a:srgbClr val="000000"/>
                  </a:solidFill>
                  <a:latin typeface="여기어때 잘난체 OTF" pitchFamily="34" charset="0"/>
                  <a:cs typeface="여기어때 잘난체 OTF" pitchFamily="34" charset="0"/>
                </a:rPr>
                <a:t>02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13892908" y="7016205"/>
            <a:ext cx="731414" cy="731414"/>
            <a:chOff x="13892908" y="7016205"/>
            <a:chExt cx="731414" cy="73141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3892908" y="7016205"/>
              <a:ext cx="731414" cy="731414"/>
              <a:chOff x="13892908" y="7016205"/>
              <a:chExt cx="731414" cy="73141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892908" y="7016205"/>
                <a:ext cx="731414" cy="731414"/>
              </a:xfrm>
              <a:prstGeom prst="rect">
                <a:avLst/>
              </a:prstGeom>
            </p:spPr>
          </p:pic>
        </p:grpSp>
        <p:sp>
          <p:nvSpPr>
            <p:cNvPr id="36" name="Object 36"/>
            <p:cNvSpPr txBox="1"/>
            <p:nvPr/>
          </p:nvSpPr>
          <p:spPr>
            <a:xfrm>
              <a:off x="13859665" y="7153249"/>
              <a:ext cx="656424" cy="59569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600" kern="0" spc="-100" dirty="0" smtClean="0">
                  <a:solidFill>
                    <a:srgbClr val="000000"/>
                  </a:solidFill>
                  <a:latin typeface="여기어때 잘난체 OTF" pitchFamily="34" charset="0"/>
                  <a:cs typeface="여기어때 잘난체 OTF" pitchFamily="34" charset="0"/>
                </a:rPr>
                <a:t>03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83562" y="3528347"/>
            <a:ext cx="5912668" cy="630901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600" b="1" kern="0" spc="-7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03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096064" y="7282694"/>
            <a:ext cx="9744988" cy="8994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900" kern="0" spc="-2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70699" y="3954889"/>
            <a:ext cx="10729666" cy="47059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kern="0" spc="-2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목차를</a:t>
            </a:r>
          </a:p>
          <a:p>
            <a:pPr algn="just"/>
            <a:r>
              <a:rPr lang="en-US" sz="9500" kern="0" spc="-2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37366" y="3866667"/>
            <a:ext cx="4924539" cy="1752381"/>
            <a:chOff x="1437366" y="3866667"/>
            <a:chExt cx="4924539" cy="17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300000">
              <a:off x="1437366" y="3866667"/>
              <a:ext cx="4924539" cy="17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6190" y="7319250"/>
            <a:ext cx="16854762" cy="121855"/>
            <a:chOff x="726190" y="7319250"/>
            <a:chExt cx="1685476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26190" y="7319250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5476" y="5350831"/>
            <a:ext cx="16854762" cy="121855"/>
            <a:chOff x="715476" y="5350831"/>
            <a:chExt cx="16854762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15476" y="5350831"/>
              <a:ext cx="16854762" cy="12185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302135" y="6074417"/>
            <a:ext cx="4487442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1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302135" y="7975935"/>
            <a:ext cx="4992586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9915" y="7962990"/>
            <a:ext cx="476833" cy="525649"/>
            <a:chOff x="1579915" y="7962990"/>
            <a:chExt cx="476833" cy="525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9915" y="7962990"/>
              <a:ext cx="476833" cy="5256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809524" y="6092192"/>
            <a:ext cx="14644804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키워드와 관련된 세부사항을 입력해주세요. 이 폰트는 에스코어드림 4 입니다. 폰트의 자간은 -7, 행간 37, 장평은 104% 입니다. 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6809524" y="8033881"/>
            <a:ext cx="14785714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키워드와 관련된 세부사항을 입력해주세요. 이 폰트는 에스코어드림 4 입니다. 폰트의 자간은 -7, 행간 37, 장평은 104% 입니다.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715476" y="3382412"/>
            <a:ext cx="16854762" cy="121855"/>
            <a:chOff x="715476" y="3382412"/>
            <a:chExt cx="16854762" cy="1218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15476" y="3382412"/>
              <a:ext cx="16854762" cy="12185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302135" y="4087836"/>
            <a:ext cx="4487442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6809524" y="4136193"/>
            <a:ext cx="14671429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키워드와 관련된 세부사항을 입력해주세요. 이 폰트는 에스코어드림 4 입니다. 폰트의 자간은 -7, 행간 37, 장평은 104% 입니다. 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2302135" y="2183074"/>
            <a:ext cx="4487442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1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6809524" y="2212383"/>
            <a:ext cx="14585714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키워드와 관련된 세부사항을 입력해주세요. 이 폰트는 에스코어드림 4 입니다. 폰트의 자간은 -7, 행간 37, 장평은 104% 입니다. 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54964" y="5416868"/>
            <a:ext cx="8053932" cy="121855"/>
            <a:chOff x="1854964" y="5416868"/>
            <a:chExt cx="8053932" cy="12185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854964" y="5416868"/>
              <a:ext cx="8053932" cy="1218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44444" y="4347355"/>
            <a:ext cx="4522222" cy="245017"/>
            <a:chOff x="6644444" y="4347355"/>
            <a:chExt cx="4522222" cy="24501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4444" y="4347355"/>
              <a:ext cx="4522222" cy="24501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921429" y="6329431"/>
            <a:ext cx="3519048" cy="245017"/>
            <a:chOff x="10921429" y="6329431"/>
            <a:chExt cx="3519048" cy="24501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21429" y="6329431"/>
              <a:ext cx="3519048" cy="2450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9439" y="6076516"/>
            <a:ext cx="476833" cy="525649"/>
            <a:chOff x="1589439" y="6076516"/>
            <a:chExt cx="476833" cy="52564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439" y="6076516"/>
              <a:ext cx="476833" cy="52564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79915" y="4061237"/>
            <a:ext cx="476833" cy="525649"/>
            <a:chOff x="1579915" y="4061237"/>
            <a:chExt cx="476833" cy="52564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9915" y="4061237"/>
              <a:ext cx="476833" cy="52564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89439" y="2165239"/>
            <a:ext cx="476833" cy="525649"/>
            <a:chOff x="1589439" y="2165239"/>
            <a:chExt cx="476833" cy="52564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439" y="2165239"/>
              <a:ext cx="476833" cy="525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9877" y="686772"/>
            <a:ext cx="16875166" cy="8912169"/>
            <a:chOff x="679877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877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170925" y="2303566"/>
            <a:ext cx="8286553" cy="10791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7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078024" y="3209042"/>
            <a:ext cx="5108055" cy="565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174769" y="7850695"/>
            <a:ext cx="3316632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상단 이미지와 관련된 세부내용을입력해주세요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98413" y="6026334"/>
            <a:ext cx="16880043" cy="121855"/>
            <a:chOff x="698413" y="6026334"/>
            <a:chExt cx="16880043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698413" y="6026334"/>
              <a:ext cx="16880043" cy="12185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228490" y="6476789"/>
            <a:ext cx="787392" cy="10791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7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&gt;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734639" y="4104862"/>
            <a:ext cx="12347030" cy="40393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이 페이지에 해당하는 핵심 내용을 입력해주세요. 간략하게 한 줄 입력해주세요.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3242611" y="7291901"/>
            <a:ext cx="3065059" cy="57900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363490" y="3009812"/>
            <a:ext cx="731394" cy="443468"/>
            <a:chOff x="12363490" y="3009812"/>
            <a:chExt cx="731394" cy="44346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420000">
              <a:off x="12363490" y="3009812"/>
              <a:ext cx="731394" cy="44346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3330415" y="2692644"/>
            <a:ext cx="3966813" cy="10831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카페24 빛나는별" pitchFamily="34" charset="0"/>
                <a:cs typeface="카페24 빛나는별" pitchFamily="34" charset="0"/>
              </a:rPr>
              <a:t>캐쥬얼한 느낌의 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카페24 빛나는별" pitchFamily="34" charset="0"/>
                <a:cs typeface="카페24 빛나는별" pitchFamily="34" charset="0"/>
              </a:rPr>
              <a:t>세부내용을 입력해주세요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932936" y="5243024"/>
            <a:ext cx="1677818" cy="1677818"/>
            <a:chOff x="9932936" y="5243024"/>
            <a:chExt cx="1677818" cy="16778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2936" y="5243024"/>
              <a:ext cx="1677818" cy="16778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87774" y="5243024"/>
            <a:ext cx="1677818" cy="1677818"/>
            <a:chOff x="6587774" y="5243024"/>
            <a:chExt cx="1677818" cy="16778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7774" y="5243024"/>
              <a:ext cx="1677818" cy="16778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42611" y="5243024"/>
            <a:ext cx="1677818" cy="1677818"/>
            <a:chOff x="3242611" y="5243024"/>
            <a:chExt cx="1677818" cy="16778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2611" y="5243024"/>
              <a:ext cx="1677818" cy="16778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78098" y="5245362"/>
            <a:ext cx="1673141" cy="1673141"/>
            <a:chOff x="13278098" y="5245362"/>
            <a:chExt cx="1673141" cy="167314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78098" y="5245362"/>
              <a:ext cx="1673141" cy="167314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645025" y="6476789"/>
            <a:ext cx="787392" cy="10791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7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&gt;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1929289" y="6476789"/>
            <a:ext cx="787392" cy="10791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7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&gt;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3074063" y="5550647"/>
            <a:ext cx="1613812" cy="13225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800" kern="0" spc="8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01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6436066" y="5550647"/>
            <a:ext cx="1613812" cy="13225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800" kern="0" spc="8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02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9767618" y="5550647"/>
            <a:ext cx="1613812" cy="13225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800" kern="0" spc="8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03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3063809" y="5550647"/>
            <a:ext cx="1613812" cy="13225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800" kern="0" spc="8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04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5485871" y="7850695"/>
            <a:ext cx="3316632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상단 이미지와 관련된 세부내용을입력해주세요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6553714" y="7291901"/>
            <a:ext cx="3065059" cy="57900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8873181" y="7850695"/>
            <a:ext cx="3316632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상단 이미지와 관련된 세부내용을입력해주세요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9941024" y="7291901"/>
            <a:ext cx="3065059" cy="57900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2277070" y="7850695"/>
            <a:ext cx="3316632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상단 이미지와 관련된 세부내용을입력해주세요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13344913" y="7291901"/>
            <a:ext cx="3065059" cy="57900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598994" y="1891067"/>
            <a:ext cx="9239773" cy="10791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7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078024" y="2729877"/>
            <a:ext cx="5108055" cy="565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148829" y="5414297"/>
            <a:ext cx="1412776" cy="1412776"/>
            <a:chOff x="2148829" y="5414297"/>
            <a:chExt cx="1412776" cy="14127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8829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71476" y="5414297"/>
            <a:ext cx="1412776" cy="1412776"/>
            <a:chOff x="6271476" y="5414297"/>
            <a:chExt cx="1412776" cy="14127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1476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68300" y="5503737"/>
            <a:ext cx="1412776" cy="1412776"/>
            <a:chOff x="10568300" y="5503737"/>
            <a:chExt cx="1412776" cy="14127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8300" y="550373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32526" y="5503737"/>
            <a:ext cx="1412776" cy="1412776"/>
            <a:chOff x="14632526" y="5503737"/>
            <a:chExt cx="1412776" cy="141277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32526" y="550373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11108" y="5816997"/>
            <a:ext cx="694019" cy="786255"/>
            <a:chOff x="10911108" y="5816997"/>
            <a:chExt cx="694019" cy="7862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1108" y="5816997"/>
              <a:ext cx="694019" cy="7862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84736" y="5731539"/>
            <a:ext cx="786255" cy="778293"/>
            <a:chOff x="6584736" y="5731539"/>
            <a:chExt cx="786255" cy="77829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4736" y="5731539"/>
              <a:ext cx="786255" cy="7782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24345" y="5816997"/>
            <a:ext cx="629137" cy="786255"/>
            <a:chOff x="15024345" y="5816997"/>
            <a:chExt cx="629137" cy="78625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24345" y="5816997"/>
              <a:ext cx="629137" cy="7862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14521" y="5727558"/>
            <a:ext cx="681392" cy="786255"/>
            <a:chOff x="2514521" y="5727558"/>
            <a:chExt cx="681392" cy="78625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4521" y="5727558"/>
              <a:ext cx="681392" cy="786255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43810" y="6984247"/>
            <a:ext cx="2685678" cy="6420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kern="0" spc="4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사용자1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140193" y="7551615"/>
            <a:ext cx="2858374" cy="47998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2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김김이 (23)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5442647" y="6984247"/>
            <a:ext cx="2685678" cy="6420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kern="0" spc="4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사용자2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9663282" y="7073687"/>
            <a:ext cx="2685678" cy="6420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kern="0" spc="4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사용자3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3727507" y="7073687"/>
            <a:ext cx="2685678" cy="6420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kern="0" spc="4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사용자4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5339030" y="7551615"/>
            <a:ext cx="2858374" cy="47998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2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계남이 (23)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9628742" y="7641055"/>
            <a:ext cx="2858374" cy="47998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2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별별이 (23)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3722585" y="7641055"/>
            <a:ext cx="2858374" cy="47998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2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사누니 (23)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823310" y="8201923"/>
            <a:ext cx="3386511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사용자와 관련된 세부내용을 입력해주세요. 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5105824" y="8201923"/>
            <a:ext cx="3386511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사용자와 관련된 세부내용을 입력해주세요. 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9268046" y="8291363"/>
            <a:ext cx="3459534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사용자와 관련된 세부내용을 입력해주세요. 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13388853" y="8291363"/>
            <a:ext cx="3513591" cy="11237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사용자와 관련된 세부내용을 입력해주세요. 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715476" y="4163364"/>
            <a:ext cx="16854762" cy="121855"/>
            <a:chOff x="715476" y="4163364"/>
            <a:chExt cx="16854762" cy="12185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715476" y="4163364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53402" y="6855475"/>
            <a:ext cx="5367196" cy="121855"/>
            <a:chOff x="2253402" y="6855475"/>
            <a:chExt cx="5367196" cy="12185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2253402" y="6855475"/>
              <a:ext cx="5367196" cy="1218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48677" y="6844893"/>
            <a:ext cx="5388360" cy="121855"/>
            <a:chOff x="6448677" y="6844893"/>
            <a:chExt cx="5388360" cy="12185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6448677" y="6844893"/>
              <a:ext cx="5388360" cy="1218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59825" y="6850184"/>
            <a:ext cx="5377778" cy="121855"/>
            <a:chOff x="10659825" y="6850184"/>
            <a:chExt cx="5377778" cy="12185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0659825" y="6850184"/>
              <a:ext cx="5377778" cy="121855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3915687" y="3457894"/>
            <a:ext cx="8571429" cy="40393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현재 페이지와 관련된 세부내용을 입력해주세요.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2614581" y="4743650"/>
            <a:ext cx="433038" cy="346182"/>
            <a:chOff x="2614581" y="4743650"/>
            <a:chExt cx="433038" cy="34618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14581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770868" y="4743650"/>
            <a:ext cx="433038" cy="346182"/>
            <a:chOff x="6770868" y="4743650"/>
            <a:chExt cx="433038" cy="34618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70868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984791" y="4743650"/>
            <a:ext cx="433038" cy="346182"/>
            <a:chOff x="10984791" y="4743650"/>
            <a:chExt cx="433038" cy="34618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84791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131555" y="4743650"/>
            <a:ext cx="433038" cy="346182"/>
            <a:chOff x="15131555" y="4743650"/>
            <a:chExt cx="433038" cy="34618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31555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747260" y="2634008"/>
            <a:ext cx="2455902" cy="590205"/>
            <a:chOff x="6747260" y="2634008"/>
            <a:chExt cx="2455902" cy="590205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740000">
              <a:off x="6747260" y="2634008"/>
              <a:ext cx="2455902" cy="5902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11717" y="3846198"/>
            <a:ext cx="19568139" cy="24031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500" kern="0" spc="-3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2조의 발표였습니다 !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750193" y="2413589"/>
            <a:ext cx="14313444" cy="20039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800" kern="0" spc="-8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지금까지 상큼한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832864" y="6968280"/>
            <a:ext cx="12224940" cy="7314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kern="0" spc="-2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발표에 대한 질의응답은 언제나 환영입니다 :)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2451811" y="6805360"/>
            <a:ext cx="3557194" cy="90776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-1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발표 끝 !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52389" y="8759524"/>
            <a:ext cx="16790468" cy="840476"/>
            <a:chOff x="752389" y="8759524"/>
            <a:chExt cx="16790468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389" y="8759524"/>
              <a:ext cx="16790468" cy="84047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94768" y="8979958"/>
            <a:ext cx="5871264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과목명 / 교수명을 입력해주세요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7017837" y="8979260"/>
            <a:ext cx="3541701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102135  홍 혜 연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2234499" y="8979260"/>
            <a:ext cx="2833361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2039 / 01 / 14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022" y="7495269"/>
            <a:ext cx="3299597" cy="1068912"/>
            <a:chOff x="1348022" y="7495269"/>
            <a:chExt cx="3299597" cy="10689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022" y="7495269"/>
              <a:ext cx="3299597" cy="10689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41107" y="2413805"/>
            <a:ext cx="708876" cy="566693"/>
            <a:chOff x="7441107" y="2413805"/>
            <a:chExt cx="708876" cy="5666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1107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71429" y="3334117"/>
            <a:ext cx="2848232" cy="2848232"/>
            <a:chOff x="6371429" y="3334117"/>
            <a:chExt cx="2848232" cy="284823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371429" y="3334117"/>
              <a:ext cx="2848232" cy="2848232"/>
              <a:chOff x="6371429" y="3334117"/>
              <a:chExt cx="2848232" cy="284823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71429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410627" y="3373316"/>
              <a:ext cx="2769835" cy="2769835"/>
              <a:chOff x="6410627" y="3373316"/>
              <a:chExt cx="2769835" cy="27698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410627" y="3373316"/>
                <a:ext cx="2769835" cy="2769835"/>
              </a:xfrm>
              <a:prstGeom prst="rect">
                <a:avLst/>
              </a:prstGeom>
            </p:spPr>
          </p:pic>
        </p:grpSp>
      </p:grpSp>
      <p:sp>
        <p:nvSpPr>
          <p:cNvPr id="19" name="Object 19"/>
          <p:cNvSpPr txBox="1"/>
          <p:nvPr/>
        </p:nvSpPr>
        <p:spPr>
          <a:xfrm>
            <a:off x="5618221" y="6450244"/>
            <a:ext cx="3537334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700" kern="0" spc="6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김민성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6080521" y="7149528"/>
            <a:ext cx="2858374" cy="47998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2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국어국문학과 20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5874481" y="7856194"/>
            <a:ext cx="3201774" cy="102117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조원의 간단한 소개글을 입력해주세요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1120222" y="2413805"/>
            <a:ext cx="708876" cy="566693"/>
            <a:chOff x="11120222" y="2413805"/>
            <a:chExt cx="708876" cy="56669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0222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50544" y="3334117"/>
            <a:ext cx="2848232" cy="2848232"/>
            <a:chOff x="10050544" y="3334117"/>
            <a:chExt cx="2848232" cy="28482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050544" y="3334117"/>
              <a:ext cx="2848232" cy="2848232"/>
              <a:chOff x="10050544" y="3334117"/>
              <a:chExt cx="2848232" cy="28482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050544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089742" y="3373316"/>
              <a:ext cx="2769835" cy="2769835"/>
              <a:chOff x="10089742" y="3373316"/>
              <a:chExt cx="2769835" cy="276983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089742" y="3373316"/>
                <a:ext cx="2769835" cy="2769835"/>
              </a:xfrm>
              <a:prstGeom prst="rect">
                <a:avLst/>
              </a:prstGeom>
            </p:spPr>
          </p:pic>
        </p:grpSp>
      </p:grpSp>
      <p:sp>
        <p:nvSpPr>
          <p:cNvPr id="33" name="Object 33"/>
          <p:cNvSpPr txBox="1"/>
          <p:nvPr/>
        </p:nvSpPr>
        <p:spPr>
          <a:xfrm>
            <a:off x="9352259" y="6450244"/>
            <a:ext cx="3537334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700" kern="0" spc="6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홍예주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9759636" y="7164657"/>
            <a:ext cx="2858374" cy="47998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2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경영학과 19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9553596" y="7856194"/>
            <a:ext cx="3201774" cy="102117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조원의 간단한 소개글을 입력해주세요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4693287" y="2413805"/>
            <a:ext cx="708876" cy="566693"/>
            <a:chOff x="14693287" y="2413805"/>
            <a:chExt cx="708876" cy="56669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93287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623609" y="3334117"/>
            <a:ext cx="2848232" cy="2848232"/>
            <a:chOff x="13623609" y="3334117"/>
            <a:chExt cx="2848232" cy="2848232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3623609" y="3334117"/>
              <a:ext cx="2848232" cy="2848232"/>
              <a:chOff x="13623609" y="3334117"/>
              <a:chExt cx="2848232" cy="284823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623609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3662808" y="3373316"/>
              <a:ext cx="2769835" cy="2769835"/>
              <a:chOff x="13662808" y="3373316"/>
              <a:chExt cx="2769835" cy="2769835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662808" y="3373316"/>
                <a:ext cx="2769835" cy="2769835"/>
              </a:xfrm>
              <a:prstGeom prst="rect">
                <a:avLst/>
              </a:prstGeom>
            </p:spPr>
          </p:pic>
        </p:grpSp>
      </p:grpSp>
      <p:sp>
        <p:nvSpPr>
          <p:cNvPr id="47" name="Object 47"/>
          <p:cNvSpPr txBox="1"/>
          <p:nvPr/>
        </p:nvSpPr>
        <p:spPr>
          <a:xfrm>
            <a:off x="12925325" y="6450244"/>
            <a:ext cx="3537334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700" kern="0" spc="6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박찬희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13332701" y="7164657"/>
            <a:ext cx="2858374" cy="47998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2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화학공학과 20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13126661" y="7856194"/>
            <a:ext cx="3201774" cy="102117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조원의 간단한 소개글을 입력해주세요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706322" y="3845630"/>
            <a:ext cx="3668370" cy="2807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300" kern="0" spc="-3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2조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781351" y="2496109"/>
            <a:ext cx="3507545" cy="181943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보기만해도</a:t>
            </a:r>
          </a:p>
          <a:p>
            <a:pPr algn="ctr"/>
            <a:r>
              <a:rPr lang="en-US" sz="35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흐 ㅡ 뭇한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1150831" y="7666538"/>
            <a:ext cx="3068912" cy="7831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400" kern="0" spc="-1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조원소개 &gt;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1004038" y="5463136"/>
            <a:ext cx="8151873" cy="121855"/>
            <a:chOff x="1004038" y="5463136"/>
            <a:chExt cx="8151873" cy="1218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004038" y="5463136"/>
              <a:ext cx="8151873" cy="121855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 rot="-720000">
            <a:off x="8764556" y="2825797"/>
            <a:ext cx="1305944" cy="794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100" dirty="0" smtClean="0">
                <a:solidFill>
                  <a:srgbClr val="000000"/>
                </a:solidFill>
                <a:latin typeface="카페24 빛나는별" pitchFamily="34" charset="0"/>
                <a:cs typeface="카페24 빛나는별" pitchFamily="34" charset="0"/>
              </a:rPr>
              <a:t>조장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8720847" y="3600853"/>
            <a:ext cx="657007" cy="340622"/>
            <a:chOff x="8720847" y="3600853"/>
            <a:chExt cx="657007" cy="34062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8720847" y="3600853"/>
              <a:ext cx="657007" cy="340622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12629069" y="6042036"/>
            <a:ext cx="1305944" cy="794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100" dirty="0" smtClean="0">
                <a:solidFill>
                  <a:srgbClr val="000000"/>
                </a:solidFill>
                <a:latin typeface="카페24 빛나는별" pitchFamily="34" charset="0"/>
                <a:cs typeface="카페24 빛나는별" pitchFamily="34" charset="0"/>
              </a:rPr>
              <a:t>조원1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2351811" y="5643621"/>
            <a:ext cx="657007" cy="340622"/>
            <a:chOff x="12351811" y="5643621"/>
            <a:chExt cx="657007" cy="34062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6780000">
              <a:off x="12351811" y="5643621"/>
              <a:ext cx="657007" cy="340622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16191564" y="3028520"/>
            <a:ext cx="1305944" cy="7944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100" dirty="0" smtClean="0">
                <a:solidFill>
                  <a:srgbClr val="000000"/>
                </a:solidFill>
                <a:latin typeface="카페24 빛나는별" pitchFamily="34" charset="0"/>
                <a:cs typeface="카페24 빛나는별" pitchFamily="34" charset="0"/>
              </a:rPr>
              <a:t>조원2</a:t>
            </a:r>
            <a:endParaRPr lang="en-US" dirty="0"/>
          </a:p>
        </p:txBody>
      </p:sp>
      <p:grpSp>
        <p:nvGrpSpPr>
          <p:cNvPr id="1018" name="그룹 1018"/>
          <p:cNvGrpSpPr/>
          <p:nvPr/>
        </p:nvGrpSpPr>
        <p:grpSpPr>
          <a:xfrm>
            <a:off x="15541497" y="3298574"/>
            <a:ext cx="657007" cy="340622"/>
            <a:chOff x="15541497" y="3298574"/>
            <a:chExt cx="657007" cy="34062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260000">
              <a:off x="15541497" y="3298574"/>
              <a:ext cx="657007" cy="34062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33333" y="6589036"/>
            <a:ext cx="4361905" cy="121855"/>
            <a:chOff x="733333" y="6589036"/>
            <a:chExt cx="4361905" cy="121855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733333" y="6589036"/>
              <a:ext cx="4361905" cy="121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3458" y="4677459"/>
            <a:ext cx="1990532" cy="16540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kern="0" spc="-2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01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3037940" y="4874524"/>
            <a:ext cx="3622084" cy="13013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목차를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입력해주세요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037940" y="5862142"/>
            <a:ext cx="4376423" cy="4039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6674889" y="2855033"/>
            <a:ext cx="6430524" cy="6453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2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2조의 발표 순서는 말이죠!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23810" y="4209524"/>
            <a:ext cx="16853594" cy="121855"/>
            <a:chOff x="723810" y="4209524"/>
            <a:chExt cx="16853594" cy="12185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10" y="4209524"/>
              <a:ext cx="1685359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8635" y="6872406"/>
            <a:ext cx="5333333" cy="121855"/>
            <a:chOff x="3678635" y="6872406"/>
            <a:chExt cx="5333333" cy="1218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678635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73746" y="6872406"/>
            <a:ext cx="5333333" cy="121855"/>
            <a:chOff x="9273746" y="6872406"/>
            <a:chExt cx="5333333" cy="1218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9273746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857" y="6680199"/>
            <a:ext cx="16834546" cy="121855"/>
            <a:chOff x="742857" y="6680199"/>
            <a:chExt cx="16834546" cy="1218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2857" y="6680199"/>
              <a:ext cx="16834546" cy="12185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91462" y="4677459"/>
            <a:ext cx="1990532" cy="16540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b="1" kern="0" spc="-2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02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8605944" y="4874524"/>
            <a:ext cx="3622084" cy="13013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목차를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입력해주세요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8605944" y="5862142"/>
            <a:ext cx="4376423" cy="4039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2607607" y="4677459"/>
            <a:ext cx="1990532" cy="16540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kern="0" spc="-2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03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4122089" y="4874524"/>
            <a:ext cx="3622084" cy="13013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목차를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입력해주세요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4122089" y="5862142"/>
            <a:ext cx="4376423" cy="4039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523458" y="7206488"/>
            <a:ext cx="1990532" cy="16540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b="1" kern="0" spc="-2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04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3037940" y="7403553"/>
            <a:ext cx="3622084" cy="13013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목차를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입력해주세요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3037940" y="8391171"/>
            <a:ext cx="4376423" cy="4039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7091462" y="7206488"/>
            <a:ext cx="1990532" cy="16540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kern="0" spc="-2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05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8605944" y="7403553"/>
            <a:ext cx="3622084" cy="13013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목차를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입력해주세요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8605944" y="8391171"/>
            <a:ext cx="4376423" cy="4039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2607607" y="7206488"/>
            <a:ext cx="1990532" cy="16540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b="1" kern="0" spc="-2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06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4122089" y="7403553"/>
            <a:ext cx="3622084" cy="13013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목차를</a:t>
            </a:r>
          </a:p>
          <a:p>
            <a:pPr algn="just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입력해주세요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14122089" y="8391171"/>
            <a:ext cx="4376423" cy="4039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5808888" y="2629951"/>
            <a:ext cx="708876" cy="566693"/>
            <a:chOff x="15808888" y="2629951"/>
            <a:chExt cx="708876" cy="56669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5808888" y="2629951"/>
              <a:ext cx="708876" cy="566693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989747" y="2106994"/>
            <a:ext cx="7681144" cy="17826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800" kern="0" spc="-7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발표 순서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83562" y="3528347"/>
            <a:ext cx="5912668" cy="630901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600" kern="0" spc="-7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01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096064" y="7282694"/>
            <a:ext cx="9744988" cy="8994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900" kern="0" spc="-2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70699" y="3954889"/>
            <a:ext cx="12511663" cy="47059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kern="0" spc="-2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목차를</a:t>
            </a:r>
          </a:p>
          <a:p>
            <a:pPr algn="just"/>
            <a:r>
              <a:rPr lang="en-US" sz="9500" kern="0" spc="-2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88183" y="2213882"/>
            <a:ext cx="709348" cy="567071"/>
            <a:chOff x="8788183" y="2213882"/>
            <a:chExt cx="709348" cy="5670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183" y="2213882"/>
              <a:ext cx="709348" cy="5670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730410" y="3132259"/>
            <a:ext cx="9020745" cy="20954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200" kern="0" spc="-2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여러분은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557143" y="4801773"/>
            <a:ext cx="12642857" cy="37119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600" kern="0" spc="-7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이 주제에 대해</a:t>
            </a:r>
          </a:p>
          <a:p>
            <a:pPr algn="ctr"/>
            <a:r>
              <a:rPr lang="en-US" sz="7600" kern="0" spc="-7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어떻게 생각하시나요?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2586174" y="8026594"/>
            <a:ext cx="10927805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주제에 대한 여러분의 생각을 자유롭게 말씀해주세요!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886206" y="7561905"/>
            <a:ext cx="513302" cy="150646"/>
            <a:chOff x="8886206" y="7561905"/>
            <a:chExt cx="513302" cy="1506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8886206" y="7561905"/>
              <a:ext cx="513302" cy="1506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381" y="5716594"/>
            <a:ext cx="4180952" cy="3518271"/>
            <a:chOff x="7052381" y="5716594"/>
            <a:chExt cx="4180952" cy="3518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1160000">
              <a:off x="7052381" y="5716594"/>
              <a:ext cx="4180952" cy="3518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68864" y="5447009"/>
            <a:ext cx="8146032" cy="121855"/>
            <a:chOff x="2368864" y="5447009"/>
            <a:chExt cx="814603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2368864" y="5447009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47619" y="5447009"/>
            <a:ext cx="11129784" cy="121855"/>
            <a:chOff x="6447619" y="5447009"/>
            <a:chExt cx="11129784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7619" y="5447009"/>
              <a:ext cx="1112978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8994" y="5466057"/>
            <a:ext cx="8146032" cy="121855"/>
            <a:chOff x="8028994" y="5466057"/>
            <a:chExt cx="8146032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8028994" y="5466057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1905" y="1672175"/>
            <a:ext cx="4180952" cy="3518271"/>
            <a:chOff x="12661905" y="1672175"/>
            <a:chExt cx="4180952" cy="35182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1905" y="1672175"/>
              <a:ext cx="4180952" cy="351827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580223" y="3077970"/>
            <a:ext cx="6114179" cy="2342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7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제목을</a:t>
            </a:r>
          </a:p>
          <a:p>
            <a:pPr algn="just"/>
            <a:r>
              <a:rPr lang="en-US" sz="47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입력해주세요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580223" y="4864190"/>
            <a:ext cx="6129666" cy="565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580223" y="6890714"/>
            <a:ext cx="6015380" cy="23079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해당 페이지에 대한 간략한 소개글을 입력해주세요. 또는 페이지를 요약하는 짧은 문단의 글을 입력해주셔도 좋습니다. 네줄정도 입력해주세요.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155385" y="1964619"/>
            <a:ext cx="2514456" cy="1523771"/>
            <a:chOff x="8155385" y="1964619"/>
            <a:chExt cx="2514456" cy="1523771"/>
          </a:xfrm>
        </p:grpSpPr>
        <p:sp>
          <p:nvSpPr>
            <p:cNvPr id="24" name="Object 24"/>
            <p:cNvSpPr txBox="1"/>
            <p:nvPr/>
          </p:nvSpPr>
          <p:spPr>
            <a:xfrm>
              <a:off x="8155385" y="1964619"/>
              <a:ext cx="3022393" cy="228565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10000" kern="0" spc="-200" dirty="0" smtClean="0">
                  <a:solidFill>
                    <a:srgbClr val="FFFFFF"/>
                  </a:solidFill>
                  <a:latin typeface="여기어때 잘난체 OTF" pitchFamily="34" charset="0"/>
                  <a:cs typeface="여기어때 잘난체 OTF" pitchFamily="34" charset="0"/>
                </a:rPr>
                <a:t>30</a:t>
              </a:r>
              <a:endParaRPr lang="en-US" dirty="0"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9812698" y="2519143"/>
              <a:ext cx="1285714" cy="137139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000" kern="0" spc="-100" dirty="0" smtClean="0">
                  <a:solidFill>
                    <a:srgbClr val="000000"/>
                  </a:solidFill>
                  <a:latin typeface="여기어때 잘난체 OTF" pitchFamily="34" charset="0"/>
                  <a:cs typeface="여기어때 잘난체 OTF" pitchFamily="34" charset="0"/>
                </a:rPr>
                <a:t>%</a:t>
              </a:r>
              <a:endParaRPr lang="en-US" dirty="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285714" y="3746100"/>
            <a:ext cx="3142857" cy="5942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7845582" y="4286052"/>
            <a:ext cx="4503056" cy="1017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수치와 관련된 세부내용을 이곳에 입력해주시면 됩니다.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3793480" y="1964619"/>
            <a:ext cx="2514456" cy="1523771"/>
            <a:chOff x="13793480" y="1964619"/>
            <a:chExt cx="2514456" cy="1523771"/>
          </a:xfrm>
        </p:grpSpPr>
        <p:sp>
          <p:nvSpPr>
            <p:cNvPr id="30" name="Object 30"/>
            <p:cNvSpPr txBox="1"/>
            <p:nvPr/>
          </p:nvSpPr>
          <p:spPr>
            <a:xfrm>
              <a:off x="13793480" y="1964619"/>
              <a:ext cx="3022393" cy="228565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10000" kern="0" spc="-200" dirty="0" smtClean="0">
                  <a:solidFill>
                    <a:srgbClr val="000000"/>
                  </a:solidFill>
                  <a:latin typeface="여기어때 잘난체 OTF" pitchFamily="34" charset="0"/>
                  <a:cs typeface="여기어때 잘난체 OTF" pitchFamily="34" charset="0"/>
                </a:rPr>
                <a:t>89</a:t>
              </a:r>
              <a:endParaRPr lang="en-US" dirty="0"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5450794" y="2519143"/>
              <a:ext cx="1285714" cy="137139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000" kern="0" spc="-100" dirty="0" smtClean="0">
                  <a:solidFill>
                    <a:srgbClr val="000000"/>
                  </a:solidFill>
                  <a:latin typeface="여기어때 잘난체 OTF" pitchFamily="34" charset="0"/>
                  <a:cs typeface="여기어때 잘난체 OTF" pitchFamily="34" charset="0"/>
                </a:rPr>
                <a:t>%</a:t>
              </a:r>
              <a:endParaRPr lang="en-US"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2923810" y="3746100"/>
            <a:ext cx="3142857" cy="5942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3483677" y="4286052"/>
            <a:ext cx="4503056" cy="1017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수치와 관련된 세부내용을 이곳에 입력해주시면 됩니다.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8155385" y="5939687"/>
            <a:ext cx="2514456" cy="1523771"/>
            <a:chOff x="8155385" y="5939687"/>
            <a:chExt cx="2514456" cy="1523771"/>
          </a:xfrm>
        </p:grpSpPr>
        <p:sp>
          <p:nvSpPr>
            <p:cNvPr id="36" name="Object 36"/>
            <p:cNvSpPr txBox="1"/>
            <p:nvPr/>
          </p:nvSpPr>
          <p:spPr>
            <a:xfrm>
              <a:off x="8155385" y="5939687"/>
              <a:ext cx="3022393" cy="228565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10000" kern="0" spc="-200" dirty="0" smtClean="0">
                  <a:solidFill>
                    <a:srgbClr val="000000"/>
                  </a:solidFill>
                  <a:latin typeface="여기어때 잘난체 OTF" pitchFamily="34" charset="0"/>
                  <a:cs typeface="여기어때 잘난체 OTF" pitchFamily="34" charset="0"/>
                </a:rPr>
                <a:t>23</a:t>
              </a:r>
              <a:endParaRPr lang="en-US" dirty="0"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9812698" y="6494211"/>
              <a:ext cx="1285714" cy="137139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000" kern="0" spc="-100" dirty="0" smtClean="0">
                  <a:solidFill>
                    <a:srgbClr val="000000"/>
                  </a:solidFill>
                  <a:latin typeface="여기어때 잘난체 OTF" pitchFamily="34" charset="0"/>
                  <a:cs typeface="여기어때 잘난체 OTF" pitchFamily="34" charset="0"/>
                </a:rPr>
                <a:t>%</a:t>
              </a:r>
              <a:endParaRPr lang="en-US" dirty="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285714" y="7721169"/>
            <a:ext cx="3142857" cy="5942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7845582" y="8261120"/>
            <a:ext cx="4503056" cy="1017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수치와 관련된 세부내용을 이곳에 입력해주시면 됩니다.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3859493" y="5939687"/>
            <a:ext cx="2514456" cy="1523771"/>
            <a:chOff x="13859493" y="5939687"/>
            <a:chExt cx="2514456" cy="1523771"/>
          </a:xfrm>
        </p:grpSpPr>
        <p:sp>
          <p:nvSpPr>
            <p:cNvPr id="42" name="Object 42"/>
            <p:cNvSpPr txBox="1"/>
            <p:nvPr/>
          </p:nvSpPr>
          <p:spPr>
            <a:xfrm>
              <a:off x="13859493" y="5939687"/>
              <a:ext cx="3022393" cy="228565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10000" kern="0" spc="-200" dirty="0" smtClean="0">
                  <a:solidFill>
                    <a:srgbClr val="FFFFFF"/>
                  </a:solidFill>
                  <a:latin typeface="여기어때 잘난체 OTF" pitchFamily="34" charset="0"/>
                  <a:cs typeface="여기어때 잘난체 OTF" pitchFamily="34" charset="0"/>
                </a:rPr>
                <a:t>73</a:t>
              </a:r>
              <a:endParaRPr lang="en-US" dirty="0"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15516806" y="6494211"/>
              <a:ext cx="1285714" cy="137139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000" kern="0" spc="-100" dirty="0" smtClean="0">
                  <a:solidFill>
                    <a:srgbClr val="000000"/>
                  </a:solidFill>
                  <a:latin typeface="여기어때 잘난체 OTF" pitchFamily="34" charset="0"/>
                  <a:cs typeface="여기어때 잘난체 OTF" pitchFamily="34" charset="0"/>
                </a:rPr>
                <a:t>%</a:t>
              </a:r>
              <a:endParaRPr lang="en-US" dirty="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2989822" y="7721169"/>
            <a:ext cx="3142857" cy="5942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13549690" y="8261120"/>
            <a:ext cx="4503056" cy="1017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수치와 관련된 세부내용을 이곳에 입력해주시면 됩니다.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 rot="-720000">
            <a:off x="15745490" y="1631506"/>
            <a:ext cx="1880753" cy="11440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200" dirty="0" smtClean="0">
                <a:solidFill>
                  <a:srgbClr val="000000"/>
                </a:solidFill>
                <a:latin typeface="카페24 빛나는별" pitchFamily="34" charset="0"/>
                <a:cs typeface="카페24 빛나는별" pitchFamily="34" charset="0"/>
              </a:rPr>
              <a:t>WOW !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 rot="-720000">
            <a:off x="10375862" y="5685861"/>
            <a:ext cx="2066923" cy="12573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500" kern="0" spc="-200" dirty="0" smtClean="0">
                <a:solidFill>
                  <a:srgbClr val="000000"/>
                </a:solidFill>
                <a:latin typeface="카페24 빛나는별" pitchFamily="34" charset="0"/>
                <a:cs typeface="카페24 빛나는별" pitchFamily="34" charset="0"/>
              </a:rPr>
              <a:t>Hum..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84524" y="6780739"/>
            <a:ext cx="5516667" cy="121855"/>
            <a:chOff x="6384524" y="6780739"/>
            <a:chExt cx="5516667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384524" y="6780739"/>
              <a:ext cx="5516667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4095238"/>
            <a:ext cx="8428571" cy="5485714"/>
            <a:chOff x="9142857" y="4095238"/>
            <a:chExt cx="8428571" cy="54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4095238"/>
              <a:ext cx="8428571" cy="54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5238" y="4038095"/>
            <a:ext cx="16882165" cy="121855"/>
            <a:chOff x="695238" y="4038095"/>
            <a:chExt cx="16882165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238" y="4038095"/>
              <a:ext cx="16882165" cy="12185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63950" y="2072020"/>
            <a:ext cx="14085011" cy="10791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7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질문 / 관련 내용을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078024" y="2958448"/>
            <a:ext cx="5108055" cy="565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 rot="-720000">
            <a:off x="14090343" y="2375616"/>
            <a:ext cx="1880753" cy="11440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200" dirty="0" smtClean="0">
                <a:solidFill>
                  <a:srgbClr val="000000"/>
                </a:solidFill>
                <a:latin typeface="카페24 빛나는별" pitchFamily="34" charset="0"/>
                <a:cs typeface="카페24 빛나는별" pitchFamily="34" charset="0"/>
              </a:rPr>
              <a:t>Yes..?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 rot="-720000">
            <a:off x="14762454" y="2751928"/>
            <a:ext cx="1880753" cy="11440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200" dirty="0" smtClean="0">
                <a:solidFill>
                  <a:srgbClr val="000000"/>
                </a:solidFill>
                <a:latin typeface="카페24 빛나는별" pitchFamily="34" charset="0"/>
                <a:cs typeface="카페24 빛나는별" pitchFamily="34" charset="0"/>
              </a:rPr>
              <a:t>No..?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6091" y="5652696"/>
            <a:ext cx="7948116" cy="45946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100" kern="0" spc="-5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YES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9475872" y="5647590"/>
            <a:ext cx="6587153" cy="45946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100" kern="0" spc="-5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NO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857271" y="5533448"/>
            <a:ext cx="5108055" cy="565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찬성하시나요?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0363331" y="5533448"/>
            <a:ext cx="5108055" cy="5657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에스코어 드림 5 Medium" pitchFamily="34" charset="0"/>
                <a:cs typeface="에스코어 드림 5 Medium" pitchFamily="34" charset="0"/>
              </a:rPr>
              <a:t>반대하시나요?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4548969" y="4603964"/>
            <a:ext cx="727221" cy="710617"/>
            <a:chOff x="4548969" y="4603964"/>
            <a:chExt cx="727221" cy="71061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8969" y="4603964"/>
              <a:ext cx="727221" cy="7106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04762" y="4603964"/>
            <a:ext cx="704762" cy="688646"/>
            <a:chOff x="13004762" y="4603964"/>
            <a:chExt cx="704762" cy="68864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04762" y="4603964"/>
              <a:ext cx="704762" cy="6886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6190" y="5021002"/>
            <a:ext cx="16848413" cy="121855"/>
            <a:chOff x="726190" y="5021002"/>
            <a:chExt cx="16848413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190" y="5021002"/>
              <a:ext cx="16848413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73203" y="4626506"/>
            <a:ext cx="5578604" cy="4957491"/>
            <a:chOff x="6373203" y="4626506"/>
            <a:chExt cx="5578604" cy="49574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3203" y="4626506"/>
              <a:ext cx="5578604" cy="495749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598994" y="2214877"/>
            <a:ext cx="9239773" cy="10791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7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992857" y="3401629"/>
            <a:ext cx="13583333" cy="10318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페이지에 대한 간략한 소개글 또는 페이지를 요약할 수 있는 문장을 입력해주세요.</a:t>
            </a:r>
          </a:p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텍스트는 두줄에서 세줄정도 입력해주시면, 보기 좋은 레이아웃이 됩니다.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452296" y="5841274"/>
            <a:ext cx="2514456" cy="1523771"/>
            <a:chOff x="2452296" y="5841274"/>
            <a:chExt cx="2514456" cy="1523771"/>
          </a:xfrm>
        </p:grpSpPr>
        <p:sp>
          <p:nvSpPr>
            <p:cNvPr id="14" name="Object 14"/>
            <p:cNvSpPr txBox="1"/>
            <p:nvPr/>
          </p:nvSpPr>
          <p:spPr>
            <a:xfrm>
              <a:off x="2452296" y="5841274"/>
              <a:ext cx="3022393" cy="228565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10000" kern="0" spc="-200" dirty="0" smtClean="0">
                  <a:solidFill>
                    <a:srgbClr val="000000"/>
                  </a:solidFill>
                  <a:latin typeface="여기어때 잘난체 OTF" pitchFamily="34" charset="0"/>
                  <a:cs typeface="여기어때 잘난체 OTF" pitchFamily="34" charset="0"/>
                </a:rPr>
                <a:t>47</a:t>
              </a:r>
              <a:endParaRPr lang="en-US" dirty="0"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109609" y="6395799"/>
              <a:ext cx="1285714" cy="137139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000" kern="0" spc="-100" dirty="0" smtClean="0">
                  <a:solidFill>
                    <a:srgbClr val="000000"/>
                  </a:solidFill>
                  <a:latin typeface="여기어때 잘난체 OTF" pitchFamily="34" charset="0"/>
                  <a:cs typeface="여기어때 잘난체 OTF" pitchFamily="34" charset="0"/>
                </a:rPr>
                <a:t>%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7590476" y="5793655"/>
            <a:ext cx="3304762" cy="1523771"/>
            <a:chOff x="7590476" y="5793655"/>
            <a:chExt cx="3304762" cy="1523771"/>
          </a:xfrm>
        </p:grpSpPr>
        <p:sp>
          <p:nvSpPr>
            <p:cNvPr id="18" name="Object 18"/>
            <p:cNvSpPr txBox="1"/>
            <p:nvPr/>
          </p:nvSpPr>
          <p:spPr>
            <a:xfrm>
              <a:off x="7590476" y="5793655"/>
              <a:ext cx="3971429" cy="228565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10000" kern="0" spc="-200" dirty="0" smtClean="0">
                  <a:solidFill>
                    <a:srgbClr val="000000"/>
                  </a:solidFill>
                  <a:latin typeface="여기어때 잘난체 OTF" pitchFamily="34" charset="0"/>
                  <a:cs typeface="여기어때 잘난체 OTF" pitchFamily="34" charset="0"/>
                </a:rPr>
                <a:t>674</a:t>
              </a:r>
              <a:endParaRPr lang="en-US" dirty="0"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0038095" y="6338656"/>
              <a:ext cx="1285714" cy="137139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000" kern="0" spc="-100" dirty="0" smtClean="0">
                  <a:solidFill>
                    <a:srgbClr val="000000"/>
                  </a:solidFill>
                  <a:latin typeface="여기어때 잘난체 OTF" pitchFamily="34" charset="0"/>
                  <a:cs typeface="여기어때 잘난체 OTF" pitchFamily="34" charset="0"/>
                </a:rPr>
                <a:t>명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13562576" y="5784131"/>
            <a:ext cx="2485043" cy="1523771"/>
            <a:chOff x="13562576" y="5784131"/>
            <a:chExt cx="2485043" cy="1523771"/>
          </a:xfrm>
        </p:grpSpPr>
        <p:sp>
          <p:nvSpPr>
            <p:cNvPr id="22" name="Object 22"/>
            <p:cNvSpPr txBox="1"/>
            <p:nvPr/>
          </p:nvSpPr>
          <p:spPr>
            <a:xfrm>
              <a:off x="13562576" y="5784131"/>
              <a:ext cx="2856136" cy="228565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10000" kern="0" spc="-200" dirty="0" smtClean="0">
                  <a:solidFill>
                    <a:srgbClr val="000000"/>
                  </a:solidFill>
                  <a:latin typeface="여기어때 잘난체 OTF" pitchFamily="34" charset="0"/>
                  <a:cs typeface="여기어때 잘난체 OTF" pitchFamily="34" charset="0"/>
                </a:rPr>
                <a:t>35</a:t>
              </a:r>
              <a:endParaRPr lang="en-US" dirty="0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5190476" y="6306531"/>
              <a:ext cx="1285714" cy="137139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000" kern="0" spc="-100" dirty="0" smtClean="0">
                  <a:solidFill>
                    <a:srgbClr val="000000"/>
                  </a:solidFill>
                  <a:latin typeface="여기어때 잘난체 OTF" pitchFamily="34" charset="0"/>
                  <a:cs typeface="여기어때 잘난체 OTF" pitchFamily="34" charset="0"/>
                </a:rPr>
                <a:t>일</a:t>
              </a:r>
              <a:endParaRPr lang="en-US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15691" y="7526073"/>
            <a:ext cx="3142857" cy="5942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223107" y="8142215"/>
            <a:ext cx="3662243" cy="1017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키워드와 수치와 관련된 간략한 세부사항을 입력해주세요.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7238095" y="7526073"/>
            <a:ext cx="3142857" cy="5942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6962867" y="8142215"/>
            <a:ext cx="3526022" cy="1017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키워드와 수치와 관련된 간략한 세부사항을 입력해주세요.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2900335" y="7526073"/>
            <a:ext cx="3142857" cy="5942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kern="0" spc="-1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키워드 입력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2697810" y="8142215"/>
            <a:ext cx="3543459" cy="1017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키워드와 수치와 관련된 간략한 세부사항을 입력해주세요.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866380" y="5425293"/>
            <a:ext cx="600068" cy="474911"/>
            <a:chOff x="8866380" y="5425293"/>
            <a:chExt cx="600068" cy="47491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4400000">
              <a:off x="8866380" y="5425293"/>
              <a:ext cx="600068" cy="47491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 rot="-120000">
            <a:off x="9661306" y="5262837"/>
            <a:ext cx="2754326" cy="10330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 smtClean="0">
                <a:solidFill>
                  <a:srgbClr val="000000"/>
                </a:solidFill>
                <a:latin typeface="카페24 빛나는별" pitchFamily="34" charset="0"/>
                <a:cs typeface="카페24 빛나는별" pitchFamily="34" charset="0"/>
              </a:rPr>
              <a:t>출처 또는</a:t>
            </a:r>
          </a:p>
          <a:p>
            <a:pPr algn="just"/>
            <a:r>
              <a:rPr lang="en-US" sz="2200" kern="0" spc="-100" dirty="0" smtClean="0">
                <a:solidFill>
                  <a:srgbClr val="000000"/>
                </a:solidFill>
                <a:latin typeface="카페24 빛나는별" pitchFamily="34" charset="0"/>
                <a:cs typeface="카페24 빛나는별" pitchFamily="34" charset="0"/>
              </a:rPr>
              <a:t>참고 내용을 적어주세요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1998" y="4001087"/>
            <a:ext cx="5594066" cy="1854358"/>
            <a:chOff x="1451998" y="4001087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683562" y="3528347"/>
            <a:ext cx="5912668" cy="630901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600" b="1" kern="0" spc="-7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096064" y="7282694"/>
            <a:ext cx="9744988" cy="8994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900" kern="0" spc="-2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세부내용을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70699" y="3954889"/>
            <a:ext cx="7415380" cy="21678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kern="0" spc="-2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목차를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970699" y="5488536"/>
            <a:ext cx="12511663" cy="21678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kern="0" spc="-200" dirty="0" smtClean="0">
                <a:solidFill>
                  <a:srgbClr val="000000"/>
                </a:solidFill>
                <a:latin typeface="여기어때 잘난체 OTF" pitchFamily="34" charset="0"/>
                <a:cs typeface="여기어때 잘난체 OTF" pitchFamily="34" charset="0"/>
              </a:rPr>
              <a:t>입력해주세요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사용자 지정</PresentationFormat>
  <Paragraphs>196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에스코어 드림 4 Regular</vt:lpstr>
      <vt:lpstr>에스코어 드림 5 Medium</vt:lpstr>
      <vt:lpstr>여기어때 잘난체 OTF</vt:lpstr>
      <vt:lpstr>카페24 빛나는별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1</cp:revision>
  <dcterms:created xsi:type="dcterms:W3CDTF">2021-04-30T10:36:01Z</dcterms:created>
  <dcterms:modified xsi:type="dcterms:W3CDTF">2021-04-30T01:50:50Z</dcterms:modified>
</cp:coreProperties>
</file>