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9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76.png"/><Relationship Id="rId4" Type="http://schemas.openxmlformats.org/officeDocument/2006/relationships/image" Target="../media/image77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1.png"/><Relationship Id="rId18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image" Target="../media/image6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4.png"/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12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10422" y="3929114"/>
            <a:ext cx="12064870" cy="1299950"/>
            <a:chOff x="3110422" y="3929114"/>
            <a:chExt cx="12064870" cy="12999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0422" y="3929114"/>
              <a:ext cx="12064870" cy="12999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50329" y="5610423"/>
            <a:ext cx="11487547" cy="8991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kern="0" spc="-3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세상 쉬운 디자인, </a:t>
            </a:r>
            <a:r>
              <a:rPr lang="en-US" sz="3900" kern="0" spc="-3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미리캔버스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 서비스 소개서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6772029" y="601747"/>
            <a:ext cx="554774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00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807335" y="9423335"/>
            <a:ext cx="2537586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www.miricanvas.com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2540" y="4716600"/>
            <a:ext cx="714869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자세한 내용은 이곳에 입력하시면 됩니다.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37235" y="7100327"/>
            <a:ext cx="707672" cy="148481"/>
            <a:chOff x="8137235" y="7100327"/>
            <a:chExt cx="707672" cy="1484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37235" y="7100327"/>
              <a:ext cx="707672" cy="1484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6310" y="1257143"/>
            <a:ext cx="3809524" cy="1193890"/>
            <a:chOff x="6586310" y="1257143"/>
            <a:chExt cx="3809524" cy="1193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310" y="1257143"/>
              <a:ext cx="3809524" cy="119389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318222" y="1752991"/>
            <a:ext cx="2824798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 smtClean="0">
                <a:solidFill>
                  <a:srgbClr val="FFFFFF"/>
                </a:solidFill>
                <a:latin typeface="에스코어 드림 7 ExtraBold" pitchFamily="34" charset="0"/>
                <a:cs typeface="에스코어 드림 7 ExtraBold" pitchFamily="34" charset="0"/>
              </a:rPr>
              <a:t>100만원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684786" y="1836426"/>
            <a:ext cx="1796419" cy="492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평균비용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464825" y="1472642"/>
            <a:ext cx="3377078" cy="3468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광고디자인 한 건당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586310" y="2668243"/>
            <a:ext cx="3809524" cy="1193890"/>
            <a:chOff x="6586310" y="2668243"/>
            <a:chExt cx="3809524" cy="1193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310" y="2668243"/>
              <a:ext cx="3809524" cy="119389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18222" y="3156805"/>
            <a:ext cx="2824798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 smtClean="0">
                <a:solidFill>
                  <a:srgbClr val="1AAC75"/>
                </a:solidFill>
                <a:latin typeface="에스코어 드림 7 ExtraBold" pitchFamily="34" charset="0"/>
                <a:cs typeface="에스코어 드림 7 ExtraBold" pitchFamily="34" charset="0"/>
              </a:rPr>
              <a:t>100만원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684786" y="3240240"/>
            <a:ext cx="1796419" cy="492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 smtClean="0">
                <a:solidFill>
                  <a:srgbClr val="1AAC75"/>
                </a:solidFill>
                <a:latin typeface="에스코어 드림 4 Regular" pitchFamily="34" charset="0"/>
                <a:cs typeface="에스코어 드림 4 Regular" pitchFamily="34" charset="0"/>
              </a:rPr>
              <a:t>평균비용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464825" y="2876456"/>
            <a:ext cx="3377078" cy="3468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 smtClean="0">
                <a:solidFill>
                  <a:srgbClr val="1AAC75"/>
                </a:solidFill>
                <a:latin typeface="에스코어 드림 4 Regular" pitchFamily="34" charset="0"/>
                <a:cs typeface="에스코어 드림 4 Regular" pitchFamily="34" charset="0"/>
              </a:rPr>
              <a:t>웹디자인 한 건당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586310" y="4079343"/>
            <a:ext cx="3809524" cy="1193890"/>
            <a:chOff x="6586310" y="4079343"/>
            <a:chExt cx="3809524" cy="1193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310" y="4079343"/>
              <a:ext cx="3809524" cy="119389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318222" y="4575191"/>
            <a:ext cx="2824798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 smtClean="0">
                <a:solidFill>
                  <a:srgbClr val="FFFFFF"/>
                </a:solidFill>
                <a:latin typeface="에스코어 드림 7 ExtraBold" pitchFamily="34" charset="0"/>
                <a:cs typeface="에스코어 드림 7 ExtraBold" pitchFamily="34" charset="0"/>
              </a:rPr>
              <a:t>100만원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6684786" y="4658626"/>
            <a:ext cx="1796419" cy="492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평균비용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464825" y="4294842"/>
            <a:ext cx="3377078" cy="3468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상세페이지 한 건당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586310" y="7672130"/>
            <a:ext cx="3809524" cy="1175215"/>
            <a:chOff x="6586310" y="7672130"/>
            <a:chExt cx="3809524" cy="117521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586310" y="7672130"/>
              <a:ext cx="3809524" cy="1175215"/>
              <a:chOff x="6586310" y="7672130"/>
              <a:chExt cx="3809524" cy="11752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72024" y="7081654"/>
                <a:ext cx="7628571" cy="2352381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86310" y="7672130"/>
                <a:ext cx="3809524" cy="11752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40278" y="7716880"/>
              <a:ext cx="3701587" cy="1085714"/>
              <a:chOff x="6640278" y="7716880"/>
              <a:chExt cx="3701587" cy="108571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40278" y="7716880"/>
                <a:ext cx="3701587" cy="1085714"/>
              </a:xfrm>
              <a:prstGeom prst="rect">
                <a:avLst/>
              </a:prstGeom>
            </p:spPr>
          </p:pic>
        </p:grpSp>
      </p:grpSp>
      <p:sp>
        <p:nvSpPr>
          <p:cNvPr id="41" name="Object 41"/>
          <p:cNvSpPr txBox="1"/>
          <p:nvPr/>
        </p:nvSpPr>
        <p:spPr>
          <a:xfrm>
            <a:off x="6528807" y="8147600"/>
            <a:ext cx="3270440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kern="0" spc="-100" dirty="0" smtClean="0">
                <a:solidFill>
                  <a:srgbClr val="1AAC75"/>
                </a:solidFill>
                <a:latin typeface="에스코어 드림 7 ExtraBold" pitchFamily="34" charset="0"/>
                <a:cs typeface="에스코어 드림 7 ExtraBold" pitchFamily="34" charset="0"/>
              </a:rPr>
              <a:t>약 5,000만원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6464825" y="7867251"/>
            <a:ext cx="3377078" cy="3468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 smtClean="0">
                <a:solidFill>
                  <a:srgbClr val="1AAC75"/>
                </a:solidFill>
                <a:latin typeface="에스코어 드림 4 Regular" pitchFamily="34" charset="0"/>
                <a:cs typeface="에스코어 드림 4 Regular" pitchFamily="34" charset="0"/>
              </a:rPr>
              <a:t>연간 소비되는 디자인비용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6586310" y="5490443"/>
            <a:ext cx="3809524" cy="1193890"/>
            <a:chOff x="6586310" y="5490443"/>
            <a:chExt cx="3809524" cy="119389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310" y="5490443"/>
              <a:ext cx="3809524" cy="119389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594592" y="5978467"/>
            <a:ext cx="3924528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 smtClean="0">
                <a:solidFill>
                  <a:srgbClr val="1AAC75"/>
                </a:solidFill>
                <a:latin typeface="에스코어 드림 7 ExtraBold" pitchFamily="34" charset="0"/>
                <a:cs typeface="에스코어 드림 7 ExtraBold" pitchFamily="34" charset="0"/>
              </a:rPr>
              <a:t>수십/수백만원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6592739" y="6005946"/>
            <a:ext cx="636190" cy="584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600" kern="0" spc="-100" dirty="0" smtClean="0">
                <a:solidFill>
                  <a:srgbClr val="1AAC75"/>
                </a:solidFill>
                <a:latin typeface="에스코어 드림 4 Regular" pitchFamily="34" charset="0"/>
                <a:cs typeface="에스코어 드림 4 Regular" pitchFamily="34" charset="0"/>
              </a:rPr>
              <a:t>+α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6464825" y="5698118"/>
            <a:ext cx="3377078" cy="3468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-100" dirty="0" smtClean="0">
                <a:solidFill>
                  <a:srgbClr val="1AAC75"/>
                </a:solidFill>
                <a:latin typeface="에스코어 드림 4 Regular" pitchFamily="34" charset="0"/>
                <a:cs typeface="에스코어 드림 4 Regular" pitchFamily="34" charset="0"/>
              </a:rPr>
              <a:t>각종 라이센스 비용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0676011" y="1246331"/>
            <a:ext cx="6924169" cy="5416742"/>
            <a:chOff x="10676011" y="1246331"/>
            <a:chExt cx="6924169" cy="541674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6011" y="1246331"/>
              <a:ext cx="6924169" cy="54167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90386" y="6734951"/>
            <a:ext cx="6914645" cy="2102870"/>
            <a:chOff x="10690386" y="6734951"/>
            <a:chExt cx="6914645" cy="210287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0386" y="6734951"/>
              <a:ext cx="6914645" cy="210287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0625281" y="6074345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총괄디자이너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1900573" y="6074345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특급디자이너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1419407" y="2825157"/>
            <a:ext cx="325247" cy="3190713"/>
            <a:chOff x="11419407" y="2825157"/>
            <a:chExt cx="325247" cy="319071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19407" y="2825157"/>
              <a:ext cx="325247" cy="31907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701561" y="3155795"/>
            <a:ext cx="325247" cy="2860075"/>
            <a:chOff x="12701561" y="3155795"/>
            <a:chExt cx="325247" cy="286007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01561" y="3155795"/>
              <a:ext cx="325247" cy="28600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983715" y="3500809"/>
            <a:ext cx="325247" cy="2515062"/>
            <a:chOff x="13983715" y="3500809"/>
            <a:chExt cx="325247" cy="251506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83715" y="3500809"/>
              <a:ext cx="325247" cy="251506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265869" y="3730818"/>
            <a:ext cx="325247" cy="2285053"/>
            <a:chOff x="15265869" y="3730818"/>
            <a:chExt cx="325247" cy="228505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65869" y="3730818"/>
              <a:ext cx="325247" cy="228505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548023" y="4047080"/>
            <a:ext cx="325247" cy="1968790"/>
            <a:chOff x="16548023" y="4047080"/>
            <a:chExt cx="325247" cy="196879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48023" y="4047080"/>
              <a:ext cx="325247" cy="19687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31177" y="5993786"/>
            <a:ext cx="6032884" cy="36460"/>
            <a:chOff x="11131177" y="5993786"/>
            <a:chExt cx="6032884" cy="3646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31177" y="5993786"/>
              <a:ext cx="6032884" cy="36460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13184007" y="6074345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고급디자이너</a:t>
            </a:r>
            <a:endParaRPr lang="en-US" dirty="0"/>
          </a:p>
        </p:txBody>
      </p:sp>
      <p:sp>
        <p:nvSpPr>
          <p:cNvPr id="76" name="Object 76"/>
          <p:cNvSpPr txBox="1"/>
          <p:nvPr/>
        </p:nvSpPr>
        <p:spPr>
          <a:xfrm>
            <a:off x="14464881" y="6074345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중급디자이너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15747035" y="6074345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초급디자이너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6049982" y="6032117"/>
            <a:ext cx="78297" cy="36460"/>
            <a:chOff x="16049982" y="6032117"/>
            <a:chExt cx="78297" cy="36460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6049982" y="6032117"/>
              <a:ext cx="78297" cy="3646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769108" y="6032117"/>
            <a:ext cx="78297" cy="36460"/>
            <a:chOff x="14769108" y="6032117"/>
            <a:chExt cx="78297" cy="3646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4769108" y="6032117"/>
              <a:ext cx="78297" cy="3646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85674" y="6032117"/>
            <a:ext cx="78297" cy="36460"/>
            <a:chOff x="13485674" y="6032117"/>
            <a:chExt cx="78297" cy="3646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485674" y="6032117"/>
              <a:ext cx="78297" cy="3646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210382" y="6032117"/>
            <a:ext cx="78297" cy="36460"/>
            <a:chOff x="12210382" y="6032117"/>
            <a:chExt cx="78297" cy="3646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2210382" y="6032117"/>
              <a:ext cx="78297" cy="36460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10625281" y="2529770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100,000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1902818" y="2853967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100,000</a:t>
            </a:r>
            <a:endParaRPr lang="en-US" dirty="0"/>
          </a:p>
        </p:txBody>
      </p:sp>
      <p:sp>
        <p:nvSpPr>
          <p:cNvPr id="92" name="Object 92"/>
          <p:cNvSpPr txBox="1"/>
          <p:nvPr/>
        </p:nvSpPr>
        <p:spPr>
          <a:xfrm>
            <a:off x="13180356" y="3172933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100,000</a:t>
            </a:r>
            <a:endParaRPr lang="en-US" dirty="0"/>
          </a:p>
        </p:txBody>
      </p:sp>
      <p:sp>
        <p:nvSpPr>
          <p:cNvPr id="93" name="Object 93"/>
          <p:cNvSpPr txBox="1"/>
          <p:nvPr/>
        </p:nvSpPr>
        <p:spPr>
          <a:xfrm>
            <a:off x="14457894" y="3431577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100,000</a:t>
            </a:r>
            <a:endParaRPr lang="en-US" dirty="0"/>
          </a:p>
        </p:txBody>
      </p:sp>
      <p:sp>
        <p:nvSpPr>
          <p:cNvPr id="94" name="Object 94"/>
          <p:cNvSpPr txBox="1"/>
          <p:nvPr/>
        </p:nvSpPr>
        <p:spPr>
          <a:xfrm>
            <a:off x="15735431" y="3741383"/>
            <a:ext cx="1606020" cy="307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100,000</a:t>
            </a:r>
            <a:endParaRPr lang="en-US" dirty="0"/>
          </a:p>
        </p:txBody>
      </p:sp>
      <p:sp>
        <p:nvSpPr>
          <p:cNvPr id="95" name="Object 95"/>
          <p:cNvSpPr txBox="1"/>
          <p:nvPr/>
        </p:nvSpPr>
        <p:spPr>
          <a:xfrm>
            <a:off x="11260950" y="1600610"/>
            <a:ext cx="6331756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 smtClean="0">
                <a:solidFill>
                  <a:srgbClr val="22CC8C"/>
                </a:solidFill>
                <a:latin typeface="에스코어 드림 7 ExtraBold" pitchFamily="34" charset="0"/>
                <a:cs typeface="에스코어 드림 7 ExtraBold" pitchFamily="34" charset="0"/>
              </a:rPr>
              <a:t>디자이너 1일기준 노임표</a:t>
            </a:r>
            <a:endParaRPr lang="en-US" dirty="0"/>
          </a:p>
        </p:txBody>
      </p:sp>
      <p:sp>
        <p:nvSpPr>
          <p:cNvPr id="96" name="Object 96"/>
          <p:cNvSpPr txBox="1"/>
          <p:nvPr/>
        </p:nvSpPr>
        <p:spPr>
          <a:xfrm>
            <a:off x="14224487" y="1821388"/>
            <a:ext cx="1854295" cy="31192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4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출처 : 산업자원통상부</a:t>
            </a:r>
            <a:endParaRPr lang="en-US" dirty="0"/>
          </a:p>
        </p:txBody>
      </p:sp>
      <p:sp>
        <p:nvSpPr>
          <p:cNvPr id="97" name="Object 97"/>
          <p:cNvSpPr txBox="1"/>
          <p:nvPr/>
        </p:nvSpPr>
        <p:spPr>
          <a:xfrm>
            <a:off x="15191982" y="2117055"/>
            <a:ext cx="120929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 단위 : 원 )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11241902" y="7041370"/>
            <a:ext cx="4786742" cy="664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100" dirty="0" smtClean="0">
                <a:solidFill>
                  <a:srgbClr val="22CC8C"/>
                </a:solidFill>
                <a:latin typeface="에스코어 드림 7 ExtraBold" pitchFamily="34" charset="0"/>
                <a:cs typeface="에스코어 드림 7 ExtraBold" pitchFamily="34" charset="0"/>
              </a:rPr>
              <a:t>디자인 툴 단가표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1260950" y="7710225"/>
            <a:ext cx="800146" cy="800146"/>
            <a:chOff x="11260950" y="7710225"/>
            <a:chExt cx="800146" cy="80014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60950" y="7710225"/>
              <a:ext cx="800146" cy="800146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11155624" y="7892584"/>
            <a:ext cx="864799" cy="5454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34C5F2"/>
                </a:solidFill>
                <a:latin typeface="에스코어 드림 7 ExtraBold" pitchFamily="34" charset="0"/>
                <a:cs typeface="에스코어 드림 7 ExtraBold" pitchFamily="34" charset="0"/>
              </a:rPr>
              <a:t>Ps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4775918" y="7710225"/>
            <a:ext cx="800146" cy="800146"/>
            <a:chOff x="14775918" y="7710225"/>
            <a:chExt cx="800146" cy="800146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75918" y="7710225"/>
              <a:ext cx="800146" cy="800146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14670592" y="7902108"/>
            <a:ext cx="864799" cy="5454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FFCD4A"/>
                </a:solidFill>
                <a:latin typeface="에스코어 드림 7 ExtraBold" pitchFamily="34" charset="0"/>
                <a:cs typeface="에스코어 드림 7 ExtraBold" pitchFamily="34" charset="0"/>
              </a:rPr>
              <a:t>Ai</a:t>
            </a:r>
            <a:endParaRPr lang="en-US" dirty="0"/>
          </a:p>
        </p:txBody>
      </p:sp>
      <p:sp>
        <p:nvSpPr>
          <p:cNvPr id="107" name="Object 107"/>
          <p:cNvSpPr txBox="1"/>
          <p:nvPr/>
        </p:nvSpPr>
        <p:spPr>
          <a:xfrm>
            <a:off x="12164634" y="7785261"/>
            <a:ext cx="2957632" cy="3483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어도비 포토샵 1년권</a:t>
            </a:r>
            <a:endParaRPr lang="en-US" dirty="0"/>
          </a:p>
        </p:txBody>
      </p:sp>
      <p:sp>
        <p:nvSpPr>
          <p:cNvPr id="108" name="Object 108"/>
          <p:cNvSpPr txBox="1"/>
          <p:nvPr/>
        </p:nvSpPr>
        <p:spPr>
          <a:xfrm>
            <a:off x="12174158" y="8049023"/>
            <a:ext cx="3086473" cy="506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34C5F2"/>
                </a:solidFill>
                <a:latin typeface="에스코어 드림 7 ExtraBold" pitchFamily="34" charset="0"/>
                <a:cs typeface="에스코어 드림 7 ExtraBold" pitchFamily="34" charset="0"/>
              </a:rPr>
              <a:t>약 100,000원</a:t>
            </a:r>
            <a:endParaRPr lang="en-US" dirty="0"/>
          </a:p>
        </p:txBody>
      </p:sp>
      <p:sp>
        <p:nvSpPr>
          <p:cNvPr id="109" name="Object 109"/>
          <p:cNvSpPr txBox="1"/>
          <p:nvPr/>
        </p:nvSpPr>
        <p:spPr>
          <a:xfrm>
            <a:off x="15680585" y="7785261"/>
            <a:ext cx="2957632" cy="3483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어도비 AI 1년권</a:t>
            </a:r>
            <a:endParaRPr lang="en-US" dirty="0"/>
          </a:p>
        </p:txBody>
      </p:sp>
      <p:sp>
        <p:nvSpPr>
          <p:cNvPr id="110" name="Object 110"/>
          <p:cNvSpPr txBox="1"/>
          <p:nvPr/>
        </p:nvSpPr>
        <p:spPr>
          <a:xfrm>
            <a:off x="15690108" y="8049023"/>
            <a:ext cx="3647659" cy="5066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 smtClean="0">
                <a:solidFill>
                  <a:srgbClr val="FFCD4A"/>
                </a:solidFill>
                <a:latin typeface="에스코어 드림 7 ExtraBold" pitchFamily="34" charset="0"/>
                <a:cs typeface="에스코어 드림 7 ExtraBold" pitchFamily="34" charset="0"/>
              </a:rPr>
              <a:t>100,000원</a:t>
            </a:r>
            <a:endParaRPr lang="en-US" dirty="0"/>
          </a:p>
        </p:txBody>
      </p:sp>
      <p:grpSp>
        <p:nvGrpSpPr>
          <p:cNvPr id="1025" name="그룹 1025"/>
          <p:cNvGrpSpPr/>
          <p:nvPr/>
        </p:nvGrpSpPr>
        <p:grpSpPr>
          <a:xfrm>
            <a:off x="653968" y="3420534"/>
            <a:ext cx="4920635" cy="163881"/>
            <a:chOff x="653968" y="3420534"/>
            <a:chExt cx="4920635" cy="163881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968" y="3420534"/>
              <a:ext cx="4920635" cy="16388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53968" y="4254137"/>
            <a:ext cx="4082540" cy="163881"/>
            <a:chOff x="653968" y="4254137"/>
            <a:chExt cx="4082540" cy="163881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3968" y="4254137"/>
              <a:ext cx="4082540" cy="163881"/>
            </a:xfrm>
            <a:prstGeom prst="rect">
              <a:avLst/>
            </a:prstGeom>
          </p:spPr>
        </p:pic>
      </p:grpSp>
      <p:sp>
        <p:nvSpPr>
          <p:cNvPr id="117" name="Object 117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비효율적으로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낭비되는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디자인 비용, 시간이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대폭 감소됩니다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2540" y="4716600"/>
            <a:ext cx="714869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자세한 내용은 이곳에 입력하시면 됩니다.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84921" y="2901595"/>
            <a:ext cx="4033739" cy="4033739"/>
            <a:chOff x="6584921" y="2901595"/>
            <a:chExt cx="4033739" cy="40337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584921" y="2901595"/>
              <a:ext cx="4033739" cy="4033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68418" y="2901595"/>
            <a:ext cx="4033739" cy="4033739"/>
            <a:chOff x="10068418" y="2901595"/>
            <a:chExt cx="4033739" cy="40337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068418" y="2901595"/>
              <a:ext cx="4033739" cy="40337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51914" y="2901595"/>
            <a:ext cx="4033739" cy="4033739"/>
            <a:chOff x="13551914" y="2901595"/>
            <a:chExt cx="4033739" cy="40337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551914" y="2901595"/>
              <a:ext cx="4033739" cy="40337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661518" y="4464934"/>
            <a:ext cx="4039614" cy="15156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kern="0" spc="-200" dirty="0" smtClean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수정 / 컨펌까지</a:t>
            </a:r>
          </a:p>
          <a:p>
            <a:pPr algn="ctr"/>
            <a:r>
              <a:rPr lang="en-US" sz="2900" kern="0" spc="-200" dirty="0" smtClean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시간이 낭비</a:t>
            </a:r>
            <a:r>
              <a:rPr lang="en-US" sz="2900" kern="0" spc="-200" dirty="0" smtClean="0">
                <a:solidFill>
                  <a:srgbClr val="FFFFFF"/>
                </a:solidFill>
                <a:latin typeface="에스코어 드림 3 Light" pitchFamily="34" charset="0"/>
                <a:cs typeface="에스코어 드림 3 Light" pitchFamily="34" charset="0"/>
              </a:rPr>
              <a:t>됨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178022" y="4464934"/>
            <a:ext cx="4039614" cy="15156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kern="0" spc="-2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수정비용</a:t>
            </a:r>
            <a:r>
              <a:rPr lang="en-US" sz="2900" kern="0" spc="-2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</a:p>
          <a:p>
            <a:pPr algn="ctr"/>
            <a:r>
              <a:rPr lang="en-US" sz="2900" kern="0" spc="-2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추가 발생함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3145015" y="4464934"/>
            <a:ext cx="4039614" cy="15156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900" kern="0" spc="-2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저작 관련 문제</a:t>
            </a:r>
          </a:p>
          <a:p>
            <a:pPr algn="ctr"/>
            <a:r>
              <a:rPr lang="en-US" sz="2900" kern="0" spc="-2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발생 가능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621542" y="7807809"/>
            <a:ext cx="1633748" cy="3383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COST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1105038" y="7807809"/>
            <a:ext cx="1633748" cy="3383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TIME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318920" y="7807809"/>
            <a:ext cx="2083105" cy="3383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COPYRIGHT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252568" y="7310779"/>
            <a:ext cx="698446" cy="146545"/>
            <a:chOff x="8252568" y="7310779"/>
            <a:chExt cx="698446" cy="1465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252568" y="7310779"/>
              <a:ext cx="698446" cy="1465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36064" y="7310779"/>
            <a:ext cx="698446" cy="146545"/>
            <a:chOff x="11736064" y="7310779"/>
            <a:chExt cx="698446" cy="1465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736064" y="7310779"/>
              <a:ext cx="698446" cy="1465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19560" y="7310779"/>
            <a:ext cx="698446" cy="146545"/>
            <a:chOff x="15219560" y="7310779"/>
            <a:chExt cx="698446" cy="1465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219560" y="7310779"/>
              <a:ext cx="698446" cy="1465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069" y="7620554"/>
            <a:ext cx="131444" cy="131444"/>
            <a:chOff x="8536069" y="7620554"/>
            <a:chExt cx="131444" cy="13144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8536069" y="7620554"/>
              <a:ext cx="131444" cy="1314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19565" y="7620554"/>
            <a:ext cx="131444" cy="131444"/>
            <a:chOff x="12019565" y="7620554"/>
            <a:chExt cx="131444" cy="13144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019565" y="7620554"/>
              <a:ext cx="131444" cy="1314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02986" y="7620554"/>
            <a:ext cx="131444" cy="131444"/>
            <a:chOff x="15502986" y="7620554"/>
            <a:chExt cx="131444" cy="13144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5502986" y="7620554"/>
              <a:ext cx="131444" cy="13144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10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653968" y="3420534"/>
            <a:ext cx="4920635" cy="163881"/>
            <a:chOff x="653968" y="3420534"/>
            <a:chExt cx="4920635" cy="1638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968" y="3420534"/>
              <a:ext cx="4920635" cy="1638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3968" y="4254137"/>
            <a:ext cx="4082540" cy="163881"/>
            <a:chOff x="653968" y="4254137"/>
            <a:chExt cx="4082540" cy="1638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968" y="4254137"/>
              <a:ext cx="4082540" cy="16388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비효율적으로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낭비되는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디자인 비용, 시간이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대폭 감소됩니다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0632" y="1968499"/>
            <a:ext cx="2057399" cy="4441934"/>
            <a:chOff x="9700632" y="1968499"/>
            <a:chExt cx="2057399" cy="44419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4918" y="-237690"/>
              <a:ext cx="4123810" cy="88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632" y="1968499"/>
              <a:ext cx="2057399" cy="44419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71193" y="1968499"/>
            <a:ext cx="2057399" cy="4441934"/>
            <a:chOff x="6571193" y="1968499"/>
            <a:chExt cx="2057399" cy="4441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5479" y="-237690"/>
              <a:ext cx="4123810" cy="888571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1193" y="1968499"/>
              <a:ext cx="2057399" cy="44419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99168" y="1241466"/>
            <a:ext cx="2730888" cy="5896000"/>
            <a:chOff x="7799168" y="1241466"/>
            <a:chExt cx="2730888" cy="5896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7447" y="-1681206"/>
              <a:ext cx="5466667" cy="1180000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168" y="1241466"/>
              <a:ext cx="2730888" cy="5896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47989" y="5201478"/>
            <a:ext cx="3187073" cy="1912244"/>
            <a:chOff x="13447989" y="5201478"/>
            <a:chExt cx="3187073" cy="19122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68791" y="4260376"/>
              <a:ext cx="6380952" cy="382857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7989" y="5201478"/>
              <a:ext cx="3187073" cy="1912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7989" y="1241466"/>
            <a:ext cx="3187073" cy="1912244"/>
            <a:chOff x="13447989" y="1241466"/>
            <a:chExt cx="3187073" cy="1912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68791" y="300364"/>
              <a:ext cx="6380952" cy="382857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7989" y="1241466"/>
              <a:ext cx="3187073" cy="1912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46752" y="2838970"/>
            <a:ext cx="4389546" cy="2633728"/>
            <a:chOff x="12846752" y="2838970"/>
            <a:chExt cx="4389546" cy="26337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5403" y="1543812"/>
              <a:ext cx="8780952" cy="527619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46752" y="2838970"/>
              <a:ext cx="4389546" cy="26337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34581" y="7113722"/>
            <a:ext cx="5965993" cy="581075"/>
            <a:chOff x="12034581" y="7113722"/>
            <a:chExt cx="5965993" cy="5810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34581" y="7113722"/>
              <a:ext cx="5965993" cy="5810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95347" y="7113722"/>
            <a:ext cx="5965993" cy="581075"/>
            <a:chOff x="6295347" y="7113722"/>
            <a:chExt cx="5965993" cy="5810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5347" y="7113722"/>
              <a:ext cx="5965993" cy="58107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82540" y="4659520"/>
            <a:ext cx="624303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자세한 내용은 이곳에 입력하시면 됩니다.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11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274483" y="7906456"/>
            <a:ext cx="6483547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사진을 첨부하세요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6415572" y="8384337"/>
            <a:ext cx="4581733" cy="5816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내용을 첨부하세요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1130167" y="7906456"/>
            <a:ext cx="6483547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사진을 첨부하세요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2271256" y="8384337"/>
            <a:ext cx="4581733" cy="5816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내용을 첨부하세요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653968" y="1773452"/>
            <a:ext cx="4823121" cy="163881"/>
            <a:chOff x="653968" y="1773452"/>
            <a:chExt cx="4823121" cy="1638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968" y="1773452"/>
              <a:ext cx="4823121" cy="16388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오른쪽 프레임 안에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원하는 사진을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드래그앤 드랍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해보세요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644444" y="7901542"/>
            <a:ext cx="2806918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2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2497694" y="7901542"/>
            <a:ext cx="2938095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2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후원 현황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12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566814" y="1252291"/>
            <a:ext cx="11042228" cy="6625337"/>
            <a:chOff x="6566814" y="1252291"/>
            <a:chExt cx="11042228" cy="66253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6814" y="1252291"/>
              <a:ext cx="11042228" cy="662533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391554" y="7985222"/>
            <a:ext cx="8812579" cy="14730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5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주세요.이 템플릿은 브랜드를 홍보하기 위한 회사소개서 사용에 적합합니다. 이 템플릿은 브랜드를 홍보하기 위한 회사소개서 사용에 적합합니다. 이 템플릿은 브랜드를 홍보하기 위한 회사소개서 사용에 적합합니다. 이 템플릿은 브랜드를 홍보하기 위한 회사소개서 사용에 적합합니다. 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82540" y="4707139"/>
            <a:ext cx="624303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자세한 내용은 이곳에 입력하시면 됩니다.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53968" y="1773452"/>
            <a:ext cx="4391854" cy="163881"/>
            <a:chOff x="653968" y="1773452"/>
            <a:chExt cx="4391854" cy="1638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968" y="1773452"/>
              <a:ext cx="4391854" cy="16388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세상 쉬운 디자인,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미리캔버스에서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나만의 디자인을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만들어보세요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25189" y="1247619"/>
            <a:ext cx="7674627" cy="3837390"/>
            <a:chOff x="9925189" y="1247619"/>
            <a:chExt cx="7674627" cy="38373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5189" y="1247619"/>
              <a:ext cx="7674627" cy="38373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교육 안내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2540" y="3894323"/>
            <a:ext cx="8981581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자세한 내용은 이곳에 입력하시면 됩니다.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919137" y="5204124"/>
            <a:ext cx="7674627" cy="3837390"/>
            <a:chOff x="9919137" y="5204124"/>
            <a:chExt cx="7674627" cy="38373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9137" y="5204124"/>
              <a:ext cx="7674627" cy="383739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-780922" y="6687495"/>
            <a:ext cx="7364930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미리캔버스 교육 파트너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53968" y="1816579"/>
            <a:ext cx="4133094" cy="163881"/>
            <a:chOff x="653968" y="1816579"/>
            <a:chExt cx="4133094" cy="1638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968" y="1816579"/>
              <a:ext cx="4133094" cy="16388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44444" y="1120325"/>
            <a:ext cx="9297484" cy="3826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우리의 파트너는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이렇게 멋진 일을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함께하고 있습니다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90910" y="7349752"/>
            <a:ext cx="2339099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2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166637" y="7349752"/>
            <a:ext cx="2448413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2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4173540" y="7349752"/>
            <a:ext cx="2339099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2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258558" y="8011028"/>
            <a:ext cx="2448413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200" dirty="0" smtClean="0">
                <a:solidFill>
                  <a:srgbClr val="22CC8C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3265461" y="8011028"/>
            <a:ext cx="2339099" cy="54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2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YOUR LOGO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무료 서비스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29994" y="5699451"/>
            <a:ext cx="9688105" cy="1981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입력해주세요. 이 텍스트는 에스코어드림 3으로 작성되었습니다. 원하는 폰트로 자유롭게 변경해 보세요.</a:t>
            </a:r>
          </a:p>
          <a:p>
            <a:pPr algn="ctr"/>
            <a:r>
              <a:rPr lang="en-US" sz="22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안심하고 무료로 사용하세요!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715139" y="2237014"/>
            <a:ext cx="10712863" cy="251361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Q. 미리캔버스는 무료인데</a:t>
            </a:r>
          </a:p>
          <a:p>
            <a:pPr algn="ctr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수익은 어떻게 얻나요?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14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056095" y="5959322"/>
            <a:ext cx="3315618" cy="2961366"/>
            <a:chOff x="2056095" y="5959322"/>
            <a:chExt cx="3315618" cy="29613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56095" y="5959322"/>
              <a:ext cx="3077830" cy="2961366"/>
              <a:chOff x="2056095" y="5959322"/>
              <a:chExt cx="3077830" cy="296136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56095" y="5959322"/>
                <a:ext cx="3077830" cy="2961366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 rot="-180000">
              <a:off x="3585554" y="7449458"/>
              <a:ext cx="1778359" cy="50294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200" b="1" kern="0" spc="100" dirty="0" smtClean="0">
                  <a:solidFill>
                    <a:srgbClr val="22CC8C"/>
                  </a:solidFill>
                  <a:latin typeface="THE외계인설명서miri" pitchFamily="34" charset="0"/>
                  <a:cs typeface="THE외계인설명서miri" pitchFamily="34" charset="0"/>
                </a:rPr>
                <a:t>FREE!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7734052" y="4734164"/>
            <a:ext cx="2817610" cy="170598"/>
            <a:chOff x="7734052" y="4734164"/>
            <a:chExt cx="2817610" cy="1705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4052" y="4734164"/>
              <a:ext cx="2817610" cy="170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1893" y="3933569"/>
            <a:ext cx="11451608" cy="17286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600" kern="0" spc="-6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감사합니다.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15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846809" y="5460844"/>
            <a:ext cx="7160080" cy="5604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세상 쉬운 디자인, </a:t>
            </a:r>
            <a:r>
              <a:rPr lang="en-US" sz="2500" kern="0" spc="-2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미리캔버스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 서비스 소개서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807335" y="9423335"/>
            <a:ext cx="2537586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www.miricanvas.com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111" y="628571"/>
            <a:ext cx="1614222" cy="173927"/>
            <a:chOff x="711111" y="628571"/>
            <a:chExt cx="1614222" cy="1739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111" y="628571"/>
              <a:ext cx="1614222" cy="173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4780" y="3569600"/>
            <a:ext cx="4562216" cy="2737330"/>
            <a:chOff x="6564780" y="3569600"/>
            <a:chExt cx="4562216" cy="27373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4780" y="3569600"/>
              <a:ext cx="4562216" cy="27373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64780" y="1245431"/>
            <a:ext cx="2234961" cy="2234961"/>
            <a:chOff x="6564780" y="1245431"/>
            <a:chExt cx="2234961" cy="22349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4780" y="1245431"/>
              <a:ext cx="2234961" cy="22349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83783" y="1245431"/>
            <a:ext cx="2234961" cy="2234961"/>
            <a:chOff x="8883783" y="1245431"/>
            <a:chExt cx="2234961" cy="22349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3783" y="1245431"/>
              <a:ext cx="2234961" cy="22349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2540" y="3934569"/>
            <a:ext cx="6080952" cy="205286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미리캔버스는 로고, SNS, 카드뉴스, PPT,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배너, 상세페이지, 명함 등 다양한 템플릿을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제공하여 전문가 수준의 디자인을 쉽게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만들 수 있는 서비스입니다.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314212" y="2997203"/>
            <a:ext cx="1485529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텍스트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633215" y="2997203"/>
            <a:ext cx="1485529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텍스트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885101" y="5935210"/>
            <a:ext cx="1485483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상세페이지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73016" y="3483917"/>
            <a:ext cx="4621863" cy="163881"/>
            <a:chOff x="673016" y="3483917"/>
            <a:chExt cx="4621863" cy="1638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3483917"/>
              <a:ext cx="4621863" cy="16388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4444" y="1120325"/>
            <a:ext cx="7852740" cy="3826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저작권 걱정 없는,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무료 디자인 플랫폼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미리캔버스 입니다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6772029" y="601747"/>
            <a:ext cx="554774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 서비스 소개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02786" y="1245431"/>
            <a:ext cx="2534332" cy="5068563"/>
            <a:chOff x="11202786" y="1245431"/>
            <a:chExt cx="2534332" cy="506856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2786" y="1245431"/>
              <a:ext cx="2534332" cy="50685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21160" y="1245431"/>
            <a:ext cx="3788903" cy="5051938"/>
            <a:chOff x="13821160" y="1245431"/>
            <a:chExt cx="3788903" cy="50519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21160" y="1245431"/>
              <a:ext cx="3788903" cy="50519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74304" y="6383479"/>
            <a:ext cx="11035759" cy="1986437"/>
            <a:chOff x="6574304" y="6383479"/>
            <a:chExt cx="11035759" cy="19864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4304" y="6383479"/>
              <a:ext cx="11035759" cy="198643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633215" y="5802961"/>
            <a:ext cx="1485529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텍스트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251589" y="5802961"/>
            <a:ext cx="1485529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텍스트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6124533" y="5802961"/>
            <a:ext cx="1485529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텍스트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6124533" y="7741413"/>
            <a:ext cx="1485529" cy="2560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텍스트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88649" y="7490131"/>
            <a:ext cx="1533543" cy="1533543"/>
            <a:chOff x="6588649" y="7490131"/>
            <a:chExt cx="1533543" cy="15335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649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4604" y="7490131"/>
            <a:ext cx="1533543" cy="1533543"/>
            <a:chOff x="8164604" y="7490131"/>
            <a:chExt cx="1533543" cy="1533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4604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558" y="7490131"/>
            <a:ext cx="1533543" cy="1533543"/>
            <a:chOff x="9740558" y="7490131"/>
            <a:chExt cx="1533543" cy="15335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0558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6512" y="7490131"/>
            <a:ext cx="1533543" cy="1533543"/>
            <a:chOff x="11316512" y="7490131"/>
            <a:chExt cx="1533543" cy="15335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6512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92466" y="7490131"/>
            <a:ext cx="1533543" cy="1533543"/>
            <a:chOff x="12892466" y="7490131"/>
            <a:chExt cx="1533543" cy="15335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2466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68420" y="7490131"/>
            <a:ext cx="1533543" cy="1533543"/>
            <a:chOff x="14468420" y="7490131"/>
            <a:chExt cx="1533543" cy="15335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8420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44374" y="7490131"/>
            <a:ext cx="1533543" cy="1533543"/>
            <a:chOff x="16044374" y="7490131"/>
            <a:chExt cx="1533543" cy="15335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4374" y="7490131"/>
              <a:ext cx="1533543" cy="1533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20066" y="1257143"/>
            <a:ext cx="4143639" cy="4143639"/>
            <a:chOff x="12920066" y="1257143"/>
            <a:chExt cx="4143639" cy="41436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3076" y="-630930"/>
              <a:ext cx="8295238" cy="829523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0066" y="1257143"/>
              <a:ext cx="4143639" cy="41436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12425" y="1257143"/>
            <a:ext cx="4143639" cy="4143639"/>
            <a:chOff x="7112425" y="1257143"/>
            <a:chExt cx="4143639" cy="41436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436" y="-630930"/>
              <a:ext cx="8295238" cy="829523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2425" y="1257143"/>
              <a:ext cx="4143639" cy="41436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46370" y="2022187"/>
            <a:ext cx="4356056" cy="4356056"/>
            <a:chOff x="9746370" y="2022187"/>
            <a:chExt cx="4356056" cy="435605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3545" y="38996"/>
              <a:ext cx="8714286" cy="871428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6370" y="2022187"/>
              <a:ext cx="4356056" cy="435605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82540" y="5484452"/>
            <a:ext cx="6094456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1000명 이상의 디자인 전문가들이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매일 새로운 디자인을 생산합니다.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376751" y="5481926"/>
            <a:ext cx="3605512" cy="373635"/>
            <a:chOff x="7376751" y="5481926"/>
            <a:chExt cx="3605512" cy="3736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6751" y="5481926"/>
              <a:ext cx="3605512" cy="3736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84391" y="5481926"/>
            <a:ext cx="3605512" cy="373635"/>
            <a:chOff x="13184391" y="5481926"/>
            <a:chExt cx="3605512" cy="37363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84391" y="5481926"/>
              <a:ext cx="3605512" cy="3736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26803" y="6378243"/>
            <a:ext cx="5965993" cy="563606"/>
            <a:chOff x="8926803" y="6378243"/>
            <a:chExt cx="5965993" cy="56360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6803" y="6378243"/>
              <a:ext cx="5965993" cy="56360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3492" y="3483917"/>
            <a:ext cx="3280084" cy="163881"/>
            <a:chOff x="663492" y="3483917"/>
            <a:chExt cx="3280084" cy="1638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492" y="3483917"/>
              <a:ext cx="3280084" cy="1638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3492" y="4325726"/>
            <a:ext cx="3495717" cy="163881"/>
            <a:chOff x="663492" y="4325726"/>
            <a:chExt cx="3495717" cy="16388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492" y="4325726"/>
              <a:ext cx="3495717" cy="16388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44444" y="1120325"/>
            <a:ext cx="7883492" cy="63529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국내산업과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트렌드를 반영한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5만개 이상의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다양한 템플릿</a:t>
            </a:r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제공합니다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6772029" y="601747"/>
            <a:ext cx="554774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02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 서비스 소개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247570" y="4892217"/>
            <a:ext cx="2401291" cy="1955076"/>
            <a:chOff x="13247570" y="4892217"/>
            <a:chExt cx="2401291" cy="195507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3470677" y="4892217"/>
              <a:ext cx="1955076" cy="1955076"/>
              <a:chOff x="13470677" y="4892217"/>
              <a:chExt cx="1955076" cy="195507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42896" y="3964436"/>
                <a:ext cx="3914286" cy="3914286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70677" y="4892217"/>
                <a:ext cx="1955076" cy="1955076"/>
              </a:xfrm>
              <a:prstGeom prst="rect">
                <a:avLst/>
              </a:prstGeom>
            </p:spPr>
          </p:pic>
        </p:grpSp>
        <p:sp>
          <p:nvSpPr>
            <p:cNvPr id="65" name="Object 65"/>
            <p:cNvSpPr txBox="1"/>
            <p:nvPr/>
          </p:nvSpPr>
          <p:spPr>
            <a:xfrm>
              <a:off x="12647247" y="5523292"/>
              <a:ext cx="3001614" cy="104011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900" kern="0" spc="-100" dirty="0" smtClean="0">
                  <a:solidFill>
                    <a:srgbClr val="FFFFFF"/>
                  </a:solidFill>
                  <a:latin typeface="에스코어 드림 3 Light" pitchFamily="34" charset="0"/>
                  <a:cs typeface="에스코어 드림 3 Light" pitchFamily="34" charset="0"/>
                </a:rPr>
                <a:t>매일 생산되는</a:t>
              </a:r>
            </a:p>
            <a:p>
              <a:pPr algn="ctr"/>
              <a:r>
                <a:rPr lang="en-US" sz="1900" kern="0" spc="-100" dirty="0" smtClean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트렌디한 디자인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3079" y="8076560"/>
            <a:ext cx="13771111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클릭과 드래그로 3분 완성!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82540" y="4773950"/>
            <a:ext cx="6094456" cy="1531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원하는 템플릿을 고르고, 텍스트와 이미지를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조금만 수정하면 3분만에 전문가 수준의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디자인이 완성됩니다.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3483917"/>
            <a:ext cx="4190596" cy="163881"/>
            <a:chOff x="673016" y="3483917"/>
            <a:chExt cx="4190596" cy="163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3483917"/>
              <a:ext cx="4190596" cy="163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4325726"/>
            <a:ext cx="2278646" cy="163881"/>
            <a:chOff x="673016" y="4325726"/>
            <a:chExt cx="2278646" cy="1638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4325726"/>
              <a:ext cx="2278646" cy="1638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쉽고 직관적인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UI, UX를 채택하여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누구나 사용할 수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있습니다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6772029" y="601747"/>
            <a:ext cx="554774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51138" y="6957034"/>
            <a:ext cx="672699" cy="672699"/>
            <a:chOff x="10251138" y="6957034"/>
            <a:chExt cx="672699" cy="6726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51138" y="6957034"/>
              <a:ext cx="672699" cy="672699"/>
              <a:chOff x="10251138" y="6957034"/>
              <a:chExt cx="672699" cy="67269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51138" y="6957034"/>
                <a:ext cx="672699" cy="67269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405719" y="7111615"/>
              <a:ext cx="363537" cy="363537"/>
              <a:chOff x="10405719" y="7111615"/>
              <a:chExt cx="363537" cy="36353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05719" y="7111615"/>
                <a:ext cx="363537" cy="36353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402788" y="7350974"/>
            <a:ext cx="463278" cy="620783"/>
            <a:chOff x="10402788" y="7350974"/>
            <a:chExt cx="463278" cy="62078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2788" y="7350974"/>
              <a:ext cx="463278" cy="6207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19828" y="6957034"/>
            <a:ext cx="672699" cy="672699"/>
            <a:chOff x="11919828" y="6957034"/>
            <a:chExt cx="672699" cy="67269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919828" y="6957034"/>
              <a:ext cx="672699" cy="672699"/>
              <a:chOff x="11919828" y="6957034"/>
              <a:chExt cx="672699" cy="67269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919828" y="6957034"/>
                <a:ext cx="672699" cy="6726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074409" y="7111615"/>
              <a:ext cx="363537" cy="363537"/>
              <a:chOff x="12074409" y="7111615"/>
              <a:chExt cx="363537" cy="36353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074409" y="7111615"/>
                <a:ext cx="363537" cy="36353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2071478" y="7350974"/>
            <a:ext cx="463278" cy="620783"/>
            <a:chOff x="12071478" y="7350974"/>
            <a:chExt cx="463278" cy="6207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71478" y="7350974"/>
              <a:ext cx="463278" cy="6207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560065" y="7131850"/>
            <a:ext cx="634329" cy="324393"/>
            <a:chOff x="11560065" y="7131850"/>
            <a:chExt cx="634329" cy="32439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560065" y="7131850"/>
              <a:ext cx="634329" cy="32439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2356044" y="7399853"/>
            <a:ext cx="2262899" cy="7102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00" dirty="0" smtClean="0">
                <a:solidFill>
                  <a:srgbClr val="FFFFFF"/>
                </a:solidFill>
                <a:latin typeface="에스코어 드림 9 Black" pitchFamily="34" charset="0"/>
                <a:cs typeface="에스코어 드림 9 Black" pitchFamily="34" charset="0"/>
              </a:rPr>
              <a:t>OK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2611116" y="7023697"/>
            <a:ext cx="1837779" cy="576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dirty="0" smtClean="0">
                <a:solidFill>
                  <a:srgbClr val="22CC8C"/>
                </a:solidFill>
                <a:latin typeface="에스코어 드림 8 Heavy" pitchFamily="34" charset="0"/>
                <a:cs typeface="에스코어 드림 8 Heavy" pitchFamily="34" charset="0"/>
              </a:rPr>
              <a:t>3min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87302" y="1256783"/>
            <a:ext cx="11008386" cy="5504303"/>
            <a:chOff x="6587302" y="1256783"/>
            <a:chExt cx="11008386" cy="550430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7302" y="1256783"/>
              <a:ext cx="11008386" cy="5504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3966" y="1974260"/>
            <a:ext cx="4835682" cy="6763191"/>
            <a:chOff x="7803966" y="1974260"/>
            <a:chExt cx="4835682" cy="67631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3966" y="1974260"/>
              <a:ext cx="4835682" cy="67631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900000">
            <a:off x="7124013" y="933541"/>
            <a:ext cx="10500515" cy="171316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 smtClean="0">
                <a:solidFill>
                  <a:srgbClr val="FFFFFF"/>
                </a:solidFill>
                <a:latin typeface="여기어때 잘난체 OTF" pitchFamily="34" charset="0"/>
                <a:cs typeface="여기어때 잘난체 OTF" pitchFamily="34" charset="0"/>
              </a:rPr>
              <a:t>엄청 큰 워터마크 엄청 큰 워터마크 엄청 큰 워터마크 엄청 큰 워터마크 엄청 큰 워터마크 엄청 큰 워터마크 엄청 큰 워터마크 엄청 큰 워터마크 엄청 큰 워터마크 엄청 큰 워터마크 엄청 큰 워터마크 엄청 큰 워터마크 엄청 큰 워터마크 엄청 큰 워터마크 엄청 큰 워터마크 엄청 큰 워터마크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762633" y="1974260"/>
            <a:ext cx="4835682" cy="6763191"/>
            <a:chOff x="12762633" y="1974260"/>
            <a:chExt cx="4835682" cy="67631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2633" y="1974260"/>
              <a:ext cx="4835682" cy="67631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86232" y="8678952"/>
            <a:ext cx="6059292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타사 서비스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544898" y="8678952"/>
            <a:ext cx="6059292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미리캔버스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73016" y="1804917"/>
            <a:ext cx="4161845" cy="163881"/>
            <a:chOff x="673016" y="1804917"/>
            <a:chExt cx="4161845" cy="1638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804917"/>
              <a:ext cx="4161845" cy="16388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82540" y="3907539"/>
            <a:ext cx="714869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모든 이미지 및 폰트등에 대한 저작권료는 모두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미리캔버스에서 부담합니다.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44444" y="1120325"/>
            <a:ext cx="7883492" cy="3826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저작권 걱정 없이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마음 편하게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사용할 수 있습니다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764857" y="1159973"/>
            <a:ext cx="685777" cy="713587"/>
            <a:chOff x="12764857" y="1159973"/>
            <a:chExt cx="685777" cy="7135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792707" y="1159973"/>
              <a:ext cx="657927" cy="713587"/>
              <a:chOff x="12792707" y="1159973"/>
              <a:chExt cx="657927" cy="71358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92707" y="1159973"/>
                <a:ext cx="657927" cy="713587"/>
              </a:xfrm>
              <a:prstGeom prst="rect">
                <a:avLst/>
              </a:prstGeom>
            </p:spPr>
          </p:pic>
        </p:grpSp>
        <p:sp>
          <p:nvSpPr>
            <p:cNvPr id="25" name="Object 25"/>
            <p:cNvSpPr txBox="1"/>
            <p:nvPr/>
          </p:nvSpPr>
          <p:spPr>
            <a:xfrm>
              <a:off x="12601570" y="1510263"/>
              <a:ext cx="816436" cy="30680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300" dirty="0" smtClean="0">
                  <a:solidFill>
                    <a:srgbClr val="FFFFFF"/>
                  </a:solidFill>
                  <a:latin typeface="에스코어 드림 5 Medium" pitchFamily="34" charset="0"/>
                  <a:cs typeface="에스코어 드림 5 Medium" pitchFamily="34" charset="0"/>
                </a:rPr>
                <a:t>NO</a:t>
              </a:r>
              <a:endParaRPr lang="en-US"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560551" y="1187906"/>
            <a:ext cx="3156885" cy="1039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200" dirty="0" smtClean="0">
                <a:solidFill>
                  <a:srgbClr val="22CC8C"/>
                </a:solidFill>
                <a:latin typeface="에스코어 드림 4 Regular" pitchFamily="34" charset="0"/>
                <a:cs typeface="에스코어 드림 4 Regular" pitchFamily="34" charset="0"/>
              </a:rPr>
              <a:t>워터마크 없이</a:t>
            </a:r>
          </a:p>
          <a:p>
            <a:pPr algn="just"/>
            <a:r>
              <a:rPr lang="en-US" sz="2000" kern="0" spc="-200" dirty="0" smtClean="0">
                <a:solidFill>
                  <a:srgbClr val="22CC8C"/>
                </a:solidFill>
                <a:latin typeface="에스코어 드림 4 Regular" pitchFamily="34" charset="0"/>
                <a:cs typeface="에스코어 드림 4 Regular" pitchFamily="34" charset="0"/>
              </a:rPr>
              <a:t>깔끔하게!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063487" y="1433730"/>
            <a:ext cx="641869" cy="389186"/>
            <a:chOff x="15063487" y="1433730"/>
            <a:chExt cx="641869" cy="3891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140000">
              <a:off x="15063487" y="1433730"/>
              <a:ext cx="641869" cy="3891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80952" y="5811326"/>
            <a:ext cx="3593618" cy="2156171"/>
            <a:chOff x="6580952" y="5811326"/>
            <a:chExt cx="3593618" cy="21561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0952" y="5811326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98698" y="5811326"/>
            <a:ext cx="3593618" cy="2156171"/>
            <a:chOff x="10298698" y="5811326"/>
            <a:chExt cx="3593618" cy="21561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8698" y="5811326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6444" y="5811326"/>
            <a:ext cx="3593618" cy="2156171"/>
            <a:chOff x="14016444" y="5811326"/>
            <a:chExt cx="3593618" cy="21561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6444" y="5811326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3968" y="1804917"/>
            <a:ext cx="1717999" cy="163881"/>
            <a:chOff x="653968" y="1804917"/>
            <a:chExt cx="1717999" cy="1638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968" y="1804917"/>
              <a:ext cx="1717999" cy="16388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05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3968" y="2638520"/>
            <a:ext cx="3486193" cy="163881"/>
            <a:chOff x="653968" y="2638520"/>
            <a:chExt cx="3486193" cy="1638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968" y="2638520"/>
              <a:ext cx="3486193" cy="16388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다양한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프레젠테이션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템플릿을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제공합니다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580952" y="1242767"/>
            <a:ext cx="3593618" cy="2156171"/>
            <a:chOff x="6580952" y="1242767"/>
            <a:chExt cx="3593618" cy="21561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0952" y="1242767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8698" y="1242767"/>
            <a:ext cx="3593618" cy="2156171"/>
            <a:chOff x="10298698" y="1242767"/>
            <a:chExt cx="3593618" cy="21561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8698" y="1242767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16444" y="1242767"/>
            <a:ext cx="3593618" cy="2156171"/>
            <a:chOff x="14016444" y="1242767"/>
            <a:chExt cx="3593618" cy="21561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6444" y="1242767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80952" y="3527047"/>
            <a:ext cx="3593618" cy="2156171"/>
            <a:chOff x="6580952" y="3527047"/>
            <a:chExt cx="3593618" cy="21561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0952" y="3527047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98698" y="3527047"/>
            <a:ext cx="3593618" cy="2156171"/>
            <a:chOff x="10298698" y="3527047"/>
            <a:chExt cx="3593618" cy="21561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8698" y="3527047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016444" y="3527047"/>
            <a:ext cx="3593618" cy="2156171"/>
            <a:chOff x="14016444" y="3527047"/>
            <a:chExt cx="3593618" cy="21561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6444" y="3527047"/>
              <a:ext cx="3593618" cy="215617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82540" y="4774462"/>
            <a:ext cx="714869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다양한 산업군에 활용할 수 있는,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스토리텔링 형태의 PPT 템플릿을 제공합니다.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2540" y="4749988"/>
            <a:ext cx="7148697" cy="205286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더이상 USB에 PPT 파일을 복사하지 않으셔도 됩니다.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슬라이드쇼 기능으로 바로 프레젠테이션을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하실 수 있습니다. 또한, 이 기능으로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전자간판으로도 활용할 수 있습니다.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189809" y="5825068"/>
            <a:ext cx="2438044" cy="1389685"/>
            <a:chOff x="5189809" y="5825068"/>
            <a:chExt cx="2438044" cy="13896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761" y="5279489"/>
              <a:ext cx="4876190" cy="278095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9809" y="5825068"/>
              <a:ext cx="2438044" cy="1389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02011" y="4387512"/>
            <a:ext cx="3863140" cy="2201990"/>
            <a:chOff x="6002011" y="4387512"/>
            <a:chExt cx="3863140" cy="22019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8678" y="3519888"/>
              <a:ext cx="7733333" cy="440952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2011" y="4387512"/>
              <a:ext cx="3863140" cy="22019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92722" y="7502702"/>
            <a:ext cx="12506443" cy="491739"/>
            <a:chOff x="5692722" y="7502702"/>
            <a:chExt cx="12506443" cy="4917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2722" y="7502702"/>
              <a:ext cx="12506443" cy="4917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30977" y="2652896"/>
            <a:ext cx="9629934" cy="6607378"/>
            <a:chOff x="7130977" y="2652896"/>
            <a:chExt cx="9629934" cy="66073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1929" y="-499388"/>
              <a:ext cx="19266667" cy="1321904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0977" y="2652896"/>
              <a:ext cx="9629934" cy="66073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11972" y="2993232"/>
            <a:ext cx="7667944" cy="4370728"/>
            <a:chOff x="8111972" y="2993232"/>
            <a:chExt cx="7667944" cy="43707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1972" y="2993232"/>
              <a:ext cx="7667944" cy="43707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33462" y="3521156"/>
            <a:ext cx="5042188" cy="2874047"/>
            <a:chOff x="13933462" y="3521156"/>
            <a:chExt cx="5042188" cy="28740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09653" y="2503113"/>
              <a:ext cx="10085714" cy="575238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33462" y="3521156"/>
              <a:ext cx="5042188" cy="287404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092874" y="1862172"/>
            <a:ext cx="5879826" cy="1039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200" dirty="0" smtClean="0">
                <a:solidFill>
                  <a:srgbClr val="22CC8C"/>
                </a:solidFill>
                <a:latin typeface="에스코어 드림 4 Regular" pitchFamily="34" charset="0"/>
                <a:cs typeface="에스코어 드림 4 Regular" pitchFamily="34" charset="0"/>
              </a:rPr>
              <a:t>USB가 없어도 로그인만 하면</a:t>
            </a:r>
          </a:p>
          <a:p>
            <a:pPr algn="just"/>
            <a:r>
              <a:rPr lang="en-US" sz="2000" kern="0" spc="-200" dirty="0" smtClean="0">
                <a:solidFill>
                  <a:srgbClr val="22CC8C"/>
                </a:solidFill>
                <a:latin typeface="에스코어 드림 4 Regular" pitchFamily="34" charset="0"/>
                <a:cs typeface="에스코어 드림 4 Regular" pitchFamily="34" charset="0"/>
              </a:rPr>
              <a:t>프레젠테이션 가능!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180876" y="2429731"/>
            <a:ext cx="641869" cy="389186"/>
            <a:chOff x="10180876" y="2429731"/>
            <a:chExt cx="641869" cy="3891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4140000">
              <a:off x="10180876" y="2429731"/>
              <a:ext cx="641869" cy="3891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97246" y="7053568"/>
            <a:ext cx="463278" cy="620783"/>
            <a:chOff x="14797246" y="7053568"/>
            <a:chExt cx="463278" cy="62078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97246" y="7053568"/>
              <a:ext cx="463278" cy="6207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3968" y="1804917"/>
            <a:ext cx="2839293" cy="163881"/>
            <a:chOff x="653968" y="1804917"/>
            <a:chExt cx="2839293" cy="1638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3968" y="1804917"/>
              <a:ext cx="2839293" cy="1638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53968" y="2638520"/>
            <a:ext cx="4061216" cy="163881"/>
            <a:chOff x="653968" y="2638520"/>
            <a:chExt cx="4061216" cy="1638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3968" y="2638520"/>
              <a:ext cx="4061216" cy="1638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3968" y="3477334"/>
            <a:ext cx="3371189" cy="163881"/>
            <a:chOff x="653968" y="3477334"/>
            <a:chExt cx="3371189" cy="16388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3968" y="3477334"/>
              <a:ext cx="3371189" cy="16388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44444" y="1120325"/>
            <a:ext cx="7883492" cy="5089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슬라이드쇼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기능으로 간편한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프레젠테이션</a:t>
            </a:r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가능합니다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73206" y="1243486"/>
            <a:ext cx="5211967" cy="6218329"/>
            <a:chOff x="12373206" y="1243486"/>
            <a:chExt cx="5211967" cy="62183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3206" y="1243486"/>
              <a:ext cx="5211967" cy="621832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07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2540" y="3832028"/>
            <a:ext cx="714869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비즈니스를 위한 다양한 기능들을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미리캔버스에서 활용해 보세요.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061888" y="7382881"/>
            <a:ext cx="6528837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편리한 기능 02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476726" y="7980994"/>
            <a:ext cx="5837439" cy="1531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위 사진에 대한 내용을 입력하세요.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위 배경에 사진을 드래그앤 드랍해보세요.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53968" y="1804917"/>
            <a:ext cx="1717999" cy="163881"/>
            <a:chOff x="653968" y="1804917"/>
            <a:chExt cx="1717999" cy="163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968" y="1804917"/>
              <a:ext cx="1717999" cy="163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3968" y="2638520"/>
            <a:ext cx="3486193" cy="163881"/>
            <a:chOff x="653968" y="2638520"/>
            <a:chExt cx="3486193" cy="1638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968" y="2638520"/>
              <a:ext cx="3486193" cy="16388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4444" y="1120325"/>
            <a:ext cx="7883492" cy="3826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편리한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비즈니스 기능</a:t>
            </a:r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제공합니다 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586503" y="1243486"/>
            <a:ext cx="5211967" cy="6218329"/>
            <a:chOff x="6586503" y="1243486"/>
            <a:chExt cx="5211967" cy="62183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6503" y="1243486"/>
              <a:ext cx="5211967" cy="621832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275185" y="7382881"/>
            <a:ext cx="6528837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편리한 기능 01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690024" y="7980994"/>
            <a:ext cx="5837439" cy="1531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위 사진에 대한 내용을 입력하세요.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위 배경에 사진을 드래그앤 드랍해보세요.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80426" y="1244385"/>
            <a:ext cx="3626223" cy="6043765"/>
            <a:chOff x="6580426" y="1244385"/>
            <a:chExt cx="3626223" cy="60437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0426" y="1244385"/>
              <a:ext cx="3626223" cy="60437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30231" y="3385234"/>
            <a:ext cx="2937693" cy="1468876"/>
            <a:chOff x="7930231" y="3385234"/>
            <a:chExt cx="2937693" cy="14688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0020" y="2658356"/>
              <a:ext cx="5876190" cy="29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0231" y="3385234"/>
              <a:ext cx="2937693" cy="14688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70162" y="2486972"/>
            <a:ext cx="6134029" cy="4787062"/>
            <a:chOff x="11470162" y="2486972"/>
            <a:chExt cx="6134029" cy="47870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0162" y="2486972"/>
              <a:ext cx="6134029" cy="47870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1111" y="9442992"/>
            <a:ext cx="380637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00" kern="0" spc="-100" dirty="0" smtClean="0">
                <a:solidFill>
                  <a:srgbClr val="22CC8C"/>
                </a:solidFill>
                <a:latin typeface="에스코어 드림 5 Medium" pitchFamily="34" charset="0"/>
                <a:cs typeface="에스코어 드림 5 Medium" pitchFamily="34" charset="0"/>
              </a:rPr>
              <a:t>미리캔버스 </a:t>
            </a:r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서비스 소개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87662" y="601747"/>
            <a:ext cx="411019" cy="297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300" kern="0" spc="-100" dirty="0" smtClean="0">
                <a:solidFill>
                  <a:srgbClr val="22CC8C"/>
                </a:solidFill>
                <a:latin typeface="에스코어 드림 3 Light" pitchFamily="34" charset="0"/>
                <a:cs typeface="에스코어 드림 3 Light" pitchFamily="34" charset="0"/>
              </a:rPr>
              <a:t>08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989969" y="9469817"/>
            <a:ext cx="1614222" cy="173927"/>
            <a:chOff x="15989969" y="9469817"/>
            <a:chExt cx="1614222" cy="1739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9969" y="9469817"/>
              <a:ext cx="1614222" cy="1739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498484" y="7382881"/>
            <a:ext cx="5369441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편리한 기능 03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923278" y="7382881"/>
            <a:ext cx="7665615" cy="3561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kern="0" spc="-100" dirty="0" smtClean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편리한 기능 04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483366" y="7980994"/>
            <a:ext cx="5370183" cy="1531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위 사진에 대한 내용을 입력하세요.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위 배경에 사진을 드래그앤 드랍해보세요.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929655" y="7980994"/>
            <a:ext cx="7654987" cy="153109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내용을 입력해 주세요.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여기에 위 사진에 대한 내용을 입력하세요.</a:t>
            </a:r>
          </a:p>
          <a:p>
            <a:pPr algn="ctr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위 배경에 사진을 드래그앤 드랍해보세요.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456408" y="1271339"/>
            <a:ext cx="2798399" cy="880807"/>
            <a:chOff x="11456408" y="1271339"/>
            <a:chExt cx="2798399" cy="8808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6408" y="1271339"/>
              <a:ext cx="2798399" cy="8808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27858" y="4585866"/>
            <a:ext cx="540066" cy="814655"/>
            <a:chOff x="10327858" y="4585866"/>
            <a:chExt cx="540066" cy="81465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327858" y="4585866"/>
              <a:ext cx="540066" cy="540066"/>
              <a:chOff x="10327858" y="4585866"/>
              <a:chExt cx="540066" cy="540066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0327858" y="4585866"/>
                <a:ext cx="540066" cy="540066"/>
                <a:chOff x="10327858" y="4585866"/>
                <a:chExt cx="540066" cy="54006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327858" y="4585866"/>
                  <a:ext cx="540066" cy="54006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0451962" y="4709969"/>
                <a:ext cx="291860" cy="291860"/>
                <a:chOff x="10451962" y="4709969"/>
                <a:chExt cx="291860" cy="291860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451962" y="4709969"/>
                  <a:ext cx="291860" cy="2918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0449608" y="4902135"/>
              <a:ext cx="371936" cy="498386"/>
              <a:chOff x="10449608" y="4902135"/>
              <a:chExt cx="371936" cy="49838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9608" y="4902135"/>
                <a:ext cx="371936" cy="49838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53968" y="1804917"/>
            <a:ext cx="1717999" cy="163881"/>
            <a:chOff x="653968" y="1804917"/>
            <a:chExt cx="1717999" cy="1638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3968" y="1804917"/>
              <a:ext cx="1717999" cy="1638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3968" y="2638520"/>
            <a:ext cx="3486193" cy="163881"/>
            <a:chOff x="653968" y="2638520"/>
            <a:chExt cx="3486193" cy="1638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968" y="2638520"/>
              <a:ext cx="3486193" cy="16388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82540" y="3832028"/>
            <a:ext cx="7148697" cy="10093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비즈니스를 위한 다양한 기능들을</a:t>
            </a:r>
          </a:p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미리캔버스에서 활용해 보세요.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644444" y="1120325"/>
            <a:ext cx="7883492" cy="38263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편리한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비즈니스 기능</a:t>
            </a:r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</a:t>
            </a:r>
          </a:p>
          <a:p>
            <a:pPr algn="just"/>
            <a:r>
              <a:rPr lang="en-US" sz="5000" kern="0" spc="-400" dirty="0" smtClean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제공합니다 02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사용자 지정</PresentationFormat>
  <Paragraphs>213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THE외계인설명서miri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에스코어 드림 9 Black</vt:lpstr>
      <vt:lpstr>여기어때 잘난체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</cp:revision>
  <dcterms:created xsi:type="dcterms:W3CDTF">2021-04-30T10:36:51Z</dcterms:created>
  <dcterms:modified xsi:type="dcterms:W3CDTF">2021-04-30T01:50:46Z</dcterms:modified>
</cp:coreProperties>
</file>