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55556" y="-380820"/>
            <a:ext cx="3408797" cy="3408797"/>
            <a:chOff x="14755556" y="-380820"/>
            <a:chExt cx="3408797" cy="34087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5556" y="-380820"/>
              <a:ext cx="3408797" cy="34087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5349" y="831018"/>
            <a:ext cx="13975017" cy="8623678"/>
            <a:chOff x="2155349" y="831018"/>
            <a:chExt cx="13975017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349" y="831018"/>
              <a:ext cx="13975017" cy="8623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10431" y="6290419"/>
            <a:ext cx="4791623" cy="1515478"/>
            <a:chOff x="-1010431" y="6290419"/>
            <a:chExt cx="4791623" cy="15154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1010431" y="6290419"/>
              <a:ext cx="4791623" cy="1515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92818" y="5382162"/>
            <a:ext cx="3946654" cy="1374688"/>
            <a:chOff x="7192818" y="5382162"/>
            <a:chExt cx="3946654" cy="1374688"/>
          </a:xfrm>
        </p:grpSpPr>
        <p:sp>
          <p:nvSpPr>
            <p:cNvPr id="15" name="Object 15"/>
            <p:cNvSpPr txBox="1"/>
            <p:nvPr/>
          </p:nvSpPr>
          <p:spPr>
            <a:xfrm>
              <a:off x="8441803" y="5598413"/>
              <a:ext cx="4046504" cy="17183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7500" kern="0" spc="-3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조 발표</a:t>
              </a:r>
              <a:endParaRPr lang="en-US" dirty="0"/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7192818" y="5382162"/>
              <a:ext cx="1185288" cy="1374688"/>
              <a:chOff x="7192818" y="5382162"/>
              <a:chExt cx="1185288" cy="1374688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7192818" y="5561620"/>
                <a:ext cx="1185288" cy="1185288"/>
                <a:chOff x="7192818" y="5561620"/>
                <a:chExt cx="1185288" cy="1185288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192818" y="5561620"/>
                  <a:ext cx="1185288" cy="1185288"/>
                </a:xfrm>
                <a:prstGeom prst="rect">
                  <a:avLst/>
                </a:prstGeom>
              </p:spPr>
            </p:pic>
          </p:grpSp>
          <p:sp>
            <p:nvSpPr>
              <p:cNvPr id="20" name="Object 20"/>
              <p:cNvSpPr txBox="1"/>
              <p:nvPr/>
            </p:nvSpPr>
            <p:spPr>
              <a:xfrm>
                <a:off x="7214508" y="5382162"/>
                <a:ext cx="951591" cy="2062032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9000" kern="0" spc="-300" dirty="0" smtClean="0">
                    <a:solidFill>
                      <a:srgbClr val="00FF00"/>
                    </a:solidFill>
                    <a:latin typeface="Black Han Sans" pitchFamily="34" charset="0"/>
                    <a:cs typeface="Black Han Sans" pitchFamily="34" charset="0"/>
                  </a:rPr>
                  <a:t>5</a:t>
                </a:r>
                <a:endParaRPr lang="en-US" dirty="0"/>
              </a:p>
            </p:txBody>
          </p:sp>
        </p:grpSp>
      </p:grpSp>
      <p:grpSp>
        <p:nvGrpSpPr>
          <p:cNvPr id="1008" name="그룹 1008"/>
          <p:cNvGrpSpPr/>
          <p:nvPr/>
        </p:nvGrpSpPr>
        <p:grpSpPr>
          <a:xfrm>
            <a:off x="2826739" y="7086554"/>
            <a:ext cx="12439211" cy="196508"/>
            <a:chOff x="2826739" y="7086554"/>
            <a:chExt cx="12439211" cy="1965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6739" y="7086554"/>
              <a:ext cx="12439211" cy="19650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6437" y="7503439"/>
            <a:ext cx="15249513" cy="161007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2019nnnn 이진호. 2020nnnn 오나라, 2020nnnn 진혁,</a:t>
            </a:r>
          </a:p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2020nnnn 김민기, 2020nnnn 강미미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68590" y="1529420"/>
            <a:ext cx="15159525" cy="54917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0" kern="0" spc="-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발표 주제를</a:t>
            </a:r>
          </a:p>
          <a:p>
            <a:pPr algn="ctr"/>
            <a:r>
              <a:rPr lang="en-US" sz="13000" kern="0" spc="-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5457685" y="8398441"/>
            <a:ext cx="960060" cy="1404733"/>
            <a:chOff x="15457685" y="8398441"/>
            <a:chExt cx="960060" cy="14047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57685" y="8398441"/>
              <a:ext cx="960060" cy="140473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93002" y="3816943"/>
            <a:ext cx="787750" cy="51916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문</a:t>
            </a:r>
          </a:p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화</a:t>
            </a:r>
          </a:p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와</a:t>
            </a:r>
          </a:p>
          <a:p>
            <a:pPr algn="ctr"/>
            <a:endParaRPr lang="en-US" sz="5000" kern="0" spc="-200" dirty="0" smtClean="0">
              <a:solidFill>
                <a:srgbClr val="000000"/>
              </a:solidFill>
              <a:latin typeface="에스코어 드림 5 Medium" pitchFamily="34" charset="0"/>
              <a:cs typeface="에스코어 드림 5 Medium" pitchFamily="34" charset="0"/>
            </a:endParaRPr>
          </a:p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</a:t>
            </a:r>
          </a:p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07190" y="4114286"/>
            <a:ext cx="5453128" cy="4902285"/>
            <a:chOff x="2407190" y="4114286"/>
            <a:chExt cx="5453128" cy="49022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7190" y="4114286"/>
              <a:ext cx="5453128" cy="490228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1816" y="1280800"/>
            <a:ext cx="14835068" cy="19625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6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957672" y="2711580"/>
            <a:ext cx="8641975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서브텍스트를 써주세요.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647798" y="9094212"/>
            <a:ext cx="1959740" cy="405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그래프1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4077103" y="9094212"/>
            <a:ext cx="1959740" cy="405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그래프2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483266" y="9094212"/>
            <a:ext cx="1959740" cy="405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그래프3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31346" y="2937663"/>
            <a:ext cx="1959740" cy="5862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%</a:t>
            </a:r>
          </a:p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(단위)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349278" y="6692063"/>
            <a:ext cx="969768" cy="2292981"/>
            <a:chOff x="3349278" y="6692063"/>
            <a:chExt cx="969768" cy="22929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9278" y="6692063"/>
              <a:ext cx="969768" cy="229298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185720" y="6815538"/>
            <a:ext cx="1080887" cy="608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32%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4751900" y="5269841"/>
            <a:ext cx="969768" cy="3683678"/>
            <a:chOff x="4751900" y="5269841"/>
            <a:chExt cx="969768" cy="36836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1900" y="5269841"/>
              <a:ext cx="969768" cy="368367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588251" y="5389594"/>
            <a:ext cx="1080887" cy="608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54%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154521" y="4134668"/>
            <a:ext cx="969768" cy="4818851"/>
            <a:chOff x="6154521" y="4134668"/>
            <a:chExt cx="969768" cy="481885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4521" y="4134668"/>
              <a:ext cx="969768" cy="481885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990873" y="4264358"/>
            <a:ext cx="1080887" cy="608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68%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9594177" y="4052179"/>
            <a:ext cx="10370370" cy="70891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402184" y="5199577"/>
            <a:ext cx="3333940" cy="124505"/>
            <a:chOff x="2402184" y="5199577"/>
            <a:chExt cx="3333940" cy="1245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2402184" y="5199577"/>
              <a:ext cx="3333940" cy="1245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02184" y="4072823"/>
            <a:ext cx="4738137" cy="124505"/>
            <a:chOff x="2402184" y="4072823"/>
            <a:chExt cx="4738137" cy="1245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2402184" y="4072823"/>
              <a:ext cx="4738137" cy="1245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02184" y="6626762"/>
            <a:ext cx="1921747" cy="124505"/>
            <a:chOff x="2402184" y="6626762"/>
            <a:chExt cx="1921747" cy="1245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2402184" y="6626762"/>
              <a:ext cx="1921747" cy="124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39308" y="1289978"/>
            <a:ext cx="4077156" cy="1544681"/>
            <a:chOff x="11239308" y="1289978"/>
            <a:chExt cx="4077156" cy="154468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449949" y="1289978"/>
              <a:ext cx="866516" cy="866516"/>
              <a:chOff x="14449949" y="1289978"/>
              <a:chExt cx="866516" cy="86651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449949" y="1289978"/>
                <a:ext cx="866516" cy="86651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239308" y="1723235"/>
              <a:ext cx="3377616" cy="1111423"/>
              <a:chOff x="11239308" y="1723235"/>
              <a:chExt cx="3377616" cy="111142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239308" y="1723235"/>
                <a:ext cx="3377616" cy="111142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2345769" y="5218540"/>
            <a:ext cx="3029168" cy="983461"/>
            <a:chOff x="12345769" y="5218540"/>
            <a:chExt cx="3029168" cy="98346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391476" y="5218540"/>
              <a:ext cx="983461" cy="983461"/>
              <a:chOff x="14391476" y="5218540"/>
              <a:chExt cx="983461" cy="9834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391476" y="5218540"/>
                <a:ext cx="983461" cy="98346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345769" y="5636356"/>
              <a:ext cx="2373066" cy="166114"/>
              <a:chOff x="12345769" y="5636356"/>
              <a:chExt cx="2373066" cy="16611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45769" y="5636356"/>
                <a:ext cx="2373066" cy="16611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888478" y="2022634"/>
            <a:ext cx="6508758" cy="6508758"/>
            <a:chOff x="5888478" y="2022634"/>
            <a:chExt cx="6508758" cy="650875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888478" y="2022634"/>
              <a:ext cx="6508758" cy="6508758"/>
              <a:chOff x="5888478" y="2022634"/>
              <a:chExt cx="6508758" cy="650875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88478" y="2022634"/>
                <a:ext cx="6508758" cy="6508758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5644121" y="2715072"/>
              <a:ext cx="5831227" cy="28443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700" kern="0" spc="-3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타이틀을</a:t>
              </a:r>
            </a:p>
            <a:p>
              <a:pPr algn="ctr"/>
              <a:r>
                <a:rPr lang="en-US" sz="7700" kern="0" spc="-3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적어주세요</a:t>
              </a:r>
              <a:endParaRPr lang="en-US"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965630" y="2129695"/>
            <a:ext cx="319596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그래프이름2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4336042" y="1495599"/>
            <a:ext cx="911941" cy="4952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20%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4208029" y="5466833"/>
            <a:ext cx="1125296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30%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020945" y="2795009"/>
            <a:ext cx="4770436" cy="2568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텍스트를 입력해주세요.</a:t>
            </a:r>
          </a:p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텍스트를 입력해주세요.</a:t>
            </a:r>
          </a:p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텍스트를 입력해주세요.</a:t>
            </a:r>
          </a:p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텍스트를 입력해주세요.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2975032" y="6483362"/>
            <a:ext cx="3816349" cy="2285849"/>
            <a:chOff x="12975032" y="6483362"/>
            <a:chExt cx="3816349" cy="2285849"/>
          </a:xfrm>
        </p:grpSpPr>
        <p:sp>
          <p:nvSpPr>
            <p:cNvPr id="35" name="Object 35"/>
            <p:cNvSpPr txBox="1"/>
            <p:nvPr/>
          </p:nvSpPr>
          <p:spPr>
            <a:xfrm>
              <a:off x="12965630" y="6369079"/>
              <a:ext cx="3195961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kern="0" spc="-100" dirty="0" smtClean="0">
                  <a:solidFill>
                    <a:srgbClr val="000000"/>
                  </a:solidFill>
                  <a:latin typeface="에스코어 드림 6 Bold" pitchFamily="34" charset="0"/>
                  <a:cs typeface="에스코어 드림 6 Bold" pitchFamily="34" charset="0"/>
                </a:rPr>
                <a:t>그래프이름3</a:t>
              </a:r>
              <a:endParaRPr lang="en-US" dirty="0"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2020945" y="7056810"/>
              <a:ext cx="4770436" cy="2568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881311" y="5276478"/>
            <a:ext cx="3816349" cy="2211180"/>
            <a:chOff x="1881311" y="5276478"/>
            <a:chExt cx="3816349" cy="2211180"/>
          </a:xfrm>
        </p:grpSpPr>
        <p:sp>
          <p:nvSpPr>
            <p:cNvPr id="39" name="Object 39"/>
            <p:cNvSpPr txBox="1"/>
            <p:nvPr/>
          </p:nvSpPr>
          <p:spPr>
            <a:xfrm>
              <a:off x="1871908" y="5162195"/>
              <a:ext cx="3195961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kern="0" spc="-100" dirty="0" smtClean="0">
                  <a:solidFill>
                    <a:srgbClr val="000000"/>
                  </a:solidFill>
                  <a:latin typeface="에스코어 드림 6 Bold" pitchFamily="34" charset="0"/>
                  <a:cs typeface="에스코어 드림 6 Bold" pitchFamily="34" charset="0"/>
                </a:rPr>
                <a:t>그래프이름1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927223" y="5775257"/>
              <a:ext cx="4770436" cy="2568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  <a:endParaRPr lang="en-US"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75578" y="8847101"/>
            <a:ext cx="5724523" cy="2590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통계출처 : 미리캔버스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3141171" y="3541657"/>
            <a:ext cx="2951701" cy="1252047"/>
            <a:chOff x="3141171" y="3541657"/>
            <a:chExt cx="2951701" cy="125204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142008" y="4084624"/>
              <a:ext cx="1950864" cy="166114"/>
              <a:chOff x="4142008" y="4084624"/>
              <a:chExt cx="1950864" cy="16611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142008" y="4084624"/>
                <a:ext cx="1950864" cy="16611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3141171" y="3541657"/>
              <a:ext cx="1252047" cy="1252047"/>
              <a:chOff x="3141171" y="3541657"/>
              <a:chExt cx="1252047" cy="125204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141171" y="3541657"/>
                <a:ext cx="1252047" cy="1252047"/>
              </a:xfrm>
              <a:prstGeom prst="rect">
                <a:avLst/>
              </a:prstGeom>
            </p:spPr>
          </p:pic>
        </p:grpSp>
      </p:grpSp>
      <p:sp>
        <p:nvSpPr>
          <p:cNvPr id="51" name="Object 51"/>
          <p:cNvSpPr txBox="1"/>
          <p:nvPr/>
        </p:nvSpPr>
        <p:spPr>
          <a:xfrm>
            <a:off x="2942342" y="3888534"/>
            <a:ext cx="1374754" cy="62855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50%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5610" y="7863027"/>
            <a:ext cx="13937475" cy="1359903"/>
            <a:chOff x="2455610" y="7863027"/>
            <a:chExt cx="13937475" cy="13599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610" y="7863027"/>
              <a:ext cx="13937475" cy="13599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215817" y="1071376"/>
            <a:ext cx="17264457" cy="22839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000" kern="0" spc="-4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786303" y="8122813"/>
            <a:ext cx="13636417" cy="8228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결론 : 데이터로 추론해낸 결론을 써주세요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435825" y="3928079"/>
            <a:ext cx="3538114" cy="3538114"/>
            <a:chOff x="2435825" y="3928079"/>
            <a:chExt cx="3538114" cy="35381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35825" y="3928079"/>
              <a:ext cx="3538114" cy="3538114"/>
              <a:chOff x="2435825" y="3928079"/>
              <a:chExt cx="3538114" cy="35381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35825" y="3928079"/>
                <a:ext cx="3538114" cy="3538114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2367230" y="4607018"/>
              <a:ext cx="3062754" cy="132828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000" kern="0" spc="-300" dirty="0" smtClean="0">
                  <a:solidFill>
                    <a:srgbClr val="000000"/>
                  </a:solidFill>
                  <a:latin typeface="에스코어 드림 9 Black" pitchFamily="34" charset="0"/>
                  <a:cs typeface="에스코어 드림 9 Black" pitchFamily="34" charset="0"/>
                </a:rPr>
                <a:t>30%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2469967" y="3039634"/>
            <a:ext cx="3469831" cy="510063"/>
            <a:chOff x="2469967" y="3039634"/>
            <a:chExt cx="3469831" cy="510063"/>
          </a:xfrm>
        </p:grpSpPr>
        <p:sp>
          <p:nvSpPr>
            <p:cNvPr id="20" name="Object 20"/>
            <p:cNvSpPr txBox="1"/>
            <p:nvPr/>
          </p:nvSpPr>
          <p:spPr>
            <a:xfrm>
              <a:off x="1602509" y="2912118"/>
              <a:ext cx="4337289" cy="63757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그래프1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7373800" y="3928079"/>
            <a:ext cx="3538114" cy="3538114"/>
            <a:chOff x="7373800" y="3928079"/>
            <a:chExt cx="3538114" cy="35381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373800" y="3928079"/>
              <a:ext cx="3538114" cy="3538114"/>
              <a:chOff x="7373800" y="3928079"/>
              <a:chExt cx="3538114" cy="35381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73800" y="3928079"/>
                <a:ext cx="3538114" cy="3538114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>
              <a:off x="7305205" y="4607018"/>
              <a:ext cx="3062754" cy="132828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000" kern="0" spc="-300" dirty="0" smtClean="0">
                  <a:solidFill>
                    <a:srgbClr val="000000"/>
                  </a:solidFill>
                  <a:latin typeface="에스코어 드림 9 Black" pitchFamily="34" charset="0"/>
                  <a:cs typeface="에스코어 드림 9 Black" pitchFamily="34" charset="0"/>
                </a:rPr>
                <a:t>50%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7407942" y="3039634"/>
            <a:ext cx="3469831" cy="510063"/>
            <a:chOff x="7407942" y="3039634"/>
            <a:chExt cx="3469831" cy="510063"/>
          </a:xfrm>
        </p:grpSpPr>
        <p:sp>
          <p:nvSpPr>
            <p:cNvPr id="29" name="Object 29"/>
            <p:cNvSpPr txBox="1"/>
            <p:nvPr/>
          </p:nvSpPr>
          <p:spPr>
            <a:xfrm>
              <a:off x="6540484" y="2912118"/>
              <a:ext cx="4337289" cy="63757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그래프2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2311775" y="3928079"/>
            <a:ext cx="3538114" cy="3538114"/>
            <a:chOff x="12311775" y="3928079"/>
            <a:chExt cx="3538114" cy="35381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11775" y="3928079"/>
              <a:ext cx="3538114" cy="353811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243180" y="4607018"/>
            <a:ext cx="3062754" cy="132828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000" kern="0" spc="-3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80%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1478459" y="2912118"/>
            <a:ext cx="4337289" cy="6375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그래프3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2551" y="4334084"/>
            <a:ext cx="4988496" cy="2063271"/>
            <a:chOff x="2672551" y="4334084"/>
            <a:chExt cx="4988496" cy="2063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356" y="3377733"/>
              <a:ext cx="9980952" cy="413333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551" y="4334084"/>
              <a:ext cx="4988496" cy="20632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45476" y="4324427"/>
            <a:ext cx="5202206" cy="12952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9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★★★★★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286570" y="1289113"/>
            <a:ext cx="9368306" cy="2063271"/>
            <a:chOff x="4286570" y="1289113"/>
            <a:chExt cx="9368306" cy="206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63101" y="332762"/>
              <a:ext cx="18742857" cy="413333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570" y="1289113"/>
              <a:ext cx="9368306" cy="20632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574152" y="1284304"/>
            <a:ext cx="10628919" cy="12952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2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이상으로 발표를 마칩니다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929625" y="3275203"/>
            <a:ext cx="6006347" cy="2063271"/>
            <a:chOff x="6929625" y="3275203"/>
            <a:chExt cx="6006347" cy="2063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6145" y="2318851"/>
              <a:ext cx="12019048" cy="41333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9625" y="3275203"/>
              <a:ext cx="6006347" cy="206327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41087" y="3301229"/>
            <a:ext cx="6509522" cy="12952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2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질문 있으신 분?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937707" y="7034640"/>
            <a:ext cx="5947243" cy="2063271"/>
            <a:chOff x="8937707" y="7034640"/>
            <a:chExt cx="5947243" cy="20632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2799" y="6078288"/>
              <a:ext cx="11895238" cy="413333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7707" y="7034640"/>
              <a:ext cx="5947243" cy="206327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717011" y="7068670"/>
            <a:ext cx="6990529" cy="12952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2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THANK YOU!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660990" y="5651905"/>
            <a:ext cx="4988496" cy="2063271"/>
            <a:chOff x="5660990" y="5651905"/>
            <a:chExt cx="4988496" cy="20632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1796" y="4695553"/>
              <a:ext cx="9980952" cy="413333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0990" y="5651905"/>
              <a:ext cx="4988496" cy="206327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115784" y="5910667"/>
            <a:ext cx="5065756" cy="155424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2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감사합니다!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7410" y="6651087"/>
            <a:ext cx="4047316" cy="4047316"/>
            <a:chOff x="14227410" y="6651087"/>
            <a:chExt cx="4047316" cy="40473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7410" y="6651087"/>
              <a:ext cx="4047316" cy="4047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45" y="831018"/>
            <a:ext cx="13271720" cy="8623678"/>
            <a:chOff x="2858645" y="831018"/>
            <a:chExt cx="13271720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645" y="831018"/>
              <a:ext cx="13271720" cy="862367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817749" y="1159314"/>
            <a:ext cx="9608735" cy="21675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목차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6656" y="2818277"/>
            <a:ext cx="668103" cy="977550"/>
            <a:chOff x="1656656" y="2818277"/>
            <a:chExt cx="668103" cy="9775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656" y="2818277"/>
              <a:ext cx="668103" cy="977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585" y="1372288"/>
            <a:ext cx="991051" cy="954862"/>
            <a:chOff x="3536585" y="1372288"/>
            <a:chExt cx="991051" cy="954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6585" y="1372288"/>
              <a:ext cx="991051" cy="954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5739" y="989779"/>
            <a:ext cx="769938" cy="1125187"/>
            <a:chOff x="1605739" y="989779"/>
            <a:chExt cx="769938" cy="11251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5739" y="989779"/>
              <a:ext cx="769938" cy="11251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712" y="4477861"/>
            <a:ext cx="1113993" cy="1113993"/>
            <a:chOff x="1433712" y="4477861"/>
            <a:chExt cx="1113993" cy="11139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712" y="4477861"/>
              <a:ext cx="1113993" cy="11139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839212" y="2962662"/>
            <a:ext cx="13364877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첫번째 주제를 적어주세요.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5023925" y="2896976"/>
            <a:ext cx="576280" cy="681102"/>
            <a:chOff x="5023925" y="2896976"/>
            <a:chExt cx="576280" cy="68110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023925" y="3001798"/>
              <a:ext cx="576280" cy="576280"/>
              <a:chOff x="5023925" y="3001798"/>
              <a:chExt cx="576280" cy="5762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23925" y="3001798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4913987" y="2770831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1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504546" y="6075606"/>
            <a:ext cx="972324" cy="1201106"/>
            <a:chOff x="1504546" y="6075606"/>
            <a:chExt cx="972324" cy="12011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4546" y="6075606"/>
              <a:ext cx="972324" cy="120110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824653" y="4236828"/>
            <a:ext cx="12840764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두번째 주제를 적어주세요.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5009366" y="4171142"/>
            <a:ext cx="576280" cy="681102"/>
            <a:chOff x="5009366" y="4171142"/>
            <a:chExt cx="576280" cy="68110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09366" y="4275964"/>
              <a:ext cx="576280" cy="576280"/>
              <a:chOff x="5009366" y="4275964"/>
              <a:chExt cx="576280" cy="576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09366" y="4275964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4899428" y="4044997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2</a:t>
              </a:r>
              <a:endParaRPr lang="en-US" dirty="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24653" y="5510995"/>
            <a:ext cx="12775250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세번째 주제를 적어주세요.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5009366" y="5445309"/>
            <a:ext cx="576280" cy="681102"/>
            <a:chOff x="5009366" y="5445309"/>
            <a:chExt cx="576280" cy="68110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009366" y="5550131"/>
              <a:ext cx="576280" cy="576280"/>
              <a:chOff x="5009366" y="5550131"/>
              <a:chExt cx="576280" cy="5762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09366" y="5550131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46" name="Object 46"/>
            <p:cNvSpPr txBox="1"/>
            <p:nvPr/>
          </p:nvSpPr>
          <p:spPr>
            <a:xfrm>
              <a:off x="4899428" y="5319164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3</a:t>
              </a:r>
              <a:endParaRPr lang="en-US" dirty="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24653" y="6785162"/>
            <a:ext cx="12840764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네번째 주제를 적어주세요.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5009366" y="6719476"/>
            <a:ext cx="576280" cy="681102"/>
            <a:chOff x="5009366" y="6719476"/>
            <a:chExt cx="576280" cy="68110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09366" y="6824298"/>
              <a:ext cx="576280" cy="576280"/>
              <a:chOff x="5009366" y="6824298"/>
              <a:chExt cx="576280" cy="57628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09366" y="6824298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53" name="Object 53"/>
            <p:cNvSpPr txBox="1"/>
            <p:nvPr/>
          </p:nvSpPr>
          <p:spPr>
            <a:xfrm>
              <a:off x="4899428" y="6593330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4</a:t>
              </a:r>
              <a:endParaRPr lang="en-US" dirty="0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824653" y="8059328"/>
            <a:ext cx="12556869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다섯번째 주제를 적어주세요.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5009366" y="7993642"/>
            <a:ext cx="576280" cy="681102"/>
            <a:chOff x="5009366" y="7993642"/>
            <a:chExt cx="576280" cy="68110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009366" y="8098464"/>
              <a:ext cx="576280" cy="576280"/>
              <a:chOff x="5009366" y="8098464"/>
              <a:chExt cx="576280" cy="57628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09366" y="8098464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60" name="Object 60"/>
            <p:cNvSpPr txBox="1"/>
            <p:nvPr/>
          </p:nvSpPr>
          <p:spPr>
            <a:xfrm>
              <a:off x="4899428" y="7867497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5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53946" y="1627414"/>
            <a:ext cx="12783226" cy="21675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5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3262944" y="3704834"/>
            <a:ext cx="10370370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366739" y="3628750"/>
            <a:ext cx="633477" cy="748682"/>
            <a:chOff x="2366739" y="3628750"/>
            <a:chExt cx="633477" cy="7486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366739" y="3743956"/>
              <a:ext cx="633477" cy="633477"/>
              <a:chOff x="2366739" y="374395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66739" y="3743956"/>
                <a:ext cx="633477" cy="633477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2245889" y="3490085"/>
              <a:ext cx="739086" cy="693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6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1</a:t>
              </a:r>
              <a:endParaRPr lang="en-US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62944" y="4575529"/>
            <a:ext cx="10370370" cy="17236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1-1. 서브 텍스트를 입력해주세요</a:t>
            </a:r>
          </a:p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1-2. 서브 텍스트를 입력해주세요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3262944" y="6271248"/>
            <a:ext cx="10370370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366739" y="6195164"/>
            <a:ext cx="633477" cy="748682"/>
            <a:chOff x="2366739" y="6195164"/>
            <a:chExt cx="633477" cy="74868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366739" y="6310370"/>
              <a:ext cx="633477" cy="633477"/>
              <a:chOff x="2366739" y="6310370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66739" y="6310370"/>
                <a:ext cx="633477" cy="633477"/>
              </a:xfrm>
              <a:prstGeom prst="rect">
                <a:avLst/>
              </a:prstGeom>
            </p:spPr>
          </p:pic>
        </p:grpSp>
        <p:sp>
          <p:nvSpPr>
            <p:cNvPr id="22" name="Object 22"/>
            <p:cNvSpPr txBox="1"/>
            <p:nvPr/>
          </p:nvSpPr>
          <p:spPr>
            <a:xfrm>
              <a:off x="2245889" y="6056499"/>
              <a:ext cx="739086" cy="693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6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2</a:t>
              </a:r>
              <a:endParaRPr lang="en-US"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62944" y="7141943"/>
            <a:ext cx="10370370" cy="17236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2-1. 서브 텍스트를 입력해주세요</a:t>
            </a:r>
          </a:p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2-2. 서브 텍스트를 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0120087" y="3704834"/>
            <a:ext cx="10370370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223882" y="3647798"/>
            <a:ext cx="633477" cy="729635"/>
            <a:chOff x="9223882" y="3647798"/>
            <a:chExt cx="633477" cy="72963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223882" y="3743956"/>
              <a:ext cx="633477" cy="633477"/>
              <a:chOff x="9223882" y="374395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23882" y="3743956"/>
                <a:ext cx="633477" cy="633477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9093508" y="3509132"/>
              <a:ext cx="739086" cy="693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6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3</a:t>
              </a:r>
              <a:endParaRPr lang="en-US" dirty="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20087" y="4575529"/>
            <a:ext cx="10370370" cy="17236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3-1. 서브 텍스트를 입력해주세요</a:t>
            </a:r>
          </a:p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3-2. 서브 텍스트를 입력해주세요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0120087" y="6271248"/>
            <a:ext cx="10370370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9223882" y="6204688"/>
            <a:ext cx="633477" cy="739159"/>
            <a:chOff x="9223882" y="6204688"/>
            <a:chExt cx="633477" cy="73915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223882" y="6310370"/>
              <a:ext cx="633477" cy="633477"/>
              <a:chOff x="9223882" y="6310370"/>
              <a:chExt cx="633477" cy="63347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23882" y="6310370"/>
                <a:ext cx="633477" cy="633477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9093508" y="6066023"/>
              <a:ext cx="739086" cy="693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6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4</a:t>
              </a:r>
              <a:endParaRPr lang="en-US"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120087" y="7141943"/>
            <a:ext cx="10370370" cy="17236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4-1. 서브 텍스트를 입력해주세요</a:t>
            </a:r>
          </a:p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4-2. 서브 텍스트를 입력해주세요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53946" y="1627414"/>
            <a:ext cx="12783226" cy="21675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5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734279" y="3776852"/>
            <a:ext cx="1225621" cy="2818235"/>
            <a:chOff x="5734279" y="3776852"/>
            <a:chExt cx="1225621" cy="28182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4279" y="3776852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29945" y="3735845"/>
            <a:ext cx="3167294" cy="780988"/>
            <a:chOff x="5729945" y="3735845"/>
            <a:chExt cx="3167294" cy="7809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9945" y="3735845"/>
              <a:ext cx="3167294" cy="7809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69494" y="4815189"/>
            <a:ext cx="2827746" cy="689379"/>
            <a:chOff x="6069494" y="4815189"/>
            <a:chExt cx="2827746" cy="6893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9494" y="4815189"/>
              <a:ext cx="2827746" cy="6893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69494" y="6207246"/>
            <a:ext cx="2827746" cy="689379"/>
            <a:chOff x="6069494" y="6207246"/>
            <a:chExt cx="2827746" cy="6893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9494" y="6207246"/>
              <a:ext cx="2827746" cy="6893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02524" y="3776852"/>
            <a:ext cx="1225621" cy="4194727"/>
            <a:chOff x="2002524" y="3776852"/>
            <a:chExt cx="1225621" cy="41947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2524" y="3776852"/>
              <a:ext cx="1225621" cy="41947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98190" y="3735845"/>
            <a:ext cx="3167294" cy="780988"/>
            <a:chOff x="1998190" y="3735845"/>
            <a:chExt cx="3167294" cy="7809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190" y="3735845"/>
              <a:ext cx="3167294" cy="7809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08621" y="4815189"/>
            <a:ext cx="2827746" cy="689379"/>
            <a:chOff x="2308621" y="4815189"/>
            <a:chExt cx="2827746" cy="6893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8621" y="4815189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37739" y="6207246"/>
            <a:ext cx="2827746" cy="689379"/>
            <a:chOff x="2337739" y="6207246"/>
            <a:chExt cx="2827746" cy="6893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7739" y="6207246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37739" y="7599302"/>
            <a:ext cx="2827746" cy="689379"/>
            <a:chOff x="2337739" y="7599302"/>
            <a:chExt cx="2827746" cy="68937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7739" y="7599302"/>
              <a:ext cx="2827746" cy="68937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338507" y="3753090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675980" y="4836382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675980" y="6228439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675980" y="7620495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5436852" y="4836382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5436852" y="6228439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5070262" y="3753090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9466034" y="3776852"/>
            <a:ext cx="1225621" cy="4194727"/>
            <a:chOff x="9466034" y="3776852"/>
            <a:chExt cx="1225621" cy="419472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6034" y="3776852"/>
              <a:ext cx="1225621" cy="41947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461700" y="3735845"/>
            <a:ext cx="3167294" cy="780988"/>
            <a:chOff x="9461700" y="3735845"/>
            <a:chExt cx="3167294" cy="78098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1700" y="3735845"/>
              <a:ext cx="3167294" cy="7809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72131" y="4815189"/>
            <a:ext cx="2827746" cy="689379"/>
            <a:chOff x="9772131" y="4815189"/>
            <a:chExt cx="2827746" cy="68937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2131" y="4815189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801249" y="6207246"/>
            <a:ext cx="2827746" cy="689379"/>
            <a:chOff x="9801249" y="6207246"/>
            <a:chExt cx="2827746" cy="68937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1249" y="6207246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801249" y="7599302"/>
            <a:ext cx="2827746" cy="689379"/>
            <a:chOff x="9801249" y="7599302"/>
            <a:chExt cx="2827746" cy="68937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1249" y="7599302"/>
              <a:ext cx="2827746" cy="68937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8802017" y="3753090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9139490" y="4836382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9139490" y="6228439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9139490" y="7620495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3197789" y="3776852"/>
            <a:ext cx="1225621" cy="1406042"/>
            <a:chOff x="13197789" y="3776852"/>
            <a:chExt cx="1225621" cy="140604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7789" y="3776852"/>
              <a:ext cx="1225621" cy="140604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193455" y="3735845"/>
            <a:ext cx="3167294" cy="780988"/>
            <a:chOff x="13193455" y="3735845"/>
            <a:chExt cx="3167294" cy="78098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3455" y="3735845"/>
              <a:ext cx="3167294" cy="78098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533004" y="4815189"/>
            <a:ext cx="2827746" cy="689379"/>
            <a:chOff x="13533004" y="4815189"/>
            <a:chExt cx="2827746" cy="68937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3004" y="4815189"/>
              <a:ext cx="2827746" cy="689379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2533772" y="3753090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2900363" y="4836382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3197789" y="6755948"/>
            <a:ext cx="1225621" cy="1406042"/>
            <a:chOff x="13197789" y="6755948"/>
            <a:chExt cx="1225621" cy="140604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7789" y="6755948"/>
              <a:ext cx="1225621" cy="140604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193455" y="6714941"/>
            <a:ext cx="3167294" cy="780988"/>
            <a:chOff x="13193455" y="6714941"/>
            <a:chExt cx="3167294" cy="78098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3455" y="6714941"/>
              <a:ext cx="3167294" cy="78098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533004" y="7794285"/>
            <a:ext cx="2827746" cy="689379"/>
            <a:chOff x="13533004" y="7794285"/>
            <a:chExt cx="2827746" cy="68937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3004" y="7794285"/>
              <a:ext cx="2827746" cy="689379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2533772" y="6732185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sp>
        <p:nvSpPr>
          <p:cNvPr id="83" name="Object 83"/>
          <p:cNvSpPr txBox="1"/>
          <p:nvPr/>
        </p:nvSpPr>
        <p:spPr>
          <a:xfrm>
            <a:off x="12900363" y="7815478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54520" y="1370377"/>
            <a:ext cx="2267139" cy="808314"/>
            <a:chOff x="3854520" y="1370377"/>
            <a:chExt cx="2267139" cy="8083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854520" y="1370377"/>
              <a:ext cx="2267139" cy="738362"/>
              <a:chOff x="3854520" y="1370377"/>
              <a:chExt cx="2267139" cy="73836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54520" y="1370377"/>
                <a:ext cx="2267139" cy="738362"/>
              </a:xfrm>
              <a:prstGeom prst="rect">
                <a:avLst/>
              </a:prstGeom>
            </p:spPr>
          </p:pic>
        </p:grpSp>
        <p:sp>
          <p:nvSpPr>
            <p:cNvPr id="15" name="Object 15"/>
            <p:cNvSpPr txBox="1"/>
            <p:nvPr/>
          </p:nvSpPr>
          <p:spPr>
            <a:xfrm>
              <a:off x="3988425" y="1630303"/>
              <a:ext cx="1666107" cy="82258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에스코어 드림 8 Heavy" pitchFamily="34" charset="0"/>
                  <a:cs typeface="에스코어 드림 8 Heavy" pitchFamily="34" charset="0"/>
                </a:rPr>
                <a:t>PROJECT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12149074" y="1370377"/>
            <a:ext cx="2267139" cy="808314"/>
            <a:chOff x="12149074" y="1370377"/>
            <a:chExt cx="2267139" cy="8083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149074" y="1370377"/>
              <a:ext cx="2267139" cy="738362"/>
              <a:chOff x="12149074" y="1370377"/>
              <a:chExt cx="2267139" cy="73836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149074" y="1370377"/>
                <a:ext cx="2267139" cy="738362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2282980" y="1630303"/>
              <a:ext cx="1666107" cy="82258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에스코어 드림 8 Heavy" pitchFamily="34" charset="0"/>
                  <a:cs typeface="에스코어 드림 8 Heavy" pitchFamily="34" charset="0"/>
                </a:rPr>
                <a:t>PROJECT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4729172" y="1971596"/>
            <a:ext cx="517835" cy="517835"/>
            <a:chOff x="4729172" y="1971596"/>
            <a:chExt cx="517835" cy="51783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729172" y="1971596"/>
              <a:ext cx="517835" cy="517835"/>
              <a:chOff x="4729172" y="1971596"/>
              <a:chExt cx="517835" cy="5178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29172" y="1971596"/>
                <a:ext cx="517835" cy="517835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4625590" y="1890458"/>
              <a:ext cx="604165" cy="5667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1</a:t>
              </a:r>
              <a:endParaRPr lang="en-US" dirty="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97096" y="2634939"/>
            <a:ext cx="8641975" cy="2320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5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적어주세요.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023726" y="1971596"/>
            <a:ext cx="517835" cy="517835"/>
            <a:chOff x="13023726" y="1971596"/>
            <a:chExt cx="517835" cy="51783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023726" y="1971596"/>
              <a:ext cx="517835" cy="517835"/>
              <a:chOff x="13023726" y="1971596"/>
              <a:chExt cx="517835" cy="51783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23726" y="1971596"/>
                <a:ext cx="517835" cy="517835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12924938" y="1890458"/>
              <a:ext cx="604165" cy="56675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2</a:t>
              </a:r>
              <a:endParaRPr lang="en-US" dirty="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97459" y="2634939"/>
            <a:ext cx="8641975" cy="2320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5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적어주세요.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2203341" y="4538425"/>
            <a:ext cx="5569496" cy="4411041"/>
            <a:chOff x="2203341" y="4538425"/>
            <a:chExt cx="5569496" cy="441104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3341" y="4538425"/>
              <a:ext cx="5569496" cy="44110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497896" y="4538425"/>
            <a:ext cx="5569496" cy="4411041"/>
            <a:chOff x="10497896" y="4538425"/>
            <a:chExt cx="5569496" cy="44110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97896" y="4538425"/>
              <a:ext cx="5569496" cy="4411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7747" y="5309807"/>
            <a:ext cx="10756434" cy="4402608"/>
            <a:chOff x="6597747" y="5309807"/>
            <a:chExt cx="10756434" cy="44026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7747" y="5309807"/>
              <a:ext cx="10756434" cy="44026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171" y="4805137"/>
            <a:ext cx="4371550" cy="5431683"/>
            <a:chOff x="1490171" y="4805137"/>
            <a:chExt cx="4371550" cy="54316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642656" y="2115967"/>
              <a:ext cx="8752381" cy="1086666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90171" y="4805137"/>
              <a:ext cx="4371550" cy="54316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1862" y="7747482"/>
            <a:ext cx="469688" cy="534336"/>
            <a:chOff x="1581862" y="7747482"/>
            <a:chExt cx="469688" cy="5343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862" y="7747482"/>
              <a:ext cx="469688" cy="5343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71355" y="7849381"/>
            <a:ext cx="3163818" cy="1163894"/>
            <a:chOff x="2171355" y="7849381"/>
            <a:chExt cx="3163818" cy="1163894"/>
          </a:xfrm>
        </p:grpSpPr>
        <p:sp>
          <p:nvSpPr>
            <p:cNvPr id="16" name="Object 16"/>
            <p:cNvSpPr txBox="1"/>
            <p:nvPr/>
          </p:nvSpPr>
          <p:spPr>
            <a:xfrm>
              <a:off x="2171355" y="7849381"/>
              <a:ext cx="4745727" cy="54045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dirty="0" smtClean="0">
                  <a:solidFill>
                    <a:srgbClr val="000000"/>
                  </a:solidFill>
                  <a:latin typeface="에스코어 드림 7 ExtraBold" pitchFamily="34" charset="0"/>
                  <a:cs typeface="에스코어 드림 7 ExtraBold" pitchFamily="34" charset="0"/>
                </a:rPr>
                <a:t>타이틀을 적어주세요.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171355" y="8285470"/>
              <a:ext cx="4745727" cy="109170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세부 내용을 써주세요.</a:t>
              </a:r>
            </a:p>
            <a:p>
              <a:pPr algn="just"/>
              <a:r>
                <a:rPr lang="en-US" sz="2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세부 내용을 써주세요.</a:t>
              </a:r>
              <a:endParaRPr lang="en-US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946" y="5944180"/>
            <a:ext cx="5714286" cy="21094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50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적어주세요.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80377" y="657137"/>
            <a:ext cx="10725414" cy="4389912"/>
            <a:chOff x="980377" y="657137"/>
            <a:chExt cx="10725414" cy="43899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377" y="657137"/>
              <a:ext cx="10725414" cy="43899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63843" y="134320"/>
            <a:ext cx="4371550" cy="5401887"/>
            <a:chOff x="12463843" y="134320"/>
            <a:chExt cx="4371550" cy="54018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10236737" y="-2514037"/>
              <a:ext cx="8752381" cy="1080952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12463843" y="134320"/>
              <a:ext cx="4371550" cy="54018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69144" y="3033195"/>
            <a:ext cx="469688" cy="534336"/>
            <a:chOff x="12969144" y="3033195"/>
            <a:chExt cx="469688" cy="5343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9144" y="3033195"/>
              <a:ext cx="469688" cy="5343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58637" y="3135095"/>
            <a:ext cx="3163818" cy="1163894"/>
            <a:chOff x="13558637" y="3135095"/>
            <a:chExt cx="3163818" cy="1163894"/>
          </a:xfrm>
        </p:grpSpPr>
        <p:sp>
          <p:nvSpPr>
            <p:cNvPr id="31" name="Object 31"/>
            <p:cNvSpPr txBox="1"/>
            <p:nvPr/>
          </p:nvSpPr>
          <p:spPr>
            <a:xfrm>
              <a:off x="13558637" y="3135095"/>
              <a:ext cx="4745727" cy="54045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dirty="0" smtClean="0">
                  <a:solidFill>
                    <a:srgbClr val="000000"/>
                  </a:solidFill>
                  <a:latin typeface="에스코어 드림 7 ExtraBold" pitchFamily="34" charset="0"/>
                  <a:cs typeface="에스코어 드림 7 ExtraBold" pitchFamily="34" charset="0"/>
                </a:rPr>
                <a:t>타이틀을 적어주세요.</a:t>
              </a:r>
              <a:endParaRPr lang="en-US" dirty="0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3558637" y="3571183"/>
              <a:ext cx="4745727" cy="109170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세부 내용을 써주세요.</a:t>
              </a:r>
            </a:p>
            <a:p>
              <a:pPr algn="just"/>
              <a:r>
                <a:rPr lang="en-US" sz="2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세부 내용을 써주세요.</a:t>
              </a:r>
              <a:endParaRPr lang="en-US"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417228" y="1229893"/>
            <a:ext cx="5714286" cy="21094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50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적어주세요.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7398" y="2136787"/>
            <a:ext cx="7873656" cy="33522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0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80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407" y="4505938"/>
            <a:ext cx="8641975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서브텍스트를 써주세요.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6407" y="5959947"/>
            <a:ext cx="8641975" cy="38180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210094" y="5070394"/>
            <a:ext cx="7865527" cy="144926"/>
            <a:chOff x="5210094" y="5070394"/>
            <a:chExt cx="7865527" cy="1449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210094" y="5070394"/>
              <a:ext cx="7865527" cy="1449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20837" y="1798407"/>
            <a:ext cx="7100744" cy="6688901"/>
            <a:chOff x="9520837" y="1798407"/>
            <a:chExt cx="7100744" cy="66889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0837" y="1798407"/>
              <a:ext cx="7100744" cy="66889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66333" y="1419404"/>
            <a:ext cx="2938456" cy="1333105"/>
            <a:chOff x="14966333" y="1419404"/>
            <a:chExt cx="2938456" cy="13331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78042" y="805553"/>
              <a:ext cx="5885714" cy="266666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66333" y="1419404"/>
              <a:ext cx="2938456" cy="13331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81711" y="8003923"/>
            <a:ext cx="5178997" cy="966768"/>
            <a:chOff x="10481711" y="8003923"/>
            <a:chExt cx="5178997" cy="9667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4979" y="7556511"/>
              <a:ext cx="10361905" cy="194285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711" y="8003923"/>
              <a:ext cx="5178997" cy="96676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369662" y="8067166"/>
            <a:ext cx="6169245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서브텍스트를 써주세요.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4439219" y="1554136"/>
            <a:ext cx="3327236" cy="6002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13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CHECK!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4030" y="469609"/>
            <a:ext cx="9663333" cy="9346497"/>
            <a:chOff x="7474030" y="469609"/>
            <a:chExt cx="9663333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4030" y="469609"/>
              <a:ext cx="9663333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9217" y="660054"/>
            <a:ext cx="5569496" cy="4411041"/>
            <a:chOff x="1259217" y="660054"/>
            <a:chExt cx="5569496" cy="44110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217" y="660054"/>
              <a:ext cx="5569496" cy="44110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0170" y="5209524"/>
            <a:ext cx="5569496" cy="4411041"/>
            <a:chOff x="1240170" y="5209524"/>
            <a:chExt cx="5569496" cy="44110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170" y="5209524"/>
              <a:ext cx="5569496" cy="44110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235188" y="2037852"/>
            <a:ext cx="8450847" cy="37942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6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86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120511" y="4818423"/>
            <a:ext cx="8641975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서브텍스트를 써주세요.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120511" y="5873465"/>
            <a:ext cx="8641975" cy="38180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210606" y="9329947"/>
            <a:ext cx="1007644" cy="335472"/>
            <a:chOff x="6210606" y="9329947"/>
            <a:chExt cx="1007644" cy="3354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6210606" y="9329947"/>
              <a:ext cx="1007644" cy="335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9309" y="5301679"/>
            <a:ext cx="1007644" cy="335472"/>
            <a:chOff x="979309" y="5301679"/>
            <a:chExt cx="1007644" cy="3354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340000">
              <a:off x="979309" y="5301679"/>
              <a:ext cx="1007644" cy="3354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28913" y="472503"/>
            <a:ext cx="1115819" cy="375101"/>
            <a:chOff x="3628913" y="472503"/>
            <a:chExt cx="1115819" cy="3751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40000">
              <a:off x="3628913" y="472503"/>
              <a:ext cx="1115819" cy="375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76510" y="2330063"/>
            <a:ext cx="10099041" cy="6972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https://www.youtube.com/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914286" y="3781528"/>
            <a:ext cx="8457143" cy="5207063"/>
            <a:chOff x="4914286" y="3781528"/>
            <a:chExt cx="8457143" cy="52070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4286" y="3781528"/>
              <a:ext cx="8457143" cy="520706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-2003107" y="1113104"/>
            <a:ext cx="18576606" cy="21675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5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486127" y="5480832"/>
            <a:ext cx="1313461" cy="1313461"/>
            <a:chOff x="8486127" y="5480832"/>
            <a:chExt cx="1313461" cy="13134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6127" y="5480832"/>
              <a:ext cx="1313461" cy="131346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92539" y="7455370"/>
            <a:ext cx="8917197" cy="1013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400" kern="0" spc="-200" dirty="0" smtClean="0">
                <a:solidFill>
                  <a:srgbClr val="00FF00"/>
                </a:solidFill>
                <a:latin typeface="Black Han Sans" pitchFamily="34" charset="0"/>
                <a:cs typeface="Black Han Sans" pitchFamily="34" charset="0"/>
              </a:rPr>
              <a:t>영상자료 스크린샷을 넣어주세요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사용자 지정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Black Han Sans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에스코어 드림 9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</cp:revision>
  <dcterms:created xsi:type="dcterms:W3CDTF">2021-04-30T10:47:35Z</dcterms:created>
  <dcterms:modified xsi:type="dcterms:W3CDTF">2021-04-30T01:50:54Z</dcterms:modified>
</cp:coreProperties>
</file>