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k4dBv3YBRRU" TargetMode="External"/><Relationship Id="rId3" Type="http://schemas.openxmlformats.org/officeDocument/2006/relationships/image" Target="../media/image77.png"/><Relationship Id="rId7" Type="http://schemas.openxmlformats.org/officeDocument/2006/relationships/image" Target="../media/image8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hyperlink" Target="https://youtu.be/7hXjFkUXGV8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FvY-d9KLdNo" TargetMode="External"/><Relationship Id="rId3" Type="http://schemas.openxmlformats.org/officeDocument/2006/relationships/image" Target="../media/image77.png"/><Relationship Id="rId7" Type="http://schemas.openxmlformats.org/officeDocument/2006/relationships/image" Target="../media/image8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11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UtBMXarrv8U" TargetMode="External"/><Relationship Id="rId3" Type="http://schemas.openxmlformats.org/officeDocument/2006/relationships/image" Target="../media/image77.png"/><Relationship Id="rId7" Type="http://schemas.openxmlformats.org/officeDocument/2006/relationships/image" Target="../media/image8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11.png"/><Relationship Id="rId9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9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2" Type="http://schemas.openxmlformats.org/officeDocument/2006/relationships/image" Target="../media/image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sBG1fFx49VQ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7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He_Ogq5RRWI" TargetMode="External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11.png"/><Relationship Id="rId9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ZxMUxZaWvcc" TargetMode="External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11.png"/><Relationship Id="rId9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51360" y="2007869"/>
            <a:ext cx="23060611" cy="87477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7281" y="7729583"/>
            <a:ext cx="3625630" cy="15372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200" y="1085004"/>
            <a:ext cx="1645061" cy="13178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916668" y="636998"/>
            <a:ext cx="4447619" cy="9019048"/>
            <a:chOff x="7916668" y="636998"/>
            <a:chExt cx="4447619" cy="9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916668" y="636998"/>
              <a:ext cx="4438271" cy="9011718"/>
              <a:chOff x="7916668" y="636998"/>
              <a:chExt cx="4438271" cy="90117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16668" y="63699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177707" y="861392"/>
              <a:ext cx="3922844" cy="8557518"/>
              <a:chOff x="8177707" y="861392"/>
              <a:chExt cx="3922844" cy="85575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77707" y="861392"/>
                <a:ext cx="3922844" cy="8557518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6295" y="4296714"/>
            <a:ext cx="4197984" cy="1838765"/>
          </a:xfrm>
          <a:prstGeom prst="rect">
            <a:avLst/>
          </a:prstGeom>
        </p:spPr>
      </p:pic>
      <p:pic>
        <p:nvPicPr>
          <p:cNvPr id="2" name="그림 1">
            <a:hlinkClick r:id="rId8"/>
            <a:extLst>
              <a:ext uri="{FF2B5EF4-FFF2-40B4-BE49-F238E27FC236}">
                <a16:creationId xmlns:a16="http://schemas.microsoft.com/office/drawing/2014/main" id="{B03B0292-3E6E-6A59-1B47-4CBEDFB906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68600" y="7505700"/>
            <a:ext cx="1656342" cy="1656342"/>
          </a:xfrm>
          <a:prstGeom prst="rect">
            <a:avLst/>
          </a:prstGeom>
        </p:spPr>
      </p:pic>
      <p:pic>
        <p:nvPicPr>
          <p:cNvPr id="4" name="그림 3">
            <a:hlinkClick r:id="rId10"/>
            <a:extLst>
              <a:ext uri="{FF2B5EF4-FFF2-40B4-BE49-F238E27FC236}">
                <a16:creationId xmlns:a16="http://schemas.microsoft.com/office/drawing/2014/main" id="{4B068CA2-21C2-6C4F-80A4-C8A80AC9E9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39800" y="7505700"/>
            <a:ext cx="1656342" cy="16563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200" y="1085004"/>
            <a:ext cx="1645061" cy="13178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916668" y="636998"/>
            <a:ext cx="4447619" cy="9019048"/>
            <a:chOff x="7916668" y="636998"/>
            <a:chExt cx="4447619" cy="9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916668" y="636998"/>
              <a:ext cx="4438271" cy="9011718"/>
              <a:chOff x="7916668" y="636998"/>
              <a:chExt cx="4438271" cy="90117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16668" y="63699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177707" y="861392"/>
              <a:ext cx="3922844" cy="8557518"/>
              <a:chOff x="8177707" y="861392"/>
              <a:chExt cx="3922844" cy="85575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77707" y="861392"/>
                <a:ext cx="3922844" cy="8557518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4037" y="4296714"/>
            <a:ext cx="4373307" cy="1030450"/>
          </a:xfrm>
          <a:prstGeom prst="rect">
            <a:avLst/>
          </a:prstGeom>
        </p:spPr>
      </p:pic>
      <p:pic>
        <p:nvPicPr>
          <p:cNvPr id="2" name="그림 1">
            <a:hlinkClick r:id="rId8"/>
            <a:extLst>
              <a:ext uri="{FF2B5EF4-FFF2-40B4-BE49-F238E27FC236}">
                <a16:creationId xmlns:a16="http://schemas.microsoft.com/office/drawing/2014/main" id="{80EA6552-38B3-6ECB-5DB9-C6EDD255A6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68600" y="7505700"/>
            <a:ext cx="1656342" cy="16563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200" y="1085004"/>
            <a:ext cx="1645061" cy="13178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916668" y="636998"/>
            <a:ext cx="4447619" cy="9019048"/>
            <a:chOff x="7916668" y="636998"/>
            <a:chExt cx="4447619" cy="9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916668" y="636998"/>
              <a:ext cx="4438271" cy="9011718"/>
              <a:chOff x="7916668" y="636998"/>
              <a:chExt cx="4438271" cy="90117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16668" y="63699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177707" y="861392"/>
              <a:ext cx="3922844" cy="8557518"/>
              <a:chOff x="8177707" y="861392"/>
              <a:chExt cx="3922844" cy="85575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77707" y="861392"/>
                <a:ext cx="3922844" cy="8557518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4037" y="4296714"/>
            <a:ext cx="4498298" cy="1931031"/>
          </a:xfrm>
          <a:prstGeom prst="rect">
            <a:avLst/>
          </a:prstGeom>
        </p:spPr>
      </p:pic>
      <p:pic>
        <p:nvPicPr>
          <p:cNvPr id="2" name="그림 1">
            <a:hlinkClick r:id="rId8"/>
            <a:extLst>
              <a:ext uri="{FF2B5EF4-FFF2-40B4-BE49-F238E27FC236}">
                <a16:creationId xmlns:a16="http://schemas.microsoft.com/office/drawing/2014/main" id="{B87ECAA9-372B-BB3B-A325-04AF2ABC2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68600" y="7505700"/>
            <a:ext cx="1656342" cy="16563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200" y="1085004"/>
            <a:ext cx="1645061" cy="13178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857801" y="636998"/>
            <a:ext cx="4447619" cy="9019048"/>
            <a:chOff x="7916668" y="636998"/>
            <a:chExt cx="4447619" cy="9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916668" y="636998"/>
              <a:ext cx="4438271" cy="9011718"/>
              <a:chOff x="7916668" y="636998"/>
              <a:chExt cx="4438271" cy="90117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16668" y="63699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177707" y="861392"/>
              <a:ext cx="3922844" cy="8557518"/>
              <a:chOff x="8177707" y="861392"/>
              <a:chExt cx="3922844" cy="85575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77707" y="861392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544981" y="636998"/>
            <a:ext cx="4447619" cy="9019048"/>
            <a:chOff x="12559808" y="636998"/>
            <a:chExt cx="4447619" cy="901904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559808" y="636998"/>
              <a:ext cx="4438271" cy="9011718"/>
              <a:chOff x="12559808" y="636998"/>
              <a:chExt cx="4438271" cy="901171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559808" y="63699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820847" y="861392"/>
              <a:ext cx="3922844" cy="8557518"/>
              <a:chOff x="12820847" y="861392"/>
              <a:chExt cx="3922844" cy="855751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820847" y="861392"/>
                <a:ext cx="3922844" cy="855751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2" name="Object 7">
            <a:extLst>
              <a:ext uri="{FF2B5EF4-FFF2-40B4-BE49-F238E27FC236}">
                <a16:creationId xmlns:a16="http://schemas.microsoft.com/office/drawing/2014/main" id="{87A1EAB7-B929-116D-6A96-32172250F31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D070B9-9C71-C71A-CB52-9CF93703BD69}"/>
              </a:ext>
            </a:extLst>
          </p:cNvPr>
          <p:cNvSpPr/>
          <p:nvPr/>
        </p:nvSpPr>
        <p:spPr>
          <a:xfrm>
            <a:off x="826577" y="2427129"/>
            <a:ext cx="16623224" cy="6814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397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BCA8-9B85-544F-E6F1-461994553198}"/>
              </a:ext>
            </a:extLst>
          </p:cNvPr>
          <p:cNvSpPr txBox="1"/>
          <p:nvPr/>
        </p:nvSpPr>
        <p:spPr>
          <a:xfrm>
            <a:off x="1201642" y="3009900"/>
            <a:ext cx="15867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현재 배포가 가능한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플랫폼으로는 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Google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의 안드로이드 운영체제이며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Google Play 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앱에 제출하여 배포가 가능한 상태입니다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 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또한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iOS 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기반으로 실행할 수 있도록 플랫폼 지원을 통해 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iPhone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의 앱스토어에도 등록할 수 있도록 하여 기종과 상관없이 이 앱의 서비스가 필요한 모든 </a:t>
            </a:r>
            <a:r>
              <a:rPr lang="ko-KR" altLang="en-US" sz="24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저시력자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스마트폰 사용에 있어서 배려가 필요한 자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기타 사정으로 시각이 제한되는 이들에게 도움이 될 수 있도록 개선하고자 합니다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</a:p>
        </p:txBody>
      </p:sp>
      <p:pic>
        <p:nvPicPr>
          <p:cNvPr id="1026" name="Picture 2" descr="App Store and Google Play Logo PNG vector in SVG, PDF, AI, CDR format">
            <a:extLst>
              <a:ext uri="{FF2B5EF4-FFF2-40B4-BE49-F238E27FC236}">
                <a16:creationId xmlns:a16="http://schemas.microsoft.com/office/drawing/2014/main" id="{AC41449E-33A4-2DDC-4CD0-5DC2FDD2E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4579560"/>
            <a:ext cx="5342587" cy="4010025"/>
          </a:xfrm>
          <a:prstGeom prst="rect">
            <a:avLst/>
          </a:prstGeom>
          <a:noFill/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25471" y="3031572"/>
            <a:ext cx="4234773" cy="4222571"/>
            <a:chOff x="7025471" y="3031572"/>
            <a:chExt cx="4234773" cy="4222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5471" y="3031572"/>
              <a:ext cx="4234773" cy="4222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676" y="1044981"/>
            <a:ext cx="4246585" cy="13351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690" y="2907985"/>
            <a:ext cx="4534080" cy="13431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690" y="5761051"/>
            <a:ext cx="5288251" cy="13431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80952" y="3333351"/>
            <a:ext cx="5335910" cy="5382582"/>
            <a:chOff x="11580952" y="3333351"/>
            <a:chExt cx="5335910" cy="53825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0952" y="3333351"/>
              <a:ext cx="5335910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0690" y="6796909"/>
            <a:ext cx="5187099" cy="13431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0690" y="3862690"/>
            <a:ext cx="3395137" cy="13431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1743" y="4818851"/>
            <a:ext cx="3003090" cy="13642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38271" cy="9011718"/>
            <a:chOff x="3180863" y="652381"/>
            <a:chExt cx="4438271" cy="90117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0863" y="652381"/>
              <a:ext cx="4438271" cy="90117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80863" y="652381"/>
            <a:ext cx="4438271" cy="9011718"/>
            <a:chOff x="3180863" y="652381"/>
            <a:chExt cx="4438271" cy="90117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0863" y="652381"/>
              <a:ext cx="4438271" cy="90117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41903" y="876775"/>
            <a:ext cx="3922844" cy="8557518"/>
            <a:chOff x="3441903" y="876775"/>
            <a:chExt cx="3922844" cy="85575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1903" y="876775"/>
              <a:ext cx="3922844" cy="855751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4200" y="1085003"/>
            <a:ext cx="1645061" cy="131785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12299" y="766407"/>
            <a:ext cx="9148194" cy="124844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81491" y="2526310"/>
            <a:ext cx="9326961" cy="4591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34392" y="5714286"/>
            <a:ext cx="13269841" cy="4366053"/>
            <a:chOff x="3534392" y="5714286"/>
            <a:chExt cx="13269841" cy="43660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4392" y="5714286"/>
              <a:ext cx="13269841" cy="43660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53718" y="278368"/>
            <a:ext cx="4981453" cy="5210744"/>
            <a:chOff x="10753718" y="278368"/>
            <a:chExt cx="4981453" cy="52107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3718" y="278368"/>
              <a:ext cx="4981453" cy="52107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34392" y="278368"/>
            <a:ext cx="6984127" cy="5210744"/>
            <a:chOff x="3534392" y="278368"/>
            <a:chExt cx="6984127" cy="52107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4392" y="278368"/>
              <a:ext cx="6984127" cy="52107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66667" y="1225532"/>
            <a:ext cx="6404233" cy="3917325"/>
            <a:chOff x="3866667" y="1225532"/>
            <a:chExt cx="6404233" cy="39173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6667" y="1225532"/>
              <a:ext cx="6404233" cy="39173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98413" y="6433862"/>
            <a:ext cx="6171429" cy="3471429"/>
            <a:chOff x="3898413" y="6433862"/>
            <a:chExt cx="6171429" cy="34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8413" y="6433862"/>
              <a:ext cx="6171429" cy="34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13392" y="6412698"/>
            <a:ext cx="6171429" cy="3456000"/>
            <a:chOff x="10213392" y="6412698"/>
            <a:chExt cx="6171429" cy="3456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13392" y="6412698"/>
              <a:ext cx="6171429" cy="34560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11640" y="1336582"/>
            <a:ext cx="4465608" cy="3806275"/>
            <a:chOff x="11011640" y="1336582"/>
            <a:chExt cx="4465608" cy="3806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11640" y="1336582"/>
              <a:ext cx="4465608" cy="380627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4200" y="1099547"/>
            <a:ext cx="2893566" cy="131785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53706" y="237483"/>
            <a:ext cx="2414774" cy="126887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76772" y="231595"/>
            <a:ext cx="2419364" cy="126887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93047" y="5407180"/>
            <a:ext cx="1218545" cy="13973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71429" y="483993"/>
            <a:ext cx="3453282" cy="882168"/>
            <a:chOff x="2971429" y="483993"/>
            <a:chExt cx="3453282" cy="8821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429" y="483993"/>
              <a:ext cx="3453282" cy="88216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200" y="1080137"/>
            <a:ext cx="2162843" cy="13275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01152" y="526811"/>
            <a:ext cx="2018888" cy="10304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71429" y="2665738"/>
            <a:ext cx="3453282" cy="882168"/>
            <a:chOff x="2971429" y="2665738"/>
            <a:chExt cx="3453282" cy="8821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429" y="2665738"/>
              <a:ext cx="3453282" cy="8821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08165" y="2708557"/>
            <a:ext cx="2394726" cy="10304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971429" y="4838213"/>
            <a:ext cx="3453282" cy="882168"/>
            <a:chOff x="2971429" y="4838213"/>
            <a:chExt cx="3453282" cy="8821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429" y="4838213"/>
              <a:ext cx="3453282" cy="88216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01523" y="4881033"/>
            <a:ext cx="1960726" cy="10304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71429" y="7272150"/>
            <a:ext cx="3453282" cy="882168"/>
            <a:chOff x="2971429" y="7272150"/>
            <a:chExt cx="3453282" cy="8821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429" y="7272150"/>
              <a:ext cx="3453282" cy="88216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89133" y="7314971"/>
            <a:ext cx="1989993" cy="10304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616988" y="483993"/>
            <a:ext cx="3453282" cy="882168"/>
            <a:chOff x="7616988" y="483993"/>
            <a:chExt cx="3453282" cy="88216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6988" y="483993"/>
              <a:ext cx="3453282" cy="88216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00761" y="448869"/>
            <a:ext cx="1896022" cy="10940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722780" y="177500"/>
            <a:ext cx="3453282" cy="882168"/>
            <a:chOff x="12722780" y="177500"/>
            <a:chExt cx="3453282" cy="8821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2780" y="177500"/>
              <a:ext cx="3453282" cy="88216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48918" y="142375"/>
            <a:ext cx="1195250" cy="109368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722780" y="1141718"/>
            <a:ext cx="3453282" cy="882168"/>
            <a:chOff x="12722780" y="1141718"/>
            <a:chExt cx="3453282" cy="88216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2780" y="1141718"/>
              <a:ext cx="3453282" cy="88216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62385" y="1184538"/>
            <a:ext cx="2363974" cy="10304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722780" y="2193770"/>
            <a:ext cx="3453282" cy="882168"/>
            <a:chOff x="12722780" y="2193770"/>
            <a:chExt cx="3453282" cy="88216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2780" y="2193770"/>
              <a:ext cx="3453282" cy="88216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25575" y="2236586"/>
            <a:ext cx="1642288" cy="103045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722780" y="3169697"/>
            <a:ext cx="3453282" cy="882168"/>
            <a:chOff x="12722780" y="3169697"/>
            <a:chExt cx="3453282" cy="88216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2780" y="3169697"/>
              <a:ext cx="3453282" cy="88216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81963" y="3186232"/>
            <a:ext cx="3153441" cy="10304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616988" y="2054774"/>
            <a:ext cx="3453282" cy="882168"/>
            <a:chOff x="7616988" y="2054774"/>
            <a:chExt cx="3453282" cy="88216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6988" y="2054774"/>
              <a:ext cx="3453282" cy="882168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34704" y="2097592"/>
            <a:ext cx="2006498" cy="103045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616988" y="3106822"/>
            <a:ext cx="3453282" cy="882168"/>
            <a:chOff x="7616988" y="3106822"/>
            <a:chExt cx="3453282" cy="8821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6988" y="3106822"/>
              <a:ext cx="3453282" cy="88216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34704" y="3149643"/>
            <a:ext cx="2019631" cy="103045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601544" y="4366241"/>
            <a:ext cx="3453282" cy="882168"/>
            <a:chOff x="7601544" y="4366241"/>
            <a:chExt cx="3453282" cy="88216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01544" y="4366241"/>
              <a:ext cx="3453282" cy="882168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31632" y="4409065"/>
            <a:ext cx="1967860" cy="103045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601544" y="5509863"/>
            <a:ext cx="3453282" cy="882168"/>
            <a:chOff x="7601544" y="5509863"/>
            <a:chExt cx="3453282" cy="88216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01544" y="5509863"/>
              <a:ext cx="3453282" cy="88216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53251" y="5552682"/>
            <a:ext cx="2001622" cy="103045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616988" y="6831066"/>
            <a:ext cx="3453282" cy="882168"/>
            <a:chOff x="7616988" y="6831066"/>
            <a:chExt cx="3453282" cy="88216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6988" y="6831066"/>
              <a:ext cx="3453282" cy="882168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536541" y="6889331"/>
            <a:ext cx="3732841" cy="103045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7616988" y="7898562"/>
            <a:ext cx="3453282" cy="882168"/>
            <a:chOff x="7616988" y="7898562"/>
            <a:chExt cx="3453282" cy="88216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6988" y="7898562"/>
              <a:ext cx="3453282" cy="88216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424710" y="907220"/>
            <a:ext cx="1192278" cy="35714"/>
            <a:chOff x="6424710" y="907220"/>
            <a:chExt cx="1192278" cy="3571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4710" y="907220"/>
              <a:ext cx="1192278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056179" y="753973"/>
            <a:ext cx="1680692" cy="35714"/>
            <a:chOff x="11056179" y="753973"/>
            <a:chExt cx="1680692" cy="3571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660000">
              <a:off x="11056179" y="753973"/>
              <a:ext cx="1680692" cy="3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007229" y="1236082"/>
            <a:ext cx="1778592" cy="35714"/>
            <a:chOff x="11007229" y="1236082"/>
            <a:chExt cx="1778592" cy="3571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320000">
              <a:off x="11007229" y="1236082"/>
              <a:ext cx="1778592" cy="35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707605" y="1762108"/>
            <a:ext cx="2377841" cy="35714"/>
            <a:chOff x="10707605" y="1762108"/>
            <a:chExt cx="2377841" cy="35714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2760000">
              <a:off x="10707605" y="1762108"/>
              <a:ext cx="2377841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319836" y="2250072"/>
            <a:ext cx="3153378" cy="35714"/>
            <a:chOff x="10319836" y="2250072"/>
            <a:chExt cx="3153378" cy="35714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3480000">
              <a:off x="10319836" y="2250072"/>
              <a:ext cx="3153378" cy="3571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346879" y="2792411"/>
            <a:ext cx="1347940" cy="35714"/>
            <a:chOff x="6346879" y="2792411"/>
            <a:chExt cx="1347940" cy="35714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680000">
              <a:off x="6346879" y="2792411"/>
              <a:ext cx="1347940" cy="3571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385223" y="3309506"/>
            <a:ext cx="1271252" cy="35714"/>
            <a:chOff x="6385223" y="3309506"/>
            <a:chExt cx="1271252" cy="35714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200000">
              <a:off x="6385223" y="3309506"/>
              <a:ext cx="1271252" cy="3571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373283" y="5017080"/>
            <a:ext cx="1270441" cy="35714"/>
            <a:chOff x="6373283" y="5017080"/>
            <a:chExt cx="1270441" cy="35714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260000">
              <a:off x="6373283" y="5017080"/>
              <a:ext cx="1270441" cy="3571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335623" y="5597265"/>
            <a:ext cx="1355010" cy="35714"/>
            <a:chOff x="6335623" y="5597265"/>
            <a:chExt cx="1355010" cy="35714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1800000">
              <a:off x="6335623" y="5597265"/>
              <a:ext cx="1355010" cy="3571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385223" y="7474835"/>
            <a:ext cx="1271252" cy="35714"/>
            <a:chOff x="6385223" y="7474835"/>
            <a:chExt cx="1271252" cy="35714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200000">
              <a:off x="6385223" y="7474835"/>
              <a:ext cx="1271252" cy="3571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347440" y="8008583"/>
            <a:ext cx="1346818" cy="35714"/>
            <a:chOff x="6347440" y="8008583"/>
            <a:chExt cx="1346818" cy="35714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1680000">
              <a:off x="6347440" y="8008583"/>
              <a:ext cx="1346818" cy="35714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793790" y="7956828"/>
            <a:ext cx="4503717" cy="1030450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12722780" y="5142857"/>
            <a:ext cx="3453282" cy="882168"/>
            <a:chOff x="12722780" y="5142857"/>
            <a:chExt cx="3453282" cy="882168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2780" y="5142857"/>
              <a:ext cx="3453282" cy="882168"/>
            </a:xfrm>
            <a:prstGeom prst="rect">
              <a:avLst/>
            </a:prstGeom>
          </p:spPr>
        </p:pic>
      </p:grpSp>
      <p:pic>
        <p:nvPicPr>
          <p:cNvPr id="102" name="Object 10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234123" y="5201121"/>
            <a:ext cx="4150879" cy="1030450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2722780" y="6108464"/>
            <a:ext cx="3453282" cy="882168"/>
            <a:chOff x="12722780" y="6108464"/>
            <a:chExt cx="3453282" cy="882168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2780" y="6108464"/>
              <a:ext cx="3453282" cy="882168"/>
            </a:xfrm>
            <a:prstGeom prst="rect">
              <a:avLst/>
            </a:prstGeom>
          </p:spPr>
        </p:pic>
      </p:grpSp>
      <p:pic>
        <p:nvPicPr>
          <p:cNvPr id="106" name="Object 10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332037" y="6166730"/>
            <a:ext cx="4243231" cy="1030450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2738224" y="7061628"/>
            <a:ext cx="3453282" cy="882168"/>
            <a:chOff x="12738224" y="7061628"/>
            <a:chExt cx="3453282" cy="882168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38224" y="7061628"/>
              <a:ext cx="3453282" cy="882168"/>
            </a:xfrm>
            <a:prstGeom prst="rect">
              <a:avLst/>
            </a:prstGeom>
          </p:spPr>
        </p:pic>
      </p:grpSp>
      <p:pic>
        <p:nvPicPr>
          <p:cNvPr id="110" name="Object 10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481818" y="7119892"/>
            <a:ext cx="3942517" cy="1030450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2738224" y="8027235"/>
            <a:ext cx="3453282" cy="882168"/>
            <a:chOff x="12738224" y="8027235"/>
            <a:chExt cx="3453282" cy="882168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38224" y="8027235"/>
              <a:ext cx="3453282" cy="882168"/>
            </a:xfrm>
            <a:prstGeom prst="rect">
              <a:avLst/>
            </a:prstGeom>
          </p:spPr>
        </p:pic>
      </p:grpSp>
      <p:pic>
        <p:nvPicPr>
          <p:cNvPr id="114" name="Object 11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252933" y="8085502"/>
            <a:ext cx="4175003" cy="1030450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2722780" y="9315566"/>
            <a:ext cx="3453282" cy="882168"/>
            <a:chOff x="12722780" y="9315566"/>
            <a:chExt cx="3453282" cy="882168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2780" y="9315566"/>
              <a:ext cx="3453282" cy="882168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0726579" y="6401814"/>
            <a:ext cx="2346088" cy="35714"/>
            <a:chOff x="10726579" y="6401814"/>
            <a:chExt cx="2346088" cy="35714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2700000">
              <a:off x="10726579" y="6401814"/>
              <a:ext cx="2346088" cy="35714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0994729" y="6892992"/>
            <a:ext cx="1803591" cy="35714"/>
            <a:chOff x="10994729" y="6892992"/>
            <a:chExt cx="1803591" cy="35714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-1440000">
              <a:off x="10994729" y="6892992"/>
              <a:ext cx="1803591" cy="35714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1062340" y="7369574"/>
            <a:ext cx="1683814" cy="35714"/>
            <a:chOff x="11062340" y="7369574"/>
            <a:chExt cx="1683814" cy="35714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480000">
              <a:off x="11062340" y="7369574"/>
              <a:ext cx="1683814" cy="3571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0877981" y="7852377"/>
            <a:ext cx="2052532" cy="35714"/>
            <a:chOff x="10877981" y="7852377"/>
            <a:chExt cx="2052532" cy="35714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2160000">
              <a:off x="10877981" y="7852377"/>
              <a:ext cx="2052532" cy="35714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0404586" y="8496543"/>
            <a:ext cx="2983878" cy="35714"/>
            <a:chOff x="10404586" y="8496543"/>
            <a:chExt cx="2983878" cy="35714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3360000">
              <a:off x="10404586" y="8496543"/>
              <a:ext cx="2983878" cy="35714"/>
            </a:xfrm>
            <a:prstGeom prst="rect">
              <a:avLst/>
            </a:prstGeom>
          </p:spPr>
        </p:pic>
      </p:grpSp>
      <p:pic>
        <p:nvPicPr>
          <p:cNvPr id="133" name="Object 132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293104" y="9373828"/>
            <a:ext cx="4088784" cy="103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4200" y="1085004"/>
            <a:ext cx="1645061" cy="1317851"/>
          </a:xfrm>
          <a:prstGeom prst="rect">
            <a:avLst/>
          </a:prstGeom>
        </p:spPr>
      </p:pic>
      <p:grpSp>
        <p:nvGrpSpPr>
          <p:cNvPr id="15" name="그룹 1005">
            <a:extLst>
              <a:ext uri="{FF2B5EF4-FFF2-40B4-BE49-F238E27FC236}">
                <a16:creationId xmlns:a16="http://schemas.microsoft.com/office/drawing/2014/main" id="{288CB7C7-349A-7B58-3EA9-454939062022}"/>
              </a:ext>
            </a:extLst>
          </p:cNvPr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17" name="Object 13">
              <a:extLst>
                <a:ext uri="{FF2B5EF4-FFF2-40B4-BE49-F238E27FC236}">
                  <a16:creationId xmlns:a16="http://schemas.microsoft.com/office/drawing/2014/main" id="{FD3A63B7-C171-5C5D-D499-7FDBC64CE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3216F6-B3E2-5E84-F326-A7E3F3CF2293}"/>
              </a:ext>
            </a:extLst>
          </p:cNvPr>
          <p:cNvSpPr/>
          <p:nvPr/>
        </p:nvSpPr>
        <p:spPr>
          <a:xfrm>
            <a:off x="8858987" y="207687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시각 능력이 제한되는 이용자의 특성에 따라</a:t>
            </a:r>
            <a:endParaRPr lang="en-US" altLang="ko-KR" sz="24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각 항목 당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인터페이스의 구조를 단순화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7207-5439-C6F5-A961-B58252C2D758}"/>
              </a:ext>
            </a:extLst>
          </p:cNvPr>
          <p:cNvSpPr txBox="1"/>
          <p:nvPr/>
        </p:nvSpPr>
        <p:spPr>
          <a:xfrm>
            <a:off x="11002995" y="1102363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차별화된 조작법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6F54995-71B5-6558-A156-4064271A8D9A}"/>
              </a:ext>
            </a:extLst>
          </p:cNvPr>
          <p:cNvSpPr/>
          <p:nvPr/>
        </p:nvSpPr>
        <p:spPr>
          <a:xfrm>
            <a:off x="8858987" y="3551884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어플리케이션의 사용자 경험을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제스처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위주로 설정</a:t>
            </a:r>
            <a:endParaRPr lang="ko-KR" altLang="en-US" sz="2400" dirty="0">
              <a:solidFill>
                <a:srgbClr val="FF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04B4E8C-415B-D8C0-F65B-C8A9891DE556}"/>
              </a:ext>
            </a:extLst>
          </p:cNvPr>
          <p:cNvSpPr/>
          <p:nvPr/>
        </p:nvSpPr>
        <p:spPr>
          <a:xfrm>
            <a:off x="8858987" y="5032341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포커스를 받은 항목에 대하여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음성으로 알림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385C93-27D5-4110-0186-C5AA66D98BDD}"/>
              </a:ext>
            </a:extLst>
          </p:cNvPr>
          <p:cNvSpPr/>
          <p:nvPr/>
        </p:nvSpPr>
        <p:spPr>
          <a:xfrm>
            <a:off x="8858987" y="6512798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현재 인식된 제스처를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토스트 메시지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로 알림</a:t>
            </a:r>
            <a:endParaRPr lang="ko-KR" altLang="en-US" sz="2400" dirty="0">
              <a:solidFill>
                <a:srgbClr val="FF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916668" y="636998"/>
            <a:ext cx="4447619" cy="9019048"/>
            <a:chOff x="7916668" y="636998"/>
            <a:chExt cx="4447619" cy="9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916668" y="636998"/>
              <a:ext cx="4438271" cy="9011718"/>
              <a:chOff x="7916668" y="636998"/>
              <a:chExt cx="4438271" cy="90117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16668" y="63699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177707" y="861392"/>
              <a:ext cx="3922844" cy="8557518"/>
              <a:chOff x="8177707" y="861392"/>
              <a:chExt cx="3922844" cy="855751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77707" y="861392"/>
                <a:ext cx="3922844" cy="8557518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4200" y="1081513"/>
            <a:ext cx="1644985" cy="132757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4025" y="4296715"/>
            <a:ext cx="4722888" cy="1931031"/>
          </a:xfrm>
          <a:prstGeom prst="rect">
            <a:avLst/>
          </a:prstGeom>
        </p:spPr>
      </p:pic>
      <p:pic>
        <p:nvPicPr>
          <p:cNvPr id="4" name="그림 3">
            <a:hlinkClick r:id="rId8"/>
            <a:extLst>
              <a:ext uri="{FF2B5EF4-FFF2-40B4-BE49-F238E27FC236}">
                <a16:creationId xmlns:a16="http://schemas.microsoft.com/office/drawing/2014/main" id="{6C0B2741-CC33-9523-3424-0072B12D6C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68600" y="7505700"/>
            <a:ext cx="1656342" cy="16563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200" y="788708"/>
            <a:ext cx="1645061" cy="13178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916668" y="636998"/>
            <a:ext cx="4447619" cy="9019048"/>
            <a:chOff x="7916668" y="636998"/>
            <a:chExt cx="4447619" cy="9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916668" y="636998"/>
              <a:ext cx="4438271" cy="9011718"/>
              <a:chOff x="7916668" y="636998"/>
              <a:chExt cx="4438271" cy="90117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16668" y="63699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177707" y="861392"/>
              <a:ext cx="3922844" cy="8557518"/>
              <a:chOff x="8177707" y="861392"/>
              <a:chExt cx="3922844" cy="85575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77707" y="861392"/>
                <a:ext cx="3922844" cy="8557518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6295" y="4296714"/>
            <a:ext cx="4179965" cy="1480746"/>
          </a:xfrm>
          <a:prstGeom prst="rect">
            <a:avLst/>
          </a:prstGeom>
        </p:spPr>
      </p:pic>
      <p:pic>
        <p:nvPicPr>
          <p:cNvPr id="2" name="그림 1">
            <a:hlinkClick r:id="rId8"/>
            <a:extLst>
              <a:ext uri="{FF2B5EF4-FFF2-40B4-BE49-F238E27FC236}">
                <a16:creationId xmlns:a16="http://schemas.microsoft.com/office/drawing/2014/main" id="{07FDD840-AA08-FD44-65DA-7460FAE891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68600" y="7505700"/>
            <a:ext cx="1656342" cy="16563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200" y="1085051"/>
            <a:ext cx="1645061" cy="13178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916668" y="636998"/>
            <a:ext cx="4447619" cy="9019048"/>
            <a:chOff x="7916668" y="636998"/>
            <a:chExt cx="4447619" cy="9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916668" y="636998"/>
              <a:ext cx="4438271" cy="9011718"/>
              <a:chOff x="7916668" y="636998"/>
              <a:chExt cx="4438271" cy="90117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16668" y="63699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177707" y="861392"/>
              <a:ext cx="3922844" cy="8557518"/>
              <a:chOff x="8177707" y="861392"/>
              <a:chExt cx="3922844" cy="85575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77707" y="861392"/>
                <a:ext cx="3922844" cy="8557518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4418" y="4296714"/>
            <a:ext cx="4699165" cy="1480746"/>
          </a:xfrm>
          <a:prstGeom prst="rect">
            <a:avLst/>
          </a:prstGeom>
        </p:spPr>
      </p:pic>
      <p:pic>
        <p:nvPicPr>
          <p:cNvPr id="2" name="그림 1">
            <a:hlinkClick r:id="rId8"/>
            <a:extLst>
              <a:ext uri="{FF2B5EF4-FFF2-40B4-BE49-F238E27FC236}">
                <a16:creationId xmlns:a16="http://schemas.microsoft.com/office/drawing/2014/main" id="{43469712-C288-BB6E-C67A-B934F33414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68600" y="7505700"/>
            <a:ext cx="1656342" cy="16563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사용자 지정</PresentationFormat>
  <Paragraphs>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나눔명조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최신호</cp:lastModifiedBy>
  <cp:revision>6</cp:revision>
  <dcterms:created xsi:type="dcterms:W3CDTF">2023-10-31T13:15:34Z</dcterms:created>
  <dcterms:modified xsi:type="dcterms:W3CDTF">2023-10-31T05:04:39Z</dcterms:modified>
</cp:coreProperties>
</file>